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D9F"/>
    <a:srgbClr val="3076A4"/>
    <a:srgbClr val="288BF8"/>
    <a:srgbClr val="F0B218"/>
    <a:srgbClr val="2D32F3"/>
    <a:srgbClr val="0B0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9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9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3652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848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89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69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7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7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5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1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8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9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8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40CD-8B16-4AF8-B0EC-7C624675FC5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7C1234-1329-45F0-AC0F-6D83B386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6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73DF6-68DA-47DF-B5C2-337FC96FC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993" y="419892"/>
            <a:ext cx="9136912" cy="897751"/>
          </a:xfrm>
        </p:spPr>
        <p:txBody>
          <a:bodyPr/>
          <a:lstStyle/>
          <a:p>
            <a:pPr algn="l"/>
            <a:r>
              <a:rPr lang="en-US" sz="8000" dirty="0">
                <a:solidFill>
                  <a:srgbClr val="3076A4"/>
                </a:solidFill>
                <a:latin typeface="Bahnschrift SemiCondensed" panose="020B0502040204020203" pitchFamily="34" charset="0"/>
              </a:rPr>
              <a:t>CERTIFICATE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4E4B2-ED52-4F17-B189-A006B7051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8" y="2852290"/>
            <a:ext cx="7766936" cy="92333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286D9F"/>
                </a:solidFill>
              </a:rPr>
              <a:t>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893DE8-691E-4D7D-B0FF-811257C12AA2}"/>
              </a:ext>
            </a:extLst>
          </p:cNvPr>
          <p:cNvSpPr txBox="1"/>
          <p:nvPr/>
        </p:nvSpPr>
        <p:spPr>
          <a:xfrm>
            <a:off x="1358750" y="1121838"/>
            <a:ext cx="4822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Bahnschrift SemiCondensed" panose="020B0502040204020203" pitchFamily="34" charset="0"/>
              </a:rPr>
              <a:t>OF INSTALLATION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3CF3C4-7EFB-4E28-A5AC-DABB208EE0CE}"/>
              </a:ext>
            </a:extLst>
          </p:cNvPr>
          <p:cNvSpPr txBox="1"/>
          <p:nvPr/>
        </p:nvSpPr>
        <p:spPr>
          <a:xfrm>
            <a:off x="680483" y="2416521"/>
            <a:ext cx="983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gette" panose="02000603070400060004" pitchFamily="2" charset="0"/>
              </a:rPr>
              <a:t>After prayerful consideration, the leadership and members of The Road Church of Allen Park, hereby state that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56D2FF-08C3-45D1-935B-DDA7DAE9DEF6}"/>
              </a:ext>
            </a:extLst>
          </p:cNvPr>
          <p:cNvSpPr txBox="1"/>
          <p:nvPr/>
        </p:nvSpPr>
        <p:spPr>
          <a:xfrm>
            <a:off x="698993" y="3610570"/>
            <a:ext cx="964648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gette" panose="02000603070400060004" pitchFamily="2" charset="0"/>
              </a:rPr>
              <a:t>has met the requirements set forth by the Holy Scriptures of God to be installed to the </a:t>
            </a:r>
          </a:p>
          <a:p>
            <a:r>
              <a:rPr lang="en-US" dirty="0">
                <a:latin typeface="Courgette" panose="02000603070400060004" pitchFamily="2" charset="0"/>
              </a:rPr>
              <a:t>office of PASTOR serving in the capacity of Senior Pastor of </a:t>
            </a:r>
          </a:p>
          <a:p>
            <a:pPr algn="ctr"/>
            <a:endParaRPr lang="en-US" sz="1100" dirty="0">
              <a:latin typeface="Bahnschrift SemiCondensed" panose="020B0502040204020203" pitchFamily="34" charset="0"/>
            </a:endParaRPr>
          </a:p>
          <a:p>
            <a:pPr algn="ctr"/>
            <a:r>
              <a:rPr lang="en-US" dirty="0">
                <a:latin typeface="Bahnschrift SemiCondensed" panose="020B0502040204020203" pitchFamily="34" charset="0"/>
              </a:rPr>
              <a:t>ADDRESS.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E051E3-EAF5-40AA-BC16-640F6097E7E8}"/>
              </a:ext>
            </a:extLst>
          </p:cNvPr>
          <p:cNvCxnSpPr>
            <a:cxnSpLocks/>
          </p:cNvCxnSpPr>
          <p:nvPr/>
        </p:nvCxnSpPr>
        <p:spPr>
          <a:xfrm>
            <a:off x="6312196" y="5707262"/>
            <a:ext cx="320394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9497156-2040-4A01-8102-38E34C2D9521}"/>
              </a:ext>
            </a:extLst>
          </p:cNvPr>
          <p:cNvSpPr txBox="1"/>
          <p:nvPr/>
        </p:nvSpPr>
        <p:spPr>
          <a:xfrm>
            <a:off x="5755758" y="5797805"/>
            <a:ext cx="406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NAME AND TITLE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6204F1-0AB6-470F-A41D-502A039D781F}"/>
              </a:ext>
            </a:extLst>
          </p:cNvPr>
          <p:cNvCxnSpPr>
            <a:cxnSpLocks/>
          </p:cNvCxnSpPr>
          <p:nvPr/>
        </p:nvCxnSpPr>
        <p:spPr>
          <a:xfrm>
            <a:off x="1254642" y="5729738"/>
            <a:ext cx="177563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A12D5F4-C2AE-4001-84DD-FC0132AECD44}"/>
              </a:ext>
            </a:extLst>
          </p:cNvPr>
          <p:cNvSpPr txBox="1"/>
          <p:nvPr/>
        </p:nvSpPr>
        <p:spPr>
          <a:xfrm>
            <a:off x="1254641" y="5360406"/>
            <a:ext cx="1775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DATE</a:t>
            </a:r>
          </a:p>
        </p:txBody>
      </p:sp>
    </p:spTree>
    <p:extLst>
      <p:ext uri="{BB962C8B-B14F-4D97-AF65-F5344CB8AC3E}">
        <p14:creationId xmlns:p14="http://schemas.microsoft.com/office/powerpoint/2010/main" val="9727829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58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SemiCondensed</vt:lpstr>
      <vt:lpstr>Courgette</vt:lpstr>
      <vt:lpstr>Trebuchet MS</vt:lpstr>
      <vt:lpstr>Wingdings 3</vt:lpstr>
      <vt:lpstr>Facet</vt:lpstr>
      <vt:lpstr>CERTIFICATE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</dc:title>
  <dc:creator>Tim</dc:creator>
  <cp:lastModifiedBy>Tim</cp:lastModifiedBy>
  <cp:revision>10</cp:revision>
  <dcterms:created xsi:type="dcterms:W3CDTF">2020-05-15T16:12:30Z</dcterms:created>
  <dcterms:modified xsi:type="dcterms:W3CDTF">2020-12-03T22:21:07Z</dcterms:modified>
</cp:coreProperties>
</file>