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410F-EDC7-15F4-21FA-A3FBEE6AA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97171-4529-6137-305A-7CC4D50D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6BE04-7326-2626-C7CF-8CC68A99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1348E-15BB-E683-3B81-744FD44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77120-187B-E9E0-3831-8CC0F710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BE4E-54F3-F711-BF0A-92561F11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5225A-AA46-58D8-D5D5-75B9BCAE9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0275-1D9C-A8D4-48E4-B1452538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2430E-827A-D5ED-1CBE-63527748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7B28D-6959-9FBE-ED49-1C69435A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0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8EBBA-B3C4-178E-1025-CE8EEBC88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203E7-6706-B8B4-E032-674D3A83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11180-DA10-065A-7A25-9DA9C4B2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B97FA-6327-9FB4-44CA-7ED71C1C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037D5-F566-21B0-8A22-D5BFA91E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4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BFF4-08B8-3A4E-35EE-5C49BED1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EDCA-6DFA-EEA3-37EB-E09317A5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C980A-D5C7-F0DE-06D5-EADE107E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3E7C3-A0E6-A4FD-BF21-DA51A00C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AFB82-EC5E-AC9B-5FBA-3641E720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A2D0-549F-713F-BE4D-A2B7C054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80054-BC58-643E-C153-564E12594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5E90D-2A4E-8DD4-E539-1DAF4EC7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35FB4-446F-86C7-A0A0-46A415C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D4BA8-DE7C-7462-29CA-3AB9D29B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A9B0-D722-EC0D-A72C-2B61F700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899AA-66F4-739A-C37B-98F2E9988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ED0C5-9F26-A976-C2C0-3795FDA99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A2EEF-DC35-DB01-2EB4-E2F84938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23E3E-80F2-8559-2A68-83425789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D6F2E-5A4F-9171-6894-281E7959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7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F8D8-5F0E-C670-0CC9-EBDAE6F6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08ECE-4F75-CF71-8D60-E9A730548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36FF8-50BA-B83E-16CC-A36FA8A28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26E8D-2936-2D2C-D1FB-84389F8F6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2D6D5-8CB0-4084-1A9D-DD7A0687C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6421C-78B6-882F-C880-35EA05FB5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B6AF1-16E9-DA28-12DC-32DCCCE8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D74C3-22D7-8926-5160-316B6160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1CBA-4BB0-9622-0AE4-3C1C644B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18D7D-7478-7769-3261-F5A8E640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BCF72-A506-558D-89C9-3D948739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7B0CF-0ADB-E8C4-6CED-059206CB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D767C-5456-3A98-FA8D-7C7951FD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FBECC-E49B-E497-1E94-F0D9FE91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A9CE2-976B-736E-8CB2-865AB9BD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B4FE-D04F-7C52-EB4B-23C4DB0A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683F3-A956-AA81-7BB1-01F9A290F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EC48F-915F-6DD1-6411-54DF85A6C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DAC3F-7583-C814-C1F9-9D8840BF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3FCC7-3FD0-6F5A-C298-B9E4D5C7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7D41D-3722-3F5C-309F-DAB6C709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FFC0-2E5B-D361-E982-D0024E11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C1484-E0DB-064D-CE83-34FB484F0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6E5AD-C971-F060-A9DE-F91B48C7B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73C51-9BF7-BE39-B2CD-C9EC8BC8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73BD2-48D2-B93A-15E4-02BE2127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3CF1F-7389-29B6-5DDE-19CD7AE9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D1899-0B88-D2E8-7DF5-E29B7FDF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EF713-4CFD-2DAF-C08B-593E80E94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06FB3-A9F3-25E4-CFA4-6C3D48ABB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1AF38-6315-4426-BE85-96C79C8CF54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C8463-FCF0-7403-73E1-365174B6F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C36DA-4AC8-4745-EAFF-D937BB1E8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3F96-D4DC-442C-95BF-36EDC4485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3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8A3B77-43AC-E761-C357-BBC2CFF20B49}"/>
              </a:ext>
            </a:extLst>
          </p:cNvPr>
          <p:cNvSpPr/>
          <p:nvPr/>
        </p:nvSpPr>
        <p:spPr>
          <a:xfrm>
            <a:off x="150471" y="150471"/>
            <a:ext cx="11898775" cy="6562845"/>
          </a:xfrm>
          <a:prstGeom prst="rect">
            <a:avLst/>
          </a:prstGeom>
          <a:noFill/>
          <a:ln w="2540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692AB4-7986-0ECE-7E20-4E6B06570004}"/>
              </a:ext>
            </a:extLst>
          </p:cNvPr>
          <p:cNvSpPr/>
          <p:nvPr/>
        </p:nvSpPr>
        <p:spPr>
          <a:xfrm>
            <a:off x="393539" y="381965"/>
            <a:ext cx="11435788" cy="611143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76F06-3CE3-A5FF-BB21-EE0050D7C3A8}"/>
              </a:ext>
            </a:extLst>
          </p:cNvPr>
          <p:cNvSpPr txBox="1"/>
          <p:nvPr/>
        </p:nvSpPr>
        <p:spPr>
          <a:xfrm>
            <a:off x="3361321" y="556112"/>
            <a:ext cx="5500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Old English Text MT" panose="03040902040508030806" pitchFamily="66" charset="0"/>
              </a:rPr>
              <a:t>Commission Certificate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C48F0C-8760-7D72-D013-73755D058E46}"/>
              </a:ext>
            </a:extLst>
          </p:cNvPr>
          <p:cNvSpPr txBox="1"/>
          <p:nvPr/>
        </p:nvSpPr>
        <p:spPr>
          <a:xfrm>
            <a:off x="1350379" y="1476550"/>
            <a:ext cx="9491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Having surrendered to the Lord as missionaries, and clearly demonstrated their commitment of fulfilling the church’s call to </a:t>
            </a:r>
            <a:r>
              <a:rPr lang="en-US" sz="1600" dirty="0"/>
              <a:t>execute</a:t>
            </a:r>
            <a:r>
              <a:rPr lang="en-US" dirty="0"/>
              <a:t> the great commission,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D84CB-4CF0-D8CF-2341-AE043E6ED88F}"/>
              </a:ext>
            </a:extLst>
          </p:cNvPr>
          <p:cNvSpPr txBox="1"/>
          <p:nvPr/>
        </p:nvSpPr>
        <p:spPr>
          <a:xfrm>
            <a:off x="5020688" y="2310511"/>
            <a:ext cx="2250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cap="smal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Name Here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ACB14D-3DF9-10BA-A8CC-1B77D512C5EB}"/>
              </a:ext>
            </a:extLst>
          </p:cNvPr>
          <p:cNvCxnSpPr/>
          <p:nvPr/>
        </p:nvCxnSpPr>
        <p:spPr>
          <a:xfrm>
            <a:off x="2071868" y="2882096"/>
            <a:ext cx="8148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5FA958-F787-7C4A-B436-ADFF19D23339}"/>
              </a:ext>
            </a:extLst>
          </p:cNvPr>
          <p:cNvSpPr txBox="1"/>
          <p:nvPr/>
        </p:nvSpPr>
        <p:spPr>
          <a:xfrm>
            <a:off x="1350379" y="3229331"/>
            <a:ext cx="9491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have been commissioned by      (Name of church, city and state)</a:t>
            </a:r>
          </a:p>
          <a:p>
            <a:pPr algn="ctr"/>
            <a:r>
              <a:rPr lang="en-US" dirty="0"/>
              <a:t>     </a:t>
            </a:r>
          </a:p>
          <a:p>
            <a:pPr algn="ctr"/>
            <a:r>
              <a:rPr lang="en-US" dirty="0"/>
              <a:t>(Purpose of Commission/ Ordination)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On this</a:t>
            </a:r>
            <a:r>
              <a:rPr lang="en-US" u="sng" dirty="0"/>
              <a:t>   ___ </a:t>
            </a:r>
            <a:r>
              <a:rPr lang="en-US" dirty="0"/>
              <a:t>day of </a:t>
            </a:r>
            <a:r>
              <a:rPr lang="en-US" b="1" dirty="0"/>
              <a:t>________</a:t>
            </a:r>
            <a:r>
              <a:rPr lang="en-US" dirty="0"/>
              <a:t>in the year of our Lord </a:t>
            </a:r>
            <a:r>
              <a:rPr lang="en-US" b="1" dirty="0"/>
              <a:t>_________</a:t>
            </a:r>
            <a:r>
              <a:rPr lang="en-US" dirty="0"/>
              <a:t>.    </a:t>
            </a:r>
            <a:r>
              <a:rPr lang="en-US" u="sng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90A58-28AC-DE7F-9A82-934BA47DFBBC}"/>
              </a:ext>
            </a:extLst>
          </p:cNvPr>
          <p:cNvSpPr txBox="1"/>
          <p:nvPr/>
        </p:nvSpPr>
        <p:spPr>
          <a:xfrm>
            <a:off x="1350379" y="5169653"/>
            <a:ext cx="9491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Pastor                                                                                              Chairman of Deacons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E931FA-5208-5C53-735F-1D35B1400B93}"/>
              </a:ext>
            </a:extLst>
          </p:cNvPr>
          <p:cNvCxnSpPr/>
          <p:nvPr/>
        </p:nvCxnSpPr>
        <p:spPr>
          <a:xfrm>
            <a:off x="1608881" y="5169653"/>
            <a:ext cx="3356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5C37474-1F10-B648-F656-DFFD3C93D61A}"/>
              </a:ext>
            </a:extLst>
          </p:cNvPr>
          <p:cNvCxnSpPr/>
          <p:nvPr/>
        </p:nvCxnSpPr>
        <p:spPr>
          <a:xfrm>
            <a:off x="7929009" y="5169653"/>
            <a:ext cx="3356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23AA6F-0151-EBDB-443D-17D2163E3ABE}"/>
              </a:ext>
            </a:extLst>
          </p:cNvPr>
          <p:cNvCxnSpPr/>
          <p:nvPr/>
        </p:nvCxnSpPr>
        <p:spPr>
          <a:xfrm>
            <a:off x="650111" y="6132279"/>
            <a:ext cx="3356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D5926C-7838-286D-0313-447DBB5E5E35}"/>
              </a:ext>
            </a:extLst>
          </p:cNvPr>
          <p:cNvCxnSpPr/>
          <p:nvPr/>
        </p:nvCxnSpPr>
        <p:spPr>
          <a:xfrm>
            <a:off x="4467828" y="6132279"/>
            <a:ext cx="3356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9AA7354-05AC-93F8-FCB5-C785EE61B23D}"/>
              </a:ext>
            </a:extLst>
          </p:cNvPr>
          <p:cNvCxnSpPr/>
          <p:nvPr/>
        </p:nvCxnSpPr>
        <p:spPr>
          <a:xfrm>
            <a:off x="8300977" y="6132279"/>
            <a:ext cx="3356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984B68E-E780-6742-1275-DDAAAF9D250A}"/>
              </a:ext>
            </a:extLst>
          </p:cNvPr>
          <p:cNvSpPr txBox="1"/>
          <p:nvPr/>
        </p:nvSpPr>
        <p:spPr>
          <a:xfrm>
            <a:off x="555585" y="6143561"/>
            <a:ext cx="1110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                                     Deacon,                                                              Deacon,                                                                            Deacon   </a:t>
            </a:r>
          </a:p>
        </p:txBody>
      </p:sp>
    </p:spTree>
    <p:extLst>
      <p:ext uri="{BB962C8B-B14F-4D97-AF65-F5344CB8AC3E}">
        <p14:creationId xmlns:p14="http://schemas.microsoft.com/office/powerpoint/2010/main" val="409782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Old English Text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Bruns</dc:creator>
  <cp:lastModifiedBy>7999</cp:lastModifiedBy>
  <cp:revision>5</cp:revision>
  <dcterms:created xsi:type="dcterms:W3CDTF">2022-05-27T21:38:20Z</dcterms:created>
  <dcterms:modified xsi:type="dcterms:W3CDTF">2022-06-01T20:51:36Z</dcterms:modified>
</cp:coreProperties>
</file>