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8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3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3599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51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0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01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57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1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6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1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7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7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2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4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9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862D4-C439-42D9-8959-17876560B20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B8DD3-4997-46A8-8B6E-741ADEB3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75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27145" y="1415600"/>
            <a:ext cx="12319145" cy="1810060"/>
          </a:xfrm>
        </p:spPr>
        <p:txBody>
          <a:bodyPr>
            <a:normAutofit/>
          </a:bodyPr>
          <a:lstStyle/>
          <a:p>
            <a:r>
              <a:rPr lang="en-US" sz="11500" b="1" dirty="0"/>
              <a:t>MAN OF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97262" y="3257275"/>
            <a:ext cx="3569109" cy="1183864"/>
          </a:xfrm>
        </p:spPr>
        <p:txBody>
          <a:bodyPr>
            <a:normAutofit/>
          </a:bodyPr>
          <a:lstStyle/>
          <a:p>
            <a:r>
              <a:rPr lang="en-US" sz="3200" dirty="0"/>
              <a:t>1 Timothy 6:11-16</a:t>
            </a:r>
          </a:p>
        </p:txBody>
      </p:sp>
    </p:spTree>
    <p:extLst>
      <p:ext uri="{BB962C8B-B14F-4D97-AF65-F5344CB8AC3E}">
        <p14:creationId xmlns:p14="http://schemas.microsoft.com/office/powerpoint/2010/main" val="429091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27145" y="1415600"/>
            <a:ext cx="12319145" cy="1810060"/>
          </a:xfrm>
        </p:spPr>
        <p:txBody>
          <a:bodyPr>
            <a:normAutofit/>
          </a:bodyPr>
          <a:lstStyle/>
          <a:p>
            <a:r>
              <a:rPr lang="en-US" sz="11500" b="1" dirty="0"/>
              <a:t>MAN OF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97262" y="3257275"/>
            <a:ext cx="3569109" cy="1183864"/>
          </a:xfrm>
        </p:spPr>
        <p:txBody>
          <a:bodyPr>
            <a:normAutofit/>
          </a:bodyPr>
          <a:lstStyle/>
          <a:p>
            <a:r>
              <a:rPr lang="en-US" sz="3200" dirty="0"/>
              <a:t>1 Timothy 6:11-16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84945" y="6282814"/>
            <a:ext cx="4008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</p:spTree>
    <p:extLst>
      <p:ext uri="{BB962C8B-B14F-4D97-AF65-F5344CB8AC3E}">
        <p14:creationId xmlns:p14="http://schemas.microsoft.com/office/powerpoint/2010/main" val="386373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308" y="445133"/>
            <a:ext cx="10803901" cy="1810060"/>
          </a:xfrm>
        </p:spPr>
        <p:txBody>
          <a:bodyPr>
            <a:normAutofit fontScale="90000"/>
          </a:bodyPr>
          <a:lstStyle/>
          <a:p>
            <a:r>
              <a:rPr lang="en-US" sz="11500" b="1" dirty="0"/>
              <a:t>THE BIG IDEA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885" y="3132015"/>
            <a:ext cx="11667792" cy="1183864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+mj-lt"/>
              </a:rPr>
              <a:t>All Christ centered men are called men of God.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3090" y="6282813"/>
            <a:ext cx="459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</p:spTree>
    <p:extLst>
      <p:ext uri="{BB962C8B-B14F-4D97-AF65-F5344CB8AC3E}">
        <p14:creationId xmlns:p14="http://schemas.microsoft.com/office/powerpoint/2010/main" val="42310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522" y="241668"/>
            <a:ext cx="11918312" cy="1183864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But you, man of God, run from these things,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and pursue righteousness, godliness, faith,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love, endurance, and gentleness.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 Fight the good fight for the faith;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take hold of eternal life that you were called to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and have made a good confession about in the presence of many witnesses.</a:t>
            </a:r>
          </a:p>
          <a:p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15826" y="6212911"/>
            <a:ext cx="4543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</p:spTree>
    <p:extLst>
      <p:ext uri="{BB962C8B-B14F-4D97-AF65-F5344CB8AC3E}">
        <p14:creationId xmlns:p14="http://schemas.microsoft.com/office/powerpoint/2010/main" val="410394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21" y="893020"/>
            <a:ext cx="12130179" cy="1183864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Calibri" panose="020F0502020204030204" pitchFamily="34" charset="0"/>
              </a:rPr>
              <a:t>In the presence of God, who gives life to all, and of Christ Jesus, who gave a good confession before Pontius </a:t>
            </a:r>
            <a:r>
              <a:rPr lang="en-US" sz="4400" b="1" dirty="0" err="1">
                <a:latin typeface="Calibri" panose="020F0502020204030204" pitchFamily="34" charset="0"/>
              </a:rPr>
              <a:t>PilateI</a:t>
            </a:r>
            <a:r>
              <a:rPr lang="en-US" sz="4400" b="1" dirty="0">
                <a:latin typeface="Calibri" panose="020F0502020204030204" pitchFamily="34" charset="0"/>
              </a:rPr>
              <a:t> charge you 14 to keep the command without fault or failure until the appearing of our Lord Jesus Christ. 15 God will bring this about in His own time.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16242" y="6094923"/>
            <a:ext cx="424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</p:spTree>
    <p:extLst>
      <p:ext uri="{BB962C8B-B14F-4D97-AF65-F5344CB8AC3E}">
        <p14:creationId xmlns:p14="http://schemas.microsoft.com/office/powerpoint/2010/main" val="4231788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1668"/>
            <a:ext cx="12280491" cy="1183864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He is the blessed and only Sovereign, the King of kings, and the Lord of lords,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16 the only One who has immortality,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dwelling in unapproachable light;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no one has seen or can see Him,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to Him be honor and eternal might. AMEN.</a:t>
            </a:r>
          </a:p>
          <a:p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515616" y="6307866"/>
            <a:ext cx="4643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</p:spTree>
    <p:extLst>
      <p:ext uri="{BB962C8B-B14F-4D97-AF65-F5344CB8AC3E}">
        <p14:creationId xmlns:p14="http://schemas.microsoft.com/office/powerpoint/2010/main" val="210360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625" y="241668"/>
            <a:ext cx="11979867" cy="1183864"/>
          </a:xfrm>
        </p:spPr>
        <p:txBody>
          <a:bodyPr>
            <a:noAutofit/>
          </a:bodyPr>
          <a:lstStyle/>
          <a:p>
            <a:r>
              <a:rPr lang="en-US" sz="7200" b="1" dirty="0"/>
              <a:t>Four Marks of a</a:t>
            </a:r>
          </a:p>
          <a:p>
            <a:r>
              <a:rPr lang="en-US" sz="7200" b="1" dirty="0"/>
              <a:t> MAN OF GOD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15616" y="6200385"/>
            <a:ext cx="4643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53435" y="3557392"/>
            <a:ext cx="900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1. THE MAN OF GOD IS KNOWN BY WHAT HE FLEES FROM.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                           Verses 9-11</a:t>
            </a:r>
          </a:p>
        </p:txBody>
      </p:sp>
    </p:spTree>
    <p:extLst>
      <p:ext uri="{BB962C8B-B14F-4D97-AF65-F5344CB8AC3E}">
        <p14:creationId xmlns:p14="http://schemas.microsoft.com/office/powerpoint/2010/main" val="990082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625" y="241668"/>
            <a:ext cx="11979867" cy="1183864"/>
          </a:xfrm>
        </p:spPr>
        <p:txBody>
          <a:bodyPr>
            <a:noAutofit/>
          </a:bodyPr>
          <a:lstStyle/>
          <a:p>
            <a:r>
              <a:rPr lang="en-US" sz="7200" b="1" dirty="0"/>
              <a:t>Four Marks of a</a:t>
            </a:r>
          </a:p>
          <a:p>
            <a:r>
              <a:rPr lang="en-US" sz="7200" b="1" dirty="0"/>
              <a:t> MAN OF GOD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60597" y="6207657"/>
            <a:ext cx="4731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53435" y="3557392"/>
            <a:ext cx="900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2. THE MAN OF GOD IS KNOWN BY WHAT HE FOLLOWS AFTER.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                           Verses 11</a:t>
            </a:r>
          </a:p>
        </p:txBody>
      </p:sp>
    </p:spTree>
    <p:extLst>
      <p:ext uri="{BB962C8B-B14F-4D97-AF65-F5344CB8AC3E}">
        <p14:creationId xmlns:p14="http://schemas.microsoft.com/office/powerpoint/2010/main" val="174741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625" y="241668"/>
            <a:ext cx="11979867" cy="1183864"/>
          </a:xfrm>
        </p:spPr>
        <p:txBody>
          <a:bodyPr>
            <a:noAutofit/>
          </a:bodyPr>
          <a:lstStyle/>
          <a:p>
            <a:r>
              <a:rPr lang="en-US" sz="7200" b="1" dirty="0"/>
              <a:t>Four Marks of a</a:t>
            </a:r>
          </a:p>
          <a:p>
            <a:r>
              <a:rPr lang="en-US" sz="7200" b="1" dirty="0"/>
              <a:t> MAN OF GOD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60597" y="6232709"/>
            <a:ext cx="4731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53435" y="3557392"/>
            <a:ext cx="900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3. THE MAN OF GOD IS KNOWN BY WHAT HE FIGHTS FOR.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                           Verses 12</a:t>
            </a:r>
          </a:p>
        </p:txBody>
      </p:sp>
    </p:spTree>
    <p:extLst>
      <p:ext uri="{BB962C8B-B14F-4D97-AF65-F5344CB8AC3E}">
        <p14:creationId xmlns:p14="http://schemas.microsoft.com/office/powerpoint/2010/main" val="456758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625" y="241668"/>
            <a:ext cx="11979867" cy="1183864"/>
          </a:xfrm>
        </p:spPr>
        <p:txBody>
          <a:bodyPr>
            <a:noAutofit/>
          </a:bodyPr>
          <a:lstStyle/>
          <a:p>
            <a:r>
              <a:rPr lang="en-US" sz="7200" b="1" dirty="0"/>
              <a:t>Four Marks of a</a:t>
            </a:r>
          </a:p>
          <a:p>
            <a:r>
              <a:rPr lang="en-US" sz="7200" b="1" dirty="0"/>
              <a:t> MAN OF GOD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60597" y="6232709"/>
            <a:ext cx="4731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 OF GOD @ THE ROAD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53435" y="3557392"/>
            <a:ext cx="900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4. THE MAN OF GOD IS KNOWN BY WHAT HE FAITFUL TO.</a:t>
            </a:r>
          </a:p>
          <a:p>
            <a:r>
              <a:rPr lang="en-US" sz="4000" b="1" dirty="0">
                <a:latin typeface="Calibri" panose="020F0502020204030204" pitchFamily="34" charset="0"/>
              </a:rPr>
              <a:t>                           Verses 13-14</a:t>
            </a:r>
          </a:p>
        </p:txBody>
      </p:sp>
    </p:spTree>
    <p:extLst>
      <p:ext uri="{BB962C8B-B14F-4D97-AF65-F5344CB8AC3E}">
        <p14:creationId xmlns:p14="http://schemas.microsoft.com/office/powerpoint/2010/main" val="3973943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19</TotalTime>
  <Words>346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Calibri</vt:lpstr>
      <vt:lpstr>Rockwell</vt:lpstr>
      <vt:lpstr>Damask</vt:lpstr>
      <vt:lpstr>MAN OF GOD</vt:lpstr>
      <vt:lpstr>THE BIG IDEA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 OF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 OF GOD</dc:title>
  <dc:creator>Tim</dc:creator>
  <cp:lastModifiedBy>Tim</cp:lastModifiedBy>
  <cp:revision>4</cp:revision>
  <dcterms:created xsi:type="dcterms:W3CDTF">2016-06-18T19:18:12Z</dcterms:created>
  <dcterms:modified xsi:type="dcterms:W3CDTF">2018-06-13T19:21:50Z</dcterms:modified>
</cp:coreProperties>
</file>