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1" r:id="rId3"/>
    <p:sldId id="259" r:id="rId4"/>
    <p:sldId id="262" r:id="rId5"/>
    <p:sldId id="263" r:id="rId6"/>
    <p:sldId id="264" r:id="rId7"/>
    <p:sldId id="258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AE51"/>
    <a:srgbClr val="EC910A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3254C-8FED-4D32-AF02-16FD0A160E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8492B2-23CF-41CF-B39A-B6F062B288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96FD0-438E-450A-AADA-FC4296C5F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00D8-741D-489F-AE52-F191E2326ACA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799117-FF34-4332-8860-CA8FA157D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63660-F7C3-4A66-81DA-DC1A09261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1D8F-C931-46C7-8C26-3076C456D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8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6E79A-2DCE-4CB5-A0A0-B4ACE8EEB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7F729D-216B-4A70-AF46-41DF23B89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DA17B-C311-40AC-8B41-F8E5CBBBE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00D8-741D-489F-AE52-F191E2326ACA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460FC-CF5D-4F53-A5F4-00B633371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71E29-F28C-4C63-A418-C7D0DBFC2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1D8F-C931-46C7-8C26-3076C456D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029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F4B8E0-A717-49FD-8011-DB9C96B680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146047-8EAE-44B1-9D74-49ABEABB0A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E1582-748E-4800-8DE9-89D0F5FFD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00D8-741D-489F-AE52-F191E2326ACA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083B1-785C-4A2C-89FB-0A3135579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A395DB-6035-4CBF-A777-C9E872D89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1D8F-C931-46C7-8C26-3076C456D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2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F8587-95C5-42F4-B089-85D133950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0C38C1-03D6-4DF9-B639-B68AFD1D2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95835-6214-4490-A1D6-91D90E2DE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00D8-741D-489F-AE52-F191E2326ACA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F1025-4E4C-4CFC-A79E-E32A4E76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B60EB-04FE-475D-B759-E8F5BB63A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1D8F-C931-46C7-8C26-3076C456D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53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8AC44-1A61-4AA4-9CC2-A3BDC194A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AD896-CF2E-4D58-BEF8-BF6E03499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0441D-84FE-4D33-A8F8-C674D18A6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00D8-741D-489F-AE52-F191E2326ACA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96E58-657D-48AD-A4FA-38FF975AD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3C3563-6F4F-4642-BF66-5F7265C3D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1D8F-C931-46C7-8C26-3076C456D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12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68EAB-522D-49C2-9849-8205C3702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BCCD0-C4AD-4FCD-A546-63299D4DCA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B43B17-4AE0-4D5F-9FDA-7B9EE35E15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1AA6D2-B6F5-43C1-B856-6D53091B9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00D8-741D-489F-AE52-F191E2326ACA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694D9B-4CC0-4D23-B944-7C6880DFC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90FA56-BB77-48B9-B629-1EBB31CF0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1D8F-C931-46C7-8C26-3076C456D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087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B8CFC-B24F-450D-9320-9ABB15C3C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09A7DA-194A-48FD-B3A6-A2EEEAD1E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3EE7AF-83A6-4CB5-A381-537C99838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85846-518E-4F31-9E96-48851C5C9B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6971FC-AA0C-40D1-9FDF-8470F9230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5A251B-0DC9-46D8-886B-01584F85E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00D8-741D-489F-AE52-F191E2326ACA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E8FC26-F698-4A12-92E0-13FE63499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FE70D0-D707-4EB5-9343-F193CF325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1D8F-C931-46C7-8C26-3076C456D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21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31E4A-6424-42EC-8EAB-13A705886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BB9765-EFB0-4E3A-A43F-AF1C040BF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00D8-741D-489F-AE52-F191E2326ACA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F83412-B1C7-4D22-A908-73EDB336D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4D9FF3-15FB-4B1E-9EAA-DECECDD25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1D8F-C931-46C7-8C26-3076C456D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1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850FA6-FDEE-4B24-9DF3-F55C25C82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00D8-741D-489F-AE52-F191E2326ACA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F3F3AF-156C-4053-A749-9478F5090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92F149-E7FC-4D7B-B6EC-6AF4D89F2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1D8F-C931-46C7-8C26-3076C456D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01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17271-E442-44CF-A97D-00FB78A3C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26659-0F3D-4FF8-BD2C-2AB72B2AF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BD158A-52C6-4653-A3FD-4B301D5E56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BE5CC5-431D-49AD-AAD2-72316DA5B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00D8-741D-489F-AE52-F191E2326ACA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D01417-1194-4A61-9FDC-BA5B3319A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C7A55-974F-4340-9849-FBABB125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1D8F-C931-46C7-8C26-3076C456D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40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BF120-B257-42F2-83BD-7F524B84E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EEC5D3-192F-4CDB-AAB7-2D78D70A50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4DB41-AE40-4A01-9594-B4E5DD50B9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ACD811-21F8-4B8C-9CDB-E16143D5C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C00D8-741D-489F-AE52-F191E2326ACA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38497B-6F7C-4B64-8984-E34C75AFC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1EF0F0-9AE3-4A71-B89E-66365B9E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61D8F-C931-46C7-8C26-3076C456D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928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AE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2EB926-25BD-4FAB-BA9D-C3D8DD9A3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8AB8C4-8F54-4C9A-8E62-3DFE85F1BC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7D674-9AA5-4E42-94E7-4223B1400F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C00D8-741D-489F-AE52-F191E2326ACA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A2CB3-D66B-493B-8AE9-B755FEDA66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E7FC2-7616-43E5-A20D-123099D227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61D8F-C931-46C7-8C26-3076C456DB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79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free-photos.gatag.net/2014/07/10/230000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free-photos.gatag.net/2014/07/10/230000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free-photos.gatag.net/2014/07/10/230000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free-photos.gatag.net/2014/07/10/230000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3D7459E-7E69-4F86-9F57-AA50483FEC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930966"/>
            <a:ext cx="12192000" cy="1189418"/>
          </a:xfrm>
          <a:solidFill>
            <a:srgbClr val="EC910A">
              <a:alpha val="65000"/>
            </a:srgbClr>
          </a:solidFill>
        </p:spPr>
        <p:txBody>
          <a:bodyPr>
            <a:normAutofit/>
          </a:bodyPr>
          <a:lstStyle/>
          <a:p>
            <a:r>
              <a:rPr lang="en-US" sz="7200" dirty="0">
                <a:latin typeface="Arial Rounded MT Bold" panose="020F0704030504030204" pitchFamily="34" charset="0"/>
              </a:rPr>
              <a:t>PSALM 42:1-11</a:t>
            </a:r>
          </a:p>
        </p:txBody>
      </p:sp>
    </p:spTree>
    <p:extLst>
      <p:ext uri="{BB962C8B-B14F-4D97-AF65-F5344CB8AC3E}">
        <p14:creationId xmlns:p14="http://schemas.microsoft.com/office/powerpoint/2010/main" val="828946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E7F658C-EC37-4E08-B51B-94771EF2DE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3984" y="256032"/>
            <a:ext cx="10899648" cy="6236843"/>
          </a:xfrm>
          <a:effectLst>
            <a:softEdge rad="33020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1327A1-0A7F-4A22-9DED-1D377B4E5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992" y="607503"/>
            <a:ext cx="11558016" cy="205634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9600" dirty="0"/>
              <a:t> </a:t>
            </a:r>
            <a:r>
              <a:rPr lang="en-US" sz="8000" b="1" dirty="0">
                <a:solidFill>
                  <a:schemeClr val="bg1"/>
                </a:solidFill>
                <a:latin typeface="+mn-lt"/>
              </a:rPr>
              <a:t>Four Keys to Overcoming Spiritual Droughts.</a:t>
            </a:r>
            <a:endParaRPr lang="en-US" sz="9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23B69E-DE36-419D-90D4-4624572C83AF}"/>
              </a:ext>
            </a:extLst>
          </p:cNvPr>
          <p:cNvSpPr txBox="1"/>
          <p:nvPr/>
        </p:nvSpPr>
        <p:spPr>
          <a:xfrm>
            <a:off x="863600" y="4398710"/>
            <a:ext cx="10464800" cy="1938992"/>
          </a:xfrm>
          <a:prstGeom prst="rect">
            <a:avLst/>
          </a:prstGeom>
          <a:solidFill>
            <a:srgbClr val="EC910A">
              <a:alpha val="6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rial Rounded MT Bold" panose="020F0704030504030204" pitchFamily="34" charset="0"/>
              </a:rPr>
              <a:t>3. Get your praise on.</a:t>
            </a:r>
          </a:p>
          <a:p>
            <a:pPr algn="ctr"/>
            <a:r>
              <a:rPr lang="en-US" sz="6000" dirty="0" err="1">
                <a:latin typeface="Arial Rounded MT Bold" panose="020F0704030504030204" pitchFamily="34" charset="0"/>
              </a:rPr>
              <a:t>Recibe</a:t>
            </a:r>
            <a:r>
              <a:rPr lang="en-US" sz="6000" dirty="0">
                <a:latin typeface="Arial Rounded MT Bold" panose="020F0704030504030204" pitchFamily="34" charset="0"/>
              </a:rPr>
              <a:t> </a:t>
            </a:r>
            <a:r>
              <a:rPr lang="en-US" sz="6000" dirty="0" err="1">
                <a:latin typeface="Arial Rounded MT Bold" panose="020F0704030504030204" pitchFamily="34" charset="0"/>
              </a:rPr>
              <a:t>tu</a:t>
            </a:r>
            <a:r>
              <a:rPr lang="en-US" sz="6000" dirty="0">
                <a:latin typeface="Arial Rounded MT Bold" panose="020F0704030504030204" pitchFamily="34" charset="0"/>
              </a:rPr>
              <a:t> </a:t>
            </a:r>
            <a:r>
              <a:rPr lang="en-US" sz="6000" dirty="0" err="1">
                <a:latin typeface="Arial Rounded MT Bold" panose="020F0704030504030204" pitchFamily="34" charset="0"/>
              </a:rPr>
              <a:t>reconocimiento</a:t>
            </a:r>
            <a:endParaRPr lang="en-US" sz="6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026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E7F658C-EC37-4E08-B51B-94771EF2DE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3984" y="256032"/>
            <a:ext cx="10899648" cy="6236843"/>
          </a:xfrm>
          <a:effectLst>
            <a:softEdge rad="33020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1327A1-0A7F-4A22-9DED-1D377B4E5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992" y="607503"/>
            <a:ext cx="11558016" cy="205634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9600" dirty="0"/>
              <a:t> </a:t>
            </a:r>
            <a:r>
              <a:rPr lang="en-US" sz="8000" b="1" dirty="0">
                <a:solidFill>
                  <a:schemeClr val="bg1"/>
                </a:solidFill>
                <a:latin typeface="+mn-lt"/>
              </a:rPr>
              <a:t>Four Keys to Overcoming Spiritual Droughts.</a:t>
            </a:r>
            <a:endParaRPr lang="en-US" sz="9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23B69E-DE36-419D-90D4-4624572C83AF}"/>
              </a:ext>
            </a:extLst>
          </p:cNvPr>
          <p:cNvSpPr txBox="1"/>
          <p:nvPr/>
        </p:nvSpPr>
        <p:spPr>
          <a:xfrm>
            <a:off x="863600" y="4194156"/>
            <a:ext cx="10464799" cy="2954655"/>
          </a:xfrm>
          <a:prstGeom prst="rect">
            <a:avLst/>
          </a:prstGeom>
          <a:solidFill>
            <a:srgbClr val="EC910A">
              <a:alpha val="6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rial Rounded MT Bold" panose="020F0704030504030204" pitchFamily="34" charset="0"/>
              </a:rPr>
              <a:t>4. Dig in.</a:t>
            </a:r>
          </a:p>
          <a:p>
            <a:pPr algn="ctr"/>
            <a:r>
              <a:rPr lang="en-US" sz="6000" dirty="0" err="1">
                <a:latin typeface="Arial Rounded MT Bold" panose="020F0704030504030204" pitchFamily="34" charset="0"/>
              </a:rPr>
              <a:t>Cavar</a:t>
            </a:r>
            <a:r>
              <a:rPr lang="en-US" sz="6000" dirty="0">
                <a:latin typeface="Arial Rounded MT Bold" panose="020F0704030504030204" pitchFamily="34" charset="0"/>
              </a:rPr>
              <a:t> </a:t>
            </a:r>
            <a:r>
              <a:rPr lang="en-US" sz="6000" dirty="0" err="1">
                <a:latin typeface="Arial Rounded MT Bold" panose="020F0704030504030204" pitchFamily="34" charset="0"/>
              </a:rPr>
              <a:t>en</a:t>
            </a:r>
            <a:endParaRPr lang="en-US" sz="6000" dirty="0">
              <a:latin typeface="Arial Rounded MT Bold" panose="020F0704030504030204" pitchFamily="34" charset="0"/>
            </a:endParaRPr>
          </a:p>
          <a:p>
            <a:pPr algn="ctr"/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815353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3D7459E-7E69-4F86-9F57-AA50483FEC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930966"/>
            <a:ext cx="12192000" cy="1189418"/>
          </a:xfrm>
          <a:solidFill>
            <a:srgbClr val="EC910A">
              <a:alpha val="65000"/>
            </a:srgbClr>
          </a:solidFill>
        </p:spPr>
        <p:txBody>
          <a:bodyPr>
            <a:normAutofit/>
          </a:bodyPr>
          <a:lstStyle/>
          <a:p>
            <a:r>
              <a:rPr lang="en-US" sz="7200" dirty="0">
                <a:latin typeface="Arial Rounded MT Bold" panose="020F0704030504030204" pitchFamily="34" charset="0"/>
              </a:rPr>
              <a:t>PSALM 42:1-11</a:t>
            </a:r>
          </a:p>
        </p:txBody>
      </p:sp>
    </p:spTree>
    <p:extLst>
      <p:ext uri="{BB962C8B-B14F-4D97-AF65-F5344CB8AC3E}">
        <p14:creationId xmlns:p14="http://schemas.microsoft.com/office/powerpoint/2010/main" val="1193997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FEE9B-004F-4F4F-9F68-F2B6A9987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40" y="365760"/>
            <a:ext cx="11704320" cy="6193536"/>
          </a:xfrm>
          <a:solidFill>
            <a:srgbClr val="DDAE51">
              <a:alpha val="60000"/>
            </a:srgb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r>
              <a:rPr lang="en-US" sz="4800" dirty="0">
                <a:latin typeface="Arial Black" panose="020B0A04020102020204" pitchFamily="34" charset="0"/>
              </a:rPr>
              <a:t>PSALM 42:1-11</a:t>
            </a:r>
          </a:p>
          <a:p>
            <a:pPr marL="0" indent="0" algn="ctr">
              <a:buNone/>
            </a:pPr>
            <a:r>
              <a:rPr lang="en-US" sz="4800" dirty="0">
                <a:latin typeface="Arial Rounded MT Bold" panose="020F0704030504030204" pitchFamily="34" charset="0"/>
              </a:rPr>
              <a:t>As a deer longs for streams of water, so I long for You, God.</a:t>
            </a:r>
          </a:p>
          <a:p>
            <a:pPr marL="0" indent="0" algn="ctr">
              <a:buNone/>
            </a:pPr>
            <a:r>
              <a:rPr lang="en-US" sz="4800" dirty="0">
                <a:latin typeface="Arial Rounded MT Bold" panose="020F0704030504030204" pitchFamily="34" charset="0"/>
              </a:rPr>
              <a:t>2 I thirst for God, the living God. When can I come and appear before God?</a:t>
            </a:r>
          </a:p>
          <a:p>
            <a:pPr marL="0" indent="0" algn="ctr">
              <a:buNone/>
            </a:pPr>
            <a:r>
              <a:rPr lang="en-US" sz="4800" dirty="0">
                <a:latin typeface="Arial Rounded MT Bold" panose="020F0704030504030204" pitchFamily="34" charset="0"/>
              </a:rPr>
              <a:t>3 My tears have been my food day and night, while all day long people say to me, “Where is your God?”</a:t>
            </a:r>
          </a:p>
        </p:txBody>
      </p:sp>
    </p:spTree>
    <p:extLst>
      <p:ext uri="{BB962C8B-B14F-4D97-AF65-F5344CB8AC3E}">
        <p14:creationId xmlns:p14="http://schemas.microsoft.com/office/powerpoint/2010/main" val="2750197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FEE9B-004F-4F4F-9F68-F2B6A9987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112" y="451104"/>
            <a:ext cx="11899392" cy="6106107"/>
          </a:xfrm>
          <a:solidFill>
            <a:srgbClr val="DDAE51">
              <a:alpha val="65000"/>
            </a:srgbClr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800" dirty="0">
                <a:latin typeface="Arial Rounded MT Bold" panose="020F0704030504030204" pitchFamily="34" charset="0"/>
              </a:rPr>
              <a:t>I remember this as I pour out my heart: how I walked with many,</a:t>
            </a:r>
          </a:p>
          <a:p>
            <a:pPr marL="0" indent="0" algn="ctr">
              <a:buNone/>
            </a:pPr>
            <a:r>
              <a:rPr lang="en-US" sz="4800" dirty="0">
                <a:latin typeface="Arial Rounded MT Bold" panose="020F0704030504030204" pitchFamily="34" charset="0"/>
              </a:rPr>
              <a:t>leading the festive procession to the house of God, with joyful and thankful shouts.</a:t>
            </a:r>
          </a:p>
          <a:p>
            <a:pPr marL="0" indent="0" algn="ctr">
              <a:buNone/>
            </a:pPr>
            <a:r>
              <a:rPr lang="en-US" sz="4800" dirty="0">
                <a:latin typeface="Arial Rounded MT Bold" panose="020F0704030504030204" pitchFamily="34" charset="0"/>
              </a:rPr>
              <a:t>5 Why am I so depressed? Why this turmoil within me?</a:t>
            </a:r>
          </a:p>
          <a:p>
            <a:pPr marL="0" indent="0" algn="ctr">
              <a:buNone/>
            </a:pPr>
            <a:r>
              <a:rPr lang="en-US" sz="4800" dirty="0">
                <a:latin typeface="Arial Rounded MT Bold" panose="020F0704030504030204" pitchFamily="34" charset="0"/>
              </a:rPr>
              <a:t>Put your hope in God, for I will still praise Him, my Savior and my God.</a:t>
            </a:r>
          </a:p>
        </p:txBody>
      </p:sp>
    </p:spTree>
    <p:extLst>
      <p:ext uri="{BB962C8B-B14F-4D97-AF65-F5344CB8AC3E}">
        <p14:creationId xmlns:p14="http://schemas.microsoft.com/office/powerpoint/2010/main" val="3131019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FEE9B-004F-4F4F-9F68-F2B6A9987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914400"/>
            <a:ext cx="11826240" cy="5303520"/>
          </a:xfrm>
          <a:solidFill>
            <a:srgbClr val="DDAE51">
              <a:alpha val="65000"/>
            </a:srgb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>
                <a:latin typeface="Arial Rounded MT Bold" panose="020F0704030504030204" pitchFamily="34" charset="0"/>
              </a:rPr>
              <a:t>I am deeply depressed;</a:t>
            </a:r>
          </a:p>
          <a:p>
            <a:pPr marL="0" indent="0" algn="ctr">
              <a:buNone/>
            </a:pPr>
            <a:r>
              <a:rPr lang="en-US" sz="4800" dirty="0">
                <a:latin typeface="Arial Rounded MT Bold" panose="020F0704030504030204" pitchFamily="34" charset="0"/>
              </a:rPr>
              <a:t>therefore I remember You from the land of Jordan and the peaks of Hermon, from Mount Mizar.</a:t>
            </a:r>
          </a:p>
          <a:p>
            <a:pPr marL="0" indent="0" algn="ctr">
              <a:buNone/>
            </a:pPr>
            <a:r>
              <a:rPr lang="en-US" sz="4800" dirty="0">
                <a:latin typeface="Arial Rounded MT Bold" panose="020F0704030504030204" pitchFamily="34" charset="0"/>
              </a:rPr>
              <a:t>7 Deep calls to deep in the roar of Your waterfalls; all Your breakers and Your billows have swept over me.</a:t>
            </a:r>
          </a:p>
        </p:txBody>
      </p:sp>
    </p:spTree>
    <p:extLst>
      <p:ext uri="{BB962C8B-B14F-4D97-AF65-F5344CB8AC3E}">
        <p14:creationId xmlns:p14="http://schemas.microsoft.com/office/powerpoint/2010/main" val="602731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FEE9B-004F-4F4F-9F68-F2B6A9987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704" y="820714"/>
            <a:ext cx="11594592" cy="5470358"/>
          </a:xfrm>
          <a:solidFill>
            <a:srgbClr val="DDAE51">
              <a:alpha val="65000"/>
            </a:srgb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>
                <a:latin typeface="Arial Rounded MT Bold" panose="020F0704030504030204" pitchFamily="34" charset="0"/>
              </a:rPr>
              <a:t>The Lord will send His faithful love by day; His song will be with me in the night—a prayer to the God of my life.</a:t>
            </a:r>
          </a:p>
          <a:p>
            <a:pPr marL="0" indent="0" algn="ctr">
              <a:buNone/>
            </a:pPr>
            <a:r>
              <a:rPr lang="en-US" sz="4800" dirty="0">
                <a:latin typeface="Arial Rounded MT Bold" panose="020F0704030504030204" pitchFamily="34" charset="0"/>
              </a:rPr>
              <a:t>9 I will say to God, my rock,</a:t>
            </a:r>
          </a:p>
          <a:p>
            <a:pPr marL="0" indent="0" algn="ctr">
              <a:buNone/>
            </a:pPr>
            <a:r>
              <a:rPr lang="en-US" sz="4800" dirty="0">
                <a:latin typeface="Arial Rounded MT Bold" panose="020F0704030504030204" pitchFamily="34" charset="0"/>
              </a:rPr>
              <a:t>“Why have You forgotten me?</a:t>
            </a:r>
          </a:p>
          <a:p>
            <a:pPr marL="0" indent="0" algn="ctr">
              <a:buNone/>
            </a:pPr>
            <a:r>
              <a:rPr lang="en-US" sz="4800" dirty="0">
                <a:latin typeface="Arial Rounded MT Bold" panose="020F0704030504030204" pitchFamily="34" charset="0"/>
              </a:rPr>
              <a:t>Why must I go about in sorrow</a:t>
            </a:r>
          </a:p>
          <a:p>
            <a:pPr marL="0" indent="0" algn="ctr">
              <a:buNone/>
            </a:pPr>
            <a:r>
              <a:rPr lang="en-US" sz="4800" dirty="0">
                <a:latin typeface="Arial Rounded MT Bold" panose="020F0704030504030204" pitchFamily="34" charset="0"/>
              </a:rPr>
              <a:t>because of the enemy’s oppression?”</a:t>
            </a:r>
          </a:p>
        </p:txBody>
      </p:sp>
    </p:spTree>
    <p:extLst>
      <p:ext uri="{BB962C8B-B14F-4D97-AF65-F5344CB8AC3E}">
        <p14:creationId xmlns:p14="http://schemas.microsoft.com/office/powerpoint/2010/main" val="4280466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FEE9B-004F-4F4F-9F68-F2B6A9987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625642"/>
            <a:ext cx="11411712" cy="6043382"/>
          </a:xfrm>
          <a:solidFill>
            <a:srgbClr val="DDAE51">
              <a:alpha val="65000"/>
            </a:srgb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>
                <a:latin typeface="Arial Rounded MT Bold" panose="020F0704030504030204" pitchFamily="34" charset="0"/>
              </a:rPr>
              <a:t>My adversaries taunt me, as if crushing my bones, while all day long they say to me,</a:t>
            </a:r>
          </a:p>
          <a:p>
            <a:pPr marL="0" indent="0" algn="ctr">
              <a:buNone/>
            </a:pPr>
            <a:r>
              <a:rPr lang="en-US" sz="4800" dirty="0">
                <a:latin typeface="Arial Rounded MT Bold" panose="020F0704030504030204" pitchFamily="34" charset="0"/>
              </a:rPr>
              <a:t>“Where is your God?”</a:t>
            </a:r>
          </a:p>
          <a:p>
            <a:pPr marL="0" indent="0" algn="ctr">
              <a:buNone/>
            </a:pPr>
            <a:r>
              <a:rPr lang="en-US" sz="4800" dirty="0">
                <a:latin typeface="Arial Rounded MT Bold" panose="020F0704030504030204" pitchFamily="34" charset="0"/>
              </a:rPr>
              <a:t>11 Why am I so depressed? Why this turmoil within me?</a:t>
            </a:r>
          </a:p>
          <a:p>
            <a:pPr marL="0" indent="0" algn="ctr">
              <a:buNone/>
            </a:pPr>
            <a:r>
              <a:rPr lang="en-US" sz="4800" dirty="0">
                <a:latin typeface="Arial Rounded MT Bold" panose="020F0704030504030204" pitchFamily="34" charset="0"/>
              </a:rPr>
              <a:t>Put your hope in God, for I will still praise Him, my Savior and my God.</a:t>
            </a:r>
          </a:p>
        </p:txBody>
      </p:sp>
    </p:spTree>
    <p:extLst>
      <p:ext uri="{BB962C8B-B14F-4D97-AF65-F5344CB8AC3E}">
        <p14:creationId xmlns:p14="http://schemas.microsoft.com/office/powerpoint/2010/main" val="98974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327A1-0A7F-4A22-9DED-1D377B4E5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992" y="138964"/>
            <a:ext cx="11558016" cy="2056342"/>
          </a:xfrm>
        </p:spPr>
        <p:txBody>
          <a:bodyPr>
            <a:normAutofit/>
          </a:bodyPr>
          <a:lstStyle/>
          <a:p>
            <a:pPr algn="ctr"/>
            <a:r>
              <a:rPr lang="en-US" sz="9600" dirty="0"/>
              <a:t> </a:t>
            </a:r>
            <a:r>
              <a:rPr lang="en-US" sz="11500" dirty="0">
                <a:latin typeface="Arial Rounded MT Bold" panose="020F0704030504030204" pitchFamily="34" charset="0"/>
              </a:rPr>
              <a:t>THE </a:t>
            </a:r>
            <a:r>
              <a:rPr lang="en-US" sz="13800" dirty="0">
                <a:latin typeface="Arial Rounded MT Bold" panose="020F0704030504030204" pitchFamily="34" charset="0"/>
              </a:rPr>
              <a:t>B</a:t>
            </a:r>
            <a:r>
              <a:rPr lang="en-US" sz="13800" b="1" dirty="0">
                <a:latin typeface="Arial Rounded MT Bold" panose="020F0704030504030204" pitchFamily="34" charset="0"/>
              </a:rPr>
              <a:t>IG </a:t>
            </a:r>
            <a:r>
              <a:rPr lang="en-US" sz="11500" b="1" dirty="0">
                <a:latin typeface="Arial Rounded MT Bold" panose="020F0704030504030204" pitchFamily="34" charset="0"/>
              </a:rPr>
              <a:t>IDEA</a:t>
            </a:r>
            <a:endParaRPr lang="en-US" sz="9600" b="1" dirty="0">
              <a:latin typeface="Arial Rounded MT Bold" panose="020F07040305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23B69E-DE36-419D-90D4-4624572C83AF}"/>
              </a:ext>
            </a:extLst>
          </p:cNvPr>
          <p:cNvSpPr txBox="1"/>
          <p:nvPr/>
        </p:nvSpPr>
        <p:spPr>
          <a:xfrm>
            <a:off x="316993" y="2026920"/>
            <a:ext cx="11667743" cy="3939540"/>
          </a:xfrm>
          <a:prstGeom prst="rect">
            <a:avLst/>
          </a:prstGeom>
          <a:solidFill>
            <a:srgbClr val="EC910A">
              <a:alpha val="65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latin typeface="Arial Rounded MT Bold" panose="020F0704030504030204" pitchFamily="34" charset="0"/>
              </a:rPr>
              <a:t>All God’s people experience spiritual droughts.</a:t>
            </a:r>
          </a:p>
          <a:p>
            <a:pPr algn="ctr"/>
            <a:endParaRPr lang="en-US" sz="5000" dirty="0">
              <a:latin typeface="Arial Rounded MT Bold" panose="020F0704030504030204" pitchFamily="34" charset="0"/>
            </a:endParaRPr>
          </a:p>
          <a:p>
            <a:pPr algn="ctr"/>
            <a:r>
              <a:rPr lang="es-ES" sz="5000" dirty="0">
                <a:latin typeface="Arial Rounded MT Bold" panose="020F0704030504030204" pitchFamily="34" charset="0"/>
              </a:rPr>
              <a:t>Todo el pueblo de Dios experimenta sequías espirituales.</a:t>
            </a:r>
            <a:endParaRPr lang="en-US" sz="5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8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E7F658C-EC37-4E08-B51B-94771EF2DE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3984" y="256032"/>
            <a:ext cx="10899648" cy="6236843"/>
          </a:xfrm>
          <a:effectLst>
            <a:softEdge rad="33020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1327A1-0A7F-4A22-9DED-1D377B4E5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992" y="607503"/>
            <a:ext cx="11558016" cy="205634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9600" dirty="0"/>
              <a:t> </a:t>
            </a:r>
            <a:r>
              <a:rPr lang="en-US" sz="8000" b="1" dirty="0">
                <a:solidFill>
                  <a:schemeClr val="bg1"/>
                </a:solidFill>
                <a:latin typeface="+mn-lt"/>
              </a:rPr>
              <a:t>Four Keys to Overcoming Spiritual Droughts.</a:t>
            </a:r>
            <a:endParaRPr lang="en-US" sz="9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23B69E-DE36-419D-90D4-4624572C83AF}"/>
              </a:ext>
            </a:extLst>
          </p:cNvPr>
          <p:cNvSpPr txBox="1"/>
          <p:nvPr/>
        </p:nvSpPr>
        <p:spPr>
          <a:xfrm>
            <a:off x="846667" y="4311505"/>
            <a:ext cx="10498666" cy="1938992"/>
          </a:xfrm>
          <a:prstGeom prst="rect">
            <a:avLst/>
          </a:prstGeom>
          <a:solidFill>
            <a:srgbClr val="EC910A">
              <a:alpha val="6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rial Rounded MT Bold" panose="020F0704030504030204" pitchFamily="34" charset="0"/>
              </a:rPr>
              <a:t>1. Seek God.</a:t>
            </a:r>
          </a:p>
          <a:p>
            <a:pPr algn="ctr"/>
            <a:r>
              <a:rPr lang="en-US" sz="6000" dirty="0">
                <a:latin typeface="Arial Rounded MT Bold" panose="020F0704030504030204" pitchFamily="34" charset="0"/>
              </a:rPr>
              <a:t> </a:t>
            </a:r>
            <a:r>
              <a:rPr lang="en-US" sz="6000" dirty="0" err="1">
                <a:latin typeface="Arial Rounded MT Bold" panose="020F0704030504030204" pitchFamily="34" charset="0"/>
              </a:rPr>
              <a:t>Busca</a:t>
            </a:r>
            <a:r>
              <a:rPr lang="en-US" sz="6000" dirty="0">
                <a:latin typeface="Arial Rounded MT Bold" panose="020F0704030504030204" pitchFamily="34" charset="0"/>
              </a:rPr>
              <a:t> a Dios.</a:t>
            </a:r>
          </a:p>
        </p:txBody>
      </p:sp>
    </p:spTree>
    <p:extLst>
      <p:ext uri="{BB962C8B-B14F-4D97-AF65-F5344CB8AC3E}">
        <p14:creationId xmlns:p14="http://schemas.microsoft.com/office/powerpoint/2010/main" val="2859444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E7F658C-EC37-4E08-B51B-94771EF2DE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33984" y="256032"/>
            <a:ext cx="10899648" cy="6236843"/>
          </a:xfrm>
          <a:effectLst>
            <a:softEdge rad="33020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1327A1-0A7F-4A22-9DED-1D377B4E5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992" y="607503"/>
            <a:ext cx="11558016" cy="205634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9600" dirty="0"/>
              <a:t> </a:t>
            </a:r>
            <a:r>
              <a:rPr lang="en-US" sz="8000" b="1" dirty="0">
                <a:solidFill>
                  <a:schemeClr val="bg1"/>
                </a:solidFill>
                <a:latin typeface="+mn-lt"/>
              </a:rPr>
              <a:t>Four Keys to Overcoming Spiritual Droughts.</a:t>
            </a:r>
            <a:endParaRPr lang="en-US" sz="9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23B69E-DE36-419D-90D4-4624572C83AF}"/>
              </a:ext>
            </a:extLst>
          </p:cNvPr>
          <p:cNvSpPr txBox="1"/>
          <p:nvPr/>
        </p:nvSpPr>
        <p:spPr>
          <a:xfrm>
            <a:off x="838200" y="4403452"/>
            <a:ext cx="10515600" cy="1938992"/>
          </a:xfrm>
          <a:prstGeom prst="rect">
            <a:avLst/>
          </a:prstGeom>
          <a:solidFill>
            <a:srgbClr val="EC910A">
              <a:alpha val="6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Arial Rounded MT Bold" panose="020F0704030504030204" pitchFamily="34" charset="0"/>
              </a:rPr>
              <a:t>2. Remember who you are.</a:t>
            </a:r>
          </a:p>
          <a:p>
            <a:pPr algn="ctr"/>
            <a:r>
              <a:rPr lang="en-US" sz="6000" dirty="0" err="1">
                <a:latin typeface="Arial Rounded MT Bold" panose="020F0704030504030204" pitchFamily="34" charset="0"/>
              </a:rPr>
              <a:t>Recuerda</a:t>
            </a:r>
            <a:r>
              <a:rPr lang="en-US" sz="6000" dirty="0">
                <a:latin typeface="Arial Rounded MT Bold" panose="020F0704030504030204" pitchFamily="34" charset="0"/>
              </a:rPr>
              <a:t> </a:t>
            </a:r>
            <a:r>
              <a:rPr lang="en-US" sz="6000" dirty="0" err="1">
                <a:latin typeface="Arial Rounded MT Bold" panose="020F0704030504030204" pitchFamily="34" charset="0"/>
              </a:rPr>
              <a:t>quien</a:t>
            </a:r>
            <a:r>
              <a:rPr lang="en-US" sz="6000" dirty="0">
                <a:latin typeface="Arial Rounded MT Bold" panose="020F0704030504030204" pitchFamily="34" charset="0"/>
              </a:rPr>
              <a:t> </a:t>
            </a:r>
            <a:r>
              <a:rPr lang="en-US" sz="6000" dirty="0" err="1">
                <a:latin typeface="Arial Rounded MT Bold" panose="020F0704030504030204" pitchFamily="34" charset="0"/>
              </a:rPr>
              <a:t>eres</a:t>
            </a:r>
            <a:r>
              <a:rPr lang="en-US" sz="6000" dirty="0">
                <a:latin typeface="Arial Rounded MT Bold" panose="020F07040305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5320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4248</TotalTime>
  <Words>386</Words>
  <Application>Microsoft Office PowerPoint</Application>
  <PresentationFormat>Widescreen</PresentationFormat>
  <Paragraphs>39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Black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THE BIG IDEA</vt:lpstr>
      <vt:lpstr> Four Keys to Overcoming Spiritual Droughts.</vt:lpstr>
      <vt:lpstr> Four Keys to Overcoming Spiritual Droughts.</vt:lpstr>
      <vt:lpstr> Four Keys to Overcoming Spiritual Droughts.</vt:lpstr>
      <vt:lpstr> Four Keys to Overcoming Spiritual Droughts.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OVERCOMING  SPRITUAL DROUGHTS</dc:title>
  <dc:creator>Tim</dc:creator>
  <cp:lastModifiedBy>Tim</cp:lastModifiedBy>
  <cp:revision>16</cp:revision>
  <dcterms:created xsi:type="dcterms:W3CDTF">2018-02-14T20:55:53Z</dcterms:created>
  <dcterms:modified xsi:type="dcterms:W3CDTF">2018-05-11T06:04:41Z</dcterms:modified>
</cp:coreProperties>
</file>