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65" r:id="rId6"/>
    <p:sldId id="273" r:id="rId7"/>
    <p:sldId id="275" r:id="rId8"/>
    <p:sldId id="258" r:id="rId9"/>
    <p:sldId id="272" r:id="rId10"/>
    <p:sldId id="267" r:id="rId11"/>
    <p:sldId id="277" r:id="rId12"/>
    <p:sldId id="278" r:id="rId13"/>
    <p:sldId id="279"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80" autoAdjust="0"/>
  </p:normalViewPr>
  <p:slideViewPr>
    <p:cSldViewPr>
      <p:cViewPr varScale="1">
        <p:scale>
          <a:sx n="80" d="100"/>
          <a:sy n="80" d="100"/>
        </p:scale>
        <p:origin x="53" y="139"/>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7/15/2017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7/15/2017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621020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2346032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7/15/2017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7/15/2017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MIRICLES OF JESUS</a:t>
            </a:r>
          </a:p>
        </p:txBody>
      </p:sp>
      <p:sp>
        <p:nvSpPr>
          <p:cNvPr id="4" name="Subtitle 3">
            <a:extLst>
              <a:ext uri="{FF2B5EF4-FFF2-40B4-BE49-F238E27FC236}">
                <a16:creationId xmlns:a16="http://schemas.microsoft.com/office/drawing/2014/main" id="{3CA801BC-E029-4529-AA24-9E09BAF6A57E}"/>
              </a:ext>
            </a:extLst>
          </p:cNvPr>
          <p:cNvSpPr>
            <a:spLocks noGrp="1"/>
          </p:cNvSpPr>
          <p:nvPr>
            <p:ph type="subTitle" idx="1"/>
          </p:nvPr>
        </p:nvSpPr>
        <p:spPr>
          <a:xfrm>
            <a:off x="1522412" y="4038600"/>
            <a:ext cx="8229601" cy="1371600"/>
          </a:xfrm>
        </p:spPr>
        <p:txBody>
          <a:bodyPr>
            <a:normAutofit/>
          </a:bodyPr>
          <a:lstStyle/>
          <a:p>
            <a:r>
              <a:rPr lang="en-US" sz="2800" b="1" dirty="0"/>
              <a:t>Part 1</a:t>
            </a:r>
          </a:p>
          <a:p>
            <a:r>
              <a:rPr lang="en-US" sz="2800" b="1" dirty="0"/>
              <a:t>Water to Wine</a:t>
            </a:r>
          </a:p>
          <a:p>
            <a:r>
              <a:rPr lang="en-US" sz="2800" b="1" dirty="0"/>
              <a:t>John 2:1-11</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MIRICLES OF JESUS</a:t>
            </a:r>
          </a:p>
        </p:txBody>
      </p:sp>
      <p:sp>
        <p:nvSpPr>
          <p:cNvPr id="4" name="Subtitle 3">
            <a:extLst>
              <a:ext uri="{FF2B5EF4-FFF2-40B4-BE49-F238E27FC236}">
                <a16:creationId xmlns:a16="http://schemas.microsoft.com/office/drawing/2014/main" id="{3CA801BC-E029-4529-AA24-9E09BAF6A57E}"/>
              </a:ext>
            </a:extLst>
          </p:cNvPr>
          <p:cNvSpPr>
            <a:spLocks noGrp="1"/>
          </p:cNvSpPr>
          <p:nvPr>
            <p:ph type="subTitle" idx="1"/>
          </p:nvPr>
        </p:nvSpPr>
        <p:spPr>
          <a:xfrm>
            <a:off x="1522412" y="4038600"/>
            <a:ext cx="8229601" cy="1371600"/>
          </a:xfrm>
        </p:spPr>
        <p:txBody>
          <a:bodyPr>
            <a:normAutofit/>
          </a:bodyPr>
          <a:lstStyle/>
          <a:p>
            <a:r>
              <a:rPr lang="en-US" sz="2800" b="1" dirty="0"/>
              <a:t>Part 1</a:t>
            </a:r>
          </a:p>
          <a:p>
            <a:r>
              <a:rPr lang="en-US" sz="2800" b="1" dirty="0"/>
              <a:t>Water to Wine</a:t>
            </a:r>
          </a:p>
          <a:p>
            <a:r>
              <a:rPr lang="en-US" sz="2800" b="1" dirty="0"/>
              <a:t>John 2:1-11</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371600"/>
          </a:xfrm>
        </p:spPr>
        <p:txBody>
          <a:bodyPr>
            <a:normAutofit/>
          </a:bodyPr>
          <a:lstStyle/>
          <a:p>
            <a:pPr algn="ctr"/>
            <a:r>
              <a:rPr lang="en-US" sz="4000" b="1" dirty="0"/>
              <a:t>Three words which describe miracles in the New Testament. </a:t>
            </a:r>
          </a:p>
        </p:txBody>
      </p:sp>
      <p:sp>
        <p:nvSpPr>
          <p:cNvPr id="3" name="Content Placeholder 2">
            <a:extLst>
              <a:ext uri="{FF2B5EF4-FFF2-40B4-BE49-F238E27FC236}">
                <a16:creationId xmlns:a16="http://schemas.microsoft.com/office/drawing/2014/main" id="{569413E3-6235-4254-88A2-3EE05A24D205}"/>
              </a:ext>
            </a:extLst>
          </p:cNvPr>
          <p:cNvSpPr>
            <a:spLocks noGrp="1"/>
          </p:cNvSpPr>
          <p:nvPr>
            <p:ph idx="1"/>
          </p:nvPr>
        </p:nvSpPr>
        <p:spPr>
          <a:xfrm>
            <a:off x="1293813" y="2133600"/>
            <a:ext cx="9601200" cy="4038600"/>
          </a:xfrm>
        </p:spPr>
        <p:txBody>
          <a:bodyPr>
            <a:normAutofit/>
          </a:bodyPr>
          <a:lstStyle/>
          <a:p>
            <a:pPr marL="0" indent="0">
              <a:buNone/>
            </a:pPr>
            <a:r>
              <a:rPr lang="en-US" sz="3600" b="1" dirty="0">
                <a:effectLst>
                  <a:outerShdw blurRad="38100" dist="38100" dir="2700000" algn="tl">
                    <a:srgbClr val="000000">
                      <a:alpha val="43137"/>
                    </a:srgbClr>
                  </a:outerShdw>
                </a:effectLst>
              </a:rPr>
              <a:t>1. Power</a:t>
            </a:r>
          </a:p>
          <a:p>
            <a:pPr marL="0" indent="0">
              <a:buNone/>
            </a:pPr>
            <a:r>
              <a:rPr lang="en-US" sz="3600" b="1" dirty="0">
                <a:effectLst>
                  <a:outerShdw blurRad="38100" dist="38100" dir="2700000" algn="tl">
                    <a:srgbClr val="000000">
                      <a:alpha val="43137"/>
                    </a:srgbClr>
                  </a:outerShdw>
                </a:effectLst>
              </a:rPr>
              <a:t>2. Sign</a:t>
            </a:r>
          </a:p>
          <a:p>
            <a:pPr marL="0" indent="0">
              <a:buNone/>
            </a:pPr>
            <a:r>
              <a:rPr lang="en-US" sz="3600" b="1" dirty="0">
                <a:effectLst>
                  <a:outerShdw blurRad="38100" dist="38100" dir="2700000" algn="tl">
                    <a:srgbClr val="000000">
                      <a:alpha val="43137"/>
                    </a:srgbClr>
                  </a:outerShdw>
                </a:effectLst>
              </a:rPr>
              <a:t>3. Wonder</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2:1-11</a:t>
            </a:r>
          </a:p>
        </p:txBody>
      </p:sp>
      <p:sp>
        <p:nvSpPr>
          <p:cNvPr id="5" name="Content Placeholder 4"/>
          <p:cNvSpPr>
            <a:spLocks noGrp="1"/>
          </p:cNvSpPr>
          <p:nvPr>
            <p:ph sz="half" idx="1"/>
          </p:nvPr>
        </p:nvSpPr>
        <p:spPr>
          <a:xfrm>
            <a:off x="1293813" y="2057400"/>
            <a:ext cx="10439400" cy="4495800"/>
          </a:xfrm>
        </p:spPr>
        <p:txBody>
          <a:bodyPr>
            <a:normAutofit/>
          </a:bodyPr>
          <a:lstStyle/>
          <a:p>
            <a:pPr marL="0" indent="0">
              <a:buNone/>
            </a:pPr>
            <a:r>
              <a:rPr lang="en-US" sz="3200" b="1" dirty="0"/>
              <a:t>“On the third day a wedding took place in Cana of Galilee. Jesus’ mother was there, and Jesus and His disciples were invited to the wedding as well. 3 When the wine ran out, Jesus’ mother told Him, “They don’t have any wine.” 4 “What has this concern of yours to do with Me, woman?” Jesus asked. “My hour has not yet come.”</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4343400"/>
            <a:ext cx="9601200" cy="1143000"/>
          </a:xfrm>
        </p:spPr>
        <p:txBody>
          <a:bodyPr>
            <a:normAutofit fontScale="90000"/>
          </a:bodyPr>
          <a:lstStyle/>
          <a:p>
            <a:r>
              <a:rPr lang="en-US" b="1" dirty="0"/>
              <a:t>5 “Do whatever He tells you,” His mother told the servants.</a:t>
            </a:r>
            <a:br>
              <a:rPr lang="en-US" dirty="0"/>
            </a:br>
            <a:r>
              <a:rPr lang="en-US" b="1" dirty="0"/>
              <a:t>6 Now six stone water jars had been set there for Jewish purification. Each contained 20 or 30 gallons.</a:t>
            </a:r>
            <a:br>
              <a:rPr lang="en-US" dirty="0"/>
            </a:br>
            <a:r>
              <a:rPr lang="en-US" b="1" dirty="0"/>
              <a:t>7 “Fill the jars with water,” Jesus told them. So they filled them to the brim. 8 Then He said to them, “Now draw some out and take it to the chief servant.” And they did.</a:t>
            </a:r>
            <a:br>
              <a:rPr lang="en-US"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733800"/>
            <a:ext cx="9677400" cy="2666999"/>
          </a:xfrm>
        </p:spPr>
        <p:txBody>
          <a:bodyPr>
            <a:normAutofit fontScale="90000"/>
          </a:bodyPr>
          <a:lstStyle/>
          <a:p>
            <a:r>
              <a:rPr lang="en-US" sz="3600" b="1" dirty="0"/>
              <a:t>9 When the chief servant tasted the water (after it had become wine), he did not know where it came from—though the servants who had drawn the water knew. He called the groom and told him, “Everyone sets out the fine wine first, then, after people have drunk freely, the inferior. But you have kept the fine wine until now.”</a:t>
            </a:r>
            <a:br>
              <a:rPr lang="en-US" sz="3600" b="1" dirty="0"/>
            </a:br>
            <a:r>
              <a:rPr lang="en-US" sz="3600" b="1" dirty="0"/>
              <a:t>11 Jesus performed this first sign in Cana of Galilee. He displayed His glory, and His disciples believed in Him.”</a:t>
            </a:r>
            <a:br>
              <a:rPr lang="en-US" dirty="0"/>
            </a:br>
            <a:endParaRPr lang="en-US"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6000" b="1" dirty="0"/>
              <a:t>THE BIG IDEA</a:t>
            </a:r>
          </a:p>
        </p:txBody>
      </p:sp>
      <p:sp>
        <p:nvSpPr>
          <p:cNvPr id="14" name="Content Placeholder 13"/>
          <p:cNvSpPr>
            <a:spLocks noGrp="1"/>
          </p:cNvSpPr>
          <p:nvPr>
            <p:ph idx="1"/>
          </p:nvPr>
        </p:nvSpPr>
        <p:spPr>
          <a:xfrm>
            <a:off x="1370012" y="2667000"/>
            <a:ext cx="9601200" cy="1600200"/>
          </a:xfrm>
        </p:spPr>
        <p:txBody>
          <a:bodyPr>
            <a:normAutofit/>
          </a:bodyPr>
          <a:lstStyle/>
          <a:p>
            <a:pPr marL="0" indent="0">
              <a:buNone/>
            </a:pPr>
            <a:r>
              <a:rPr lang="en-US" sz="4000" dirty="0">
                <a:effectLst>
                  <a:outerShdw blurRad="38100" dist="38100" dir="2700000" algn="tl">
                    <a:srgbClr val="000000">
                      <a:alpha val="43137"/>
                    </a:srgbClr>
                  </a:outerShdw>
                </a:effectLst>
              </a:rPr>
              <a:t>This is a miracle of how Jesus transforms people through HIS grace.</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828800"/>
            <a:ext cx="9601200" cy="1143000"/>
          </a:xfrm>
        </p:spPr>
        <p:txBody>
          <a:bodyPr>
            <a:normAutofit/>
          </a:bodyPr>
          <a:lstStyle/>
          <a:p>
            <a:r>
              <a:rPr lang="en-US" sz="4400" b="1" dirty="0">
                <a:effectLst>
                  <a:outerShdw blurRad="38100" dist="38100" dir="2700000" algn="tl">
                    <a:srgbClr val="000000">
                      <a:alpha val="43137"/>
                    </a:srgbClr>
                  </a:outerShdw>
                </a:effectLst>
              </a:rPr>
              <a:t>1. Jesus meets us where we are.</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590800"/>
            <a:ext cx="9601200" cy="1143000"/>
          </a:xfrm>
        </p:spPr>
        <p:txBody>
          <a:bodyPr>
            <a:normAutofit fontScale="90000"/>
          </a:bodyPr>
          <a:lstStyle/>
          <a:p>
            <a:r>
              <a:rPr lang="en-US" sz="4400" b="1" dirty="0">
                <a:effectLst>
                  <a:outerShdw blurRad="38100" dist="38100" dir="2700000" algn="tl">
                    <a:srgbClr val="000000">
                      <a:alpha val="43137"/>
                    </a:srgbClr>
                  </a:outerShdw>
                </a:effectLst>
              </a:rPr>
              <a:t>1. Jesus meets us where we are.</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2. God’s grace purifies us.</a:t>
            </a:r>
          </a:p>
        </p:txBody>
      </p:sp>
    </p:spTree>
    <p:extLst>
      <p:ext uri="{BB962C8B-B14F-4D97-AF65-F5344CB8AC3E}">
        <p14:creationId xmlns:p14="http://schemas.microsoft.com/office/powerpoint/2010/main" val="312792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7600"/>
            <a:ext cx="9601200" cy="1143000"/>
          </a:xfrm>
        </p:spPr>
        <p:txBody>
          <a:bodyPr>
            <a:normAutofit fontScale="90000"/>
          </a:bodyPr>
          <a:lstStyle/>
          <a:p>
            <a:r>
              <a:rPr lang="en-US" sz="4400" b="1" dirty="0">
                <a:effectLst>
                  <a:outerShdw blurRad="38100" dist="38100" dir="2700000" algn="tl">
                    <a:srgbClr val="000000">
                      <a:alpha val="43137"/>
                    </a:srgbClr>
                  </a:outerShdw>
                </a:effectLst>
              </a:rPr>
              <a:t>1. Jesus meets us where we are.</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2. God’s grace purifies us.</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3. God’s grace is perfect.</a:t>
            </a:r>
          </a:p>
        </p:txBody>
      </p:sp>
    </p:spTree>
    <p:extLst>
      <p:ext uri="{BB962C8B-B14F-4D97-AF65-F5344CB8AC3E}">
        <p14:creationId xmlns:p14="http://schemas.microsoft.com/office/powerpoint/2010/main" val="17048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19</TotalTime>
  <Words>241</Words>
  <Application>Microsoft Office PowerPoint</Application>
  <PresentationFormat>Custom</PresentationFormat>
  <Paragraphs>24</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Euphemia</vt:lpstr>
      <vt:lpstr>Serenity 16x9</vt:lpstr>
      <vt:lpstr>THE MIRICLES OF JESUS</vt:lpstr>
      <vt:lpstr>Three words which describe miracles in the New Testament. </vt:lpstr>
      <vt:lpstr>John 2:1-11</vt:lpstr>
      <vt:lpstr>5 “Do whatever He tells you,” His mother told the servants. 6 Now six stone water jars had been set there for Jewish purification. Each contained 20 or 30 gallons. 7 “Fill the jars with water,” Jesus told them. So they filled them to the brim. 8 Then He said to them, “Now draw some out and take it to the chief servant.” And they did. </vt:lpstr>
      <vt:lpstr>9 When the chief servant tasted the water (after it had become wine), he did not know where it came from—though the servants who had drawn the water knew. He called the groom and told him, “Everyone sets out the fine wine first, then, after people have drunk freely, the inferior. But you have kept the fine wine until now.” 11 Jesus performed this first sign in Cana of Galilee. He displayed His glory, and His disciples believed in Him.” </vt:lpstr>
      <vt:lpstr>THE BIG IDEA</vt:lpstr>
      <vt:lpstr>1. Jesus meets us where we are.</vt:lpstr>
      <vt:lpstr>1. Jesus meets us where we are.  2. God’s grace purifies us.</vt:lpstr>
      <vt:lpstr>1. Jesus meets us where we are.  2. God’s grace purifies us.  3. God’s grace is perfect.</vt:lpstr>
      <vt:lpstr>THE MIRICLES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1</cp:revision>
  <dcterms:created xsi:type="dcterms:W3CDTF">2017-07-15T21:22:54Z</dcterms:created>
  <dcterms:modified xsi:type="dcterms:W3CDTF">2017-07-15T21:42:46Z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