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6"/>
  </p:notesMasterIdLst>
  <p:handoutMasterIdLst>
    <p:handoutMasterId r:id="rId17"/>
  </p:handoutMasterIdLst>
  <p:sldIdLst>
    <p:sldId id="257" r:id="rId5"/>
    <p:sldId id="294" r:id="rId6"/>
    <p:sldId id="273" r:id="rId7"/>
    <p:sldId id="275" r:id="rId8"/>
    <p:sldId id="293" r:id="rId9"/>
    <p:sldId id="295" r:id="rId10"/>
    <p:sldId id="281" r:id="rId11"/>
    <p:sldId id="290" r:id="rId12"/>
    <p:sldId id="291" r:id="rId13"/>
    <p:sldId id="292" r:id="rId14"/>
    <p:sldId id="279" r:id="rId15"/>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94280" autoAdjust="0"/>
  </p:normalViewPr>
  <p:slideViewPr>
    <p:cSldViewPr>
      <p:cViewPr varScale="1">
        <p:scale>
          <a:sx n="80" d="100"/>
          <a:sy n="80" d="100"/>
        </p:scale>
        <p:origin x="53" y="139"/>
      </p:cViewPr>
      <p:guideLst>
        <p:guide pos="3839"/>
        <p:guide orient="horz" pos="2160"/>
      </p:guideLst>
    </p:cSldViewPr>
  </p:slideViewPr>
  <p:notesTextViewPr>
    <p:cViewPr>
      <p:scale>
        <a:sx n="1" d="1"/>
        <a:sy n="1" d="1"/>
      </p:scale>
      <p:origin x="0" y="0"/>
    </p:cViewPr>
  </p:notesTextViewPr>
  <p:notesViewPr>
    <p:cSldViewPr>
      <p:cViewPr varScale="1">
        <p:scale>
          <a:sx n="63" d="100"/>
          <a:sy n="63" d="100"/>
        </p:scale>
        <p:origin x="1986"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A5A207F-0F91-42F2-96D0-049C6003623B}" type="datetimeFigureOut">
              <a:rPr lang="en-US"/>
              <a:t>9/16/2017</a:t>
            </a:fld>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C567D4A-04CB-4EDF-8FB1-342A02FC8EC5}" type="slidenum">
              <a:rPr/>
              <a:t>‹#›</a:t>
            </a:fld>
            <a:endParaRPr/>
          </a:p>
        </p:txBody>
      </p:sp>
    </p:spTree>
    <p:extLst>
      <p:ext uri="{BB962C8B-B14F-4D97-AF65-F5344CB8AC3E}">
        <p14:creationId xmlns:p14="http://schemas.microsoft.com/office/powerpoint/2010/main" val="15801253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8CC13F5-F2B1-464B-BE8F-27ABFBD2FBDE}" type="datetimeFigureOut">
              <a:rPr lang="en-US"/>
              <a:t>9/16/2017</a:t>
            </a:fld>
            <a:endParaRPr/>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E61351F-DBB1-4664-ADA9-83BC7CB8848D}" type="slidenum">
              <a:rPr/>
              <a:t>‹#›</a:t>
            </a:fld>
            <a:endParaRPr/>
          </a:p>
        </p:txBody>
      </p:sp>
    </p:spTree>
    <p:extLst>
      <p:ext uri="{BB962C8B-B14F-4D97-AF65-F5344CB8AC3E}">
        <p14:creationId xmlns:p14="http://schemas.microsoft.com/office/powerpoint/2010/main" val="36423620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61351F-DBB1-4664-ADA9-83BC7CB8848D}" type="slidenum">
              <a:rPr lang="en-US" smtClean="0"/>
              <a:t>7</a:t>
            </a:fld>
            <a:endParaRPr lang="en-US"/>
          </a:p>
        </p:txBody>
      </p:sp>
    </p:spTree>
    <p:extLst>
      <p:ext uri="{BB962C8B-B14F-4D97-AF65-F5344CB8AC3E}">
        <p14:creationId xmlns:p14="http://schemas.microsoft.com/office/powerpoint/2010/main" val="850775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61351F-DBB1-4664-ADA9-83BC7CB8848D}" type="slidenum">
              <a:rPr lang="en-US" smtClean="0"/>
              <a:t>8</a:t>
            </a:fld>
            <a:endParaRPr lang="en-US"/>
          </a:p>
        </p:txBody>
      </p:sp>
    </p:spTree>
    <p:extLst>
      <p:ext uri="{BB962C8B-B14F-4D97-AF65-F5344CB8AC3E}">
        <p14:creationId xmlns:p14="http://schemas.microsoft.com/office/powerpoint/2010/main" val="17546595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61351F-DBB1-4664-ADA9-83BC7CB8848D}" type="slidenum">
              <a:rPr lang="en-US" smtClean="0"/>
              <a:t>9</a:t>
            </a:fld>
            <a:endParaRPr lang="en-US"/>
          </a:p>
        </p:txBody>
      </p:sp>
    </p:spTree>
    <p:extLst>
      <p:ext uri="{BB962C8B-B14F-4D97-AF65-F5344CB8AC3E}">
        <p14:creationId xmlns:p14="http://schemas.microsoft.com/office/powerpoint/2010/main" val="26457642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61351F-DBB1-4664-ADA9-83BC7CB8848D}" type="slidenum">
              <a:rPr lang="en-US" smtClean="0"/>
              <a:t>10</a:t>
            </a:fld>
            <a:endParaRPr lang="en-US"/>
          </a:p>
        </p:txBody>
      </p:sp>
    </p:spTree>
    <p:extLst>
      <p:ext uri="{BB962C8B-B14F-4D97-AF65-F5344CB8AC3E}">
        <p14:creationId xmlns:p14="http://schemas.microsoft.com/office/powerpoint/2010/main" val="143067216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93814" y="990600"/>
            <a:ext cx="8458200" cy="3200400"/>
          </a:xfrm>
        </p:spPr>
        <p:txBody>
          <a:bodyPr>
            <a:normAutofit/>
          </a:bodyPr>
          <a:lstStyle>
            <a:lvl1pPr>
              <a:defRPr sz="6000"/>
            </a:lvl1pPr>
          </a:lstStyle>
          <a:p>
            <a:r>
              <a:rPr lang="en-US"/>
              <a:t>Click to edit Master title style</a:t>
            </a:r>
            <a:endParaRPr/>
          </a:p>
        </p:txBody>
      </p:sp>
      <p:sp>
        <p:nvSpPr>
          <p:cNvPr id="3" name="Subtitle 2"/>
          <p:cNvSpPr>
            <a:spLocks noGrp="1"/>
          </p:cNvSpPr>
          <p:nvPr>
            <p:ph type="subTitle" idx="1"/>
          </p:nvPr>
        </p:nvSpPr>
        <p:spPr>
          <a:xfrm>
            <a:off x="1293813" y="4267200"/>
            <a:ext cx="8458200" cy="1371600"/>
          </a:xfrm>
        </p:spPr>
        <p:txBody>
          <a:bodyPr>
            <a:normAutofit/>
          </a:bodyPr>
          <a:lstStyle>
            <a:lvl1pPr marL="0" indent="0" algn="l">
              <a:spcBef>
                <a:spcPts val="0"/>
              </a:spcBef>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4" name="Date Placeholder 3"/>
          <p:cNvSpPr>
            <a:spLocks noGrp="1"/>
          </p:cNvSpPr>
          <p:nvPr>
            <p:ph type="dt" sz="half" idx="10"/>
          </p:nvPr>
        </p:nvSpPr>
        <p:spPr/>
        <p:txBody>
          <a:bodyPr/>
          <a:lstStyle>
            <a:lvl1pPr>
              <a:defRPr sz="1100"/>
            </a:lvl1pPr>
          </a:lstStyle>
          <a:p>
            <a:fld id="{3CD9712D-992A-4AB1-A5C2-575F75921AA2}" type="datetimeFigureOut">
              <a:rPr lang="en-US" smtClean="0"/>
              <a:pPr/>
              <a:t>9/16/2017</a:t>
            </a:fld>
            <a:endParaRPr lang="en-US" dirty="0"/>
          </a:p>
        </p:txBody>
      </p:sp>
      <p:sp>
        <p:nvSpPr>
          <p:cNvPr id="5" name="Footer Placeholder 4"/>
          <p:cNvSpPr>
            <a:spLocks noGrp="1"/>
          </p:cNvSpPr>
          <p:nvPr>
            <p:ph type="ftr" sz="quarter" idx="11"/>
          </p:nvPr>
        </p:nvSpPr>
        <p:spPr/>
        <p:txBody>
          <a:bodyPr/>
          <a:lstStyle>
            <a:lvl1pPr>
              <a:defRPr sz="1100"/>
            </a:lvl1pPr>
          </a:lstStyle>
          <a:p>
            <a:endParaRPr lang="en-US"/>
          </a:p>
        </p:txBody>
      </p:sp>
      <p:sp>
        <p:nvSpPr>
          <p:cNvPr id="6" name="Slide Number Placeholder 5"/>
          <p:cNvSpPr>
            <a:spLocks noGrp="1"/>
          </p:cNvSpPr>
          <p:nvPr>
            <p:ph type="sldNum" sz="quarter" idx="12"/>
          </p:nvPr>
        </p:nvSpPr>
        <p:spPr/>
        <p:txBody>
          <a:bodyPr/>
          <a:lstStyle>
            <a:lvl1pPr>
              <a:defRPr sz="1100"/>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2413538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2160" userDrawn="1">
          <p15:clr>
            <a:srgbClr val="FBAE40"/>
          </p15:clr>
        </p15:guide>
        <p15:guide id="2" pos="3839"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marL="1600200">
              <a:defRPr/>
            </a:lvl6pPr>
            <a:lvl7pPr marL="1874520">
              <a:defRPr/>
            </a:lvl7pPr>
            <a:lvl8pPr marL="2148840">
              <a:defRPr/>
            </a:lvl8pPr>
            <a:lvl9pPr marL="2423160">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lvl1pPr>
              <a:defRPr sz="1100"/>
            </a:lvl1pPr>
          </a:lstStyle>
          <a:p>
            <a:fld id="{3CD9712D-992A-4AB1-A5C2-575F75921AA2}" type="datetimeFigureOut">
              <a:rPr lang="en-US" smtClean="0"/>
              <a:pPr/>
              <a:t>9/16/2017</a:t>
            </a:fld>
            <a:endParaRPr lang="en-US"/>
          </a:p>
        </p:txBody>
      </p:sp>
      <p:sp>
        <p:nvSpPr>
          <p:cNvPr id="5" name="Footer Placeholder 4"/>
          <p:cNvSpPr>
            <a:spLocks noGrp="1"/>
          </p:cNvSpPr>
          <p:nvPr>
            <p:ph type="ftr" sz="quarter" idx="11"/>
          </p:nvPr>
        </p:nvSpPr>
        <p:spPr/>
        <p:txBody>
          <a:bodyPr/>
          <a:lstStyle>
            <a:lvl1pPr>
              <a:defRPr sz="1100"/>
            </a:lvl1pPr>
          </a:lstStyle>
          <a:p>
            <a:endParaRPr lang="en-US"/>
          </a:p>
        </p:txBody>
      </p:sp>
      <p:sp>
        <p:nvSpPr>
          <p:cNvPr id="6" name="Slide Number Placeholder 5"/>
          <p:cNvSpPr>
            <a:spLocks noGrp="1"/>
          </p:cNvSpPr>
          <p:nvPr>
            <p:ph type="sldNum" sz="quarter" idx="12"/>
          </p:nvPr>
        </p:nvSpPr>
        <p:spPr/>
        <p:txBody>
          <a:bodyPr/>
          <a:lstStyle>
            <a:lvl1pPr>
              <a:defRPr sz="1100"/>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2857575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52014" y="381000"/>
            <a:ext cx="1904998" cy="57912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293814" y="381000"/>
            <a:ext cx="8305800" cy="5791200"/>
          </a:xfrm>
        </p:spPr>
        <p:txBody>
          <a:bodyPr vert="eaVert"/>
          <a:lstStyle>
            <a:lvl5pPr>
              <a:defRPr/>
            </a:lvl5pPr>
            <a:lvl6pPr>
              <a:defRPr/>
            </a:lvl6pPr>
            <a:lvl7pPr>
              <a:defRPr/>
            </a:lvl7pPr>
            <a:lvl8pPr>
              <a:defRPr/>
            </a:lvl8pPr>
            <a:lvl9pPr>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lvl1pPr>
              <a:defRPr sz="1100"/>
            </a:lvl1pPr>
          </a:lstStyle>
          <a:p>
            <a:fld id="{3CD9712D-992A-4AB1-A5C2-575F75921AA2}" type="datetimeFigureOut">
              <a:rPr lang="en-US" smtClean="0"/>
              <a:pPr/>
              <a:t>9/16/2017</a:t>
            </a:fld>
            <a:endParaRPr lang="en-US"/>
          </a:p>
        </p:txBody>
      </p:sp>
      <p:sp>
        <p:nvSpPr>
          <p:cNvPr id="5" name="Footer Placeholder 4"/>
          <p:cNvSpPr>
            <a:spLocks noGrp="1"/>
          </p:cNvSpPr>
          <p:nvPr>
            <p:ph type="ftr" sz="quarter" idx="11"/>
          </p:nvPr>
        </p:nvSpPr>
        <p:spPr/>
        <p:txBody>
          <a:bodyPr/>
          <a:lstStyle>
            <a:lvl1pPr>
              <a:defRPr sz="1100"/>
            </a:lvl1pPr>
          </a:lstStyle>
          <a:p>
            <a:endParaRPr lang="en-US"/>
          </a:p>
        </p:txBody>
      </p:sp>
      <p:sp>
        <p:nvSpPr>
          <p:cNvPr id="6" name="Slide Number Placeholder 5"/>
          <p:cNvSpPr>
            <a:spLocks noGrp="1"/>
          </p:cNvSpPr>
          <p:nvPr>
            <p:ph type="sldNum" sz="quarter" idx="12"/>
          </p:nvPr>
        </p:nvSpPr>
        <p:spPr/>
        <p:txBody>
          <a:bodyPr/>
          <a:lstStyle>
            <a:lvl1pPr>
              <a:defRPr sz="1100"/>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2132264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lvl1pPr>
              <a:defRPr sz="1100"/>
            </a:lvl1pPr>
          </a:lstStyle>
          <a:p>
            <a:fld id="{3CD9712D-992A-4AB1-A5C2-575F75921AA2}" type="datetimeFigureOut">
              <a:rPr lang="en-US" smtClean="0"/>
              <a:pPr/>
              <a:t>9/16/2017</a:t>
            </a:fld>
            <a:endParaRPr lang="en-US" dirty="0"/>
          </a:p>
        </p:txBody>
      </p:sp>
      <p:sp>
        <p:nvSpPr>
          <p:cNvPr id="5" name="Footer Placeholder 4"/>
          <p:cNvSpPr>
            <a:spLocks noGrp="1"/>
          </p:cNvSpPr>
          <p:nvPr>
            <p:ph type="ftr" sz="quarter" idx="11"/>
          </p:nvPr>
        </p:nvSpPr>
        <p:spPr/>
        <p:txBody>
          <a:bodyPr/>
          <a:lstStyle>
            <a:lvl1pPr>
              <a:defRPr sz="1100"/>
            </a:lvl1pPr>
          </a:lstStyle>
          <a:p>
            <a:endParaRPr lang="en-US"/>
          </a:p>
        </p:txBody>
      </p:sp>
      <p:sp>
        <p:nvSpPr>
          <p:cNvPr id="6" name="Slide Number Placeholder 5"/>
          <p:cNvSpPr>
            <a:spLocks noGrp="1"/>
          </p:cNvSpPr>
          <p:nvPr>
            <p:ph type="sldNum" sz="quarter" idx="12"/>
          </p:nvPr>
        </p:nvSpPr>
        <p:spPr/>
        <p:txBody>
          <a:bodyPr/>
          <a:lstStyle>
            <a:lvl1pPr>
              <a:defRPr sz="1100"/>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1594768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93813" y="2057400"/>
            <a:ext cx="8458201" cy="2666999"/>
          </a:xfrm>
        </p:spPr>
        <p:txBody>
          <a:bodyPr anchor="b">
            <a:normAutofit/>
          </a:bodyPr>
          <a:lstStyle>
            <a:lvl1pPr algn="l">
              <a:defRPr sz="4800" b="0" i="0" cap="none" baseline="0"/>
            </a:lvl1pPr>
          </a:lstStyle>
          <a:p>
            <a:r>
              <a:rPr lang="en-US"/>
              <a:t>Click to edit Master title style</a:t>
            </a:r>
            <a:endParaRPr/>
          </a:p>
        </p:txBody>
      </p:sp>
      <p:sp>
        <p:nvSpPr>
          <p:cNvPr id="3" name="Text Placeholder 2"/>
          <p:cNvSpPr>
            <a:spLocks noGrp="1"/>
          </p:cNvSpPr>
          <p:nvPr>
            <p:ph type="body" idx="1"/>
          </p:nvPr>
        </p:nvSpPr>
        <p:spPr>
          <a:xfrm>
            <a:off x="1293813" y="4876800"/>
            <a:ext cx="8458201" cy="1143000"/>
          </a:xfrm>
        </p:spPr>
        <p:txBody>
          <a:bodyPr anchor="t">
            <a:norm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sz="1100"/>
            </a:lvl1pPr>
          </a:lstStyle>
          <a:p>
            <a:fld id="{3CD9712D-992A-4AB1-A5C2-575F75921AA2}" type="datetimeFigureOut">
              <a:rPr lang="en-US" smtClean="0"/>
              <a:pPr/>
              <a:t>9/16/2017</a:t>
            </a:fld>
            <a:endParaRPr lang="en-US"/>
          </a:p>
        </p:txBody>
      </p:sp>
      <p:sp>
        <p:nvSpPr>
          <p:cNvPr id="5" name="Footer Placeholder 4"/>
          <p:cNvSpPr>
            <a:spLocks noGrp="1"/>
          </p:cNvSpPr>
          <p:nvPr>
            <p:ph type="ftr" sz="quarter" idx="11"/>
          </p:nvPr>
        </p:nvSpPr>
        <p:spPr/>
        <p:txBody>
          <a:bodyPr/>
          <a:lstStyle>
            <a:lvl1pPr>
              <a:defRPr sz="1100"/>
            </a:lvl1pPr>
          </a:lstStyle>
          <a:p>
            <a:endParaRPr lang="en-US"/>
          </a:p>
        </p:txBody>
      </p:sp>
      <p:sp>
        <p:nvSpPr>
          <p:cNvPr id="6" name="Slide Number Placeholder 5"/>
          <p:cNvSpPr>
            <a:spLocks noGrp="1"/>
          </p:cNvSpPr>
          <p:nvPr>
            <p:ph type="sldNum" sz="quarter" idx="12"/>
          </p:nvPr>
        </p:nvSpPr>
        <p:spPr/>
        <p:txBody>
          <a:bodyPr/>
          <a:lstStyle>
            <a:lvl1pPr>
              <a:defRPr sz="1100"/>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3378620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293812" y="1676400"/>
            <a:ext cx="4700016" cy="4495800"/>
          </a:xfrm>
        </p:spPr>
        <p:txBody>
          <a:bodyPr>
            <a:normAutofit/>
          </a:bodyPr>
          <a:lstStyle>
            <a:lvl1pPr>
              <a:defRPr sz="2400"/>
            </a:lvl1pPr>
            <a:lvl2pPr>
              <a:defRPr sz="2000"/>
            </a:lvl2pPr>
            <a:lvl3pPr>
              <a:defRPr sz="1800"/>
            </a:lvl3pPr>
            <a:lvl4pPr>
              <a:defRPr sz="1600"/>
            </a:lvl4pPr>
            <a:lvl5pPr>
              <a:defRPr sz="1600"/>
            </a:lvl5pPr>
            <a:lvl6pPr marL="1600200">
              <a:defRPr sz="1600"/>
            </a:lvl6pPr>
            <a:lvl7pPr marL="1874520">
              <a:defRPr sz="1600"/>
            </a:lvl7pPr>
            <a:lvl8pPr marL="2148840">
              <a:defRPr sz="1600"/>
            </a:lvl8pPr>
            <a:lvl9pPr marL="2423160">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202035" y="1676401"/>
            <a:ext cx="4700016" cy="4495800"/>
          </a:xfrm>
        </p:spPr>
        <p:txBody>
          <a:bodyPr>
            <a:normAutofit/>
          </a:bodyPr>
          <a:lstStyle>
            <a:lvl1pPr>
              <a:defRPr sz="2400"/>
            </a:lvl1pPr>
            <a:lvl2pPr>
              <a:defRPr sz="2000"/>
            </a:lvl2pPr>
            <a:lvl3pPr>
              <a:defRPr sz="1800"/>
            </a:lvl3pPr>
            <a:lvl4pPr>
              <a:defRPr sz="1600"/>
            </a:lvl4pPr>
            <a:lvl5pPr>
              <a:defRPr sz="1600"/>
            </a:lvl5pPr>
            <a:lvl6pPr marL="1600200">
              <a:defRPr sz="1600"/>
            </a:lvl6pPr>
            <a:lvl7pPr marL="1874520">
              <a:defRPr sz="1600"/>
            </a:lvl7pPr>
            <a:lvl8pPr marL="2148840">
              <a:defRPr sz="1600"/>
            </a:lvl8pPr>
            <a:lvl9pPr marL="2423160">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lvl1pPr>
              <a:defRPr sz="1100"/>
            </a:lvl1pPr>
          </a:lstStyle>
          <a:p>
            <a:fld id="{3CD9712D-992A-4AB1-A5C2-575F75921AA2}" type="datetimeFigureOut">
              <a:rPr lang="en-US" smtClean="0"/>
              <a:pPr/>
              <a:t>9/16/2017</a:t>
            </a:fld>
            <a:endParaRPr lang="en-US" dirty="0"/>
          </a:p>
        </p:txBody>
      </p:sp>
      <p:sp>
        <p:nvSpPr>
          <p:cNvPr id="6" name="Footer Placeholder 5"/>
          <p:cNvSpPr>
            <a:spLocks noGrp="1"/>
          </p:cNvSpPr>
          <p:nvPr>
            <p:ph type="ftr" sz="quarter" idx="11"/>
          </p:nvPr>
        </p:nvSpPr>
        <p:spPr/>
        <p:txBody>
          <a:bodyPr/>
          <a:lstStyle>
            <a:lvl1pPr>
              <a:defRPr sz="1100"/>
            </a:lvl1pPr>
          </a:lstStyle>
          <a:p>
            <a:endParaRPr lang="en-US"/>
          </a:p>
        </p:txBody>
      </p:sp>
      <p:sp>
        <p:nvSpPr>
          <p:cNvPr id="7" name="Slide Number Placeholder 6"/>
          <p:cNvSpPr>
            <a:spLocks noGrp="1"/>
          </p:cNvSpPr>
          <p:nvPr>
            <p:ph type="sldNum" sz="quarter" idx="12"/>
          </p:nvPr>
        </p:nvSpPr>
        <p:spPr/>
        <p:txBody>
          <a:bodyPr/>
          <a:lstStyle>
            <a:lvl1pPr>
              <a:defRPr sz="1100"/>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3107462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293813" y="1676399"/>
            <a:ext cx="4701142" cy="762001"/>
          </a:xfrm>
        </p:spPr>
        <p:txBody>
          <a:bodyPr anchor="ctr">
            <a:noAutofit/>
          </a:bodyP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93813" y="2516457"/>
            <a:ext cx="4701142" cy="3655743"/>
          </a:xfrm>
        </p:spPr>
        <p:txBody>
          <a:bodyPr/>
          <a:lstStyle>
            <a:lvl1pPr>
              <a:defRPr sz="2200"/>
            </a:lvl1pPr>
            <a:lvl2pPr>
              <a:defRPr sz="2000"/>
            </a:lvl2pPr>
            <a:lvl3pPr>
              <a:defRPr sz="1800"/>
            </a:lvl3pPr>
            <a:lvl4pPr>
              <a:defRPr sz="1600"/>
            </a:lvl4pPr>
            <a:lvl5pPr>
              <a:defRPr sz="1600"/>
            </a:lvl5pPr>
            <a:lvl6pPr marL="1600200">
              <a:defRPr sz="1600"/>
            </a:lvl6pPr>
            <a:lvl7pPr marL="1874520">
              <a:defRPr sz="1600"/>
            </a:lvl7pPr>
            <a:lvl8pPr marL="2148840">
              <a:defRPr sz="1600"/>
            </a:lvl8pPr>
            <a:lvl9pPr marL="2423160">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191754" y="1676399"/>
            <a:ext cx="4703259" cy="762001"/>
          </a:xfrm>
        </p:spPr>
        <p:txBody>
          <a:bodyPr anchor="ctr">
            <a:noAutofit/>
          </a:bodyP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91754" y="2516457"/>
            <a:ext cx="4703259" cy="3655743"/>
          </a:xfrm>
        </p:spPr>
        <p:txBody>
          <a:bodyPr/>
          <a:lstStyle>
            <a:lvl1pPr>
              <a:defRPr sz="2200"/>
            </a:lvl1pPr>
            <a:lvl2pPr>
              <a:defRPr sz="2000"/>
            </a:lvl2pPr>
            <a:lvl3pPr>
              <a:defRPr sz="1800"/>
            </a:lvl3pPr>
            <a:lvl4pPr>
              <a:defRPr sz="1600"/>
            </a:lvl4pPr>
            <a:lvl5pPr>
              <a:defRPr sz="1600"/>
            </a:lvl5pPr>
            <a:lvl6pPr marL="1600200">
              <a:defRPr sz="1600"/>
            </a:lvl6pPr>
            <a:lvl7pPr marL="1874520">
              <a:defRPr sz="1600"/>
            </a:lvl7pPr>
            <a:lvl8pPr marL="2148840">
              <a:defRPr sz="1600"/>
            </a:lvl8pPr>
            <a:lvl9pPr marL="2423160">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lvl1pPr>
              <a:defRPr sz="1100"/>
            </a:lvl1pPr>
          </a:lstStyle>
          <a:p>
            <a:fld id="{3CD9712D-992A-4AB1-A5C2-575F75921AA2}" type="datetimeFigureOut">
              <a:rPr lang="en-US" smtClean="0"/>
              <a:pPr/>
              <a:t>9/16/2017</a:t>
            </a:fld>
            <a:endParaRPr lang="en-US" dirty="0"/>
          </a:p>
        </p:txBody>
      </p:sp>
      <p:sp>
        <p:nvSpPr>
          <p:cNvPr id="8" name="Footer Placeholder 7"/>
          <p:cNvSpPr>
            <a:spLocks noGrp="1"/>
          </p:cNvSpPr>
          <p:nvPr>
            <p:ph type="ftr" sz="quarter" idx="11"/>
          </p:nvPr>
        </p:nvSpPr>
        <p:spPr/>
        <p:txBody>
          <a:bodyPr/>
          <a:lstStyle>
            <a:lvl1pPr>
              <a:defRPr sz="1100"/>
            </a:lvl1pPr>
          </a:lstStyle>
          <a:p>
            <a:endParaRPr lang="en-US"/>
          </a:p>
        </p:txBody>
      </p:sp>
      <p:sp>
        <p:nvSpPr>
          <p:cNvPr id="9" name="Slide Number Placeholder 8"/>
          <p:cNvSpPr>
            <a:spLocks noGrp="1"/>
          </p:cNvSpPr>
          <p:nvPr>
            <p:ph type="sldNum" sz="quarter" idx="12"/>
          </p:nvPr>
        </p:nvSpPr>
        <p:spPr/>
        <p:txBody>
          <a:bodyPr/>
          <a:lstStyle>
            <a:lvl1pPr>
              <a:defRPr sz="1100"/>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1688552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lvl1pPr>
              <a:defRPr sz="1100"/>
            </a:lvl1pPr>
          </a:lstStyle>
          <a:p>
            <a:fld id="{3CD9712D-992A-4AB1-A5C2-575F75921AA2}" type="datetimeFigureOut">
              <a:rPr lang="en-US" smtClean="0"/>
              <a:pPr/>
              <a:t>9/16/2017</a:t>
            </a:fld>
            <a:endParaRPr lang="en-US" dirty="0"/>
          </a:p>
        </p:txBody>
      </p:sp>
      <p:sp>
        <p:nvSpPr>
          <p:cNvPr id="4" name="Footer Placeholder 3"/>
          <p:cNvSpPr>
            <a:spLocks noGrp="1"/>
          </p:cNvSpPr>
          <p:nvPr>
            <p:ph type="ftr" sz="quarter" idx="11"/>
          </p:nvPr>
        </p:nvSpPr>
        <p:spPr/>
        <p:txBody>
          <a:bodyPr/>
          <a:lstStyle>
            <a:lvl1pPr>
              <a:defRPr sz="1100"/>
            </a:lvl1pPr>
          </a:lstStyle>
          <a:p>
            <a:endParaRPr lang="en-US"/>
          </a:p>
        </p:txBody>
      </p:sp>
      <p:sp>
        <p:nvSpPr>
          <p:cNvPr id="5" name="Slide Number Placeholder 4"/>
          <p:cNvSpPr>
            <a:spLocks noGrp="1"/>
          </p:cNvSpPr>
          <p:nvPr>
            <p:ph type="sldNum" sz="quarter" idx="12"/>
          </p:nvPr>
        </p:nvSpPr>
        <p:spPr/>
        <p:txBody>
          <a:bodyPr/>
          <a:lstStyle>
            <a:lvl1pPr>
              <a:defRPr sz="1100"/>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3261595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sz="1100"/>
            </a:lvl1pPr>
          </a:lstStyle>
          <a:p>
            <a:fld id="{3CD9712D-992A-4AB1-A5C2-575F75921AA2}" type="datetimeFigureOut">
              <a:rPr lang="en-US" smtClean="0"/>
              <a:pPr/>
              <a:t>9/16/2017</a:t>
            </a:fld>
            <a:endParaRPr lang="en-US" dirty="0"/>
          </a:p>
        </p:txBody>
      </p:sp>
      <p:sp>
        <p:nvSpPr>
          <p:cNvPr id="3" name="Footer Placeholder 2"/>
          <p:cNvSpPr>
            <a:spLocks noGrp="1"/>
          </p:cNvSpPr>
          <p:nvPr>
            <p:ph type="ftr" sz="quarter" idx="11"/>
          </p:nvPr>
        </p:nvSpPr>
        <p:spPr/>
        <p:txBody>
          <a:bodyPr/>
          <a:lstStyle>
            <a:lvl1pPr>
              <a:defRPr sz="1100"/>
            </a:lvl1pPr>
          </a:lstStyle>
          <a:p>
            <a:endParaRPr lang="en-US"/>
          </a:p>
        </p:txBody>
      </p:sp>
      <p:sp>
        <p:nvSpPr>
          <p:cNvPr id="4" name="Slide Number Placeholder 3"/>
          <p:cNvSpPr>
            <a:spLocks noGrp="1"/>
          </p:cNvSpPr>
          <p:nvPr>
            <p:ph type="sldNum" sz="quarter" idx="12"/>
          </p:nvPr>
        </p:nvSpPr>
        <p:spPr/>
        <p:txBody>
          <a:bodyPr/>
          <a:lstStyle>
            <a:lvl1pPr>
              <a:defRPr sz="1100"/>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743399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70811" y="1676400"/>
            <a:ext cx="3810000" cy="2438400"/>
          </a:xfrm>
        </p:spPr>
        <p:txBody>
          <a:bodyPr anchor="b">
            <a:normAutofit/>
          </a:bodyPr>
          <a:lstStyle>
            <a:lvl1pPr algn="l">
              <a:defRPr sz="3200" b="0"/>
            </a:lvl1pPr>
          </a:lstStyle>
          <a:p>
            <a:r>
              <a:rPr lang="en-US"/>
              <a:t>Click to edit Master title style</a:t>
            </a:r>
            <a:endParaRPr dirty="0"/>
          </a:p>
        </p:txBody>
      </p:sp>
      <p:sp>
        <p:nvSpPr>
          <p:cNvPr id="3" name="Content Placeholder 2"/>
          <p:cNvSpPr>
            <a:spLocks noGrp="1"/>
          </p:cNvSpPr>
          <p:nvPr>
            <p:ph idx="1"/>
          </p:nvPr>
        </p:nvSpPr>
        <p:spPr>
          <a:xfrm>
            <a:off x="1293813" y="685800"/>
            <a:ext cx="6172200" cy="5486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7770811" y="4191000"/>
            <a:ext cx="3810000" cy="15240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lvl1pPr>
              <a:defRPr sz="1100"/>
            </a:lvl1pPr>
          </a:lstStyle>
          <a:p>
            <a:fld id="{3CD9712D-992A-4AB1-A5C2-575F75921AA2}" type="datetimeFigureOut">
              <a:rPr lang="en-US" smtClean="0"/>
              <a:pPr/>
              <a:t>9/16/2017</a:t>
            </a:fld>
            <a:endParaRPr lang="en-US"/>
          </a:p>
        </p:txBody>
      </p:sp>
      <p:sp>
        <p:nvSpPr>
          <p:cNvPr id="6" name="Footer Placeholder 5"/>
          <p:cNvSpPr>
            <a:spLocks noGrp="1"/>
          </p:cNvSpPr>
          <p:nvPr>
            <p:ph type="ftr" sz="quarter" idx="11"/>
          </p:nvPr>
        </p:nvSpPr>
        <p:spPr/>
        <p:txBody>
          <a:bodyPr/>
          <a:lstStyle>
            <a:lvl1pPr>
              <a:defRPr sz="1100"/>
            </a:lvl1pPr>
          </a:lstStyle>
          <a:p>
            <a:endParaRPr lang="en-US"/>
          </a:p>
        </p:txBody>
      </p:sp>
      <p:sp>
        <p:nvSpPr>
          <p:cNvPr id="7" name="Slide Number Placeholder 6"/>
          <p:cNvSpPr>
            <a:spLocks noGrp="1"/>
          </p:cNvSpPr>
          <p:nvPr>
            <p:ph type="sldNum" sz="quarter" idx="12"/>
          </p:nvPr>
        </p:nvSpPr>
        <p:spPr/>
        <p:txBody>
          <a:bodyPr/>
          <a:lstStyle>
            <a:lvl1pPr>
              <a:defRPr sz="1100"/>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828858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70812" y="1676400"/>
            <a:ext cx="3810000" cy="2438400"/>
          </a:xfrm>
        </p:spPr>
        <p:txBody>
          <a:bodyPr anchor="b">
            <a:noAutofit/>
          </a:bodyPr>
          <a:lstStyle>
            <a:lvl1pPr algn="l">
              <a:defRPr sz="3200" b="0"/>
            </a:lvl1pPr>
          </a:lstStyle>
          <a:p>
            <a:r>
              <a:rPr lang="en-US"/>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1522412" y="0"/>
            <a:ext cx="5943601" cy="6858000"/>
          </a:xfrm>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7770812" y="4191000"/>
            <a:ext cx="3810000" cy="15240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Tree>
    <p:extLst>
      <p:ext uri="{BB962C8B-B14F-4D97-AF65-F5344CB8AC3E}">
        <p14:creationId xmlns:p14="http://schemas.microsoft.com/office/powerpoint/2010/main" val="3839490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836614" y="0"/>
            <a:ext cx="11352212" cy="6858000"/>
          </a:xfrm>
          <a:prstGeom prst="rect">
            <a:avLst/>
          </a:prstGeom>
          <a:gradFill>
            <a:gsLst>
              <a:gs pos="0">
                <a:schemeClr val="bg1">
                  <a:alpha val="60000"/>
                </a:schemeClr>
              </a:gs>
              <a:gs pos="100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Placeholder 1"/>
          <p:cNvSpPr>
            <a:spLocks noGrp="1"/>
          </p:cNvSpPr>
          <p:nvPr>
            <p:ph type="title"/>
          </p:nvPr>
        </p:nvSpPr>
        <p:spPr>
          <a:xfrm>
            <a:off x="1293813" y="381000"/>
            <a:ext cx="9601200" cy="1143000"/>
          </a:xfrm>
          <a:prstGeom prst="rect">
            <a:avLst/>
          </a:prstGeom>
        </p:spPr>
        <p:txBody>
          <a:bodyPr vert="horz" lIns="91440" tIns="45720" rIns="91440" bIns="45720" rtlCol="0" anchor="b">
            <a:normAutofit/>
          </a:bodyPr>
          <a:lstStyle/>
          <a:p>
            <a:r>
              <a:rPr lang="en-US"/>
              <a:t>Click to edit Master title style</a:t>
            </a:r>
            <a:endParaRPr dirty="0"/>
          </a:p>
        </p:txBody>
      </p:sp>
      <p:sp>
        <p:nvSpPr>
          <p:cNvPr id="3" name="Text Placeholder 2"/>
          <p:cNvSpPr>
            <a:spLocks noGrp="1"/>
          </p:cNvSpPr>
          <p:nvPr>
            <p:ph type="body" idx="1"/>
          </p:nvPr>
        </p:nvSpPr>
        <p:spPr>
          <a:xfrm>
            <a:off x="1293813" y="1676400"/>
            <a:ext cx="9601200" cy="44958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2"/>
          </p:nvPr>
        </p:nvSpPr>
        <p:spPr>
          <a:xfrm>
            <a:off x="1271781" y="6356351"/>
            <a:ext cx="2844059" cy="365125"/>
          </a:xfrm>
          <a:prstGeom prst="rect">
            <a:avLst/>
          </a:prstGeom>
        </p:spPr>
        <p:txBody>
          <a:bodyPr vert="horz" lIns="91440" tIns="45720" rIns="91440" bIns="45720" rtlCol="0" anchor="ctr"/>
          <a:lstStyle>
            <a:lvl1pPr algn="l">
              <a:defRPr sz="1100">
                <a:solidFill>
                  <a:schemeClr val="tx1">
                    <a:lumMod val="90000"/>
                    <a:lumOff val="10000"/>
                  </a:schemeClr>
                </a:solidFill>
              </a:defRPr>
            </a:lvl1pPr>
          </a:lstStyle>
          <a:p>
            <a:fld id="{3CD9712D-992A-4AB1-A5C2-575F75921AA2}" type="datetimeFigureOut">
              <a:rPr lang="en-US" smtClean="0"/>
              <a:pPr/>
              <a:t>9/16/2017</a:t>
            </a:fld>
            <a:endParaRPr lang="en-US" dirty="0"/>
          </a:p>
        </p:txBody>
      </p:sp>
      <p:sp>
        <p:nvSpPr>
          <p:cNvPr id="5" name="Footer Placeholder 4"/>
          <p:cNvSpPr>
            <a:spLocks noGrp="1"/>
          </p:cNvSpPr>
          <p:nvPr>
            <p:ph type="ftr" sz="quarter" idx="3"/>
          </p:nvPr>
        </p:nvSpPr>
        <p:spPr>
          <a:xfrm>
            <a:off x="4164515" y="6356351"/>
            <a:ext cx="3859795" cy="365125"/>
          </a:xfrm>
          <a:prstGeom prst="rect">
            <a:avLst/>
          </a:prstGeom>
        </p:spPr>
        <p:txBody>
          <a:bodyPr vert="horz" lIns="91440" tIns="45720" rIns="91440" bIns="45720" rtlCol="0" anchor="ctr"/>
          <a:lstStyle>
            <a:lvl1pPr algn="ctr">
              <a:defRPr sz="1100">
                <a:solidFill>
                  <a:schemeClr val="tx1">
                    <a:lumMod val="90000"/>
                    <a:lumOff val="10000"/>
                  </a:schemeClr>
                </a:solidFill>
              </a:defRPr>
            </a:lvl1pPr>
          </a:lstStyle>
          <a:p>
            <a:endParaRPr lang="en-US"/>
          </a:p>
        </p:txBody>
      </p:sp>
      <p:sp>
        <p:nvSpPr>
          <p:cNvPr id="6" name="Slide Number Placeholder 5"/>
          <p:cNvSpPr>
            <a:spLocks noGrp="1"/>
          </p:cNvSpPr>
          <p:nvPr>
            <p:ph type="sldNum" sz="quarter" idx="4"/>
          </p:nvPr>
        </p:nvSpPr>
        <p:spPr>
          <a:xfrm>
            <a:off x="8051225" y="6356351"/>
            <a:ext cx="2844059" cy="365125"/>
          </a:xfrm>
          <a:prstGeom prst="rect">
            <a:avLst/>
          </a:prstGeom>
        </p:spPr>
        <p:txBody>
          <a:bodyPr vert="horz" lIns="91440" tIns="45720" rIns="91440" bIns="45720" rtlCol="0" anchor="ctr"/>
          <a:lstStyle>
            <a:lvl1pPr algn="r">
              <a:defRPr sz="1100">
                <a:solidFill>
                  <a:schemeClr val="tx1">
                    <a:lumMod val="90000"/>
                    <a:lumOff val="10000"/>
                  </a:schemeClr>
                </a:solidFill>
              </a:defRPr>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35287214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3838" indent="-228600" algn="l" defTabSz="914400" rtl="0" eaLnBrk="1" latinLnBrk="0" hangingPunct="1">
        <a:lnSpc>
          <a:spcPct val="90000"/>
        </a:lnSpc>
        <a:spcBef>
          <a:spcPts val="1600"/>
        </a:spcBef>
        <a:buFont typeface="Arial" pitchFamily="34" charset="0"/>
        <a:buChar char="•"/>
        <a:defRPr sz="2400" kern="1200">
          <a:solidFill>
            <a:schemeClr val="tx1"/>
          </a:solidFill>
          <a:latin typeface="+mn-lt"/>
          <a:ea typeface="+mn-ea"/>
          <a:cs typeface="+mn-cs"/>
        </a:defRPr>
      </a:lvl1pPr>
      <a:lvl2pPr marL="502920" indent="-228600" algn="l" defTabSz="914400" rtl="0" eaLnBrk="1" latinLnBrk="0" hangingPunct="1">
        <a:lnSpc>
          <a:spcPct val="90000"/>
        </a:lnSpc>
        <a:spcBef>
          <a:spcPts val="600"/>
        </a:spcBef>
        <a:buFont typeface="Euphemia" pitchFamily="34" charset="0"/>
        <a:buChar char="–"/>
        <a:defRPr sz="2000" kern="1200">
          <a:solidFill>
            <a:schemeClr val="tx1"/>
          </a:solidFill>
          <a:latin typeface="+mn-lt"/>
          <a:ea typeface="+mn-ea"/>
          <a:cs typeface="+mn-cs"/>
        </a:defRPr>
      </a:lvl2pPr>
      <a:lvl3pPr marL="777240" indent="-228600"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3pPr>
      <a:lvl4pPr marL="1051560" indent="-228600" algn="l" defTabSz="914400" rtl="0" eaLnBrk="1" latinLnBrk="0" hangingPunct="1">
        <a:lnSpc>
          <a:spcPct val="90000"/>
        </a:lnSpc>
        <a:spcBef>
          <a:spcPts val="600"/>
        </a:spcBef>
        <a:buFont typeface="Euphemia" pitchFamily="34" charset="0"/>
        <a:buChar char="–"/>
        <a:defRPr sz="1600" kern="1200">
          <a:solidFill>
            <a:schemeClr val="tx1"/>
          </a:solidFill>
          <a:latin typeface="+mn-lt"/>
          <a:ea typeface="+mn-ea"/>
          <a:cs typeface="+mn-cs"/>
        </a:defRPr>
      </a:lvl4pPr>
      <a:lvl5pPr marL="1325880" indent="-228600" algn="l" defTabSz="914400" rtl="0" eaLnBrk="1" latinLnBrk="0" hangingPunct="1">
        <a:lnSpc>
          <a:spcPct val="90000"/>
        </a:lnSpc>
        <a:spcBef>
          <a:spcPts val="600"/>
        </a:spcBef>
        <a:buFont typeface="Euphemia" pitchFamily="34" charset="0"/>
        <a:buChar char="–"/>
        <a:defRPr sz="1600" kern="1200">
          <a:solidFill>
            <a:schemeClr val="tx1"/>
          </a:solidFill>
          <a:latin typeface="+mn-lt"/>
          <a:ea typeface="+mn-ea"/>
          <a:cs typeface="+mn-cs"/>
        </a:defRPr>
      </a:lvl5pPr>
      <a:lvl6pPr marL="160020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6pPr>
      <a:lvl7pPr marL="187452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7pPr>
      <a:lvl8pPr marL="214884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8pPr>
      <a:lvl9pPr marL="242316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812" y="1371600"/>
            <a:ext cx="10287000" cy="3200400"/>
          </a:xfrm>
        </p:spPr>
        <p:txBody>
          <a:bodyPr>
            <a:normAutofit fontScale="90000"/>
          </a:bodyPr>
          <a:lstStyle/>
          <a:p>
            <a:pPr algn="ctr"/>
            <a:r>
              <a:rPr lang="en-US" sz="11500" b="1" dirty="0">
                <a:effectLst>
                  <a:outerShdw blurRad="38100" dist="38100" dir="2700000" algn="tl">
                    <a:srgbClr val="000000">
                      <a:alpha val="43137"/>
                    </a:srgbClr>
                  </a:outerShdw>
                </a:effectLst>
              </a:rPr>
              <a:t>THE MIRACLES </a:t>
            </a:r>
            <a:br>
              <a:rPr lang="en-US" sz="11500" b="1" dirty="0">
                <a:effectLst>
                  <a:outerShdw blurRad="38100" dist="38100" dir="2700000" algn="tl">
                    <a:srgbClr val="000000">
                      <a:alpha val="43137"/>
                    </a:srgbClr>
                  </a:outerShdw>
                </a:effectLst>
              </a:rPr>
            </a:br>
            <a:r>
              <a:rPr lang="en-US" sz="11500" b="1" dirty="0">
                <a:effectLst>
                  <a:outerShdw blurRad="38100" dist="38100" dir="2700000" algn="tl">
                    <a:srgbClr val="000000">
                      <a:alpha val="43137"/>
                    </a:srgbClr>
                  </a:outerShdw>
                </a:effectLst>
              </a:rPr>
              <a:t>OF JESUS                                   </a:t>
            </a:r>
          </a:p>
        </p:txBody>
      </p:sp>
      <p:pic>
        <p:nvPicPr>
          <p:cNvPr id="6" name="Picture 5">
            <a:extLst>
              <a:ext uri="{FF2B5EF4-FFF2-40B4-BE49-F238E27FC236}">
                <a16:creationId xmlns:a16="http://schemas.microsoft.com/office/drawing/2014/main" id="{01B84BB6-06F9-43DF-BB79-FF4FAF7EF34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7012" y="5466420"/>
            <a:ext cx="3589732" cy="1220947"/>
          </a:xfrm>
          <a:prstGeom prst="rect">
            <a:avLst/>
          </a:prstGeom>
        </p:spPr>
      </p:pic>
    </p:spTree>
    <p:extLst>
      <p:ext uri="{BB962C8B-B14F-4D97-AF65-F5344CB8AC3E}">
        <p14:creationId xmlns:p14="http://schemas.microsoft.com/office/powerpoint/2010/main" val="3198176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2" y="3200400"/>
            <a:ext cx="10515600" cy="1371600"/>
          </a:xfrm>
        </p:spPr>
        <p:txBody>
          <a:bodyPr>
            <a:noAutofit/>
          </a:bodyPr>
          <a:lstStyle/>
          <a:p>
            <a:pPr algn="ctr">
              <a:lnSpc>
                <a:spcPct val="100000"/>
              </a:lnSpc>
            </a:pPr>
            <a:r>
              <a:rPr lang="en-US" sz="7200" b="1" dirty="0">
                <a:effectLst>
                  <a:outerShdw blurRad="38100" dist="38100" dir="2700000" algn="tl">
                    <a:srgbClr val="000000">
                      <a:alpha val="43137"/>
                    </a:srgbClr>
                  </a:outerShdw>
                </a:effectLst>
              </a:rPr>
              <a:t>4. The power of our obedience. </a:t>
            </a:r>
            <a:endParaRPr lang="en-US" sz="60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985187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93812" y="990600"/>
            <a:ext cx="9906000" cy="3200400"/>
          </a:xfrm>
        </p:spPr>
        <p:txBody>
          <a:bodyPr>
            <a:normAutofit/>
          </a:bodyPr>
          <a:lstStyle/>
          <a:p>
            <a:r>
              <a:rPr lang="en-US" sz="8000" b="1" dirty="0">
                <a:effectLst>
                  <a:outerShdw blurRad="38100" dist="38100" dir="2700000" algn="tl">
                    <a:srgbClr val="000000">
                      <a:alpha val="43137"/>
                    </a:srgbClr>
                  </a:outerShdw>
                </a:effectLst>
              </a:rPr>
              <a:t>THE MIRACLES OF JESUS</a:t>
            </a:r>
          </a:p>
        </p:txBody>
      </p:sp>
      <p:pic>
        <p:nvPicPr>
          <p:cNvPr id="6" name="Picture 5">
            <a:extLst>
              <a:ext uri="{FF2B5EF4-FFF2-40B4-BE49-F238E27FC236}">
                <a16:creationId xmlns:a16="http://schemas.microsoft.com/office/drawing/2014/main" id="{01B84BB6-06F9-43DF-BB79-FF4FAF7EF34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51812" y="5466420"/>
            <a:ext cx="3589732" cy="1220947"/>
          </a:xfrm>
          <a:prstGeom prst="rect">
            <a:avLst/>
          </a:prstGeom>
        </p:spPr>
      </p:pic>
    </p:spTree>
    <p:extLst>
      <p:ext uri="{BB962C8B-B14F-4D97-AF65-F5344CB8AC3E}">
        <p14:creationId xmlns:p14="http://schemas.microsoft.com/office/powerpoint/2010/main" val="1699380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293812" y="1219200"/>
            <a:ext cx="9601200" cy="1143000"/>
          </a:xfrm>
        </p:spPr>
        <p:txBody>
          <a:bodyPr>
            <a:normAutofit/>
          </a:bodyPr>
          <a:lstStyle/>
          <a:p>
            <a:r>
              <a:rPr lang="en-US" sz="7200" b="1" dirty="0"/>
              <a:t>THE BIG IDEA</a:t>
            </a:r>
          </a:p>
        </p:txBody>
      </p:sp>
      <p:sp>
        <p:nvSpPr>
          <p:cNvPr id="14" name="Content Placeholder 13"/>
          <p:cNvSpPr>
            <a:spLocks noGrp="1"/>
          </p:cNvSpPr>
          <p:nvPr>
            <p:ph idx="1"/>
          </p:nvPr>
        </p:nvSpPr>
        <p:spPr>
          <a:xfrm>
            <a:off x="1293812" y="2667000"/>
            <a:ext cx="10439400" cy="2057400"/>
          </a:xfrm>
        </p:spPr>
        <p:txBody>
          <a:bodyPr>
            <a:normAutofit fontScale="92500" lnSpcReduction="20000"/>
          </a:bodyPr>
          <a:lstStyle/>
          <a:p>
            <a:pPr marL="0" indent="0" algn="ctr">
              <a:buNone/>
            </a:pPr>
            <a:r>
              <a:rPr lang="en-US" sz="6000" dirty="0">
                <a:solidFill>
                  <a:srgbClr val="0000CC"/>
                </a:solidFill>
                <a:effectLst>
                  <a:outerShdw blurRad="38100" dist="38100" dir="2700000" algn="tl">
                    <a:srgbClr val="000000">
                      <a:alpha val="43137"/>
                    </a:srgbClr>
                  </a:outerShdw>
                </a:effectLst>
              </a:rPr>
              <a:t>Christ has the power to transform lives physically and spiritually.</a:t>
            </a:r>
          </a:p>
        </p:txBody>
      </p:sp>
    </p:spTree>
    <p:extLst>
      <p:ext uri="{BB962C8B-B14F-4D97-AF65-F5344CB8AC3E}">
        <p14:creationId xmlns:p14="http://schemas.microsoft.com/office/powerpoint/2010/main" val="1546162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Luke 8:26-39</a:t>
            </a:r>
          </a:p>
        </p:txBody>
      </p:sp>
      <p:sp>
        <p:nvSpPr>
          <p:cNvPr id="5" name="Content Placeholder 4"/>
          <p:cNvSpPr>
            <a:spLocks noGrp="1"/>
          </p:cNvSpPr>
          <p:nvPr>
            <p:ph sz="half" idx="1"/>
          </p:nvPr>
        </p:nvSpPr>
        <p:spPr>
          <a:xfrm>
            <a:off x="1293813" y="1828800"/>
            <a:ext cx="10439400" cy="4648200"/>
          </a:xfrm>
        </p:spPr>
        <p:txBody>
          <a:bodyPr>
            <a:normAutofit fontScale="85000" lnSpcReduction="10000"/>
          </a:bodyPr>
          <a:lstStyle/>
          <a:p>
            <a:pPr marL="0" indent="0">
              <a:buNone/>
            </a:pPr>
            <a:r>
              <a:rPr lang="en-US" sz="4400" b="1" dirty="0"/>
              <a:t>Then they sailed to the region of the </a:t>
            </a:r>
            <a:r>
              <a:rPr lang="en-US" sz="4400" b="1" dirty="0" err="1"/>
              <a:t>Gerasenes</a:t>
            </a:r>
            <a:r>
              <a:rPr lang="en-US" sz="4400" b="1" dirty="0"/>
              <a:t>, which is opposite Galilee. 27 When He got out on land, a demon-possessed man from the town met Him. For a long time he had worn no clothes and did not stay in a house but in the tombs. 28 When he saw Jesus, he cried out, fell down before Him, and said in a loud voice, “What do You have to do with me, Jesus, You Son of the Most High God? I beg You, don’t torment me!” </a:t>
            </a:r>
          </a:p>
        </p:txBody>
      </p:sp>
    </p:spTree>
    <p:extLst>
      <p:ext uri="{BB962C8B-B14F-4D97-AF65-F5344CB8AC3E}">
        <p14:creationId xmlns:p14="http://schemas.microsoft.com/office/powerpoint/2010/main" val="323130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2412" y="6400800"/>
            <a:ext cx="9601200" cy="1143000"/>
          </a:xfrm>
        </p:spPr>
        <p:txBody>
          <a:bodyPr>
            <a:normAutofit fontScale="90000"/>
          </a:bodyPr>
          <a:lstStyle/>
          <a:p>
            <a:br>
              <a:rPr lang="en-US" sz="4900" b="1" dirty="0"/>
            </a:br>
            <a:br>
              <a:rPr lang="en-US" sz="4900" b="1" dirty="0"/>
            </a:br>
            <a:r>
              <a:rPr lang="en-US" sz="4000" b="1" dirty="0"/>
              <a:t>29 For He had commanded the unclean spirit to come out of the man. Many times it had seized him, and though he was guarded, bound by chains and shackles, he would snap the restraints and be driven by the demon into deserted places.</a:t>
            </a:r>
            <a:br>
              <a:rPr lang="en-US" sz="4000" b="1" dirty="0"/>
            </a:br>
            <a:r>
              <a:rPr lang="en-US" sz="4000" b="1" dirty="0"/>
              <a:t>30 “What is your name?” Jesus asked him.</a:t>
            </a:r>
            <a:br>
              <a:rPr lang="en-US" sz="4000" b="1" dirty="0"/>
            </a:br>
            <a:r>
              <a:rPr lang="en-US" sz="4000" b="1" dirty="0"/>
              <a:t>“Legion,” he said—because many demons had entered him. 31 And they begged Him not to banish them to the abyss.</a:t>
            </a:r>
            <a:br>
              <a:rPr lang="en-US" sz="4900" b="1" dirty="0"/>
            </a:br>
            <a:br>
              <a:rPr lang="en-US" b="1" dirty="0"/>
            </a:br>
            <a:br>
              <a:rPr lang="en-US" b="1" dirty="0"/>
            </a:br>
            <a:br>
              <a:rPr lang="en-US" b="1" dirty="0"/>
            </a:br>
            <a:endParaRPr lang="en-US" dirty="0"/>
          </a:p>
        </p:txBody>
      </p:sp>
    </p:spTree>
    <p:extLst>
      <p:ext uri="{BB962C8B-B14F-4D97-AF65-F5344CB8AC3E}">
        <p14:creationId xmlns:p14="http://schemas.microsoft.com/office/powerpoint/2010/main" val="1547476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4812" y="5562600"/>
            <a:ext cx="9601200" cy="1143000"/>
          </a:xfrm>
        </p:spPr>
        <p:txBody>
          <a:bodyPr>
            <a:normAutofit fontScale="90000"/>
          </a:bodyPr>
          <a:lstStyle/>
          <a:p>
            <a:r>
              <a:rPr lang="en-US" sz="4000" b="1" dirty="0"/>
              <a:t>32 A large herd of pigs was there, feeding on the hillside. The demons begged Him to permit them to enter the pigs, and He gave them permission. 33 The demons came out of the man and entered the pigs, and the herd rushed down the steep bank into the lake and drowned. 34 When the men who tended them saw what had happened, they ran off and reported it in the town and in the countryside. </a:t>
            </a:r>
            <a:br>
              <a:rPr lang="en-US" b="1" dirty="0"/>
            </a:br>
            <a:br>
              <a:rPr lang="en-US" b="1" dirty="0"/>
            </a:br>
            <a:endParaRPr lang="en-US" dirty="0"/>
          </a:p>
        </p:txBody>
      </p:sp>
    </p:spTree>
    <p:extLst>
      <p:ext uri="{BB962C8B-B14F-4D97-AF65-F5344CB8AC3E}">
        <p14:creationId xmlns:p14="http://schemas.microsoft.com/office/powerpoint/2010/main" val="417010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4812" y="5562600"/>
            <a:ext cx="9601200" cy="1143000"/>
          </a:xfrm>
        </p:spPr>
        <p:txBody>
          <a:bodyPr>
            <a:normAutofit fontScale="90000"/>
          </a:bodyPr>
          <a:lstStyle/>
          <a:p>
            <a:r>
              <a:rPr lang="en-US" sz="4000" b="1" dirty="0"/>
              <a:t>35 Then people went out to see what had happened. They came to Jesus and found the man the demons had departed from, sitting at Jesus’ feet, dressed and in his right mind. And they were afraid. 36 Meanwhile, the eyewitnesses reported to them how the demon-possessed man was delivered. 37 Then all the people of the </a:t>
            </a:r>
            <a:r>
              <a:rPr lang="en-US" sz="4000" b="1" dirty="0" err="1"/>
              <a:t>Gerasene</a:t>
            </a:r>
            <a:r>
              <a:rPr lang="en-US" sz="4000" b="1" dirty="0"/>
              <a:t> region asked Him to leave them, because they were gripped by great fear. So getting into the boat, He returned.</a:t>
            </a:r>
            <a:br>
              <a:rPr lang="en-US" b="1" dirty="0"/>
            </a:br>
            <a:br>
              <a:rPr lang="en-US" b="1" dirty="0"/>
            </a:br>
            <a:endParaRPr lang="en-US" dirty="0"/>
          </a:p>
        </p:txBody>
      </p:sp>
    </p:spTree>
    <p:extLst>
      <p:ext uri="{BB962C8B-B14F-4D97-AF65-F5344CB8AC3E}">
        <p14:creationId xmlns:p14="http://schemas.microsoft.com/office/powerpoint/2010/main" val="15842953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5212" y="2743200"/>
            <a:ext cx="10515600" cy="1371600"/>
          </a:xfrm>
        </p:spPr>
        <p:txBody>
          <a:bodyPr>
            <a:noAutofit/>
          </a:bodyPr>
          <a:lstStyle/>
          <a:p>
            <a:pPr algn="ctr">
              <a:lnSpc>
                <a:spcPct val="100000"/>
              </a:lnSpc>
            </a:pPr>
            <a:r>
              <a:rPr lang="en-US" sz="7200" b="1" dirty="0">
                <a:effectLst>
                  <a:outerShdw blurRad="38100" dist="38100" dir="2700000" algn="tl">
                    <a:srgbClr val="000000">
                      <a:alpha val="43137"/>
                    </a:srgbClr>
                  </a:outerShdw>
                </a:effectLst>
              </a:rPr>
              <a:t>1. The power of Satan has to control our lives.</a:t>
            </a:r>
            <a:endParaRPr lang="en-US" sz="60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901959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2812" y="2895600"/>
            <a:ext cx="11125200" cy="1371600"/>
          </a:xfrm>
        </p:spPr>
        <p:txBody>
          <a:bodyPr>
            <a:noAutofit/>
          </a:bodyPr>
          <a:lstStyle/>
          <a:p>
            <a:pPr algn="ctr">
              <a:lnSpc>
                <a:spcPct val="100000"/>
              </a:lnSpc>
            </a:pPr>
            <a:r>
              <a:rPr lang="en-US" sz="7200" b="1" dirty="0">
                <a:effectLst>
                  <a:outerShdw blurRad="38100" dist="38100" dir="2700000" algn="tl">
                    <a:srgbClr val="000000">
                      <a:alpha val="43137"/>
                    </a:srgbClr>
                  </a:outerShdw>
                </a:effectLst>
              </a:rPr>
              <a:t>2. The power that Christ has over Satan.</a:t>
            </a:r>
            <a:endParaRPr lang="en-US" sz="60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164040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2" y="3200400"/>
            <a:ext cx="10515600" cy="1371600"/>
          </a:xfrm>
        </p:spPr>
        <p:txBody>
          <a:bodyPr>
            <a:noAutofit/>
          </a:bodyPr>
          <a:lstStyle/>
          <a:p>
            <a:pPr algn="ctr">
              <a:lnSpc>
                <a:spcPct val="100000"/>
              </a:lnSpc>
            </a:pPr>
            <a:r>
              <a:rPr lang="en-US" sz="7200" b="1" dirty="0">
                <a:effectLst>
                  <a:outerShdw blurRad="38100" dist="38100" dir="2700000" algn="tl">
                    <a:srgbClr val="000000">
                      <a:alpha val="43137"/>
                    </a:srgbClr>
                  </a:outerShdw>
                </a:effectLst>
              </a:rPr>
              <a:t>3. The power Christ has to transform our lives.</a:t>
            </a:r>
            <a:endParaRPr lang="en-US" sz="60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893696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Serenity 16x9">
  <a:themeElements>
    <a:clrScheme name="Serenity_16x9">
      <a:dk1>
        <a:srgbClr val="164B4F"/>
      </a:dk1>
      <a:lt1>
        <a:sysClr val="window" lastClr="FFFFFF"/>
      </a:lt1>
      <a:dk2>
        <a:srgbClr val="000000"/>
      </a:dk2>
      <a:lt2>
        <a:srgbClr val="C5E5EC"/>
      </a:lt2>
      <a:accent1>
        <a:srgbClr val="1B91A1"/>
      </a:accent1>
      <a:accent2>
        <a:srgbClr val="46AC6F"/>
      </a:accent2>
      <a:accent3>
        <a:srgbClr val="37AFD5"/>
      </a:accent3>
      <a:accent4>
        <a:srgbClr val="6786A9"/>
      </a:accent4>
      <a:accent5>
        <a:srgbClr val="90A693"/>
      </a:accent5>
      <a:accent6>
        <a:srgbClr val="389066"/>
      </a:accent6>
      <a:hlink>
        <a:srgbClr val="27A99A"/>
      </a:hlink>
      <a:folHlink>
        <a:srgbClr val="94AE9D"/>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sz="2400"/>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a:defPPr>
      </a:lstStyle>
    </a:txDef>
  </a:objectDefaults>
  <a:extraClrSchemeLst/>
  <a:extLst>
    <a:ext uri="{05A4C25C-085E-4340-85A3-A5531E510DB2}">
      <thm15:themeFamily xmlns:thm15="http://schemas.microsoft.com/office/thememl/2012/main" name="TF02801109.potx" id="{B47C65E8-9F73-4C4F-A3C2-84725F71438E}" vid="{CFC30A9F-F7E5-41F4-B6B7-D2E5B79E3BFB}"/>
    </a:ext>
  </a:extLst>
</a:theme>
</file>

<file path=ppt/theme/theme2.xml><?xml version="1.0" encoding="utf-8"?>
<a:theme xmlns:a="http://schemas.openxmlformats.org/drawingml/2006/main" name="Office Theme">
  <a:themeElements>
    <a:clrScheme name="Serenity">
      <a:dk1>
        <a:srgbClr val="164B4F"/>
      </a:dk1>
      <a:lt1>
        <a:sysClr val="window" lastClr="FFFFFF"/>
      </a:lt1>
      <a:dk2>
        <a:srgbClr val="000000"/>
      </a:dk2>
      <a:lt2>
        <a:srgbClr val="C5E5EC"/>
      </a:lt2>
      <a:accent1>
        <a:srgbClr val="1B91A1"/>
      </a:accent1>
      <a:accent2>
        <a:srgbClr val="46AC6F"/>
      </a:accent2>
      <a:accent3>
        <a:srgbClr val="37AFD5"/>
      </a:accent3>
      <a:accent4>
        <a:srgbClr val="6786A9"/>
      </a:accent4>
      <a:accent5>
        <a:srgbClr val="90A693"/>
      </a:accent5>
      <a:accent6>
        <a:srgbClr val="389066"/>
      </a:accent6>
      <a:hlink>
        <a:srgbClr val="27A99A"/>
      </a:hlink>
      <a:folHlink>
        <a:srgbClr val="94AE9D"/>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Serenity">
      <a:dk1>
        <a:srgbClr val="164B4F"/>
      </a:dk1>
      <a:lt1>
        <a:sysClr val="window" lastClr="FFFFFF"/>
      </a:lt1>
      <a:dk2>
        <a:srgbClr val="000000"/>
      </a:dk2>
      <a:lt2>
        <a:srgbClr val="C5E5EC"/>
      </a:lt2>
      <a:accent1>
        <a:srgbClr val="1B91A1"/>
      </a:accent1>
      <a:accent2>
        <a:srgbClr val="46AC6F"/>
      </a:accent2>
      <a:accent3>
        <a:srgbClr val="37AFD5"/>
      </a:accent3>
      <a:accent4>
        <a:srgbClr val="6786A9"/>
      </a:accent4>
      <a:accent5>
        <a:srgbClr val="90A693"/>
      </a:accent5>
      <a:accent6>
        <a:srgbClr val="389066"/>
      </a:accent6>
      <a:hlink>
        <a:srgbClr val="27A99A"/>
      </a:hlink>
      <a:folHlink>
        <a:srgbClr val="94AE9D"/>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DirectSourceMarket xmlns="4873beb7-5857-4685-be1f-d57550cc96cc" xsi:nil="true"/>
    <ApprovalStatus xmlns="4873beb7-5857-4685-be1f-d57550cc96cc">InProgress</ApprovalStatus>
    <MarketSpecific xmlns="4873beb7-5857-4685-be1f-d57550cc96cc">false</MarketSpecific>
    <LocComments xmlns="4873beb7-5857-4685-be1f-d57550cc96cc" xsi:nil="true"/>
    <ThumbnailAssetId xmlns="4873beb7-5857-4685-be1f-d57550cc96cc" xsi:nil="true"/>
    <PrimaryImageGen xmlns="4873beb7-5857-4685-be1f-d57550cc96cc">false</PrimaryImageGen>
    <LegacyData xmlns="4873beb7-5857-4685-be1f-d57550cc96cc" xsi:nil="true"/>
    <LocRecommendedHandoff xmlns="4873beb7-5857-4685-be1f-d57550cc96cc" xsi:nil="true"/>
    <BusinessGroup xmlns="4873beb7-5857-4685-be1f-d57550cc96cc" xsi:nil="true"/>
    <BlockPublish xmlns="4873beb7-5857-4685-be1f-d57550cc96cc">false</BlockPublish>
    <TPFriendlyName xmlns="4873beb7-5857-4685-be1f-d57550cc96cc" xsi:nil="true"/>
    <NumericId xmlns="4873beb7-5857-4685-be1f-d57550cc96cc" xsi:nil="true"/>
    <APEditor xmlns="4873beb7-5857-4685-be1f-d57550cc96cc">
      <UserInfo>
        <DisplayName/>
        <AccountId xsi:nil="true"/>
        <AccountType/>
      </UserInfo>
    </APEditor>
    <SourceTitle xmlns="4873beb7-5857-4685-be1f-d57550cc96cc" xsi:nil="true"/>
    <OpenTemplate xmlns="4873beb7-5857-4685-be1f-d57550cc96cc">true</OpenTemplate>
    <UALocComments xmlns="4873beb7-5857-4685-be1f-d57550cc96cc" xsi:nil="true"/>
    <ParentAssetId xmlns="4873beb7-5857-4685-be1f-d57550cc96cc" xsi:nil="true"/>
    <IntlLangReviewDate xmlns="4873beb7-5857-4685-be1f-d57550cc96cc" xsi:nil="true"/>
    <FeatureTagsTaxHTField0 xmlns="4873beb7-5857-4685-be1f-d57550cc96cc">
      <Terms xmlns="http://schemas.microsoft.com/office/infopath/2007/PartnerControls"/>
    </FeatureTagsTaxHTField0>
    <PublishStatusLookup xmlns="4873beb7-5857-4685-be1f-d57550cc96cc">
      <Value>1360506</Value>
    </PublishStatusLookup>
    <Providers xmlns="4873beb7-5857-4685-be1f-d57550cc96cc" xsi:nil="true"/>
    <MachineTranslated xmlns="4873beb7-5857-4685-be1f-d57550cc96cc">false</MachineTranslated>
    <OriginalSourceMarket xmlns="4873beb7-5857-4685-be1f-d57550cc96cc" xsi:nil="true"/>
    <APDescription xmlns="4873beb7-5857-4685-be1f-d57550cc96cc" xsi:nil="true"/>
    <ClipArtFilename xmlns="4873beb7-5857-4685-be1f-d57550cc96cc" xsi:nil="true"/>
    <ContentItem xmlns="4873beb7-5857-4685-be1f-d57550cc96cc" xsi:nil="true"/>
    <TPInstallLocation xmlns="4873beb7-5857-4685-be1f-d57550cc96cc" xsi:nil="true"/>
    <PublishTargets xmlns="4873beb7-5857-4685-be1f-d57550cc96cc">OfficeOnlineVNext</PublishTargets>
    <TimesCloned xmlns="4873beb7-5857-4685-be1f-d57550cc96cc" xsi:nil="true"/>
    <AssetStart xmlns="4873beb7-5857-4685-be1f-d57550cc96cc">2011-12-12T13:37:00+00:00</AssetStart>
    <Provider xmlns="4873beb7-5857-4685-be1f-d57550cc96cc" xsi:nil="true"/>
    <AcquiredFrom xmlns="4873beb7-5857-4685-be1f-d57550cc96cc">Internal MS</AcquiredFrom>
    <FriendlyTitle xmlns="4873beb7-5857-4685-be1f-d57550cc96cc" xsi:nil="true"/>
    <LastHandOff xmlns="4873beb7-5857-4685-be1f-d57550cc96cc" xsi:nil="true"/>
    <TPClientViewer xmlns="4873beb7-5857-4685-be1f-d57550cc96cc" xsi:nil="true"/>
    <UACurrentWords xmlns="4873beb7-5857-4685-be1f-d57550cc96cc" xsi:nil="true"/>
    <ArtSampleDocs xmlns="4873beb7-5857-4685-be1f-d57550cc96cc" xsi:nil="true"/>
    <UALocRecommendation xmlns="4873beb7-5857-4685-be1f-d57550cc96cc">Localize</UALocRecommendation>
    <Manager xmlns="4873beb7-5857-4685-be1f-d57550cc96cc" xsi:nil="true"/>
    <ShowIn xmlns="4873beb7-5857-4685-be1f-d57550cc96cc">Show everywhere</ShowIn>
    <UANotes xmlns="4873beb7-5857-4685-be1f-d57550cc96cc" xsi:nil="true"/>
    <TemplateStatus xmlns="4873beb7-5857-4685-be1f-d57550cc96cc">Complete</TemplateStatus>
    <InternalTagsTaxHTField0 xmlns="4873beb7-5857-4685-be1f-d57550cc96cc">
      <Terms xmlns="http://schemas.microsoft.com/office/infopath/2007/PartnerControls"/>
    </InternalTagsTaxHTField0>
    <CSXHash xmlns="4873beb7-5857-4685-be1f-d57550cc96cc" xsi:nil="true"/>
    <Downloads xmlns="4873beb7-5857-4685-be1f-d57550cc96cc">0</Downloads>
    <VoteCount xmlns="4873beb7-5857-4685-be1f-d57550cc96cc" xsi:nil="true"/>
    <OOCacheId xmlns="4873beb7-5857-4685-be1f-d57550cc96cc" xsi:nil="true"/>
    <IsDeleted xmlns="4873beb7-5857-4685-be1f-d57550cc96cc">false</IsDeleted>
    <AssetExpire xmlns="4873beb7-5857-4685-be1f-d57550cc96cc">2035-01-01T08:00:00+00:00</AssetExpire>
    <DSATActionTaken xmlns="4873beb7-5857-4685-be1f-d57550cc96cc" xsi:nil="true"/>
    <CSXSubmissionMarket xmlns="4873beb7-5857-4685-be1f-d57550cc96cc" xsi:nil="true"/>
    <TPExecutable xmlns="4873beb7-5857-4685-be1f-d57550cc96cc" xsi:nil="true"/>
    <SubmitterId xmlns="4873beb7-5857-4685-be1f-d57550cc96cc" xsi:nil="true"/>
    <EditorialTags xmlns="4873beb7-5857-4685-be1f-d57550cc96cc" xsi:nil="true"/>
    <ApprovalLog xmlns="4873beb7-5857-4685-be1f-d57550cc96cc" xsi:nil="true"/>
    <AssetType xmlns="4873beb7-5857-4685-be1f-d57550cc96cc">TP</AssetType>
    <BugNumber xmlns="4873beb7-5857-4685-be1f-d57550cc96cc" xsi:nil="true"/>
    <CSXSubmissionDate xmlns="4873beb7-5857-4685-be1f-d57550cc96cc" xsi:nil="true"/>
    <CSXUpdate xmlns="4873beb7-5857-4685-be1f-d57550cc96cc">false</CSXUpdate>
    <Milestone xmlns="4873beb7-5857-4685-be1f-d57550cc96cc" xsi:nil="true"/>
    <RecommendationsModifier xmlns="4873beb7-5857-4685-be1f-d57550cc96cc" xsi:nil="true"/>
    <OriginAsset xmlns="4873beb7-5857-4685-be1f-d57550cc96cc" xsi:nil="true"/>
    <TPComponent xmlns="4873beb7-5857-4685-be1f-d57550cc96cc" xsi:nil="true"/>
    <AssetId xmlns="4873beb7-5857-4685-be1f-d57550cc96cc">TP102801108</AssetId>
    <IntlLocPriority xmlns="4873beb7-5857-4685-be1f-d57550cc96cc" xsi:nil="true"/>
    <PolicheckWords xmlns="4873beb7-5857-4685-be1f-d57550cc96cc" xsi:nil="true"/>
    <TPLaunchHelpLink xmlns="4873beb7-5857-4685-be1f-d57550cc96cc" xsi:nil="true"/>
    <TPApplication xmlns="4873beb7-5857-4685-be1f-d57550cc96cc" xsi:nil="true"/>
    <CrawlForDependencies xmlns="4873beb7-5857-4685-be1f-d57550cc96cc">false</CrawlForDependencies>
    <HandoffToMSDN xmlns="4873beb7-5857-4685-be1f-d57550cc96cc" xsi:nil="true"/>
    <PlannedPubDate xmlns="4873beb7-5857-4685-be1f-d57550cc96cc" xsi:nil="true"/>
    <IntlLangReviewer xmlns="4873beb7-5857-4685-be1f-d57550cc96cc" xsi:nil="true"/>
    <TrustLevel xmlns="4873beb7-5857-4685-be1f-d57550cc96cc">1 Microsoft Managed Content</TrustLevel>
    <LocLastLocAttemptVersionLookup xmlns="4873beb7-5857-4685-be1f-d57550cc96cc">706526</LocLastLocAttemptVersionLookup>
    <IsSearchable xmlns="4873beb7-5857-4685-be1f-d57550cc96cc">true</IsSearchable>
    <TemplateTemplateType xmlns="4873beb7-5857-4685-be1f-d57550cc96cc">PowerPoint Presentation Template</TemplateTemplateType>
    <CampaignTagsTaxHTField0 xmlns="4873beb7-5857-4685-be1f-d57550cc96cc">
      <Terms xmlns="http://schemas.microsoft.com/office/infopath/2007/PartnerControls"/>
    </CampaignTagsTaxHTField0>
    <TPNamespace xmlns="4873beb7-5857-4685-be1f-d57550cc96cc" xsi:nil="true"/>
    <TaxCatchAll xmlns="4873beb7-5857-4685-be1f-d57550cc96cc"/>
    <Markets xmlns="4873beb7-5857-4685-be1f-d57550cc96cc"/>
    <UAProjectedTotalWords xmlns="4873beb7-5857-4685-be1f-d57550cc96cc" xsi:nil="true"/>
    <IntlLangReview xmlns="4873beb7-5857-4685-be1f-d57550cc96cc">false</IntlLangReview>
    <OutputCachingOn xmlns="4873beb7-5857-4685-be1f-d57550cc96cc">false</OutputCachingOn>
    <AverageRating xmlns="4873beb7-5857-4685-be1f-d57550cc96cc" xsi:nil="true"/>
    <APAuthor xmlns="4873beb7-5857-4685-be1f-d57550cc96cc">
      <UserInfo>
        <DisplayName>REDMOND\v-soujap</DisplayName>
        <AccountId>1954</AccountId>
        <AccountType/>
      </UserInfo>
    </APAuthor>
    <LocManualTestRequired xmlns="4873beb7-5857-4685-be1f-d57550cc96cc">false</LocManualTestRequired>
    <TPCommandLine xmlns="4873beb7-5857-4685-be1f-d57550cc96cc" xsi:nil="true"/>
    <TPAppVersion xmlns="4873beb7-5857-4685-be1f-d57550cc96cc" xsi:nil="true"/>
    <EditorialStatus xmlns="4873beb7-5857-4685-be1f-d57550cc96cc">Complete</EditorialStatus>
    <LastModifiedDateTime xmlns="4873beb7-5857-4685-be1f-d57550cc96cc" xsi:nil="true"/>
    <ScenarioTagsTaxHTField0 xmlns="4873beb7-5857-4685-be1f-d57550cc96cc">
      <Terms xmlns="http://schemas.microsoft.com/office/infopath/2007/PartnerControls"/>
    </ScenarioTagsTaxHTField0>
    <OriginalRelease xmlns="4873beb7-5857-4685-be1f-d57550cc96cc">14</OriginalRelease>
    <TPLaunchHelpLinkType xmlns="4873beb7-5857-4685-be1f-d57550cc96cc">Template</TPLaunchHelpLinkType>
    <LocalizationTagsTaxHTField0 xmlns="4873beb7-5857-4685-be1f-d57550cc96cc">
      <Terms xmlns="http://schemas.microsoft.com/office/infopath/2007/PartnerControls"/>
    </LocalizationTagsTaxHTField0>
    <LocMarketGroupTiers2 xmlns="4873beb7-5857-4685-be1f-d57550cc96cc" xsi:nil="true"/>
  </documentManagement>
</p:properties>
</file>

<file path=customXml/item2.xml><?xml version="1.0" encoding="utf-8"?>
<?mso-contentType ?>
<FormTemplates xmlns="http://schemas.microsoft.com/sharepoint/v3/contenttype/forms">
  <Display>DocumentLibraryForm</Display>
  <Edit>AssetEditForm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F249165-F638-412C-8E0A-DFB7045CA2E0}">
  <ds:schemaRefs>
    <ds:schemaRef ds:uri="http://purl.org/dc/elements/1.1/"/>
    <ds:schemaRef ds:uri="4873beb7-5857-4685-be1f-d57550cc96cc"/>
    <ds:schemaRef ds:uri="http://schemas.openxmlformats.org/package/2006/metadata/core-properties"/>
    <ds:schemaRef ds:uri="http://purl.org/dc/dcmitype/"/>
    <ds:schemaRef ds:uri="http://schemas.microsoft.com/office/2006/documentManagement/types"/>
    <ds:schemaRef ds:uri="http://purl.org/dc/terms/"/>
    <ds:schemaRef ds:uri="http://schemas.microsoft.com/office/infopath/2007/PartnerControls"/>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211E33DF-2340-4F4E-B874-B73FEFEBFC8D}">
  <ds:schemaRefs>
    <ds:schemaRef ds:uri="http://schemas.microsoft.com/sharepoint/v3/contenttype/forms"/>
  </ds:schemaRefs>
</ds:datastoreItem>
</file>

<file path=customXml/itemProps3.xml><?xml version="1.0" encoding="utf-8"?>
<ds:datastoreItem xmlns:ds="http://schemas.openxmlformats.org/officeDocument/2006/customXml" ds:itemID="{4683C129-7B42-490A-AD74-E9303BC76D3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Serenity nature presentation (widescreen)</Template>
  <TotalTime>278</TotalTime>
  <Words>345</Words>
  <Application>Microsoft Office PowerPoint</Application>
  <PresentationFormat>Custom</PresentationFormat>
  <Paragraphs>17</Paragraphs>
  <Slides>11</Slides>
  <Notes>4</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11</vt:i4>
      </vt:variant>
    </vt:vector>
  </HeadingPairs>
  <TitlesOfParts>
    <vt:vector size="14" baseType="lpstr">
      <vt:lpstr>Arial</vt:lpstr>
      <vt:lpstr>Euphemia</vt:lpstr>
      <vt:lpstr>Serenity 16x9</vt:lpstr>
      <vt:lpstr>THE MIRACLES  OF JESUS                                   </vt:lpstr>
      <vt:lpstr>THE BIG IDEA</vt:lpstr>
      <vt:lpstr>Luke 8:26-39</vt:lpstr>
      <vt:lpstr>  29 For He had commanded the unclean spirit to come out of the man. Many times it had seized him, and though he was guarded, bound by chains and shackles, he would snap the restraints and be driven by the demon into deserted places. 30 “What is your name?” Jesus asked him. “Legion,” he said—because many demons had entered him. 31 And they begged Him not to banish them to the abyss.    </vt:lpstr>
      <vt:lpstr>32 A large herd of pigs was there, feeding on the hillside. The demons begged Him to permit them to enter the pigs, and He gave them permission. 33 The demons came out of the man and entered the pigs, and the herd rushed down the steep bank into the lake and drowned. 34 When the men who tended them saw what had happened, they ran off and reported it in the town and in the countryside.   </vt:lpstr>
      <vt:lpstr>35 Then people went out to see what had happened. They came to Jesus and found the man the demons had departed from, sitting at Jesus’ feet, dressed and in his right mind. And they were afraid. 36 Meanwhile, the eyewitnesses reported to them how the demon-possessed man was delivered. 37 Then all the people of the Gerasene region asked Him to leave them, because they were gripped by great fear. So getting into the boat, He returned.  </vt:lpstr>
      <vt:lpstr>1. The power of Satan has to control our lives.</vt:lpstr>
      <vt:lpstr>2. The power that Christ has over Satan.</vt:lpstr>
      <vt:lpstr>3. The power Christ has to transform our lives.</vt:lpstr>
      <vt:lpstr>4. The power of our obedience. </vt:lpstr>
      <vt:lpstr>THE MIRACLES OF JESUS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MIRICLES OF JESUS</dc:title>
  <dc:creator>Tim</dc:creator>
  <cp:lastModifiedBy>Tim</cp:lastModifiedBy>
  <cp:revision>10</cp:revision>
  <dcterms:created xsi:type="dcterms:W3CDTF">2017-07-15T21:22:54Z</dcterms:created>
  <dcterms:modified xsi:type="dcterms:W3CDTF">2017-09-16T20:43:48Z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