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273" r:id="rId6"/>
    <p:sldId id="275" r:id="rId7"/>
    <p:sldId id="293" r:id="rId8"/>
    <p:sldId id="295" r:id="rId9"/>
    <p:sldId id="296" r:id="rId10"/>
    <p:sldId id="297" r:id="rId11"/>
    <p:sldId id="298" r:id="rId12"/>
    <p:sldId id="299" r:id="rId13"/>
    <p:sldId id="294" r:id="rId14"/>
    <p:sldId id="281" r:id="rId15"/>
    <p:sldId id="300" r:id="rId16"/>
    <p:sldId id="301" r:id="rId17"/>
    <p:sldId id="279"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p:cViewPr varScale="1">
        <p:scale>
          <a:sx n="80" d="100"/>
          <a:sy n="80" d="100"/>
        </p:scale>
        <p:origin x="48" y="8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9/23/2017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9/23/2017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121117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1454439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9/23/2017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9/23/2017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7200" b="1" dirty="0"/>
              <a:t>THE BIG IDEA</a:t>
            </a:r>
          </a:p>
        </p:txBody>
      </p:sp>
      <p:sp>
        <p:nvSpPr>
          <p:cNvPr id="14" name="Content Placeholder 13"/>
          <p:cNvSpPr>
            <a:spLocks noGrp="1"/>
          </p:cNvSpPr>
          <p:nvPr>
            <p:ph idx="1"/>
          </p:nvPr>
        </p:nvSpPr>
        <p:spPr>
          <a:xfrm>
            <a:off x="1293812" y="2667000"/>
            <a:ext cx="10439400" cy="2057400"/>
          </a:xfrm>
        </p:spPr>
        <p:txBody>
          <a:bodyPr>
            <a:normAutofit fontScale="77500" lnSpcReduction="20000"/>
          </a:bodyPr>
          <a:lstStyle/>
          <a:p>
            <a:pPr marL="0" indent="0" algn="ctr">
              <a:lnSpc>
                <a:spcPct val="120000"/>
              </a:lnSpc>
              <a:buNone/>
            </a:pPr>
            <a:r>
              <a:rPr lang="en-US" sz="6000" b="1" dirty="0">
                <a:solidFill>
                  <a:srgbClr val="0000CC"/>
                </a:solidFill>
                <a:latin typeface="Arial" panose="020B0604020202020204" pitchFamily="34" charset="0"/>
                <a:cs typeface="Arial" panose="020B0604020202020204" pitchFamily="34" charset="0"/>
              </a:rPr>
              <a:t>If Jesus can raise Lazarus from the dead, He can raise us to a new life. </a:t>
            </a:r>
          </a:p>
        </p:txBody>
      </p:sp>
    </p:spTree>
    <p:extLst>
      <p:ext uri="{BB962C8B-B14F-4D97-AF65-F5344CB8AC3E}">
        <p14:creationId xmlns:p14="http://schemas.microsoft.com/office/powerpoint/2010/main" val="15461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49" y="2133600"/>
            <a:ext cx="11352213"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1. We are all like Lazarus.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49" y="2133600"/>
            <a:ext cx="11352213"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2. People Doubt.</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272404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667000"/>
            <a:ext cx="11352213"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3. Jesus can overcome </a:t>
            </a:r>
            <a:r>
              <a:rPr lang="en-US" sz="7200" b="1">
                <a:effectLst>
                  <a:outerShdw blurRad="38100" dist="38100" dir="2700000" algn="tl">
                    <a:srgbClr val="000000">
                      <a:alpha val="43137"/>
                    </a:srgbClr>
                  </a:outerShdw>
                </a:effectLst>
              </a:rPr>
              <a:t>our doubt.</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61408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52400"/>
            <a:ext cx="9601200" cy="1143000"/>
          </a:xfrm>
        </p:spPr>
        <p:txBody>
          <a:bodyPr>
            <a:normAutofit/>
          </a:bodyPr>
          <a:lstStyle/>
          <a:p>
            <a:r>
              <a:rPr lang="en-US" sz="4400" dirty="0"/>
              <a:t>John 11:1-45</a:t>
            </a:r>
          </a:p>
        </p:txBody>
      </p:sp>
      <p:sp>
        <p:nvSpPr>
          <p:cNvPr id="5" name="Content Placeholder 4"/>
          <p:cNvSpPr>
            <a:spLocks noGrp="1"/>
          </p:cNvSpPr>
          <p:nvPr>
            <p:ph sz="half" idx="1"/>
          </p:nvPr>
        </p:nvSpPr>
        <p:spPr>
          <a:xfrm>
            <a:off x="1282700" y="1447800"/>
            <a:ext cx="10439400" cy="5181600"/>
          </a:xfrm>
        </p:spPr>
        <p:txBody>
          <a:bodyPr>
            <a:normAutofit fontScale="70000" lnSpcReduction="20000"/>
          </a:bodyPr>
          <a:lstStyle/>
          <a:p>
            <a:pPr marL="0" indent="0">
              <a:buNone/>
            </a:pPr>
            <a:r>
              <a:rPr lang="en-US" sz="4400" b="1" dirty="0">
                <a:latin typeface="Arial" panose="020B0604020202020204" pitchFamily="34" charset="0"/>
                <a:cs typeface="Arial" panose="020B0604020202020204" pitchFamily="34" charset="0"/>
              </a:rPr>
              <a:t>“Now a man was sick, Lazarus, from Bethany, the village of Mary and her sister Martha. 2 Mary was the one who anointed the Lord with fragrant oil and wiped His feet with her hair, and it was her brother Lazarus who was sick. 3 So the sisters sent a message to Him: “Lord, the one You love is sick.”</a:t>
            </a:r>
          </a:p>
          <a:p>
            <a:pPr marL="0" indent="0">
              <a:buNone/>
            </a:pPr>
            <a:r>
              <a:rPr lang="en-US" sz="4400" b="1" dirty="0">
                <a:latin typeface="Arial" panose="020B0604020202020204" pitchFamily="34" charset="0"/>
                <a:cs typeface="Arial" panose="020B0604020202020204" pitchFamily="34" charset="0"/>
              </a:rPr>
              <a:t>4 When Jesus heard it, He said, “This sickness will not end in death but is for the glory of God, so that the Son of God may be glorified through it.” 5 Now Jesus loved Martha, her sister, and Lazarus. 6 So when He heard that he was sick, He stayed two more days in the place where He was. 7 Then after that, He said to the disciples, “Let’s go to Judea again.”</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6400800"/>
            <a:ext cx="9601200" cy="1143000"/>
          </a:xfrm>
        </p:spPr>
        <p:txBody>
          <a:bodyPr>
            <a:normAutofit fontScale="90000"/>
          </a:bodyPr>
          <a:lstStyle/>
          <a:p>
            <a:br>
              <a:rPr lang="en-US" sz="4900" b="1" dirty="0"/>
            </a:br>
            <a:br>
              <a:rPr lang="en-US" sz="4900" b="1" dirty="0"/>
            </a:br>
            <a:r>
              <a:rPr lang="en-US" b="1" dirty="0">
                <a:latin typeface="Arial" panose="020B0604020202020204" pitchFamily="34" charset="0"/>
                <a:cs typeface="Arial" panose="020B0604020202020204" pitchFamily="34" charset="0"/>
              </a:rPr>
              <a:t>8 “Rabbi,” the disciples told Him, “just now the Jews tried to stone You, and You’re going there again?”</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9 “Aren’t there 12 hours in a day?” Jesus answered. “If anyone walks during the day, he doesn’t stumble, because he sees the light of this world. 10 If anyone walks during the night, he does stumble, because the light is not in him.” 11 He said this, and then He told them, “Our friend Lazarus has fallen asleep, but I’m on My way to wake him up.”</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12 Then the disciples said to Him, “Lord, if he has fallen asleep, he will get well.”</a:t>
            </a:r>
            <a:br>
              <a:rPr lang="en-US" sz="4000" b="1" dirty="0"/>
            </a:br>
            <a:br>
              <a:rPr lang="en-US" sz="4900"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5562600"/>
            <a:ext cx="9601200" cy="1143000"/>
          </a:xfrm>
        </p:spPr>
        <p:txBody>
          <a:bodyPr>
            <a:normAutofit fontScale="90000"/>
          </a:bodyPr>
          <a:lstStyle/>
          <a:p>
            <a:r>
              <a:rPr lang="en-US" b="1" dirty="0">
                <a:latin typeface="Arial" panose="020B0604020202020204" pitchFamily="34" charset="0"/>
                <a:cs typeface="Arial" panose="020B0604020202020204" pitchFamily="34" charset="0"/>
              </a:rPr>
              <a:t>13 Jesus, however, was speaking about his death, but they thought He was speaking about natural sleep. 14 So Jesus then told them plainly, “Lazarus has died. 15 I’m glad for you that I wasn’t there so that you may believe. But let’s go to him.”</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16 Then Thomas (called “Twin”) said to his fellow disciples, “Let’s go so that we may die with Him.”</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17 When Jesus arrived, He found that Lazarus had already been in the tomb four days. </a:t>
            </a:r>
            <a:br>
              <a:rPr lang="en-US" b="1" dirty="0"/>
            </a:br>
            <a:br>
              <a:rPr lang="en-US" b="1" dirty="0"/>
            </a:br>
            <a:endParaRPr lang="en-US" dirty="0"/>
          </a:p>
        </p:txBody>
      </p:sp>
    </p:spTree>
    <p:extLst>
      <p:ext uri="{BB962C8B-B14F-4D97-AF65-F5344CB8AC3E}">
        <p14:creationId xmlns:p14="http://schemas.microsoft.com/office/powerpoint/2010/main" val="41701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5562600"/>
            <a:ext cx="9601200" cy="1143000"/>
          </a:xfrm>
        </p:spPr>
        <p:txBody>
          <a:bodyPr>
            <a:normAutofit fontScale="90000"/>
          </a:bodyPr>
          <a:lstStyle/>
          <a:p>
            <a:r>
              <a:rPr lang="en-US" b="1" dirty="0">
                <a:latin typeface="Arial" panose="020B0604020202020204" pitchFamily="34" charset="0"/>
                <a:cs typeface="Arial" panose="020B0604020202020204" pitchFamily="34" charset="0"/>
              </a:rPr>
              <a:t>18 Bethany was near Jerusalem (about two miles away). 19 Many of the Jews had come to Martha and Mary to comfort them about their brother. 20 As soon as Martha heard that Jesus was coming, she went to meet Him. But Mary remained seated in the house.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21 Then Martha said to Jesus, “Lord, if You had been here, my brother wouldn’t have died. 22 Yet even now I know that whatever You ask from God, God will give You.”</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23 “Your brother will rise again,” Jesus told her.</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24 Martha said, “I know that he will rise again in the resurrection at the last day.”</a:t>
            </a:r>
            <a:br>
              <a:rPr lang="en-US" sz="4000" b="1" dirty="0"/>
            </a:br>
            <a:endParaRPr lang="en-US" dirty="0"/>
          </a:p>
        </p:txBody>
      </p:sp>
    </p:spTree>
    <p:extLst>
      <p:ext uri="{BB962C8B-B14F-4D97-AF65-F5344CB8AC3E}">
        <p14:creationId xmlns:p14="http://schemas.microsoft.com/office/powerpoint/2010/main" val="158429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5562600"/>
            <a:ext cx="9601200" cy="1143000"/>
          </a:xfrm>
        </p:spPr>
        <p:txBody>
          <a:bodyPr>
            <a:normAutofit fontScale="90000"/>
          </a:bodyPr>
          <a:lstStyle/>
          <a:p>
            <a:r>
              <a:rPr lang="en-US" b="1" dirty="0">
                <a:latin typeface="Arial" panose="020B0604020202020204" pitchFamily="34" charset="0"/>
                <a:cs typeface="Arial" panose="020B0604020202020204" pitchFamily="34" charset="0"/>
              </a:rPr>
              <a:t>25 Jesus said to her, “I am the resurrection and the life. The one who believes in Me, even if he dies, will live. 26 Everyone who lives and believes in Me will never die—ever. Do you believe this?”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27 “Yes, Lord,” she told Him, “I believe You are the Messiah, the Son of God, who comes into the world.”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28 Having said this, she went back and called her sister Mary, saying in private, “The Teacher is here and is calling for you.”</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29 As soon as she heard this, she got up quickly and went to Him. 30 Jesus had not yet come into the village but was still in the place where Martha had met Him. </a:t>
            </a:r>
            <a:endParaRPr lang="en-US" dirty="0"/>
          </a:p>
        </p:txBody>
      </p:sp>
    </p:spTree>
    <p:extLst>
      <p:ext uri="{BB962C8B-B14F-4D97-AF65-F5344CB8AC3E}">
        <p14:creationId xmlns:p14="http://schemas.microsoft.com/office/powerpoint/2010/main" val="229492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5562600"/>
            <a:ext cx="9601200" cy="1143000"/>
          </a:xfrm>
        </p:spPr>
        <p:txBody>
          <a:bodyPr>
            <a:normAutofit fontScale="90000"/>
          </a:bodyPr>
          <a:lstStyle/>
          <a:p>
            <a:r>
              <a:rPr lang="en-US" b="1" dirty="0">
                <a:latin typeface="Arial" panose="020B0604020202020204" pitchFamily="34" charset="0"/>
                <a:cs typeface="Arial" panose="020B0604020202020204" pitchFamily="34" charset="0"/>
              </a:rPr>
              <a:t>31 The Jews who were with her in the house consoling her saw that Mary got up quickly and went out. So they followed her, supposing that she was going to the tomb to cry there.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32 When Mary came to where Jesus was and saw Him, she fell at His feet and told Him, “Lord, if You had been here, my brother would not have died!”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33 When Jesus saw her crying, and the Jews who had come with her crying, He was angry in His spirit and deeply moved. 34 “Where have you put him?” He asked.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“Lord,” they told Him, “come and see.”</a:t>
            </a:r>
          </a:p>
        </p:txBody>
      </p:sp>
    </p:spTree>
    <p:extLst>
      <p:ext uri="{BB962C8B-B14F-4D97-AF65-F5344CB8AC3E}">
        <p14:creationId xmlns:p14="http://schemas.microsoft.com/office/powerpoint/2010/main" val="155521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4953000"/>
            <a:ext cx="9601200" cy="1143000"/>
          </a:xfrm>
        </p:spPr>
        <p:txBody>
          <a:bodyPr>
            <a:normAutofit fontScale="90000"/>
          </a:bodyPr>
          <a:lstStyle/>
          <a:p>
            <a:r>
              <a:rPr lang="en-US" b="1" dirty="0">
                <a:latin typeface="Arial" panose="020B0604020202020204" pitchFamily="34" charset="0"/>
                <a:cs typeface="Arial" panose="020B0604020202020204" pitchFamily="34" charset="0"/>
              </a:rPr>
              <a:t>35 Jesus wept.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36 So the Jews said, “See how He loved him!” 37 But some of them said, “Couldn’t He who opened the blind man’s eyes also have kept this man from dying?” 38 Then Jesus, angry in Himself again, came to the tomb. It was a cave, and a stone was lying against it. 39 “Remove the stone,” Jesus said.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Martha, the dead man’s sister, told Him, “Lord, he’s already decaying. It’s been four days.”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40 Jesus said to her, “Didn’t I tell you that if you believed you would see the glory of God?”</a:t>
            </a:r>
          </a:p>
        </p:txBody>
      </p:sp>
    </p:spTree>
    <p:extLst>
      <p:ext uri="{BB962C8B-B14F-4D97-AF65-F5344CB8AC3E}">
        <p14:creationId xmlns:p14="http://schemas.microsoft.com/office/powerpoint/2010/main" val="5734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4953000"/>
            <a:ext cx="9601200" cy="1143000"/>
          </a:xfrm>
        </p:spPr>
        <p:txBody>
          <a:bodyPr>
            <a:normAutofit fontScale="90000"/>
          </a:bodyPr>
          <a:lstStyle/>
          <a:p>
            <a:r>
              <a:rPr lang="en-US" b="1" dirty="0">
                <a:latin typeface="Arial" panose="020B0604020202020204" pitchFamily="34" charset="0"/>
                <a:cs typeface="Arial" panose="020B0604020202020204" pitchFamily="34" charset="0"/>
              </a:rPr>
              <a:t>41 So they removed the stone. Then Jesus raised His eyes and said, “Father, I thank You that You heard Me. 42 I know that You always hear Me, but because of the crowd standing here I said this, so they may believe You sent Me.” 43 After He said this, He shouted with a loud voice, “Lazarus, come out!” 44 The dead man came out bound hand and foot with linen strips and with his face wrapped in a cloth. Jesus said to them, “Loose him and let him go.”</a:t>
            </a:r>
          </a:p>
        </p:txBody>
      </p:sp>
    </p:spTree>
    <p:extLst>
      <p:ext uri="{BB962C8B-B14F-4D97-AF65-F5344CB8AC3E}">
        <p14:creationId xmlns:p14="http://schemas.microsoft.com/office/powerpoint/2010/main" val="2086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293</TotalTime>
  <Words>522</Words>
  <Application>Microsoft Office PowerPoint</Application>
  <PresentationFormat>Custom</PresentationFormat>
  <Paragraphs>20</Paragraphs>
  <Slides>14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Euphemia</vt:lpstr>
      <vt:lpstr>Serenity 16x9</vt:lpstr>
      <vt:lpstr>THE MIRACLES  OF JESUS                                   </vt:lpstr>
      <vt:lpstr>John 11:1-45</vt:lpstr>
      <vt:lpstr>  8 “Rabbi,” the disciples told Him, “just now the Jews tried to stone You, and You’re going there again?” 9 “Aren’t there 12 hours in a day?” Jesus answered. “If anyone walks during the day, he doesn’t stumble, because he sees the light of this world. 10 If anyone walks during the night, he does stumble, because the light is not in him.” 11 He said this, and then He told them, “Our friend Lazarus has fallen asleep, but I’m on My way to wake him up.” 12 Then the disciples said to Him, “Lord, if he has fallen asleep, he will get well.”  </vt:lpstr>
      <vt:lpstr>13 Jesus, however, was speaking about his death, but they thought He was speaking about natural sleep. 14 So Jesus then told them plainly, “Lazarus has died. 15 I’m glad for you that I wasn’t there so that you may believe. But let’s go to him.” 16 Then Thomas (called “Twin”) said to his fellow disciples, “Let’s go so that we may die with Him.” 17 When Jesus arrived, He found that Lazarus had already been in the tomb four days.   </vt:lpstr>
      <vt:lpstr>18 Bethany was near Jerusalem (about two miles away). 19 Many of the Jews had come to Martha and Mary to comfort them about their brother. 20 As soon as Martha heard that Jesus was coming, she went to meet Him. But Mary remained seated in the house. 21 Then Martha said to Jesus, “Lord, if You had been here, my brother wouldn’t have died. 22 Yet even now I know that whatever You ask from God, God will give You.” 23 “Your brother will rise again,” Jesus told her. 24 Martha said, “I know that he will rise again in the resurrection at the last day.” </vt:lpstr>
      <vt:lpstr>25 Jesus said to her, “I am the resurrection and the life. The one who believes in Me, even if he dies, will live. 26 Everyone who lives and believes in Me will never die—ever. Do you believe this?” 27 “Yes, Lord,” she told Him, “I believe You are the Messiah, the Son of God, who comes into the world.” 28 Having said this, she went back and called her sister Mary, saying in private, “The Teacher is here and is calling for you.” 29 As soon as she heard this, she got up quickly and went to Him. 30 Jesus had not yet come into the village but was still in the place where Martha had met Him. </vt:lpstr>
      <vt:lpstr>31 The Jews who were with her in the house consoling her saw that Mary got up quickly and went out. So they followed her, supposing that she was going to the tomb to cry there. 32 When Mary came to where Jesus was and saw Him, she fell at His feet and told Him, “Lord, if You had been here, my brother would not have died!” 33 When Jesus saw her crying, and the Jews who had come with her crying, He was angry in His spirit and deeply moved. 34 “Where have you put him?” He asked. “Lord,” they told Him, “come and see.”</vt:lpstr>
      <vt:lpstr>35 Jesus wept. 36 So the Jews said, “See how He loved him!” 37 But some of them said, “Couldn’t He who opened the blind man’s eyes also have kept this man from dying?” 38 Then Jesus, angry in Himself again, came to the tomb. It was a cave, and a stone was lying against it. 39 “Remove the stone,” Jesus said. Martha, the dead man’s sister, told Him, “Lord, he’s already decaying. It’s been four days.” 40 Jesus said to her, “Didn’t I tell you that if you believed you would see the glory of God?”</vt:lpstr>
      <vt:lpstr>41 So they removed the stone. Then Jesus raised His eyes and said, “Father, I thank You that You heard Me. 42 I know that You always hear Me, but because of the crowd standing here I said this, so they may believe You sent Me.” 43 After He said this, He shouted with a loud voice, “Lazarus, come out!” 44 The dead man came out bound hand and foot with linen strips and with his face wrapped in a cloth. Jesus said to them, “Loose him and let him go.”</vt:lpstr>
      <vt:lpstr>THE BIG IDEA</vt:lpstr>
      <vt:lpstr>1. We are all like Lazarus.</vt:lpstr>
      <vt:lpstr>2. People Doubt.</vt:lpstr>
      <vt:lpstr>3. Jesus can overcome our doubt.</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11</cp:revision>
  <dcterms:created xsi:type="dcterms:W3CDTF">2017-07-15T21:22:54Z</dcterms:created>
  <dcterms:modified xsi:type="dcterms:W3CDTF">2017-09-23T21:10:34Z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