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4"/>
  </p:notesMasterIdLst>
  <p:handoutMasterIdLst>
    <p:handoutMasterId r:id="rId15"/>
  </p:handoutMasterIdLst>
  <p:sldIdLst>
    <p:sldId id="257" r:id="rId5"/>
    <p:sldId id="273" r:id="rId6"/>
    <p:sldId id="275" r:id="rId7"/>
    <p:sldId id="272" r:id="rId8"/>
    <p:sldId id="281" r:id="rId9"/>
    <p:sldId id="290" r:id="rId10"/>
    <p:sldId id="291" r:id="rId11"/>
    <p:sldId id="292" r:id="rId12"/>
    <p:sldId id="279" r:id="rId13"/>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280" autoAdjust="0"/>
  </p:normalViewPr>
  <p:slideViewPr>
    <p:cSldViewPr>
      <p:cViewPr varScale="1">
        <p:scale>
          <a:sx n="77" d="100"/>
          <a:sy n="77" d="100"/>
        </p:scale>
        <p:origin x="43" y="72"/>
      </p:cViewPr>
      <p:guideLst>
        <p:guide pos="3839"/>
        <p:guide orient="horz" pos="2160"/>
      </p:guideLst>
    </p:cSldViewPr>
  </p:slideViewPr>
  <p:notesTextViewPr>
    <p:cViewPr>
      <p:scale>
        <a:sx n="1" d="1"/>
        <a:sy n="1" d="1"/>
      </p:scale>
      <p:origin x="0" y="0"/>
    </p:cViewPr>
  </p:notesTextViewPr>
  <p:notesViewPr>
    <p:cSldViewPr>
      <p:cViewPr varScale="1">
        <p:scale>
          <a:sx n="63" d="100"/>
          <a:sy n="63" d="100"/>
        </p:scale>
        <p:origin x="1986"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A5A207F-0F91-42F2-96D0-049C6003623B}" type="datetimeFigureOut">
              <a:rPr lang="en-US"/>
              <a:t>8/26/2017</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C567D4A-04CB-4EDF-8FB1-342A02FC8EC5}" type="slidenum">
              <a:rPr/>
              <a:t>‹#›</a:t>
            </a:fld>
            <a:endParaRPr/>
          </a:p>
        </p:txBody>
      </p:sp>
    </p:spTree>
    <p:extLst>
      <p:ext uri="{BB962C8B-B14F-4D97-AF65-F5344CB8AC3E}">
        <p14:creationId xmlns:p14="http://schemas.microsoft.com/office/powerpoint/2010/main" val="15801253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CC13F5-F2B1-464B-BE8F-27ABFBD2FBDE}" type="datetimeFigureOut">
              <a:rPr lang="en-US"/>
              <a:t>8/26/2017</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61351F-DBB1-4664-ADA9-83BC7CB8848D}" type="slidenum">
              <a:rPr/>
              <a:t>‹#›</a:t>
            </a:fld>
            <a:endParaRPr/>
          </a:p>
        </p:txBody>
      </p:sp>
    </p:spTree>
    <p:extLst>
      <p:ext uri="{BB962C8B-B14F-4D97-AF65-F5344CB8AC3E}">
        <p14:creationId xmlns:p14="http://schemas.microsoft.com/office/powerpoint/2010/main" val="36423620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61351F-DBB1-4664-ADA9-83BC7CB8848D}" type="slidenum">
              <a:rPr lang="en-US" smtClean="0"/>
              <a:t>5</a:t>
            </a:fld>
            <a:endParaRPr lang="en-US"/>
          </a:p>
        </p:txBody>
      </p:sp>
    </p:spTree>
    <p:extLst>
      <p:ext uri="{BB962C8B-B14F-4D97-AF65-F5344CB8AC3E}">
        <p14:creationId xmlns:p14="http://schemas.microsoft.com/office/powerpoint/2010/main" val="850775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61351F-DBB1-4664-ADA9-83BC7CB8848D}" type="slidenum">
              <a:rPr lang="en-US" smtClean="0"/>
              <a:t>6</a:t>
            </a:fld>
            <a:endParaRPr lang="en-US"/>
          </a:p>
        </p:txBody>
      </p:sp>
    </p:spTree>
    <p:extLst>
      <p:ext uri="{BB962C8B-B14F-4D97-AF65-F5344CB8AC3E}">
        <p14:creationId xmlns:p14="http://schemas.microsoft.com/office/powerpoint/2010/main" val="17546595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61351F-DBB1-4664-ADA9-83BC7CB8848D}" type="slidenum">
              <a:rPr lang="en-US" smtClean="0"/>
              <a:t>7</a:t>
            </a:fld>
            <a:endParaRPr lang="en-US"/>
          </a:p>
        </p:txBody>
      </p:sp>
    </p:spTree>
    <p:extLst>
      <p:ext uri="{BB962C8B-B14F-4D97-AF65-F5344CB8AC3E}">
        <p14:creationId xmlns:p14="http://schemas.microsoft.com/office/powerpoint/2010/main" val="26457642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61351F-DBB1-4664-ADA9-83BC7CB8848D}" type="slidenum">
              <a:rPr lang="en-US" smtClean="0"/>
              <a:t>8</a:t>
            </a:fld>
            <a:endParaRPr lang="en-US"/>
          </a:p>
        </p:txBody>
      </p:sp>
    </p:spTree>
    <p:extLst>
      <p:ext uri="{BB962C8B-B14F-4D97-AF65-F5344CB8AC3E}">
        <p14:creationId xmlns:p14="http://schemas.microsoft.com/office/powerpoint/2010/main" val="14306721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93814" y="990600"/>
            <a:ext cx="8458200" cy="3200400"/>
          </a:xfrm>
        </p:spPr>
        <p:txBody>
          <a:bodyPr>
            <a:normAutofit/>
          </a:bodyPr>
          <a:lstStyle>
            <a:lvl1pPr>
              <a:defRPr sz="6000"/>
            </a:lvl1pPr>
          </a:lstStyle>
          <a:p>
            <a:r>
              <a:rPr lang="en-US"/>
              <a:t>Click to edit Master title style</a:t>
            </a:r>
            <a:endParaRPr/>
          </a:p>
        </p:txBody>
      </p:sp>
      <p:sp>
        <p:nvSpPr>
          <p:cNvPr id="3" name="Subtitle 2"/>
          <p:cNvSpPr>
            <a:spLocks noGrp="1"/>
          </p:cNvSpPr>
          <p:nvPr>
            <p:ph type="subTitle" idx="1"/>
          </p:nvPr>
        </p:nvSpPr>
        <p:spPr>
          <a:xfrm>
            <a:off x="1293813" y="4267200"/>
            <a:ext cx="8458200" cy="1371600"/>
          </a:xfrm>
        </p:spPr>
        <p:txBody>
          <a:bodyPr>
            <a:normAutofit/>
          </a:bodyPr>
          <a:lstStyle>
            <a:lvl1pPr marL="0" indent="0" algn="l">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p:txBody>
          <a:bodyPr/>
          <a:lstStyle>
            <a:lvl1pPr>
              <a:defRPr sz="1100"/>
            </a:lvl1pPr>
          </a:lstStyle>
          <a:p>
            <a:fld id="{3CD9712D-992A-4AB1-A5C2-575F75921AA2}" type="datetimeFigureOut">
              <a:rPr lang="en-US" smtClean="0"/>
              <a:pPr/>
              <a:t>8/26/2017</a:t>
            </a:fld>
            <a:endParaRPr lang="en-US" dirty="0"/>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2413538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userDrawn="1">
          <p15:clr>
            <a:srgbClr val="FBAE40"/>
          </p15:clr>
        </p15:guide>
        <p15:guide id="2" pos="383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1600200">
              <a:defRPr/>
            </a:lvl6pPr>
            <a:lvl7pPr marL="1874520">
              <a:defRPr/>
            </a:lvl7pPr>
            <a:lvl8pPr marL="2148840">
              <a:defRPr/>
            </a:lvl8pPr>
            <a:lvl9pPr marL="2423160">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lvl1pPr>
              <a:defRPr sz="1100"/>
            </a:lvl1pPr>
          </a:lstStyle>
          <a:p>
            <a:fld id="{3CD9712D-992A-4AB1-A5C2-575F75921AA2}" type="datetimeFigureOut">
              <a:rPr lang="en-US" smtClean="0"/>
              <a:pPr/>
              <a:t>8/26/2017</a:t>
            </a:fld>
            <a:endParaRPr lang="en-US"/>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2857575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52014" y="381000"/>
            <a:ext cx="1904998" cy="57912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293814" y="381000"/>
            <a:ext cx="8305800" cy="5791200"/>
          </a:xfrm>
        </p:spPr>
        <p:txBody>
          <a:bodyPr vert="eaVert"/>
          <a:lstStyle>
            <a:lvl5pPr>
              <a:defRPr/>
            </a:lvl5pPr>
            <a:lvl6pPr>
              <a:defRPr/>
            </a:lvl6pPr>
            <a:lvl7pPr>
              <a:defRPr/>
            </a:lvl7pPr>
            <a:lvl8pPr>
              <a:defRPr/>
            </a:lvl8pPr>
            <a:lvl9pP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lvl1pPr>
              <a:defRPr sz="1100"/>
            </a:lvl1pPr>
          </a:lstStyle>
          <a:p>
            <a:fld id="{3CD9712D-992A-4AB1-A5C2-575F75921AA2}" type="datetimeFigureOut">
              <a:rPr lang="en-US" smtClean="0"/>
              <a:pPr/>
              <a:t>8/26/2017</a:t>
            </a:fld>
            <a:endParaRPr lang="en-US"/>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2132264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lvl1pPr>
              <a:defRPr sz="1100"/>
            </a:lvl1pPr>
          </a:lstStyle>
          <a:p>
            <a:fld id="{3CD9712D-992A-4AB1-A5C2-575F75921AA2}" type="datetimeFigureOut">
              <a:rPr lang="en-US" smtClean="0"/>
              <a:pPr/>
              <a:t>8/26/2017</a:t>
            </a:fld>
            <a:endParaRPr lang="en-US" dirty="0"/>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1594768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3813" y="2057400"/>
            <a:ext cx="8458201" cy="2666999"/>
          </a:xfrm>
        </p:spPr>
        <p:txBody>
          <a:bodyPr anchor="b">
            <a:normAutofit/>
          </a:bodyPr>
          <a:lstStyle>
            <a:lvl1pPr algn="l">
              <a:defRPr sz="4800" b="0" i="0" cap="none" baseline="0"/>
            </a:lvl1pPr>
          </a:lstStyle>
          <a:p>
            <a:r>
              <a:rPr lang="en-US"/>
              <a:t>Click to edit Master title style</a:t>
            </a:r>
            <a:endParaRPr/>
          </a:p>
        </p:txBody>
      </p:sp>
      <p:sp>
        <p:nvSpPr>
          <p:cNvPr id="3" name="Text Placeholder 2"/>
          <p:cNvSpPr>
            <a:spLocks noGrp="1"/>
          </p:cNvSpPr>
          <p:nvPr>
            <p:ph type="body" idx="1"/>
          </p:nvPr>
        </p:nvSpPr>
        <p:spPr>
          <a:xfrm>
            <a:off x="1293813" y="4876800"/>
            <a:ext cx="8458201" cy="1143000"/>
          </a:xfrm>
        </p:spPr>
        <p:txBody>
          <a:bodyPr anchor="t">
            <a:norm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sz="1100"/>
            </a:lvl1pPr>
          </a:lstStyle>
          <a:p>
            <a:fld id="{3CD9712D-992A-4AB1-A5C2-575F75921AA2}" type="datetimeFigureOut">
              <a:rPr lang="en-US" smtClean="0"/>
              <a:pPr/>
              <a:t>8/26/2017</a:t>
            </a:fld>
            <a:endParaRPr lang="en-US"/>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3378620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293812" y="1676400"/>
            <a:ext cx="4700016" cy="4495800"/>
          </a:xfrm>
        </p:spPr>
        <p:txBody>
          <a:bodyPr>
            <a:normAutofit/>
          </a:bodyPr>
          <a:lstStyle>
            <a:lvl1pPr>
              <a:defRPr sz="24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02035" y="1676401"/>
            <a:ext cx="4700016" cy="4495800"/>
          </a:xfrm>
        </p:spPr>
        <p:txBody>
          <a:bodyPr>
            <a:normAutofit/>
          </a:bodyPr>
          <a:lstStyle>
            <a:lvl1pPr>
              <a:defRPr sz="24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lvl1pPr>
              <a:defRPr sz="1100"/>
            </a:lvl1pPr>
          </a:lstStyle>
          <a:p>
            <a:fld id="{3CD9712D-992A-4AB1-A5C2-575F75921AA2}" type="datetimeFigureOut">
              <a:rPr lang="en-US" smtClean="0"/>
              <a:pPr/>
              <a:t>8/26/2017</a:t>
            </a:fld>
            <a:endParaRPr lang="en-US" dirty="0"/>
          </a:p>
        </p:txBody>
      </p:sp>
      <p:sp>
        <p:nvSpPr>
          <p:cNvPr id="6" name="Footer Placeholder 5"/>
          <p:cNvSpPr>
            <a:spLocks noGrp="1"/>
          </p:cNvSpPr>
          <p:nvPr>
            <p:ph type="ftr" sz="quarter" idx="11"/>
          </p:nvPr>
        </p:nvSpPr>
        <p:spPr/>
        <p:txBody>
          <a:bodyPr/>
          <a:lstStyle>
            <a:lvl1pPr>
              <a:defRPr sz="1100"/>
            </a:lvl1pPr>
          </a:lstStyle>
          <a:p>
            <a:endParaRPr lang="en-US"/>
          </a:p>
        </p:txBody>
      </p:sp>
      <p:sp>
        <p:nvSpPr>
          <p:cNvPr id="7" name="Slide Number Placeholder 6"/>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3107462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293813" y="1676399"/>
            <a:ext cx="4701142" cy="762001"/>
          </a:xfrm>
        </p:spPr>
        <p:txBody>
          <a:bodyPr anchor="ctr">
            <a:noAutofit/>
          </a:bodyP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3813" y="2516457"/>
            <a:ext cx="4701142" cy="3655743"/>
          </a:xfrm>
        </p:spPr>
        <p:txBody>
          <a:bodyPr/>
          <a:lstStyle>
            <a:lvl1pPr>
              <a:defRPr sz="22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191754" y="1676399"/>
            <a:ext cx="4703259" cy="762001"/>
          </a:xfrm>
        </p:spPr>
        <p:txBody>
          <a:bodyPr anchor="ctr">
            <a:noAutofit/>
          </a:bodyP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1754" y="2516457"/>
            <a:ext cx="4703259" cy="3655743"/>
          </a:xfrm>
        </p:spPr>
        <p:txBody>
          <a:bodyPr/>
          <a:lstStyle>
            <a:lvl1pPr>
              <a:defRPr sz="22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lvl1pPr>
              <a:defRPr sz="1100"/>
            </a:lvl1pPr>
          </a:lstStyle>
          <a:p>
            <a:fld id="{3CD9712D-992A-4AB1-A5C2-575F75921AA2}" type="datetimeFigureOut">
              <a:rPr lang="en-US" smtClean="0"/>
              <a:pPr/>
              <a:t>8/26/2017</a:t>
            </a:fld>
            <a:endParaRPr lang="en-US" dirty="0"/>
          </a:p>
        </p:txBody>
      </p:sp>
      <p:sp>
        <p:nvSpPr>
          <p:cNvPr id="8" name="Footer Placeholder 7"/>
          <p:cNvSpPr>
            <a:spLocks noGrp="1"/>
          </p:cNvSpPr>
          <p:nvPr>
            <p:ph type="ftr" sz="quarter" idx="11"/>
          </p:nvPr>
        </p:nvSpPr>
        <p:spPr/>
        <p:txBody>
          <a:bodyPr/>
          <a:lstStyle>
            <a:lvl1pPr>
              <a:defRPr sz="1100"/>
            </a:lvl1pPr>
          </a:lstStyle>
          <a:p>
            <a:endParaRPr lang="en-US"/>
          </a:p>
        </p:txBody>
      </p:sp>
      <p:sp>
        <p:nvSpPr>
          <p:cNvPr id="9" name="Slide Number Placeholder 8"/>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1688552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lvl1pPr>
              <a:defRPr sz="1100"/>
            </a:lvl1pPr>
          </a:lstStyle>
          <a:p>
            <a:fld id="{3CD9712D-992A-4AB1-A5C2-575F75921AA2}" type="datetimeFigureOut">
              <a:rPr lang="en-US" smtClean="0"/>
              <a:pPr/>
              <a:t>8/26/2017</a:t>
            </a:fld>
            <a:endParaRPr lang="en-US" dirty="0"/>
          </a:p>
        </p:txBody>
      </p:sp>
      <p:sp>
        <p:nvSpPr>
          <p:cNvPr id="4" name="Footer Placeholder 3"/>
          <p:cNvSpPr>
            <a:spLocks noGrp="1"/>
          </p:cNvSpPr>
          <p:nvPr>
            <p:ph type="ftr" sz="quarter" idx="11"/>
          </p:nvPr>
        </p:nvSpPr>
        <p:spPr/>
        <p:txBody>
          <a:bodyPr/>
          <a:lstStyle>
            <a:lvl1pPr>
              <a:defRPr sz="1100"/>
            </a:lvl1pPr>
          </a:lstStyle>
          <a:p>
            <a:endParaRPr lang="en-US"/>
          </a:p>
        </p:txBody>
      </p:sp>
      <p:sp>
        <p:nvSpPr>
          <p:cNvPr id="5" name="Slide Number Placeholder 4"/>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3261595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z="1100"/>
            </a:lvl1pPr>
          </a:lstStyle>
          <a:p>
            <a:fld id="{3CD9712D-992A-4AB1-A5C2-575F75921AA2}" type="datetimeFigureOut">
              <a:rPr lang="en-US" smtClean="0"/>
              <a:pPr/>
              <a:t>8/26/2017</a:t>
            </a:fld>
            <a:endParaRPr lang="en-US" dirty="0"/>
          </a:p>
        </p:txBody>
      </p:sp>
      <p:sp>
        <p:nvSpPr>
          <p:cNvPr id="3" name="Footer Placeholder 2"/>
          <p:cNvSpPr>
            <a:spLocks noGrp="1"/>
          </p:cNvSpPr>
          <p:nvPr>
            <p:ph type="ftr" sz="quarter" idx="11"/>
          </p:nvPr>
        </p:nvSpPr>
        <p:spPr/>
        <p:txBody>
          <a:bodyPr/>
          <a:lstStyle>
            <a:lvl1pPr>
              <a:defRPr sz="1100"/>
            </a:lvl1pPr>
          </a:lstStyle>
          <a:p>
            <a:endParaRPr lang="en-US"/>
          </a:p>
        </p:txBody>
      </p:sp>
      <p:sp>
        <p:nvSpPr>
          <p:cNvPr id="4" name="Slide Number Placeholder 3"/>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743399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70811" y="1676400"/>
            <a:ext cx="3810000" cy="2438400"/>
          </a:xfrm>
        </p:spPr>
        <p:txBody>
          <a:bodyPr anchor="b">
            <a:normAutofit/>
          </a:bodyPr>
          <a:lstStyle>
            <a:lvl1pPr algn="l">
              <a:defRPr sz="3200" b="0"/>
            </a:lvl1pPr>
          </a:lstStyle>
          <a:p>
            <a:r>
              <a:rPr lang="en-US"/>
              <a:t>Click to edit Master title style</a:t>
            </a:r>
            <a:endParaRPr dirty="0"/>
          </a:p>
        </p:txBody>
      </p:sp>
      <p:sp>
        <p:nvSpPr>
          <p:cNvPr id="3" name="Content Placeholder 2"/>
          <p:cNvSpPr>
            <a:spLocks noGrp="1"/>
          </p:cNvSpPr>
          <p:nvPr>
            <p:ph idx="1"/>
          </p:nvPr>
        </p:nvSpPr>
        <p:spPr>
          <a:xfrm>
            <a:off x="1293813" y="685800"/>
            <a:ext cx="6172200"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7770811" y="4191000"/>
            <a:ext cx="3810000" cy="15240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sz="1100"/>
            </a:lvl1pPr>
          </a:lstStyle>
          <a:p>
            <a:fld id="{3CD9712D-992A-4AB1-A5C2-575F75921AA2}" type="datetimeFigureOut">
              <a:rPr lang="en-US" smtClean="0"/>
              <a:pPr/>
              <a:t>8/26/2017</a:t>
            </a:fld>
            <a:endParaRPr lang="en-US"/>
          </a:p>
        </p:txBody>
      </p:sp>
      <p:sp>
        <p:nvSpPr>
          <p:cNvPr id="6" name="Footer Placeholder 5"/>
          <p:cNvSpPr>
            <a:spLocks noGrp="1"/>
          </p:cNvSpPr>
          <p:nvPr>
            <p:ph type="ftr" sz="quarter" idx="11"/>
          </p:nvPr>
        </p:nvSpPr>
        <p:spPr/>
        <p:txBody>
          <a:bodyPr/>
          <a:lstStyle>
            <a:lvl1pPr>
              <a:defRPr sz="1100"/>
            </a:lvl1pPr>
          </a:lstStyle>
          <a:p>
            <a:endParaRPr lang="en-US"/>
          </a:p>
        </p:txBody>
      </p:sp>
      <p:sp>
        <p:nvSpPr>
          <p:cNvPr id="7" name="Slide Number Placeholder 6"/>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82885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70812" y="1676400"/>
            <a:ext cx="3810000" cy="2438400"/>
          </a:xfrm>
        </p:spPr>
        <p:txBody>
          <a:bodyPr anchor="b">
            <a:noAutofit/>
          </a:bodyPr>
          <a:lstStyle>
            <a:lvl1pPr algn="l">
              <a:defRPr sz="3200" b="0"/>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1522412" y="0"/>
            <a:ext cx="5943601" cy="6858000"/>
          </a:xfrm>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7770812" y="4191000"/>
            <a:ext cx="3810000" cy="15240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3839490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836614" y="0"/>
            <a:ext cx="11352212" cy="6858000"/>
          </a:xfrm>
          <a:prstGeom prst="rect">
            <a:avLst/>
          </a:prstGeom>
          <a:gradFill>
            <a:gsLst>
              <a:gs pos="0">
                <a:schemeClr val="bg1">
                  <a:alpha val="60000"/>
                </a:scheme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Placeholder 1"/>
          <p:cNvSpPr>
            <a:spLocks noGrp="1"/>
          </p:cNvSpPr>
          <p:nvPr>
            <p:ph type="title"/>
          </p:nvPr>
        </p:nvSpPr>
        <p:spPr>
          <a:xfrm>
            <a:off x="1293813" y="381000"/>
            <a:ext cx="9601200" cy="1143000"/>
          </a:xfrm>
          <a:prstGeom prst="rect">
            <a:avLst/>
          </a:prstGeom>
        </p:spPr>
        <p:txBody>
          <a:bodyPr vert="horz" lIns="91440" tIns="45720" rIns="91440" bIns="45720" rtlCol="0" anchor="b">
            <a:normAutofit/>
          </a:bodyPr>
          <a:lstStyle/>
          <a:p>
            <a:r>
              <a:rPr lang="en-US"/>
              <a:t>Click to edit Master title style</a:t>
            </a:r>
            <a:endParaRPr dirty="0"/>
          </a:p>
        </p:txBody>
      </p:sp>
      <p:sp>
        <p:nvSpPr>
          <p:cNvPr id="3" name="Text Placeholder 2"/>
          <p:cNvSpPr>
            <a:spLocks noGrp="1"/>
          </p:cNvSpPr>
          <p:nvPr>
            <p:ph type="body" idx="1"/>
          </p:nvPr>
        </p:nvSpPr>
        <p:spPr>
          <a:xfrm>
            <a:off x="1293813" y="1676400"/>
            <a:ext cx="9601200" cy="44958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1271781" y="6356351"/>
            <a:ext cx="2844059" cy="365125"/>
          </a:xfrm>
          <a:prstGeom prst="rect">
            <a:avLst/>
          </a:prstGeom>
        </p:spPr>
        <p:txBody>
          <a:bodyPr vert="horz" lIns="91440" tIns="45720" rIns="91440" bIns="45720" rtlCol="0" anchor="ctr"/>
          <a:lstStyle>
            <a:lvl1pPr algn="l">
              <a:defRPr sz="1100">
                <a:solidFill>
                  <a:schemeClr val="tx1">
                    <a:lumMod val="90000"/>
                    <a:lumOff val="10000"/>
                  </a:schemeClr>
                </a:solidFill>
              </a:defRPr>
            </a:lvl1pPr>
          </a:lstStyle>
          <a:p>
            <a:fld id="{3CD9712D-992A-4AB1-A5C2-575F75921AA2}" type="datetimeFigureOut">
              <a:rPr lang="en-US" smtClean="0"/>
              <a:pPr/>
              <a:t>8/26/2017</a:t>
            </a:fld>
            <a:endParaRPr lang="en-US" dirty="0"/>
          </a:p>
        </p:txBody>
      </p:sp>
      <p:sp>
        <p:nvSpPr>
          <p:cNvPr id="5" name="Footer Placeholder 4"/>
          <p:cNvSpPr>
            <a:spLocks noGrp="1"/>
          </p:cNvSpPr>
          <p:nvPr>
            <p:ph type="ftr" sz="quarter" idx="3"/>
          </p:nvPr>
        </p:nvSpPr>
        <p:spPr>
          <a:xfrm>
            <a:off x="4164515" y="6356351"/>
            <a:ext cx="3859795" cy="365125"/>
          </a:xfrm>
          <a:prstGeom prst="rect">
            <a:avLst/>
          </a:prstGeom>
        </p:spPr>
        <p:txBody>
          <a:bodyPr vert="horz" lIns="91440" tIns="45720" rIns="91440" bIns="45720" rtlCol="0" anchor="ctr"/>
          <a:lstStyle>
            <a:lvl1pPr algn="ctr">
              <a:defRPr sz="1100">
                <a:solidFill>
                  <a:schemeClr val="tx1">
                    <a:lumMod val="90000"/>
                    <a:lumOff val="10000"/>
                  </a:schemeClr>
                </a:solidFill>
              </a:defRPr>
            </a:lvl1pPr>
          </a:lstStyle>
          <a:p>
            <a:endParaRPr lang="en-US"/>
          </a:p>
        </p:txBody>
      </p:sp>
      <p:sp>
        <p:nvSpPr>
          <p:cNvPr id="6" name="Slide Number Placeholder 5"/>
          <p:cNvSpPr>
            <a:spLocks noGrp="1"/>
          </p:cNvSpPr>
          <p:nvPr>
            <p:ph type="sldNum" sz="quarter" idx="4"/>
          </p:nvPr>
        </p:nvSpPr>
        <p:spPr>
          <a:xfrm>
            <a:off x="8051225" y="6356351"/>
            <a:ext cx="2844059" cy="365125"/>
          </a:xfrm>
          <a:prstGeom prst="rect">
            <a:avLst/>
          </a:prstGeom>
        </p:spPr>
        <p:txBody>
          <a:bodyPr vert="horz" lIns="91440" tIns="45720" rIns="91440" bIns="45720" rtlCol="0" anchor="ctr"/>
          <a:lstStyle>
            <a:lvl1pPr algn="r">
              <a:defRPr sz="1100">
                <a:solidFill>
                  <a:schemeClr val="tx1">
                    <a:lumMod val="90000"/>
                    <a:lumOff val="10000"/>
                  </a:schemeClr>
                </a:solidFill>
              </a:defRPr>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35287214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3838" indent="-228600" algn="l" defTabSz="914400" rtl="0" eaLnBrk="1" latinLnBrk="0" hangingPunct="1">
        <a:lnSpc>
          <a:spcPct val="90000"/>
        </a:lnSpc>
        <a:spcBef>
          <a:spcPts val="1600"/>
        </a:spcBef>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3pPr>
      <a:lvl4pPr marL="105156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5pPr>
      <a:lvl6pPr marL="160020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6pPr>
      <a:lvl7pPr marL="187452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7pPr>
      <a:lvl8pPr marL="214884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8pPr>
      <a:lvl9pPr marL="242316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812" y="1371600"/>
            <a:ext cx="10287000" cy="3200400"/>
          </a:xfrm>
        </p:spPr>
        <p:txBody>
          <a:bodyPr>
            <a:normAutofit fontScale="90000"/>
          </a:bodyPr>
          <a:lstStyle/>
          <a:p>
            <a:pPr algn="ctr"/>
            <a:r>
              <a:rPr lang="en-US" sz="11500" b="1" dirty="0">
                <a:effectLst>
                  <a:outerShdw blurRad="38100" dist="38100" dir="2700000" algn="tl">
                    <a:srgbClr val="000000">
                      <a:alpha val="43137"/>
                    </a:srgbClr>
                  </a:outerShdw>
                </a:effectLst>
              </a:rPr>
              <a:t>THE MIRACLES </a:t>
            </a:r>
            <a:br>
              <a:rPr lang="en-US" sz="11500" b="1" dirty="0">
                <a:effectLst>
                  <a:outerShdw blurRad="38100" dist="38100" dir="2700000" algn="tl">
                    <a:srgbClr val="000000">
                      <a:alpha val="43137"/>
                    </a:srgbClr>
                  </a:outerShdw>
                </a:effectLst>
              </a:rPr>
            </a:br>
            <a:r>
              <a:rPr lang="en-US" sz="11500" b="1" dirty="0">
                <a:effectLst>
                  <a:outerShdw blurRad="38100" dist="38100" dir="2700000" algn="tl">
                    <a:srgbClr val="000000">
                      <a:alpha val="43137"/>
                    </a:srgbClr>
                  </a:outerShdw>
                </a:effectLst>
              </a:rPr>
              <a:t>OF JESUS                                   </a:t>
            </a:r>
          </a:p>
        </p:txBody>
      </p:sp>
      <p:pic>
        <p:nvPicPr>
          <p:cNvPr id="6" name="Picture 5">
            <a:extLst>
              <a:ext uri="{FF2B5EF4-FFF2-40B4-BE49-F238E27FC236}">
                <a16:creationId xmlns:a16="http://schemas.microsoft.com/office/drawing/2014/main" id="{01B84BB6-06F9-43DF-BB79-FF4FAF7EF34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7012" y="5466420"/>
            <a:ext cx="3589732" cy="1220947"/>
          </a:xfrm>
          <a:prstGeom prst="rect">
            <a:avLst/>
          </a:prstGeom>
        </p:spPr>
      </p:pic>
    </p:spTree>
    <p:extLst>
      <p:ext uri="{BB962C8B-B14F-4D97-AF65-F5344CB8AC3E}">
        <p14:creationId xmlns:p14="http://schemas.microsoft.com/office/powerpoint/2010/main" val="3198176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Mark 4:35-41</a:t>
            </a:r>
          </a:p>
        </p:txBody>
      </p:sp>
      <p:sp>
        <p:nvSpPr>
          <p:cNvPr id="5" name="Content Placeholder 4"/>
          <p:cNvSpPr>
            <a:spLocks noGrp="1"/>
          </p:cNvSpPr>
          <p:nvPr>
            <p:ph sz="half" idx="1"/>
          </p:nvPr>
        </p:nvSpPr>
        <p:spPr>
          <a:xfrm>
            <a:off x="1293813" y="1981200"/>
            <a:ext cx="10439400" cy="4495800"/>
          </a:xfrm>
        </p:spPr>
        <p:txBody>
          <a:bodyPr>
            <a:normAutofit/>
          </a:bodyPr>
          <a:lstStyle/>
          <a:p>
            <a:pPr marL="0" indent="0">
              <a:buNone/>
            </a:pPr>
            <a:r>
              <a:rPr lang="en-US" sz="3200" b="1" dirty="0"/>
              <a:t>“On that day, when evening had come, He told them, “Let’s cross over to the other side of the sea.” 36 So they left the crowd and took Him along since He was already in the boat. And other boats were with Him. 37 A fierce windstorm arose, and the waves were breaking over the boat, so that the boat was already being swamped. 38 But He was in the stern, sleeping on the cushion. So they woke Him up and said to Him, “Teacher! Don’t You care that we’re going to die?”</a:t>
            </a:r>
          </a:p>
        </p:txBody>
      </p:sp>
    </p:spTree>
    <p:extLst>
      <p:ext uri="{BB962C8B-B14F-4D97-AF65-F5344CB8AC3E}">
        <p14:creationId xmlns:p14="http://schemas.microsoft.com/office/powerpoint/2010/main" val="323130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2" y="6096000"/>
            <a:ext cx="9601200" cy="1143000"/>
          </a:xfrm>
        </p:spPr>
        <p:txBody>
          <a:bodyPr>
            <a:normAutofit fontScale="90000"/>
          </a:bodyPr>
          <a:lstStyle/>
          <a:p>
            <a:r>
              <a:rPr lang="en-US" b="1" dirty="0"/>
              <a:t>39 He got up, rebuked the wind, and said to the sea, “Silence! Be still!” The wind ceased, and there was a great calm. 40 Then He said to them, “Why are you fearful? Do you still have no faith?”</a:t>
            </a:r>
            <a:br>
              <a:rPr lang="en-US" b="1" dirty="0"/>
            </a:br>
            <a:r>
              <a:rPr lang="en-US" b="1" dirty="0"/>
              <a:t>41 And they were terrified and asked one another, “Who then is this? Even the wind and the sea obey Him!”</a:t>
            </a:r>
            <a:br>
              <a:rPr lang="en-US" b="1" dirty="0"/>
            </a:br>
            <a:br>
              <a:rPr lang="en-US" b="1" dirty="0"/>
            </a:br>
            <a:br>
              <a:rPr lang="en-US" b="1" dirty="0"/>
            </a:br>
            <a:br>
              <a:rPr lang="en-US" b="1" dirty="0"/>
            </a:br>
            <a:br>
              <a:rPr lang="en-US" b="1" dirty="0"/>
            </a:br>
            <a:endParaRPr lang="en-US" dirty="0"/>
          </a:p>
        </p:txBody>
      </p:sp>
    </p:spTree>
    <p:extLst>
      <p:ext uri="{BB962C8B-B14F-4D97-AF65-F5344CB8AC3E}">
        <p14:creationId xmlns:p14="http://schemas.microsoft.com/office/powerpoint/2010/main" val="1547476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293812" y="1219200"/>
            <a:ext cx="9601200" cy="1143000"/>
          </a:xfrm>
        </p:spPr>
        <p:txBody>
          <a:bodyPr>
            <a:normAutofit/>
          </a:bodyPr>
          <a:lstStyle/>
          <a:p>
            <a:r>
              <a:rPr lang="en-US" sz="7200" b="1" dirty="0"/>
              <a:t>THE BIG IDEA</a:t>
            </a:r>
          </a:p>
        </p:txBody>
      </p:sp>
      <p:sp>
        <p:nvSpPr>
          <p:cNvPr id="14" name="Content Placeholder 13"/>
          <p:cNvSpPr>
            <a:spLocks noGrp="1"/>
          </p:cNvSpPr>
          <p:nvPr>
            <p:ph idx="1"/>
          </p:nvPr>
        </p:nvSpPr>
        <p:spPr>
          <a:xfrm>
            <a:off x="1293812" y="2667000"/>
            <a:ext cx="10439400" cy="2057400"/>
          </a:xfrm>
        </p:spPr>
        <p:txBody>
          <a:bodyPr>
            <a:normAutofit/>
          </a:bodyPr>
          <a:lstStyle/>
          <a:p>
            <a:pPr marL="0" indent="0" algn="ctr">
              <a:buNone/>
            </a:pPr>
            <a:r>
              <a:rPr lang="en-US" sz="6000" dirty="0">
                <a:solidFill>
                  <a:srgbClr val="0000CC"/>
                </a:solidFill>
                <a:effectLst>
                  <a:outerShdw blurRad="38100" dist="38100" dir="2700000" algn="tl">
                    <a:srgbClr val="000000">
                      <a:alpha val="43137"/>
                    </a:srgbClr>
                  </a:outerShdw>
                </a:effectLst>
              </a:rPr>
              <a:t>When the storms come Jesus is there to bring you peace.</a:t>
            </a:r>
          </a:p>
        </p:txBody>
      </p:sp>
    </p:spTree>
    <p:extLst>
      <p:ext uri="{BB962C8B-B14F-4D97-AF65-F5344CB8AC3E}">
        <p14:creationId xmlns:p14="http://schemas.microsoft.com/office/powerpoint/2010/main" val="1270821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2" y="3200400"/>
            <a:ext cx="10515600" cy="1371600"/>
          </a:xfrm>
        </p:spPr>
        <p:txBody>
          <a:bodyPr>
            <a:noAutofit/>
          </a:bodyPr>
          <a:lstStyle/>
          <a:p>
            <a:pPr algn="ctr">
              <a:lnSpc>
                <a:spcPct val="100000"/>
              </a:lnSpc>
            </a:pPr>
            <a:r>
              <a:rPr lang="en-US" sz="7200" b="1" dirty="0">
                <a:effectLst>
                  <a:outerShdw blurRad="38100" dist="38100" dir="2700000" algn="tl">
                    <a:srgbClr val="000000">
                      <a:alpha val="43137"/>
                    </a:srgbClr>
                  </a:outerShdw>
                </a:effectLst>
              </a:rPr>
              <a:t>#1 Storms happen- even to the best of us.. </a:t>
            </a:r>
            <a:endParaRPr lang="en-US" sz="6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01959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212" y="4648200"/>
            <a:ext cx="10515600" cy="1371600"/>
          </a:xfrm>
        </p:spPr>
        <p:txBody>
          <a:bodyPr>
            <a:noAutofit/>
          </a:bodyPr>
          <a:lstStyle/>
          <a:p>
            <a:pPr algn="ctr">
              <a:lnSpc>
                <a:spcPct val="100000"/>
              </a:lnSpc>
            </a:pPr>
            <a:r>
              <a:rPr lang="en-US" sz="7200" b="1" dirty="0">
                <a:effectLst>
                  <a:outerShdw blurRad="38100" dist="38100" dir="2700000" algn="tl">
                    <a:srgbClr val="000000">
                      <a:alpha val="43137"/>
                    </a:srgbClr>
                  </a:outerShdw>
                </a:effectLst>
              </a:rPr>
              <a:t>#2 How we respond in the storm tells others what we believe about God.</a:t>
            </a:r>
            <a:endParaRPr lang="en-US" sz="6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64040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2" y="3200400"/>
            <a:ext cx="10515600" cy="1371600"/>
          </a:xfrm>
        </p:spPr>
        <p:txBody>
          <a:bodyPr>
            <a:noAutofit/>
          </a:bodyPr>
          <a:lstStyle/>
          <a:p>
            <a:pPr algn="ctr">
              <a:lnSpc>
                <a:spcPct val="100000"/>
              </a:lnSpc>
            </a:pPr>
            <a:r>
              <a:rPr lang="en-US" sz="7200" b="1" dirty="0">
                <a:effectLst>
                  <a:outerShdw blurRad="38100" dist="38100" dir="2700000" algn="tl">
                    <a:srgbClr val="000000">
                      <a:alpha val="43137"/>
                    </a:srgbClr>
                  </a:outerShdw>
                </a:effectLst>
              </a:rPr>
              <a:t>#3 God has your back.</a:t>
            </a:r>
            <a:endParaRPr lang="en-US" sz="6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93696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2" y="3200400"/>
            <a:ext cx="10515600" cy="1371600"/>
          </a:xfrm>
        </p:spPr>
        <p:txBody>
          <a:bodyPr>
            <a:noAutofit/>
          </a:bodyPr>
          <a:lstStyle/>
          <a:p>
            <a:pPr algn="ctr">
              <a:lnSpc>
                <a:spcPct val="100000"/>
              </a:lnSpc>
            </a:pPr>
            <a:r>
              <a:rPr lang="en-US" sz="7200" b="1" dirty="0">
                <a:effectLst>
                  <a:outerShdw blurRad="38100" dist="38100" dir="2700000" algn="tl">
                    <a:srgbClr val="000000">
                      <a:alpha val="43137"/>
                    </a:srgbClr>
                  </a:outerShdw>
                </a:effectLst>
              </a:rPr>
              <a:t>The power of your storm cannot over power GOD.</a:t>
            </a:r>
            <a:endParaRPr lang="en-US" sz="6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85187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3812" y="990600"/>
            <a:ext cx="9906000" cy="3200400"/>
          </a:xfrm>
        </p:spPr>
        <p:txBody>
          <a:bodyPr>
            <a:normAutofit/>
          </a:bodyPr>
          <a:lstStyle/>
          <a:p>
            <a:r>
              <a:rPr lang="en-US" sz="8000" b="1" dirty="0">
                <a:effectLst>
                  <a:outerShdw blurRad="38100" dist="38100" dir="2700000" algn="tl">
                    <a:srgbClr val="000000">
                      <a:alpha val="43137"/>
                    </a:srgbClr>
                  </a:outerShdw>
                </a:effectLst>
              </a:rPr>
              <a:t>THE MIRACLES OF JESUS</a:t>
            </a:r>
          </a:p>
        </p:txBody>
      </p:sp>
      <p:pic>
        <p:nvPicPr>
          <p:cNvPr id="6" name="Picture 5">
            <a:extLst>
              <a:ext uri="{FF2B5EF4-FFF2-40B4-BE49-F238E27FC236}">
                <a16:creationId xmlns:a16="http://schemas.microsoft.com/office/drawing/2014/main" id="{01B84BB6-06F9-43DF-BB79-FF4FAF7EF34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51812" y="5466420"/>
            <a:ext cx="3589732" cy="1220947"/>
          </a:xfrm>
          <a:prstGeom prst="rect">
            <a:avLst/>
          </a:prstGeom>
        </p:spPr>
      </p:pic>
    </p:spTree>
    <p:extLst>
      <p:ext uri="{BB962C8B-B14F-4D97-AF65-F5344CB8AC3E}">
        <p14:creationId xmlns:p14="http://schemas.microsoft.com/office/powerpoint/2010/main" val="1699380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Serenity 16x9">
  <a:themeElements>
    <a:clrScheme name="Serenity_16x9">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400"/>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a:defPPr>
      </a:lstStyle>
    </a:txDef>
  </a:objectDefaults>
  <a:extraClrSchemeLst/>
  <a:extLst>
    <a:ext uri="{05A4C25C-085E-4340-85A3-A5531E510DB2}">
      <thm15:themeFamily xmlns:thm15="http://schemas.microsoft.com/office/thememl/2012/main" name="TF02801109.potx" id="{B47C65E8-9F73-4C4F-A3C2-84725F71438E}" vid="{CFC30A9F-F7E5-41F4-B6B7-D2E5B79E3BFB}"/>
    </a:ext>
  </a:extLst>
</a:theme>
</file>

<file path=ppt/theme/theme2.xml><?xml version="1.0" encoding="utf-8"?>
<a:theme xmlns:a="http://schemas.openxmlformats.org/drawingml/2006/main" name="Office Theme">
  <a:themeElements>
    <a:clrScheme name="Serenity">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Serenity">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false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1360506</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 xsi:nil="true"/>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2011-12-12T13:37:00+00:00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2035-01-01T08:00:00+00:00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TP102801108</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706526</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REDMOND\v-soujap</DisplayName>
        <AccountId>1954</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14</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F249165-F638-412C-8E0A-DFB7045CA2E0}">
  <ds:schemaRefs>
    <ds:schemaRef ds:uri="http://schemas.microsoft.com/office/infopath/2007/PartnerControls"/>
    <ds:schemaRef ds:uri="http://purl.org/dc/elements/1.1/"/>
    <ds:schemaRef ds:uri="http://schemas.microsoft.com/office/2006/metadata/properties"/>
    <ds:schemaRef ds:uri="4873beb7-5857-4685-be1f-d57550cc96cc"/>
    <ds:schemaRef ds:uri="http://schemas.openxmlformats.org/package/2006/metadata/core-properties"/>
    <ds:schemaRef ds:uri="http://schemas.microsoft.com/office/2006/documentManagement/types"/>
    <ds:schemaRef ds:uri="http://purl.org/dc/terms/"/>
    <ds:schemaRef ds:uri="http://www.w3.org/XML/1998/namespace"/>
    <ds:schemaRef ds:uri="http://purl.org/dc/dcmitype/"/>
  </ds:schemaRefs>
</ds:datastoreItem>
</file>

<file path=customXml/itemProps2.xml><?xml version="1.0" encoding="utf-8"?>
<ds:datastoreItem xmlns:ds="http://schemas.openxmlformats.org/officeDocument/2006/customXml" ds:itemID="{211E33DF-2340-4F4E-B874-B73FEFEBFC8D}">
  <ds:schemaRefs>
    <ds:schemaRef ds:uri="http://schemas.microsoft.com/sharepoint/v3/contenttype/forms"/>
  </ds:schemaRefs>
</ds:datastoreItem>
</file>

<file path=customXml/itemProps3.xml><?xml version="1.0" encoding="utf-8"?>
<ds:datastoreItem xmlns:ds="http://schemas.openxmlformats.org/officeDocument/2006/customXml" ds:itemID="{4683C129-7B42-490A-AD74-E9303BC76D3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Serenity nature presentation (widescreen)</Template>
  <TotalTime>242</TotalTime>
  <Words>233</Words>
  <Application>Microsoft Office PowerPoint</Application>
  <PresentationFormat>Custom</PresentationFormat>
  <Paragraphs>15</Paragraphs>
  <Slides>9</Slides>
  <Notes>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Euphemia</vt:lpstr>
      <vt:lpstr>Serenity 16x9</vt:lpstr>
      <vt:lpstr>THE MIRACLES  OF JESUS                                   </vt:lpstr>
      <vt:lpstr>Mark 4:35-41</vt:lpstr>
      <vt:lpstr>39 He got up, rebuked the wind, and said to the sea, “Silence! Be still!” The wind ceased, and there was a great calm. 40 Then He said to them, “Why are you fearful? Do you still have no faith?” 41 And they were terrified and asked one another, “Who then is this? Even the wind and the sea obey Him!”     </vt:lpstr>
      <vt:lpstr>THE BIG IDEA</vt:lpstr>
      <vt:lpstr>#1 Storms happen- even to the best of us.. </vt:lpstr>
      <vt:lpstr>#2 How we respond in the storm tells others what we believe about God.</vt:lpstr>
      <vt:lpstr>#3 God has your back.</vt:lpstr>
      <vt:lpstr>The power of your storm cannot over power GOD.</vt:lpstr>
      <vt:lpstr>THE MIRACLES OF JESUS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MIRICLES OF JESUS</dc:title>
  <dc:creator>Tim</dc:creator>
  <cp:lastModifiedBy>Tim</cp:lastModifiedBy>
  <cp:revision>6</cp:revision>
  <dcterms:created xsi:type="dcterms:W3CDTF">2017-07-15T21:22:54Z</dcterms:created>
  <dcterms:modified xsi:type="dcterms:W3CDTF">2017-08-26T19:16:36Z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