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7" r:id="rId5"/>
    <p:sldId id="273" r:id="rId6"/>
    <p:sldId id="275" r:id="rId7"/>
    <p:sldId id="293" r:id="rId8"/>
    <p:sldId id="272" r:id="rId9"/>
    <p:sldId id="281" r:id="rId10"/>
    <p:sldId id="290" r:id="rId11"/>
    <p:sldId id="291" r:id="rId12"/>
    <p:sldId id="292" r:id="rId13"/>
    <p:sldId id="279"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280" autoAdjust="0"/>
  </p:normalViewPr>
  <p:slideViewPr>
    <p:cSldViewPr>
      <p:cViewPr varScale="1">
        <p:scale>
          <a:sx n="80" d="100"/>
          <a:sy n="80" d="100"/>
        </p:scale>
        <p:origin x="48" y="8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9/2/2017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9/2/2017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6</a:t>
            </a:fld>
            <a:endParaRPr lang="en-US"/>
          </a:p>
        </p:txBody>
      </p:sp>
    </p:spTree>
    <p:extLst>
      <p:ext uri="{BB962C8B-B14F-4D97-AF65-F5344CB8AC3E}">
        <p14:creationId xmlns:p14="http://schemas.microsoft.com/office/powerpoint/2010/main" val="8507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175465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264576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1430672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9/2/2017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9/2/2017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9/2/2017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9/2/2017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9/2/2017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9/2/2017</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9/2/2017</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9/2/2017</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9/2/2017</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9/2/2017</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9/2/2017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2" y="1371600"/>
            <a:ext cx="10287000" cy="3200400"/>
          </a:xfrm>
        </p:spPr>
        <p:txBody>
          <a:bodyPr>
            <a:normAutofit fontScale="90000"/>
          </a:bodyPr>
          <a:lstStyle/>
          <a:p>
            <a:pPr algn="ctr"/>
            <a:r>
              <a:rPr lang="en-US" sz="11500" b="1" dirty="0">
                <a:effectLst>
                  <a:outerShdw blurRad="38100" dist="38100" dir="2700000" algn="tl">
                    <a:srgbClr val="000000">
                      <a:alpha val="43137"/>
                    </a:srgbClr>
                  </a:outerShdw>
                </a:effectLst>
              </a:rPr>
              <a:t>THE MIRACLES </a:t>
            </a:r>
            <a:br>
              <a:rPr lang="en-US" sz="11500" b="1" dirty="0">
                <a:effectLst>
                  <a:outerShdw blurRad="38100" dist="38100" dir="2700000" algn="tl">
                    <a:srgbClr val="000000">
                      <a:alpha val="43137"/>
                    </a:srgbClr>
                  </a:outerShdw>
                </a:effectLst>
              </a:rPr>
            </a:br>
            <a:r>
              <a:rPr lang="en-US" sz="11500" b="1" dirty="0">
                <a:effectLst>
                  <a:outerShdw blurRad="38100" dist="38100" dir="2700000" algn="tl">
                    <a:srgbClr val="000000">
                      <a:alpha val="43137"/>
                    </a:srgbClr>
                  </a:outerShdw>
                </a:effectLst>
              </a:rPr>
              <a:t>OF JESUS                                   </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012" y="5466420"/>
            <a:ext cx="3589732" cy="1220947"/>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990600"/>
            <a:ext cx="9906000" cy="3200400"/>
          </a:xfrm>
        </p:spPr>
        <p:txBody>
          <a:bodyPr>
            <a:normAutofit/>
          </a:bodyPr>
          <a:lstStyle/>
          <a:p>
            <a:r>
              <a:rPr lang="en-US" sz="8000" b="1" dirty="0">
                <a:effectLst>
                  <a:outerShdw blurRad="38100" dist="38100" dir="2700000" algn="tl">
                    <a:srgbClr val="000000">
                      <a:alpha val="43137"/>
                    </a:srgbClr>
                  </a:outerShdw>
                </a:effectLst>
              </a:rPr>
              <a:t>THE MIRACLES OF JESUS</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812" y="5466420"/>
            <a:ext cx="3589732" cy="1220947"/>
          </a:xfrm>
          <a:prstGeom prst="rect">
            <a:avLst/>
          </a:prstGeom>
        </p:spPr>
      </p:pic>
    </p:spTree>
    <p:extLst>
      <p:ext uri="{BB962C8B-B14F-4D97-AF65-F5344CB8AC3E}">
        <p14:creationId xmlns:p14="http://schemas.microsoft.com/office/powerpoint/2010/main" val="169938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14:22-33</a:t>
            </a:r>
          </a:p>
        </p:txBody>
      </p:sp>
      <p:sp>
        <p:nvSpPr>
          <p:cNvPr id="5" name="Content Placeholder 4"/>
          <p:cNvSpPr>
            <a:spLocks noGrp="1"/>
          </p:cNvSpPr>
          <p:nvPr>
            <p:ph sz="half" idx="1"/>
          </p:nvPr>
        </p:nvSpPr>
        <p:spPr>
          <a:xfrm>
            <a:off x="1293813" y="1981200"/>
            <a:ext cx="10439400" cy="4495800"/>
          </a:xfrm>
        </p:spPr>
        <p:txBody>
          <a:bodyPr>
            <a:normAutofit/>
          </a:bodyPr>
          <a:lstStyle/>
          <a:p>
            <a:pPr marL="0" indent="0">
              <a:buNone/>
            </a:pPr>
            <a:r>
              <a:rPr lang="en-US" sz="3200" b="1" dirty="0"/>
              <a:t>“Immediately He made the disciples get into the boat and go ahead of Him to the other side, while He dismissed the crowds. 23 After dismissing the crowds, He went up on the mountain by Himself to pray. When evening came, He was there alone. 24 But the boat was already over a mile from land, battered by the waves, because the wind was against them. 25 Around three in the morning, He came toward them walking on the sea.</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6019800"/>
            <a:ext cx="9601200" cy="1143000"/>
          </a:xfrm>
        </p:spPr>
        <p:txBody>
          <a:bodyPr>
            <a:normAutofit fontScale="90000"/>
          </a:bodyPr>
          <a:lstStyle/>
          <a:p>
            <a:r>
              <a:rPr lang="en-US" b="1" dirty="0"/>
              <a:t>26 When the disciples saw Him walking on the sea, they were terrified. “It’s a ghost!” they said, and cried out in fear.</a:t>
            </a:r>
            <a:br>
              <a:rPr lang="en-US" b="1" dirty="0"/>
            </a:br>
            <a:r>
              <a:rPr lang="en-US" b="1" dirty="0"/>
              <a:t>27 Immediately Jesus spoke to them. “Have courage! It is I. Don’t be afraid.”</a:t>
            </a:r>
            <a:br>
              <a:rPr lang="en-US" b="1" dirty="0"/>
            </a:br>
            <a:r>
              <a:rPr lang="en-US" b="1" dirty="0"/>
              <a:t>28 “Lord, if it’s You,” Peter answered Him, “command me to come to You on the water.”</a:t>
            </a:r>
            <a:br>
              <a:rPr lang="en-US" b="1" dirty="0"/>
            </a:br>
            <a:r>
              <a:rPr lang="en-US" b="1" dirty="0"/>
              <a:t>29 “Come!” He said.</a:t>
            </a:r>
            <a:br>
              <a:rPr lang="en-US" b="1" dirty="0"/>
            </a:br>
            <a:r>
              <a:rPr lang="en-US" b="1" dirty="0"/>
              <a:t>And climbing out of the boat, Peter started walking on the water and came toward Jesus. 30 But when he saw the strength of the wind, he was afraid. And beginning to sink he cried out, “Lord, save me!”</a:t>
            </a:r>
            <a:br>
              <a:rPr lang="en-US" b="1" dirty="0"/>
            </a:br>
            <a:br>
              <a:rPr lang="en-US" b="1" dirty="0"/>
            </a:br>
            <a:endParaRPr lang="en-US" dirty="0"/>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4191000"/>
            <a:ext cx="9601200" cy="1143000"/>
          </a:xfrm>
        </p:spPr>
        <p:txBody>
          <a:bodyPr>
            <a:normAutofit fontScale="90000"/>
          </a:bodyPr>
          <a:lstStyle/>
          <a:p>
            <a:r>
              <a:rPr lang="en-US" b="1" dirty="0"/>
              <a:t>31 Immediately Jesus reached out His hand, caught hold of him, and said to him, “You of little faith, why did you doubt?” 32 When they got into the boat, the wind ceased. 33 Then those in the boat worshiped Him and said, “Truly You are the Son of God!”</a:t>
            </a:r>
            <a:br>
              <a:rPr lang="en-US" b="1" dirty="0"/>
            </a:br>
            <a:br>
              <a:rPr lang="en-US" b="1" dirty="0"/>
            </a:br>
            <a:endParaRPr lang="en-US" dirty="0"/>
          </a:p>
        </p:txBody>
      </p:sp>
    </p:spTree>
    <p:extLst>
      <p:ext uri="{BB962C8B-B14F-4D97-AF65-F5344CB8AC3E}">
        <p14:creationId xmlns:p14="http://schemas.microsoft.com/office/powerpoint/2010/main" val="417010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1219200"/>
            <a:ext cx="9601200" cy="1143000"/>
          </a:xfrm>
        </p:spPr>
        <p:txBody>
          <a:bodyPr>
            <a:normAutofit/>
          </a:bodyPr>
          <a:lstStyle/>
          <a:p>
            <a:r>
              <a:rPr lang="en-US" sz="7200" b="1" dirty="0"/>
              <a:t>THE BIG IDEA</a:t>
            </a:r>
          </a:p>
        </p:txBody>
      </p:sp>
      <p:sp>
        <p:nvSpPr>
          <p:cNvPr id="14" name="Content Placeholder 13"/>
          <p:cNvSpPr>
            <a:spLocks noGrp="1"/>
          </p:cNvSpPr>
          <p:nvPr>
            <p:ph idx="1"/>
          </p:nvPr>
        </p:nvSpPr>
        <p:spPr>
          <a:xfrm>
            <a:off x="1293812" y="2667000"/>
            <a:ext cx="10439400" cy="2057400"/>
          </a:xfrm>
        </p:spPr>
        <p:txBody>
          <a:bodyPr>
            <a:normAutofit/>
          </a:bodyPr>
          <a:lstStyle/>
          <a:p>
            <a:pPr marL="0" indent="0" algn="ctr">
              <a:buNone/>
            </a:pPr>
            <a:r>
              <a:rPr lang="en-US" sz="6000" dirty="0">
                <a:solidFill>
                  <a:srgbClr val="0000CC"/>
                </a:solidFill>
                <a:effectLst>
                  <a:outerShdw blurRad="38100" dist="38100" dir="2700000" algn="tl">
                    <a:srgbClr val="000000">
                      <a:alpha val="43137"/>
                    </a:srgbClr>
                  </a:outerShdw>
                </a:effectLst>
              </a:rPr>
              <a:t>Adversity builds faith.</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41148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#1 Recognizing that Jesus Christ is Lord and God</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195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8956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#2 We must overcome fear to follow Jesus.</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404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004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#3 Trusting in Jesus completely.</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369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004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Jesus saves all who call on HIM.</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518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http://purl.org/dc/dcmitype/"/>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4873beb7-5857-4685-be1f-d57550cc96c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258</TotalTime>
  <Words>236</Words>
  <Application>Microsoft Office PowerPoint</Application>
  <PresentationFormat>Custom</PresentationFormat>
  <Paragraphs>16</Paragraphs>
  <Slides>10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Euphemia</vt:lpstr>
      <vt:lpstr>Serenity 16x9</vt:lpstr>
      <vt:lpstr>THE MIRACLES  OF JESUS                                   </vt:lpstr>
      <vt:lpstr>Matthew 14:22-33</vt:lpstr>
      <vt:lpstr>26 When the disciples saw Him walking on the sea, they were terrified. “It’s a ghost!” they said, and cried out in fear. 27 Immediately Jesus spoke to them. “Have courage! It is I. Don’t be afraid.” 28 “Lord, if it’s You,” Peter answered Him, “command me to come to You on the water.” 29 “Come!” He said. And climbing out of the boat, Peter started walking on the water and came toward Jesus. 30 But when he saw the strength of the wind, he was afraid. And beginning to sink he cried out, “Lord, save me!”  </vt:lpstr>
      <vt:lpstr>31 Immediately Jesus reached out His hand, caught hold of him, and said to him, “You of little faith, why did you doubt?” 32 When they got into the boat, the wind ceased. 33 Then those in the boat worshiped Him and said, “Truly You are the Son of God!”  </vt:lpstr>
      <vt:lpstr>THE BIG IDEA</vt:lpstr>
      <vt:lpstr>#1 Recognizing that Jesus Christ is Lord and God</vt:lpstr>
      <vt:lpstr>#2 We must overcome fear to follow Jesus.</vt:lpstr>
      <vt:lpstr>#3 Trusting in Jesus completely.</vt:lpstr>
      <vt:lpstr>Jesus saves all who call on HIM.</vt:lpstr>
      <vt:lpstr>THE MIRACLES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MIRICLES OF JESUS</dc:title>
  <dc:creator>Tim</dc:creator>
  <cp:lastModifiedBy>Tim</cp:lastModifiedBy>
  <cp:revision>8</cp:revision>
  <dcterms:created xsi:type="dcterms:W3CDTF">2017-07-15T21:22:54Z</dcterms:created>
  <dcterms:modified xsi:type="dcterms:W3CDTF">2017-09-02T17:50:36Z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