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7" r:id="rId5"/>
    <p:sldId id="273" r:id="rId6"/>
    <p:sldId id="275" r:id="rId7"/>
    <p:sldId id="293" r:id="rId8"/>
    <p:sldId id="294" r:id="rId9"/>
    <p:sldId id="281" r:id="rId10"/>
    <p:sldId id="290" r:id="rId11"/>
    <p:sldId id="291" r:id="rId12"/>
    <p:sldId id="292" r:id="rId13"/>
    <p:sldId id="279" r:id="rId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280" autoAdjust="0"/>
  </p:normalViewPr>
  <p:slideViewPr>
    <p:cSldViewPr>
      <p:cViewPr varScale="1">
        <p:scale>
          <a:sx n="80" d="100"/>
          <a:sy n="80" d="100"/>
        </p:scale>
        <p:origin x="48" y="8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9/9/2017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9/9/2017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6</a:t>
            </a:fld>
            <a:endParaRPr lang="en-US"/>
          </a:p>
        </p:txBody>
      </p:sp>
    </p:spTree>
    <p:extLst>
      <p:ext uri="{BB962C8B-B14F-4D97-AF65-F5344CB8AC3E}">
        <p14:creationId xmlns:p14="http://schemas.microsoft.com/office/powerpoint/2010/main" val="8507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7</a:t>
            </a:fld>
            <a:endParaRPr lang="en-US"/>
          </a:p>
        </p:txBody>
      </p:sp>
    </p:spTree>
    <p:extLst>
      <p:ext uri="{BB962C8B-B14F-4D97-AF65-F5344CB8AC3E}">
        <p14:creationId xmlns:p14="http://schemas.microsoft.com/office/powerpoint/2010/main" val="175465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8</a:t>
            </a:fld>
            <a:endParaRPr lang="en-US"/>
          </a:p>
        </p:txBody>
      </p:sp>
    </p:spTree>
    <p:extLst>
      <p:ext uri="{BB962C8B-B14F-4D97-AF65-F5344CB8AC3E}">
        <p14:creationId xmlns:p14="http://schemas.microsoft.com/office/powerpoint/2010/main" val="264576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9</a:t>
            </a:fld>
            <a:endParaRPr lang="en-US"/>
          </a:p>
        </p:txBody>
      </p:sp>
    </p:spTree>
    <p:extLst>
      <p:ext uri="{BB962C8B-B14F-4D97-AF65-F5344CB8AC3E}">
        <p14:creationId xmlns:p14="http://schemas.microsoft.com/office/powerpoint/2010/main" val="1430672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9/9/2017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9/9/2017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9/9/2017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9/9/2017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9/9/2017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9/9/2017</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9/9/2017</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9/9/2017</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9/9/2017</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9/9/2017</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9/9/2017</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12" y="1371600"/>
            <a:ext cx="10287000" cy="3200400"/>
          </a:xfrm>
        </p:spPr>
        <p:txBody>
          <a:bodyPr>
            <a:normAutofit fontScale="90000"/>
          </a:bodyPr>
          <a:lstStyle/>
          <a:p>
            <a:pPr algn="ctr"/>
            <a:r>
              <a:rPr lang="en-US" sz="11500" b="1" dirty="0">
                <a:effectLst>
                  <a:outerShdw blurRad="38100" dist="38100" dir="2700000" algn="tl">
                    <a:srgbClr val="000000">
                      <a:alpha val="43137"/>
                    </a:srgbClr>
                  </a:outerShdw>
                </a:effectLst>
              </a:rPr>
              <a:t>THE MIRACLES </a:t>
            </a:r>
            <a:br>
              <a:rPr lang="en-US" sz="11500" b="1" dirty="0">
                <a:effectLst>
                  <a:outerShdw blurRad="38100" dist="38100" dir="2700000" algn="tl">
                    <a:srgbClr val="000000">
                      <a:alpha val="43137"/>
                    </a:srgbClr>
                  </a:outerShdw>
                </a:effectLst>
              </a:rPr>
            </a:br>
            <a:r>
              <a:rPr lang="en-US" sz="11500" b="1" dirty="0">
                <a:effectLst>
                  <a:outerShdw blurRad="38100" dist="38100" dir="2700000" algn="tl">
                    <a:srgbClr val="000000">
                      <a:alpha val="43137"/>
                    </a:srgbClr>
                  </a:outerShdw>
                </a:effectLst>
              </a:rPr>
              <a:t>OF JESUS                                   </a:t>
            </a:r>
          </a:p>
        </p:txBody>
      </p:sp>
      <p:pic>
        <p:nvPicPr>
          <p:cNvPr id="6" name="Picture 5">
            <a:extLst>
              <a:ext uri="{FF2B5EF4-FFF2-40B4-BE49-F238E27FC236}">
                <a16:creationId xmlns:a16="http://schemas.microsoft.com/office/drawing/2014/main" id="{01B84BB6-06F9-43DF-BB79-FF4FAF7EF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012" y="5466420"/>
            <a:ext cx="3589732" cy="1220947"/>
          </a:xfrm>
          <a:prstGeom prst="rect">
            <a:avLst/>
          </a:prstGeom>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2" y="990600"/>
            <a:ext cx="9906000" cy="3200400"/>
          </a:xfrm>
        </p:spPr>
        <p:txBody>
          <a:bodyPr>
            <a:normAutofit/>
          </a:bodyPr>
          <a:lstStyle/>
          <a:p>
            <a:r>
              <a:rPr lang="en-US" sz="8000" b="1" dirty="0">
                <a:effectLst>
                  <a:outerShdw blurRad="38100" dist="38100" dir="2700000" algn="tl">
                    <a:srgbClr val="000000">
                      <a:alpha val="43137"/>
                    </a:srgbClr>
                  </a:outerShdw>
                </a:effectLst>
              </a:rPr>
              <a:t>THE MIRACLES OF JESUS</a:t>
            </a:r>
          </a:p>
        </p:txBody>
      </p:sp>
      <p:pic>
        <p:nvPicPr>
          <p:cNvPr id="6" name="Picture 5">
            <a:extLst>
              <a:ext uri="{FF2B5EF4-FFF2-40B4-BE49-F238E27FC236}">
                <a16:creationId xmlns:a16="http://schemas.microsoft.com/office/drawing/2014/main" id="{01B84BB6-06F9-43DF-BB79-FF4FAF7EF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1812" y="5466420"/>
            <a:ext cx="3589732" cy="1220947"/>
          </a:xfrm>
          <a:prstGeom prst="rect">
            <a:avLst/>
          </a:prstGeom>
        </p:spPr>
      </p:pic>
    </p:spTree>
    <p:extLst>
      <p:ext uri="{BB962C8B-B14F-4D97-AF65-F5344CB8AC3E}">
        <p14:creationId xmlns:p14="http://schemas.microsoft.com/office/powerpoint/2010/main" val="169938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17:11-19</a:t>
            </a:r>
          </a:p>
        </p:txBody>
      </p:sp>
      <p:sp>
        <p:nvSpPr>
          <p:cNvPr id="5" name="Content Placeholder 4"/>
          <p:cNvSpPr>
            <a:spLocks noGrp="1"/>
          </p:cNvSpPr>
          <p:nvPr>
            <p:ph sz="half" idx="1"/>
          </p:nvPr>
        </p:nvSpPr>
        <p:spPr>
          <a:xfrm>
            <a:off x="1293813" y="1981200"/>
            <a:ext cx="10439400" cy="4495800"/>
          </a:xfrm>
        </p:spPr>
        <p:txBody>
          <a:bodyPr>
            <a:normAutofit/>
          </a:bodyPr>
          <a:lstStyle/>
          <a:p>
            <a:pPr marL="0" indent="0">
              <a:buNone/>
            </a:pPr>
            <a:r>
              <a:rPr lang="en-US" sz="4400" b="1" dirty="0"/>
              <a:t>11 While traveling to Jerusalem, He passed between Samaria and Galilee. 12 As He entered a village, 10 men with serious skin diseases met Him. They stood at a distance 13 and raised their voices, saying, “Jesus, Master, have mercy on us!”</a:t>
            </a:r>
          </a:p>
        </p:txBody>
      </p:sp>
    </p:spTree>
    <p:extLst>
      <p:ext uri="{BB962C8B-B14F-4D97-AF65-F5344CB8AC3E}">
        <p14:creationId xmlns:p14="http://schemas.microsoft.com/office/powerpoint/2010/main" val="3231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6400800"/>
            <a:ext cx="9601200" cy="1143000"/>
          </a:xfrm>
        </p:spPr>
        <p:txBody>
          <a:bodyPr>
            <a:normAutofit fontScale="90000"/>
          </a:bodyPr>
          <a:lstStyle/>
          <a:p>
            <a:br>
              <a:rPr lang="en-US" sz="4900" b="1" dirty="0"/>
            </a:br>
            <a:br>
              <a:rPr lang="en-US" sz="4900" b="1" dirty="0"/>
            </a:br>
            <a:r>
              <a:rPr lang="en-US" sz="4900" b="1" dirty="0"/>
              <a:t>14 When He saw them, He told them, “Go and show yourselves to the priests.” And while they were going, they were healed.</a:t>
            </a:r>
            <a:br>
              <a:rPr lang="en-US" sz="4900" b="1" dirty="0"/>
            </a:br>
            <a:r>
              <a:rPr lang="en-US" sz="4900" b="1" dirty="0"/>
              <a:t>15 But one of them, seeing that he was healed, returned and, with a loud voice, gave glory to God. 16 He fell facedown at His feet, thanking Him. And he was a Samaritan.</a:t>
            </a:r>
            <a:br>
              <a:rPr lang="en-US" b="1" dirty="0"/>
            </a:br>
            <a:br>
              <a:rPr lang="en-US" b="1" dirty="0"/>
            </a:br>
            <a:br>
              <a:rPr lang="en-US" b="1" dirty="0"/>
            </a:br>
            <a:endParaRPr lang="en-US" dirty="0"/>
          </a:p>
        </p:txBody>
      </p:sp>
    </p:spTree>
    <p:extLst>
      <p:ext uri="{BB962C8B-B14F-4D97-AF65-F5344CB8AC3E}">
        <p14:creationId xmlns:p14="http://schemas.microsoft.com/office/powerpoint/2010/main" val="15474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2" y="5029200"/>
            <a:ext cx="9601200" cy="1143000"/>
          </a:xfrm>
        </p:spPr>
        <p:txBody>
          <a:bodyPr>
            <a:normAutofit fontScale="90000"/>
          </a:bodyPr>
          <a:lstStyle/>
          <a:p>
            <a:r>
              <a:rPr lang="en-US" sz="4900" b="1" dirty="0"/>
              <a:t>17 Then Jesus said, “Were not 10 cleansed? Where are the nine? 18 Didn’t any return to give glory to God except this foreigner?” 19 And He told him, “Get up and go on your way. Your faith has made you well.”</a:t>
            </a:r>
            <a:br>
              <a:rPr lang="en-US" b="1" dirty="0"/>
            </a:br>
            <a:br>
              <a:rPr lang="en-US" b="1" dirty="0"/>
            </a:br>
            <a:endParaRPr lang="en-US" dirty="0"/>
          </a:p>
        </p:txBody>
      </p:sp>
    </p:spTree>
    <p:extLst>
      <p:ext uri="{BB962C8B-B14F-4D97-AF65-F5344CB8AC3E}">
        <p14:creationId xmlns:p14="http://schemas.microsoft.com/office/powerpoint/2010/main" val="417010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2" y="1219200"/>
            <a:ext cx="9601200" cy="1143000"/>
          </a:xfrm>
        </p:spPr>
        <p:txBody>
          <a:bodyPr>
            <a:normAutofit/>
          </a:bodyPr>
          <a:lstStyle/>
          <a:p>
            <a:r>
              <a:rPr lang="en-US" sz="7200" b="1" dirty="0"/>
              <a:t>THE BIG IDEA</a:t>
            </a:r>
          </a:p>
        </p:txBody>
      </p:sp>
      <p:sp>
        <p:nvSpPr>
          <p:cNvPr id="14" name="Content Placeholder 13"/>
          <p:cNvSpPr>
            <a:spLocks noGrp="1"/>
          </p:cNvSpPr>
          <p:nvPr>
            <p:ph idx="1"/>
          </p:nvPr>
        </p:nvSpPr>
        <p:spPr>
          <a:xfrm>
            <a:off x="1293812" y="2667000"/>
            <a:ext cx="10439400" cy="2057400"/>
          </a:xfrm>
        </p:spPr>
        <p:txBody>
          <a:bodyPr>
            <a:normAutofit/>
          </a:bodyPr>
          <a:lstStyle/>
          <a:p>
            <a:pPr marL="0" indent="0" algn="ctr">
              <a:buNone/>
            </a:pPr>
            <a:r>
              <a:rPr lang="en-US" sz="6000" dirty="0">
                <a:solidFill>
                  <a:srgbClr val="0000CC"/>
                </a:solidFill>
                <a:effectLst>
                  <a:outerShdw blurRad="38100" dist="38100" dir="2700000" algn="tl">
                    <a:srgbClr val="000000">
                      <a:alpha val="43137"/>
                    </a:srgbClr>
                  </a:outerShdw>
                </a:effectLst>
              </a:rPr>
              <a:t>FAITH IN JESUS REQUIRES CHANGE.</a:t>
            </a:r>
          </a:p>
        </p:txBody>
      </p:sp>
    </p:spTree>
    <p:extLst>
      <p:ext uri="{BB962C8B-B14F-4D97-AF65-F5344CB8AC3E}">
        <p14:creationId xmlns:p14="http://schemas.microsoft.com/office/powerpoint/2010/main" val="154616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2057400"/>
            <a:ext cx="10515600" cy="1371600"/>
          </a:xfrm>
        </p:spPr>
        <p:txBody>
          <a:bodyPr>
            <a:noAutofit/>
          </a:bodyPr>
          <a:lstStyle/>
          <a:p>
            <a:pPr algn="ctr">
              <a:lnSpc>
                <a:spcPct val="100000"/>
              </a:lnSpc>
            </a:pPr>
            <a:r>
              <a:rPr lang="en-US" sz="7200" b="1" dirty="0">
                <a:effectLst>
                  <a:outerShdw blurRad="38100" dist="38100" dir="2700000" algn="tl">
                    <a:srgbClr val="000000">
                      <a:alpha val="43137"/>
                    </a:srgbClr>
                  </a:outerShdw>
                </a:effectLst>
              </a:rPr>
              <a:t>#1 Everyone is in need.</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195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2895600"/>
            <a:ext cx="11125200" cy="1371600"/>
          </a:xfrm>
        </p:spPr>
        <p:txBody>
          <a:bodyPr>
            <a:noAutofit/>
          </a:bodyPr>
          <a:lstStyle/>
          <a:p>
            <a:pPr algn="ctr">
              <a:lnSpc>
                <a:spcPct val="100000"/>
              </a:lnSpc>
            </a:pPr>
            <a:r>
              <a:rPr lang="en-US" sz="7200" b="1" dirty="0">
                <a:effectLst>
                  <a:outerShdw blurRad="38100" dist="38100" dir="2700000" algn="tl">
                    <a:srgbClr val="000000">
                      <a:alpha val="43137"/>
                    </a:srgbClr>
                  </a:outerShdw>
                </a:effectLst>
              </a:rPr>
              <a:t>#2 Everyone needs Jesus.</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404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00400"/>
            <a:ext cx="10515600" cy="1371600"/>
          </a:xfrm>
        </p:spPr>
        <p:txBody>
          <a:bodyPr>
            <a:noAutofit/>
          </a:bodyPr>
          <a:lstStyle/>
          <a:p>
            <a:pPr algn="ctr">
              <a:lnSpc>
                <a:spcPct val="100000"/>
              </a:lnSpc>
            </a:pPr>
            <a:r>
              <a:rPr lang="en-US" sz="7200" b="1" dirty="0">
                <a:effectLst>
                  <a:outerShdw blurRad="38100" dist="38100" dir="2700000" algn="tl">
                    <a:srgbClr val="000000">
                      <a:alpha val="43137"/>
                    </a:srgbClr>
                  </a:outerShdw>
                </a:effectLst>
              </a:rPr>
              <a:t>#3 Not everyone who calls on Jesus will worship Him.</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369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00400"/>
            <a:ext cx="10515600" cy="1371600"/>
          </a:xfrm>
        </p:spPr>
        <p:txBody>
          <a:bodyPr>
            <a:noAutofit/>
          </a:bodyPr>
          <a:lstStyle/>
          <a:p>
            <a:pPr algn="ctr">
              <a:lnSpc>
                <a:spcPct val="100000"/>
              </a:lnSpc>
            </a:pPr>
            <a:r>
              <a:rPr lang="en-US" sz="7200" b="1" dirty="0">
                <a:effectLst>
                  <a:outerShdw blurRad="38100" dist="38100" dir="2700000" algn="tl">
                    <a:srgbClr val="000000">
                      <a:alpha val="43137"/>
                    </a:srgbClr>
                  </a:outerShdw>
                </a:effectLst>
              </a:rPr>
              <a:t>#4 Not everyone who is healed will be saved.</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518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http://purl.org/dc/term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schemas.microsoft.com/office/2006/documentManagement/types"/>
    <ds:schemaRef ds:uri="4873beb7-5857-4685-be1f-d57550cc96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268</TotalTime>
  <Words>160</Words>
  <Application>Microsoft Office PowerPoint</Application>
  <PresentationFormat>Custom</PresentationFormat>
  <Paragraphs>16</Paragraphs>
  <Slides>10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Euphemia</vt:lpstr>
      <vt:lpstr>Serenity 16x9</vt:lpstr>
      <vt:lpstr>THE MIRACLES  OF JESUS                                   </vt:lpstr>
      <vt:lpstr>Luke 17:11-19</vt:lpstr>
      <vt:lpstr>  14 When He saw them, He told them, “Go and show yourselves to the priests.” And while they were going, they were healed. 15 But one of them, seeing that he was healed, returned and, with a loud voice, gave glory to God. 16 He fell facedown at His feet, thanking Him. And he was a Samaritan.   </vt:lpstr>
      <vt:lpstr>17 Then Jesus said, “Were not 10 cleansed? Where are the nine? 18 Didn’t any return to give glory to God except this foreigner?” 19 And He told him, “Get up and go on your way. Your faith has made you well.”  </vt:lpstr>
      <vt:lpstr>THE BIG IDEA</vt:lpstr>
      <vt:lpstr>#1 Everyone is in need.</vt:lpstr>
      <vt:lpstr>#2 Everyone needs Jesus.</vt:lpstr>
      <vt:lpstr>#3 Not everyone who calls on Jesus will worship Him.</vt:lpstr>
      <vt:lpstr>#4 Not everyone who is healed will be saved.</vt:lpstr>
      <vt:lpstr>THE MIRACLES OF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MIRICLES OF JESUS</dc:title>
  <dc:creator>Tim</dc:creator>
  <cp:lastModifiedBy>Tim</cp:lastModifiedBy>
  <cp:revision>9</cp:revision>
  <dcterms:created xsi:type="dcterms:W3CDTF">2017-07-15T21:22:54Z</dcterms:created>
  <dcterms:modified xsi:type="dcterms:W3CDTF">2017-09-09T19:35:47Z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