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72" r:id="rId7"/>
    <p:sldId id="270" r:id="rId8"/>
    <p:sldId id="271"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79" d="100"/>
          <a:sy n="79" d="100"/>
        </p:scale>
        <p:origin x="15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B76C-12D9-4336-9CE7-13D8CCC35C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8B7912-79DE-4A0E-9036-F21F1B99F3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CC8583-B666-4CD7-83E2-3595B07647D0}"/>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44DD37F9-29E6-4D51-9392-D08F8F55FC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B417FA-ECB9-4053-9E01-6D3949EC3FD4}"/>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106998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230A0-AF61-4FDD-A8B0-02ACC8C494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CDDE6A-6FC6-472B-B979-B3C2CF97E4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F3C95-96E4-47EA-9920-D3226DC812F4}"/>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C583C347-8A43-4AAD-A5DC-1A18D3DC46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312ABE-48A2-4EC6-B0B8-4CCAF620D2B0}"/>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1592865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F25547-719B-4F1F-8FB5-D0C247B38B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674C6D-7CA8-4D1A-A892-AAC2DAB887F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E2263B-FAB9-428A-9217-41602C5347DF}"/>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18760569-6C59-43C5-9C75-3CCF3C1659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0E39A-019E-4E76-9CB9-87992B399218}"/>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82798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BFE03-778E-4988-86FB-2065EC74E4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FC5092-AF42-4EF6-9EE9-BF5157C589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EC28C-3D48-42BE-B7F4-1452D0D463EA}"/>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615B61AA-E9AA-4875-A84F-965A1ED32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AE7E23-FC6C-4FAF-9656-8B1CBA3F497B}"/>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3185125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71F61-5E25-461B-8C05-BC1470FFAF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1627FA-74EF-4814-BFD0-FFA8E1FCB5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5DA6EAF-D578-4A6E-9C59-675A4BB1A171}"/>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8CD1BBB8-1349-4328-A5CF-7024A28215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2D2544-929E-4E84-9A50-0AD8882B250F}"/>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298270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3B81E-6FDF-4159-AD97-199A2F823E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1ACC94-D444-42CE-B968-6B79A86DE0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DC41C0-4A22-4FC7-85B3-A6547D20A14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625E94-0ED8-4AEB-B9EF-2139BA36A550}"/>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6" name="Footer Placeholder 5">
            <a:extLst>
              <a:ext uri="{FF2B5EF4-FFF2-40B4-BE49-F238E27FC236}">
                <a16:creationId xmlns:a16="http://schemas.microsoft.com/office/drawing/2014/main" id="{6800DE94-AA80-4EEB-B140-259C14D5A2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447203-D84C-49FA-81BA-2D3286EB100F}"/>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90570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97A02-A56D-4A2E-88C4-A34B2A61EB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BE635D-E534-474C-BA3B-A5533DC678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D956643-15BB-4ED3-9A9C-A150ED3CA9C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247C7C-BE7D-4644-B908-EF76E4530F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FD3FDFE-BB98-4174-A8CD-A6888F13551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82F1D5-33F6-474F-A0FF-101496818BC5}"/>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8" name="Footer Placeholder 7">
            <a:extLst>
              <a:ext uri="{FF2B5EF4-FFF2-40B4-BE49-F238E27FC236}">
                <a16:creationId xmlns:a16="http://schemas.microsoft.com/office/drawing/2014/main" id="{1FF096E9-C3A9-4DFE-B706-FFDD5D4961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6AF3BB-0F47-4BFB-A1F3-55EDC385EC9F}"/>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424132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F03EE-6BAA-40CE-8D35-97EFF501B3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B0F9D7-E1C0-4B7A-9702-EE3A01164537}"/>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4" name="Footer Placeholder 3">
            <a:extLst>
              <a:ext uri="{FF2B5EF4-FFF2-40B4-BE49-F238E27FC236}">
                <a16:creationId xmlns:a16="http://schemas.microsoft.com/office/drawing/2014/main" id="{EF0FD9AA-F21F-4754-B848-CA8298EBE8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73D4AD-4B7D-431C-B32A-2A1D3FD4AA92}"/>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741683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B440AE-4215-40FD-BFE1-7B9FE6C9D0A4}"/>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3" name="Footer Placeholder 2">
            <a:extLst>
              <a:ext uri="{FF2B5EF4-FFF2-40B4-BE49-F238E27FC236}">
                <a16:creationId xmlns:a16="http://schemas.microsoft.com/office/drawing/2014/main" id="{97AFD46C-C183-4FB5-8A58-BF831891D9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154B34-131B-4D07-811C-A2885133074A}"/>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99531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45A90-AA32-4145-9BA1-058F29CE93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1E899F-8F8F-4292-B842-C395F61198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7C8D02-F4E1-4BAC-8194-65701F4039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078BC9-29DB-48EB-8E4D-250331B75B11}"/>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6" name="Footer Placeholder 5">
            <a:extLst>
              <a:ext uri="{FF2B5EF4-FFF2-40B4-BE49-F238E27FC236}">
                <a16:creationId xmlns:a16="http://schemas.microsoft.com/office/drawing/2014/main" id="{4515C9A4-A049-43BF-9DD2-1386D783E7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EA6802-AC9B-45C2-88D8-1FF2470E4551}"/>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2479934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DD769-BDD7-4F0C-BBB1-9ED129F33D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2B3675-1634-4724-B6C9-032EA98121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41F242-7FAB-4AEB-A4CE-31480092FA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8A1EDBC-DB35-4E4A-BB8F-012303C7D0BC}"/>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6" name="Footer Placeholder 5">
            <a:extLst>
              <a:ext uri="{FF2B5EF4-FFF2-40B4-BE49-F238E27FC236}">
                <a16:creationId xmlns:a16="http://schemas.microsoft.com/office/drawing/2014/main" id="{F5025EDB-66C1-48C4-9B76-2F9638218F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5C6A40-1039-4043-9DF1-2B29F02F1335}"/>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3925830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9B3FFF-A7AA-4B1B-B046-07FD922DC2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CFD28D-F1FE-4413-9886-9021245369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98044-C6A8-4E18-8B9B-B4EAC6326E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FED11CCD-D80F-4552-83B2-D31343D294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E4D33B-169B-4B5B-BCB5-00E246881B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6D6F2-4DCC-4E0C-B9C9-A7C64758DCC8}" type="slidenum">
              <a:rPr lang="en-US" smtClean="0"/>
              <a:t>‹#›</a:t>
            </a:fld>
            <a:endParaRPr lang="en-US"/>
          </a:p>
        </p:txBody>
      </p:sp>
    </p:spTree>
    <p:extLst>
      <p:ext uri="{BB962C8B-B14F-4D97-AF65-F5344CB8AC3E}">
        <p14:creationId xmlns:p14="http://schemas.microsoft.com/office/powerpoint/2010/main" val="2944946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0" y="1236517"/>
            <a:ext cx="12191999" cy="5112327"/>
          </a:xfrm>
          <a:solidFill>
            <a:schemeClr val="accent1">
              <a:lumMod val="75000"/>
              <a:alpha val="57000"/>
            </a:schemeClr>
          </a:solidFill>
        </p:spPr>
        <p:txBody>
          <a:bodyPr>
            <a:normAutofit fontScale="90000"/>
          </a:bodyPr>
          <a:lstStyle/>
          <a:p>
            <a:r>
              <a:rPr lang="en-US" sz="19900" b="1" dirty="0" err="1">
                <a:solidFill>
                  <a:schemeClr val="bg1"/>
                </a:solidFill>
                <a:latin typeface="Bauhaus 93" panose="04030905020B02020C02" pitchFamily="82" charset="0"/>
              </a:rPr>
              <a:t>i</a:t>
            </a:r>
            <a:r>
              <a:rPr lang="en-US" sz="12800" b="1" dirty="0" err="1">
                <a:solidFill>
                  <a:schemeClr val="bg1"/>
                </a:solidFill>
                <a:latin typeface="+mn-lt"/>
              </a:rPr>
              <a:t>SERVE</a:t>
            </a:r>
            <a:r>
              <a:rPr lang="en-US" sz="12800" b="1" dirty="0">
                <a:solidFill>
                  <a:schemeClr val="bg1"/>
                </a:solidFill>
                <a:latin typeface="+mn-lt"/>
              </a:rPr>
              <a:t> </a:t>
            </a:r>
            <a:br>
              <a:rPr lang="en-US" sz="12800" b="1" dirty="0">
                <a:solidFill>
                  <a:schemeClr val="bg1"/>
                </a:solidFill>
                <a:latin typeface="+mn-lt"/>
              </a:rPr>
            </a:br>
            <a:r>
              <a:rPr lang="en-US" sz="8000" b="1" dirty="0">
                <a:solidFill>
                  <a:schemeClr val="bg1"/>
                </a:solidFill>
                <a:latin typeface="+mn-lt"/>
              </a:rPr>
              <a:t>PART 2</a:t>
            </a:r>
            <a:br>
              <a:rPr lang="en-US" sz="8000" b="1" dirty="0">
                <a:solidFill>
                  <a:schemeClr val="bg1"/>
                </a:solidFill>
                <a:latin typeface="+mn-lt"/>
              </a:rPr>
            </a:br>
            <a:br>
              <a:rPr lang="en-US" sz="8800" b="1" dirty="0">
                <a:solidFill>
                  <a:schemeClr val="bg1"/>
                </a:solidFill>
                <a:latin typeface="Arial Rounded MT Bold" panose="020F0704030504030204" pitchFamily="34" charset="0"/>
              </a:rPr>
            </a:br>
            <a:r>
              <a:rPr lang="en-US" sz="4900" b="1" dirty="0">
                <a:solidFill>
                  <a:schemeClr val="bg1"/>
                </a:solidFill>
                <a:latin typeface="Dubai" panose="020B0503030403030204" pitchFamily="34" charset="-78"/>
                <a:cs typeface="Dubai" panose="020B0503030403030204" pitchFamily="34" charset="-78"/>
              </a:rPr>
              <a:t>1 Peter 4:7-11</a:t>
            </a:r>
            <a:endParaRPr lang="en-US" sz="96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2687965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“Now the end of all things is near; therefore, be serious and disciplined for prayer. 8 Above all, maintain an intense love for each other, since love covers a multitude of sins.. </a:t>
            </a:r>
            <a:br>
              <a:rPr lang="en-US" sz="5400" b="1" dirty="0">
                <a:solidFill>
                  <a:schemeClr val="bg1"/>
                </a:solidFill>
                <a:latin typeface="Dubai" panose="020B0503030403030204" pitchFamily="34" charset="-78"/>
                <a:cs typeface="Dubai" panose="020B0503030403030204" pitchFamily="34" charset="-78"/>
              </a:rPr>
            </a:br>
            <a:br>
              <a:rPr lang="en-US" sz="5400" b="1" dirty="0">
                <a:solidFill>
                  <a:schemeClr val="bg1"/>
                </a:solidFill>
                <a:latin typeface="Dubai" panose="020B0503030403030204" pitchFamily="34" charset="-78"/>
                <a:cs typeface="Dubai" panose="020B0503030403030204" pitchFamily="34" charset="-78"/>
              </a:rPr>
            </a:br>
            <a:endParaRPr lang="en-US" sz="54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2440007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9 Be hospitable to one another without complaining. 10 Based on the gift each one has received, use it to serve others, as good managers of the varied grace of God. </a:t>
            </a:r>
            <a:br>
              <a:rPr lang="en-US" sz="5400" b="1" dirty="0">
                <a:solidFill>
                  <a:schemeClr val="bg1"/>
                </a:solidFill>
                <a:latin typeface="Dubai" panose="020B0503030403030204" pitchFamily="34" charset="-78"/>
                <a:cs typeface="Dubai" panose="020B0503030403030204" pitchFamily="34" charset="-78"/>
              </a:rPr>
            </a:br>
            <a:br>
              <a:rPr lang="en-US" sz="5400" b="1" dirty="0">
                <a:solidFill>
                  <a:schemeClr val="bg1"/>
                </a:solidFill>
                <a:latin typeface="Dubai" panose="020B0503030403030204" pitchFamily="34" charset="-78"/>
                <a:cs typeface="Dubai" panose="020B0503030403030204" pitchFamily="34" charset="-78"/>
              </a:rPr>
            </a:br>
            <a:endParaRPr lang="en-US" sz="54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545915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7999"/>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11 If anyone speaks, it should be as one who speaks God’s words; if anyone serves, it should be from the strength God provides, so that God may be glorified through Jesus Christ in everything. To Him belong the glory and the power forever and ever. Amen.</a:t>
            </a:r>
          </a:p>
        </p:txBody>
      </p:sp>
    </p:spTree>
    <p:extLst>
      <p:ext uri="{BB962C8B-B14F-4D97-AF65-F5344CB8AC3E}">
        <p14:creationId xmlns:p14="http://schemas.microsoft.com/office/powerpoint/2010/main" val="2386756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11500" b="1" dirty="0">
                <a:solidFill>
                  <a:schemeClr val="bg1"/>
                </a:solidFill>
                <a:latin typeface="Dubai" panose="020B0503030403030204" pitchFamily="34" charset="-78"/>
                <a:cs typeface="Dubai" panose="020B0503030403030204" pitchFamily="34" charset="-78"/>
              </a:rPr>
              <a:t>THE BIG IDEA</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Serving others glorifies God.</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a:t>
            </a:r>
            <a:r>
              <a:rPr lang="es-ES" b="1" dirty="0">
                <a:solidFill>
                  <a:schemeClr val="bg1"/>
                </a:solidFill>
                <a:latin typeface="Dubai" panose="020B0503030403030204" pitchFamily="34" charset="-78"/>
                <a:cs typeface="Dubai" panose="020B0503030403030204" pitchFamily="34" charset="-78"/>
              </a:rPr>
              <a:t>Servir a otros glorifica a Dios.)</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3716024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3 WAYS TO SERVE</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1 Serve in your GIFT.</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a:t>
            </a:r>
            <a:r>
              <a:rPr lang="es-ES" b="1" dirty="0">
                <a:solidFill>
                  <a:schemeClr val="bg1"/>
                </a:solidFill>
                <a:latin typeface="Dubai" panose="020B0503030403030204" pitchFamily="34" charset="-78"/>
                <a:cs typeface="Dubai" panose="020B0503030403030204" pitchFamily="34" charset="-78"/>
              </a:rPr>
              <a:t>Sirva en su regalo)</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110436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3 WAYS TO SERVE</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2 Serve as a GOOD MANAGER.</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a:t>
            </a:r>
            <a:r>
              <a:rPr lang="es-ES" b="1" dirty="0">
                <a:solidFill>
                  <a:schemeClr val="bg1"/>
                </a:solidFill>
                <a:latin typeface="Dubai" panose="020B0503030403030204" pitchFamily="34" charset="-78"/>
                <a:cs typeface="Dubai" panose="020B0503030403030204" pitchFamily="34" charset="-78"/>
              </a:rPr>
              <a:t>Servir como buen gestor)</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317623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3 WAYS TO SERVE</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3 Serve with the STRENGTH OF GOD.</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a:solidFill>
                  <a:schemeClr val="bg1"/>
                </a:solidFill>
                <a:latin typeface="Dubai" panose="020B0503030403030204" pitchFamily="34" charset="-78"/>
                <a:cs typeface="Dubai" panose="020B0503030403030204" pitchFamily="34" charset="-78"/>
              </a:rPr>
              <a:t>(</a:t>
            </a:r>
            <a:r>
              <a:rPr lang="es-ES" b="1">
                <a:solidFill>
                  <a:schemeClr val="bg1"/>
                </a:solidFill>
                <a:latin typeface="Dubai" panose="020B0503030403030204" pitchFamily="34" charset="-78"/>
                <a:cs typeface="Dubai" panose="020B0503030403030204" pitchFamily="34" charset="-78"/>
              </a:rPr>
              <a:t>Servir </a:t>
            </a:r>
            <a:r>
              <a:rPr lang="es-ES" b="1" dirty="0">
                <a:solidFill>
                  <a:schemeClr val="bg1"/>
                </a:solidFill>
                <a:latin typeface="Dubai" panose="020B0503030403030204" pitchFamily="34" charset="-78"/>
                <a:cs typeface="Dubai" panose="020B0503030403030204" pitchFamily="34" charset="-78"/>
              </a:rPr>
              <a:t>con la fuerza </a:t>
            </a:r>
            <a:r>
              <a:rPr lang="es-ES" b="1">
                <a:solidFill>
                  <a:schemeClr val="bg1"/>
                </a:solidFill>
                <a:latin typeface="Dubai" panose="020B0503030403030204" pitchFamily="34" charset="-78"/>
                <a:cs typeface="Dubai" panose="020B0503030403030204" pitchFamily="34" charset="-78"/>
              </a:rPr>
              <a:t>de Dios)</a:t>
            </a:r>
            <a:br>
              <a:rPr lang="es-E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926021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fontScale="90000"/>
          </a:bodyPr>
          <a:lstStyle/>
          <a:p>
            <a:r>
              <a:rPr lang="en-US" sz="9600" b="1" dirty="0">
                <a:solidFill>
                  <a:schemeClr val="bg1"/>
                </a:solidFill>
                <a:latin typeface="Dubai" panose="020B0503030403030204" pitchFamily="34" charset="-78"/>
                <a:cs typeface="Dubai" panose="020B0503030403030204" pitchFamily="34" charset="-78"/>
              </a:rPr>
              <a:t>ISERVE TEAMS</a:t>
            </a:r>
            <a:br>
              <a:rPr lang="en-US" sz="9600"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1. Outreach</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2. First impressions</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3. Worship</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4. Tech</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5. Follow up </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6. Children’s</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7. Small Groups and missions</a:t>
            </a:r>
            <a:endParaRPr lang="en-US" sz="96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2729193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4327</TotalTime>
  <Words>146</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Rounded MT Bold</vt:lpstr>
      <vt:lpstr>Bauhaus 93</vt:lpstr>
      <vt:lpstr>Calibri</vt:lpstr>
      <vt:lpstr>Calibri Light</vt:lpstr>
      <vt:lpstr>Dubai</vt:lpstr>
      <vt:lpstr>Office Theme</vt:lpstr>
      <vt:lpstr>iSERVE  PART 2  1 Peter 4:7-11</vt:lpstr>
      <vt:lpstr>“Now the end of all things is near; therefore, be serious and disciplined for prayer. 8 Above all, maintain an intense love for each other, since love covers a multitude of sins..   </vt:lpstr>
      <vt:lpstr>9 Be hospitable to one another without complaining. 10 Based on the gift each one has received, use it to serve others, as good managers of the varied grace of God.   </vt:lpstr>
      <vt:lpstr>11 If anyone speaks, it should be as one who speaks God’s words; if anyone serves, it should be from the strength God provides, so that God may be glorified through Jesus Christ in everything. To Him belong the glory and the power forever and ever. Amen.</vt:lpstr>
      <vt:lpstr>THE BIG IDEA Serving others glorifies God.  (Servir a otros glorifica a Dios.)  </vt:lpstr>
      <vt:lpstr>3 WAYS TO SERVE  1 Serve in your GIFT.  (Sirva en su regalo)  </vt:lpstr>
      <vt:lpstr>3 WAYS TO SERVE  2 Serve as a GOOD MANAGER.  (Servir como buen gestor)  </vt:lpstr>
      <vt:lpstr>3 WAYS TO SERVE  3 Serve with the STRENGTH OF GOD.  (Servir con la fuerza de Dios) </vt:lpstr>
      <vt:lpstr>ISERVE TEAMS 1. Outreach 2. First impressions 3. Worship 4. Tech 5. Follow up  6. Children’s 7. Small Groups and missions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iSERVE</dc:title>
  <dc:creator>Tim</dc:creator>
  <cp:lastModifiedBy>Tim</cp:lastModifiedBy>
  <cp:revision>14</cp:revision>
  <dcterms:created xsi:type="dcterms:W3CDTF">2018-02-28T21:11:52Z</dcterms:created>
  <dcterms:modified xsi:type="dcterms:W3CDTF">2018-05-11T05:39:28Z</dcterms:modified>
</cp:coreProperties>
</file>