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1" r:id="rId5"/>
    <p:sldId id="273" r:id="rId6"/>
    <p:sldId id="258" r:id="rId7"/>
    <p:sldId id="272" r:id="rId8"/>
    <p:sldId id="274" r:id="rId9"/>
    <p:sldId id="270" r:id="rId10"/>
    <p:sldId id="275" r:id="rId11"/>
    <p:sldId id="276" r:id="rId12"/>
    <p:sldId id="27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7" autoAdjust="0"/>
    <p:restoredTop sz="94660"/>
  </p:normalViewPr>
  <p:slideViewPr>
    <p:cSldViewPr snapToGrid="0">
      <p:cViewPr varScale="1">
        <p:scale>
          <a:sx n="79" d="100"/>
          <a:sy n="79" d="100"/>
        </p:scale>
        <p:origin x="158"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8B76C-12D9-4336-9CE7-13D8CCC35CA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F8B7912-79DE-4A0E-9036-F21F1B99F3B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9CC8583-B666-4CD7-83E2-3595B07647D0}"/>
              </a:ext>
            </a:extLst>
          </p:cNvPr>
          <p:cNvSpPr>
            <a:spLocks noGrp="1"/>
          </p:cNvSpPr>
          <p:nvPr>
            <p:ph type="dt" sz="half" idx="10"/>
          </p:nvPr>
        </p:nvSpPr>
        <p:spPr/>
        <p:txBody>
          <a:bodyPr/>
          <a:lstStyle/>
          <a:p>
            <a:fld id="{2C097C0E-CF79-462F-A966-302B2AD36E70}" type="datetimeFigureOut">
              <a:rPr lang="en-US" smtClean="0"/>
              <a:t>5/11/2018</a:t>
            </a:fld>
            <a:endParaRPr lang="en-US"/>
          </a:p>
        </p:txBody>
      </p:sp>
      <p:sp>
        <p:nvSpPr>
          <p:cNvPr id="5" name="Footer Placeholder 4">
            <a:extLst>
              <a:ext uri="{FF2B5EF4-FFF2-40B4-BE49-F238E27FC236}">
                <a16:creationId xmlns:a16="http://schemas.microsoft.com/office/drawing/2014/main" id="{44DD37F9-29E6-4D51-9392-D08F8F55FC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B417FA-ECB9-4053-9E01-6D3949EC3FD4}"/>
              </a:ext>
            </a:extLst>
          </p:cNvPr>
          <p:cNvSpPr>
            <a:spLocks noGrp="1"/>
          </p:cNvSpPr>
          <p:nvPr>
            <p:ph type="sldNum" sz="quarter" idx="12"/>
          </p:nvPr>
        </p:nvSpPr>
        <p:spPr/>
        <p:txBody>
          <a:bodyPr/>
          <a:lstStyle/>
          <a:p>
            <a:fld id="{0426D6F2-4DCC-4E0C-B9C9-A7C64758DCC8}" type="slidenum">
              <a:rPr lang="en-US" smtClean="0"/>
              <a:t>‹#›</a:t>
            </a:fld>
            <a:endParaRPr lang="en-US"/>
          </a:p>
        </p:txBody>
      </p:sp>
    </p:spTree>
    <p:extLst>
      <p:ext uri="{BB962C8B-B14F-4D97-AF65-F5344CB8AC3E}">
        <p14:creationId xmlns:p14="http://schemas.microsoft.com/office/powerpoint/2010/main" val="1069980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230A0-AF61-4FDD-A8B0-02ACC8C4946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DCDDE6A-6FC6-472B-B979-B3C2CF97E41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AF3C95-96E4-47EA-9920-D3226DC812F4}"/>
              </a:ext>
            </a:extLst>
          </p:cNvPr>
          <p:cNvSpPr>
            <a:spLocks noGrp="1"/>
          </p:cNvSpPr>
          <p:nvPr>
            <p:ph type="dt" sz="half" idx="10"/>
          </p:nvPr>
        </p:nvSpPr>
        <p:spPr/>
        <p:txBody>
          <a:bodyPr/>
          <a:lstStyle/>
          <a:p>
            <a:fld id="{2C097C0E-CF79-462F-A966-302B2AD36E70}" type="datetimeFigureOut">
              <a:rPr lang="en-US" smtClean="0"/>
              <a:t>5/11/2018</a:t>
            </a:fld>
            <a:endParaRPr lang="en-US"/>
          </a:p>
        </p:txBody>
      </p:sp>
      <p:sp>
        <p:nvSpPr>
          <p:cNvPr id="5" name="Footer Placeholder 4">
            <a:extLst>
              <a:ext uri="{FF2B5EF4-FFF2-40B4-BE49-F238E27FC236}">
                <a16:creationId xmlns:a16="http://schemas.microsoft.com/office/drawing/2014/main" id="{C583C347-8A43-4AAD-A5DC-1A18D3DC46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312ABE-48A2-4EC6-B0B8-4CCAF620D2B0}"/>
              </a:ext>
            </a:extLst>
          </p:cNvPr>
          <p:cNvSpPr>
            <a:spLocks noGrp="1"/>
          </p:cNvSpPr>
          <p:nvPr>
            <p:ph type="sldNum" sz="quarter" idx="12"/>
          </p:nvPr>
        </p:nvSpPr>
        <p:spPr/>
        <p:txBody>
          <a:bodyPr/>
          <a:lstStyle/>
          <a:p>
            <a:fld id="{0426D6F2-4DCC-4E0C-B9C9-A7C64758DCC8}" type="slidenum">
              <a:rPr lang="en-US" smtClean="0"/>
              <a:t>‹#›</a:t>
            </a:fld>
            <a:endParaRPr lang="en-US"/>
          </a:p>
        </p:txBody>
      </p:sp>
    </p:spTree>
    <p:extLst>
      <p:ext uri="{BB962C8B-B14F-4D97-AF65-F5344CB8AC3E}">
        <p14:creationId xmlns:p14="http://schemas.microsoft.com/office/powerpoint/2010/main" val="1592865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6F25547-719B-4F1F-8FB5-D0C247B38B8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4674C6D-7CA8-4D1A-A892-AAC2DAB887F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E2263B-FAB9-428A-9217-41602C5347DF}"/>
              </a:ext>
            </a:extLst>
          </p:cNvPr>
          <p:cNvSpPr>
            <a:spLocks noGrp="1"/>
          </p:cNvSpPr>
          <p:nvPr>
            <p:ph type="dt" sz="half" idx="10"/>
          </p:nvPr>
        </p:nvSpPr>
        <p:spPr/>
        <p:txBody>
          <a:bodyPr/>
          <a:lstStyle/>
          <a:p>
            <a:fld id="{2C097C0E-CF79-462F-A966-302B2AD36E70}" type="datetimeFigureOut">
              <a:rPr lang="en-US" smtClean="0"/>
              <a:t>5/11/2018</a:t>
            </a:fld>
            <a:endParaRPr lang="en-US"/>
          </a:p>
        </p:txBody>
      </p:sp>
      <p:sp>
        <p:nvSpPr>
          <p:cNvPr id="5" name="Footer Placeholder 4">
            <a:extLst>
              <a:ext uri="{FF2B5EF4-FFF2-40B4-BE49-F238E27FC236}">
                <a16:creationId xmlns:a16="http://schemas.microsoft.com/office/drawing/2014/main" id="{18760569-6C59-43C5-9C75-3CCF3C1659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30E39A-019E-4E76-9CB9-87992B399218}"/>
              </a:ext>
            </a:extLst>
          </p:cNvPr>
          <p:cNvSpPr>
            <a:spLocks noGrp="1"/>
          </p:cNvSpPr>
          <p:nvPr>
            <p:ph type="sldNum" sz="quarter" idx="12"/>
          </p:nvPr>
        </p:nvSpPr>
        <p:spPr/>
        <p:txBody>
          <a:bodyPr/>
          <a:lstStyle/>
          <a:p>
            <a:fld id="{0426D6F2-4DCC-4E0C-B9C9-A7C64758DCC8}" type="slidenum">
              <a:rPr lang="en-US" smtClean="0"/>
              <a:t>‹#›</a:t>
            </a:fld>
            <a:endParaRPr lang="en-US"/>
          </a:p>
        </p:txBody>
      </p:sp>
    </p:spTree>
    <p:extLst>
      <p:ext uri="{BB962C8B-B14F-4D97-AF65-F5344CB8AC3E}">
        <p14:creationId xmlns:p14="http://schemas.microsoft.com/office/powerpoint/2010/main" val="827981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BFE03-778E-4988-86FB-2065EC74E46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5FC5092-AF42-4EF6-9EE9-BF5157C5891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4EC28C-3D48-42BE-B7F4-1452D0D463EA}"/>
              </a:ext>
            </a:extLst>
          </p:cNvPr>
          <p:cNvSpPr>
            <a:spLocks noGrp="1"/>
          </p:cNvSpPr>
          <p:nvPr>
            <p:ph type="dt" sz="half" idx="10"/>
          </p:nvPr>
        </p:nvSpPr>
        <p:spPr/>
        <p:txBody>
          <a:bodyPr/>
          <a:lstStyle/>
          <a:p>
            <a:fld id="{2C097C0E-CF79-462F-A966-302B2AD36E70}" type="datetimeFigureOut">
              <a:rPr lang="en-US" smtClean="0"/>
              <a:t>5/11/2018</a:t>
            </a:fld>
            <a:endParaRPr lang="en-US"/>
          </a:p>
        </p:txBody>
      </p:sp>
      <p:sp>
        <p:nvSpPr>
          <p:cNvPr id="5" name="Footer Placeholder 4">
            <a:extLst>
              <a:ext uri="{FF2B5EF4-FFF2-40B4-BE49-F238E27FC236}">
                <a16:creationId xmlns:a16="http://schemas.microsoft.com/office/drawing/2014/main" id="{615B61AA-E9AA-4875-A84F-965A1ED329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AE7E23-FC6C-4FAF-9656-8B1CBA3F497B}"/>
              </a:ext>
            </a:extLst>
          </p:cNvPr>
          <p:cNvSpPr>
            <a:spLocks noGrp="1"/>
          </p:cNvSpPr>
          <p:nvPr>
            <p:ph type="sldNum" sz="quarter" idx="12"/>
          </p:nvPr>
        </p:nvSpPr>
        <p:spPr/>
        <p:txBody>
          <a:bodyPr/>
          <a:lstStyle/>
          <a:p>
            <a:fld id="{0426D6F2-4DCC-4E0C-B9C9-A7C64758DCC8}" type="slidenum">
              <a:rPr lang="en-US" smtClean="0"/>
              <a:t>‹#›</a:t>
            </a:fld>
            <a:endParaRPr lang="en-US"/>
          </a:p>
        </p:txBody>
      </p:sp>
    </p:spTree>
    <p:extLst>
      <p:ext uri="{BB962C8B-B14F-4D97-AF65-F5344CB8AC3E}">
        <p14:creationId xmlns:p14="http://schemas.microsoft.com/office/powerpoint/2010/main" val="31851256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71F61-5E25-461B-8C05-BC1470FFAF1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31627FA-74EF-4814-BFD0-FFA8E1FCB5C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5DA6EAF-D578-4A6E-9C59-675A4BB1A171}"/>
              </a:ext>
            </a:extLst>
          </p:cNvPr>
          <p:cNvSpPr>
            <a:spLocks noGrp="1"/>
          </p:cNvSpPr>
          <p:nvPr>
            <p:ph type="dt" sz="half" idx="10"/>
          </p:nvPr>
        </p:nvSpPr>
        <p:spPr/>
        <p:txBody>
          <a:bodyPr/>
          <a:lstStyle/>
          <a:p>
            <a:fld id="{2C097C0E-CF79-462F-A966-302B2AD36E70}" type="datetimeFigureOut">
              <a:rPr lang="en-US" smtClean="0"/>
              <a:t>5/11/2018</a:t>
            </a:fld>
            <a:endParaRPr lang="en-US"/>
          </a:p>
        </p:txBody>
      </p:sp>
      <p:sp>
        <p:nvSpPr>
          <p:cNvPr id="5" name="Footer Placeholder 4">
            <a:extLst>
              <a:ext uri="{FF2B5EF4-FFF2-40B4-BE49-F238E27FC236}">
                <a16:creationId xmlns:a16="http://schemas.microsoft.com/office/drawing/2014/main" id="{8CD1BBB8-1349-4328-A5CF-7024A28215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2D2544-929E-4E84-9A50-0AD8882B250F}"/>
              </a:ext>
            </a:extLst>
          </p:cNvPr>
          <p:cNvSpPr>
            <a:spLocks noGrp="1"/>
          </p:cNvSpPr>
          <p:nvPr>
            <p:ph type="sldNum" sz="quarter" idx="12"/>
          </p:nvPr>
        </p:nvSpPr>
        <p:spPr/>
        <p:txBody>
          <a:bodyPr/>
          <a:lstStyle/>
          <a:p>
            <a:fld id="{0426D6F2-4DCC-4E0C-B9C9-A7C64758DCC8}" type="slidenum">
              <a:rPr lang="en-US" smtClean="0"/>
              <a:t>‹#›</a:t>
            </a:fld>
            <a:endParaRPr lang="en-US"/>
          </a:p>
        </p:txBody>
      </p:sp>
    </p:spTree>
    <p:extLst>
      <p:ext uri="{BB962C8B-B14F-4D97-AF65-F5344CB8AC3E}">
        <p14:creationId xmlns:p14="http://schemas.microsoft.com/office/powerpoint/2010/main" val="298270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3B81E-6FDF-4159-AD97-199A2F823EB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D1ACC94-D444-42CE-B968-6B79A86DE03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DDC41C0-4A22-4FC7-85B3-A6547D20A14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8625E94-0ED8-4AEB-B9EF-2139BA36A550}"/>
              </a:ext>
            </a:extLst>
          </p:cNvPr>
          <p:cNvSpPr>
            <a:spLocks noGrp="1"/>
          </p:cNvSpPr>
          <p:nvPr>
            <p:ph type="dt" sz="half" idx="10"/>
          </p:nvPr>
        </p:nvSpPr>
        <p:spPr/>
        <p:txBody>
          <a:bodyPr/>
          <a:lstStyle/>
          <a:p>
            <a:fld id="{2C097C0E-CF79-462F-A966-302B2AD36E70}" type="datetimeFigureOut">
              <a:rPr lang="en-US" smtClean="0"/>
              <a:t>5/11/2018</a:t>
            </a:fld>
            <a:endParaRPr lang="en-US"/>
          </a:p>
        </p:txBody>
      </p:sp>
      <p:sp>
        <p:nvSpPr>
          <p:cNvPr id="6" name="Footer Placeholder 5">
            <a:extLst>
              <a:ext uri="{FF2B5EF4-FFF2-40B4-BE49-F238E27FC236}">
                <a16:creationId xmlns:a16="http://schemas.microsoft.com/office/drawing/2014/main" id="{6800DE94-AA80-4EEB-B140-259C14D5A2C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447203-D84C-49FA-81BA-2D3286EB100F}"/>
              </a:ext>
            </a:extLst>
          </p:cNvPr>
          <p:cNvSpPr>
            <a:spLocks noGrp="1"/>
          </p:cNvSpPr>
          <p:nvPr>
            <p:ph type="sldNum" sz="quarter" idx="12"/>
          </p:nvPr>
        </p:nvSpPr>
        <p:spPr/>
        <p:txBody>
          <a:bodyPr/>
          <a:lstStyle/>
          <a:p>
            <a:fld id="{0426D6F2-4DCC-4E0C-B9C9-A7C64758DCC8}" type="slidenum">
              <a:rPr lang="en-US" smtClean="0"/>
              <a:t>‹#›</a:t>
            </a:fld>
            <a:endParaRPr lang="en-US"/>
          </a:p>
        </p:txBody>
      </p:sp>
    </p:spTree>
    <p:extLst>
      <p:ext uri="{BB962C8B-B14F-4D97-AF65-F5344CB8AC3E}">
        <p14:creationId xmlns:p14="http://schemas.microsoft.com/office/powerpoint/2010/main" val="905704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97A02-A56D-4A2E-88C4-A34B2A61EB6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BBE635D-E534-474C-BA3B-A5533DC6780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D956643-15BB-4ED3-9A9C-A150ED3CA9C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6247C7C-BE7D-4644-B908-EF76E4530F7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FD3FDFE-BB98-4174-A8CD-A6888F13551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C82F1D5-33F6-474F-A0FF-101496818BC5}"/>
              </a:ext>
            </a:extLst>
          </p:cNvPr>
          <p:cNvSpPr>
            <a:spLocks noGrp="1"/>
          </p:cNvSpPr>
          <p:nvPr>
            <p:ph type="dt" sz="half" idx="10"/>
          </p:nvPr>
        </p:nvSpPr>
        <p:spPr/>
        <p:txBody>
          <a:bodyPr/>
          <a:lstStyle/>
          <a:p>
            <a:fld id="{2C097C0E-CF79-462F-A966-302B2AD36E70}" type="datetimeFigureOut">
              <a:rPr lang="en-US" smtClean="0"/>
              <a:t>5/11/2018</a:t>
            </a:fld>
            <a:endParaRPr lang="en-US"/>
          </a:p>
        </p:txBody>
      </p:sp>
      <p:sp>
        <p:nvSpPr>
          <p:cNvPr id="8" name="Footer Placeholder 7">
            <a:extLst>
              <a:ext uri="{FF2B5EF4-FFF2-40B4-BE49-F238E27FC236}">
                <a16:creationId xmlns:a16="http://schemas.microsoft.com/office/drawing/2014/main" id="{1FF096E9-C3A9-4DFE-B706-FFDD5D49612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56AF3BB-0F47-4BFB-A1F3-55EDC385EC9F}"/>
              </a:ext>
            </a:extLst>
          </p:cNvPr>
          <p:cNvSpPr>
            <a:spLocks noGrp="1"/>
          </p:cNvSpPr>
          <p:nvPr>
            <p:ph type="sldNum" sz="quarter" idx="12"/>
          </p:nvPr>
        </p:nvSpPr>
        <p:spPr/>
        <p:txBody>
          <a:bodyPr/>
          <a:lstStyle/>
          <a:p>
            <a:fld id="{0426D6F2-4DCC-4E0C-B9C9-A7C64758DCC8}" type="slidenum">
              <a:rPr lang="en-US" smtClean="0"/>
              <a:t>‹#›</a:t>
            </a:fld>
            <a:endParaRPr lang="en-US"/>
          </a:p>
        </p:txBody>
      </p:sp>
    </p:spTree>
    <p:extLst>
      <p:ext uri="{BB962C8B-B14F-4D97-AF65-F5344CB8AC3E}">
        <p14:creationId xmlns:p14="http://schemas.microsoft.com/office/powerpoint/2010/main" val="4241322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F03EE-6BAA-40CE-8D35-97EFF501B34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8B0F9D7-E1C0-4B7A-9702-EE3A01164537}"/>
              </a:ext>
            </a:extLst>
          </p:cNvPr>
          <p:cNvSpPr>
            <a:spLocks noGrp="1"/>
          </p:cNvSpPr>
          <p:nvPr>
            <p:ph type="dt" sz="half" idx="10"/>
          </p:nvPr>
        </p:nvSpPr>
        <p:spPr/>
        <p:txBody>
          <a:bodyPr/>
          <a:lstStyle/>
          <a:p>
            <a:fld id="{2C097C0E-CF79-462F-A966-302B2AD36E70}" type="datetimeFigureOut">
              <a:rPr lang="en-US" smtClean="0"/>
              <a:t>5/11/2018</a:t>
            </a:fld>
            <a:endParaRPr lang="en-US"/>
          </a:p>
        </p:txBody>
      </p:sp>
      <p:sp>
        <p:nvSpPr>
          <p:cNvPr id="4" name="Footer Placeholder 3">
            <a:extLst>
              <a:ext uri="{FF2B5EF4-FFF2-40B4-BE49-F238E27FC236}">
                <a16:creationId xmlns:a16="http://schemas.microsoft.com/office/drawing/2014/main" id="{EF0FD9AA-F21F-4754-B848-CA8298EBE8F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273D4AD-4B7D-431C-B32A-2A1D3FD4AA92}"/>
              </a:ext>
            </a:extLst>
          </p:cNvPr>
          <p:cNvSpPr>
            <a:spLocks noGrp="1"/>
          </p:cNvSpPr>
          <p:nvPr>
            <p:ph type="sldNum" sz="quarter" idx="12"/>
          </p:nvPr>
        </p:nvSpPr>
        <p:spPr/>
        <p:txBody>
          <a:bodyPr/>
          <a:lstStyle/>
          <a:p>
            <a:fld id="{0426D6F2-4DCC-4E0C-B9C9-A7C64758DCC8}" type="slidenum">
              <a:rPr lang="en-US" smtClean="0"/>
              <a:t>‹#›</a:t>
            </a:fld>
            <a:endParaRPr lang="en-US"/>
          </a:p>
        </p:txBody>
      </p:sp>
    </p:spTree>
    <p:extLst>
      <p:ext uri="{BB962C8B-B14F-4D97-AF65-F5344CB8AC3E}">
        <p14:creationId xmlns:p14="http://schemas.microsoft.com/office/powerpoint/2010/main" val="741683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4B440AE-4215-40FD-BFE1-7B9FE6C9D0A4}"/>
              </a:ext>
            </a:extLst>
          </p:cNvPr>
          <p:cNvSpPr>
            <a:spLocks noGrp="1"/>
          </p:cNvSpPr>
          <p:nvPr>
            <p:ph type="dt" sz="half" idx="10"/>
          </p:nvPr>
        </p:nvSpPr>
        <p:spPr/>
        <p:txBody>
          <a:bodyPr/>
          <a:lstStyle/>
          <a:p>
            <a:fld id="{2C097C0E-CF79-462F-A966-302B2AD36E70}" type="datetimeFigureOut">
              <a:rPr lang="en-US" smtClean="0"/>
              <a:t>5/11/2018</a:t>
            </a:fld>
            <a:endParaRPr lang="en-US"/>
          </a:p>
        </p:txBody>
      </p:sp>
      <p:sp>
        <p:nvSpPr>
          <p:cNvPr id="3" name="Footer Placeholder 2">
            <a:extLst>
              <a:ext uri="{FF2B5EF4-FFF2-40B4-BE49-F238E27FC236}">
                <a16:creationId xmlns:a16="http://schemas.microsoft.com/office/drawing/2014/main" id="{97AFD46C-C183-4FB5-8A58-BF831891D94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7154B34-131B-4D07-811C-A2885133074A}"/>
              </a:ext>
            </a:extLst>
          </p:cNvPr>
          <p:cNvSpPr>
            <a:spLocks noGrp="1"/>
          </p:cNvSpPr>
          <p:nvPr>
            <p:ph type="sldNum" sz="quarter" idx="12"/>
          </p:nvPr>
        </p:nvSpPr>
        <p:spPr/>
        <p:txBody>
          <a:bodyPr/>
          <a:lstStyle/>
          <a:p>
            <a:fld id="{0426D6F2-4DCC-4E0C-B9C9-A7C64758DCC8}" type="slidenum">
              <a:rPr lang="en-US" smtClean="0"/>
              <a:t>‹#›</a:t>
            </a:fld>
            <a:endParaRPr lang="en-US"/>
          </a:p>
        </p:txBody>
      </p:sp>
    </p:spTree>
    <p:extLst>
      <p:ext uri="{BB962C8B-B14F-4D97-AF65-F5344CB8AC3E}">
        <p14:creationId xmlns:p14="http://schemas.microsoft.com/office/powerpoint/2010/main" val="995312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45A90-AA32-4145-9BA1-058F29CE933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01E899F-8F8F-4292-B842-C395F611981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F7C8D02-F4E1-4BAC-8194-65701F4039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A078BC9-29DB-48EB-8E4D-250331B75B11}"/>
              </a:ext>
            </a:extLst>
          </p:cNvPr>
          <p:cNvSpPr>
            <a:spLocks noGrp="1"/>
          </p:cNvSpPr>
          <p:nvPr>
            <p:ph type="dt" sz="half" idx="10"/>
          </p:nvPr>
        </p:nvSpPr>
        <p:spPr/>
        <p:txBody>
          <a:bodyPr/>
          <a:lstStyle/>
          <a:p>
            <a:fld id="{2C097C0E-CF79-462F-A966-302B2AD36E70}" type="datetimeFigureOut">
              <a:rPr lang="en-US" smtClean="0"/>
              <a:t>5/11/2018</a:t>
            </a:fld>
            <a:endParaRPr lang="en-US"/>
          </a:p>
        </p:txBody>
      </p:sp>
      <p:sp>
        <p:nvSpPr>
          <p:cNvPr id="6" name="Footer Placeholder 5">
            <a:extLst>
              <a:ext uri="{FF2B5EF4-FFF2-40B4-BE49-F238E27FC236}">
                <a16:creationId xmlns:a16="http://schemas.microsoft.com/office/drawing/2014/main" id="{4515C9A4-A049-43BF-9DD2-1386D783E77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EA6802-AC9B-45C2-88D8-1FF2470E4551}"/>
              </a:ext>
            </a:extLst>
          </p:cNvPr>
          <p:cNvSpPr>
            <a:spLocks noGrp="1"/>
          </p:cNvSpPr>
          <p:nvPr>
            <p:ph type="sldNum" sz="quarter" idx="12"/>
          </p:nvPr>
        </p:nvSpPr>
        <p:spPr/>
        <p:txBody>
          <a:bodyPr/>
          <a:lstStyle/>
          <a:p>
            <a:fld id="{0426D6F2-4DCC-4E0C-B9C9-A7C64758DCC8}" type="slidenum">
              <a:rPr lang="en-US" smtClean="0"/>
              <a:t>‹#›</a:t>
            </a:fld>
            <a:endParaRPr lang="en-US"/>
          </a:p>
        </p:txBody>
      </p:sp>
    </p:spTree>
    <p:extLst>
      <p:ext uri="{BB962C8B-B14F-4D97-AF65-F5344CB8AC3E}">
        <p14:creationId xmlns:p14="http://schemas.microsoft.com/office/powerpoint/2010/main" val="2479934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DD769-BDD7-4F0C-BBB1-9ED129F33D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F2B3675-1634-4724-B6C9-032EA981214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341F242-7FAB-4AEB-A4CE-31480092FA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8A1EDBC-DB35-4E4A-BB8F-012303C7D0BC}"/>
              </a:ext>
            </a:extLst>
          </p:cNvPr>
          <p:cNvSpPr>
            <a:spLocks noGrp="1"/>
          </p:cNvSpPr>
          <p:nvPr>
            <p:ph type="dt" sz="half" idx="10"/>
          </p:nvPr>
        </p:nvSpPr>
        <p:spPr/>
        <p:txBody>
          <a:bodyPr/>
          <a:lstStyle/>
          <a:p>
            <a:fld id="{2C097C0E-CF79-462F-A966-302B2AD36E70}" type="datetimeFigureOut">
              <a:rPr lang="en-US" smtClean="0"/>
              <a:t>5/11/2018</a:t>
            </a:fld>
            <a:endParaRPr lang="en-US"/>
          </a:p>
        </p:txBody>
      </p:sp>
      <p:sp>
        <p:nvSpPr>
          <p:cNvPr id="6" name="Footer Placeholder 5">
            <a:extLst>
              <a:ext uri="{FF2B5EF4-FFF2-40B4-BE49-F238E27FC236}">
                <a16:creationId xmlns:a16="http://schemas.microsoft.com/office/drawing/2014/main" id="{F5025EDB-66C1-48C4-9B76-2F9638218F9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35C6A40-1039-4043-9DF1-2B29F02F1335}"/>
              </a:ext>
            </a:extLst>
          </p:cNvPr>
          <p:cNvSpPr>
            <a:spLocks noGrp="1"/>
          </p:cNvSpPr>
          <p:nvPr>
            <p:ph type="sldNum" sz="quarter" idx="12"/>
          </p:nvPr>
        </p:nvSpPr>
        <p:spPr/>
        <p:txBody>
          <a:bodyPr/>
          <a:lstStyle/>
          <a:p>
            <a:fld id="{0426D6F2-4DCC-4E0C-B9C9-A7C64758DCC8}" type="slidenum">
              <a:rPr lang="en-US" smtClean="0"/>
              <a:t>‹#›</a:t>
            </a:fld>
            <a:endParaRPr lang="en-US"/>
          </a:p>
        </p:txBody>
      </p:sp>
    </p:spTree>
    <p:extLst>
      <p:ext uri="{BB962C8B-B14F-4D97-AF65-F5344CB8AC3E}">
        <p14:creationId xmlns:p14="http://schemas.microsoft.com/office/powerpoint/2010/main" val="39258308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E9B3FFF-A7AA-4B1B-B046-07FD922DC24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9CFD28D-F1FE-4413-9886-90212453698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998044-C6A8-4E18-8B9B-B4EAC6326E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097C0E-CF79-462F-A966-302B2AD36E70}" type="datetimeFigureOut">
              <a:rPr lang="en-US" smtClean="0"/>
              <a:t>5/11/2018</a:t>
            </a:fld>
            <a:endParaRPr lang="en-US"/>
          </a:p>
        </p:txBody>
      </p:sp>
      <p:sp>
        <p:nvSpPr>
          <p:cNvPr id="5" name="Footer Placeholder 4">
            <a:extLst>
              <a:ext uri="{FF2B5EF4-FFF2-40B4-BE49-F238E27FC236}">
                <a16:creationId xmlns:a16="http://schemas.microsoft.com/office/drawing/2014/main" id="{FED11CCD-D80F-4552-83B2-D31343D2949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4E4D33B-169B-4B5B-BCB5-00E246881B9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26D6F2-4DCC-4E0C-B9C9-A7C64758DCC8}" type="slidenum">
              <a:rPr lang="en-US" smtClean="0"/>
              <a:t>‹#›</a:t>
            </a:fld>
            <a:endParaRPr lang="en-US"/>
          </a:p>
        </p:txBody>
      </p:sp>
    </p:spTree>
    <p:extLst>
      <p:ext uri="{BB962C8B-B14F-4D97-AF65-F5344CB8AC3E}">
        <p14:creationId xmlns:p14="http://schemas.microsoft.com/office/powerpoint/2010/main" val="29449467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9000" b="-1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86535-FCC1-4FFA-9D5B-985FBFBD06BC}"/>
              </a:ext>
            </a:extLst>
          </p:cNvPr>
          <p:cNvSpPr>
            <a:spLocks noGrp="1"/>
          </p:cNvSpPr>
          <p:nvPr>
            <p:ph type="ctrTitle"/>
          </p:nvPr>
        </p:nvSpPr>
        <p:spPr>
          <a:xfrm>
            <a:off x="0" y="1236517"/>
            <a:ext cx="12191999" cy="5112327"/>
          </a:xfrm>
          <a:solidFill>
            <a:schemeClr val="accent1">
              <a:lumMod val="75000"/>
              <a:alpha val="57000"/>
            </a:schemeClr>
          </a:solidFill>
        </p:spPr>
        <p:txBody>
          <a:bodyPr>
            <a:normAutofit fontScale="90000"/>
          </a:bodyPr>
          <a:lstStyle/>
          <a:p>
            <a:r>
              <a:rPr lang="en-US" sz="19900" b="1" dirty="0" err="1">
                <a:solidFill>
                  <a:schemeClr val="bg1"/>
                </a:solidFill>
                <a:latin typeface="Bauhaus 93" panose="04030905020B02020C02" pitchFamily="82" charset="0"/>
              </a:rPr>
              <a:t>i</a:t>
            </a:r>
            <a:r>
              <a:rPr lang="en-US" sz="12800" b="1" dirty="0" err="1">
                <a:solidFill>
                  <a:schemeClr val="bg1"/>
                </a:solidFill>
                <a:latin typeface="+mn-lt"/>
              </a:rPr>
              <a:t>SERVE</a:t>
            </a:r>
            <a:r>
              <a:rPr lang="en-US" sz="12800" b="1" dirty="0">
                <a:solidFill>
                  <a:schemeClr val="bg1"/>
                </a:solidFill>
                <a:latin typeface="+mn-lt"/>
              </a:rPr>
              <a:t> </a:t>
            </a:r>
            <a:br>
              <a:rPr lang="en-US" sz="12800" b="1" dirty="0">
                <a:solidFill>
                  <a:schemeClr val="bg1"/>
                </a:solidFill>
                <a:latin typeface="+mn-lt"/>
              </a:rPr>
            </a:br>
            <a:r>
              <a:rPr lang="en-US" sz="8000" b="1" dirty="0">
                <a:solidFill>
                  <a:schemeClr val="bg1"/>
                </a:solidFill>
                <a:latin typeface="+mn-lt"/>
              </a:rPr>
              <a:t>PART 3</a:t>
            </a:r>
            <a:br>
              <a:rPr lang="en-US" sz="8000" b="1" dirty="0">
                <a:solidFill>
                  <a:schemeClr val="bg1"/>
                </a:solidFill>
                <a:latin typeface="+mn-lt"/>
              </a:rPr>
            </a:br>
            <a:br>
              <a:rPr lang="en-US" sz="8800" b="1" dirty="0">
                <a:solidFill>
                  <a:schemeClr val="bg1"/>
                </a:solidFill>
                <a:latin typeface="Arial Rounded MT Bold" panose="020F0704030504030204" pitchFamily="34" charset="0"/>
              </a:rPr>
            </a:br>
            <a:r>
              <a:rPr lang="en-US" sz="4900" b="1" dirty="0">
                <a:solidFill>
                  <a:schemeClr val="bg1"/>
                </a:solidFill>
                <a:latin typeface="Dubai" panose="020B0503030403030204" pitchFamily="34" charset="-78"/>
                <a:cs typeface="Dubai" panose="020B0503030403030204" pitchFamily="34" charset="-78"/>
              </a:rPr>
              <a:t>Matthew 5:11-16</a:t>
            </a:r>
            <a:endParaRPr lang="en-US" sz="9600" b="1" dirty="0">
              <a:solidFill>
                <a:schemeClr val="bg1"/>
              </a:solidFill>
              <a:latin typeface="Dubai" panose="020B0503030403030204" pitchFamily="34" charset="-78"/>
              <a:cs typeface="Dubai" panose="020B0503030403030204" pitchFamily="34" charset="-78"/>
            </a:endParaRPr>
          </a:p>
        </p:txBody>
      </p:sp>
    </p:spTree>
    <p:extLst>
      <p:ext uri="{BB962C8B-B14F-4D97-AF65-F5344CB8AC3E}">
        <p14:creationId xmlns:p14="http://schemas.microsoft.com/office/powerpoint/2010/main" val="26879657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9000" b="-1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86535-FCC1-4FFA-9D5B-985FBFBD06BC}"/>
              </a:ext>
            </a:extLst>
          </p:cNvPr>
          <p:cNvSpPr>
            <a:spLocks noGrp="1"/>
          </p:cNvSpPr>
          <p:nvPr>
            <p:ph type="ctrTitle"/>
          </p:nvPr>
        </p:nvSpPr>
        <p:spPr>
          <a:xfrm>
            <a:off x="1" y="0"/>
            <a:ext cx="12191999" cy="6858000"/>
          </a:xfrm>
          <a:solidFill>
            <a:schemeClr val="accent1">
              <a:lumMod val="75000"/>
              <a:alpha val="57000"/>
            </a:schemeClr>
          </a:solidFill>
        </p:spPr>
        <p:txBody>
          <a:bodyPr>
            <a:normAutofit/>
          </a:bodyPr>
          <a:lstStyle/>
          <a:p>
            <a:r>
              <a:rPr lang="en-US" b="1" dirty="0">
                <a:solidFill>
                  <a:schemeClr val="bg1"/>
                </a:solidFill>
                <a:latin typeface="Dubai" panose="020B0503030403030204" pitchFamily="34" charset="-78"/>
                <a:cs typeface="Dubai" panose="020B0503030403030204" pitchFamily="34" charset="-78"/>
              </a:rPr>
              <a:t>3 Facts about the Light</a:t>
            </a:r>
            <a:br>
              <a:rPr lang="en-US" b="1" dirty="0">
                <a:solidFill>
                  <a:schemeClr val="bg1"/>
                </a:solidFill>
                <a:latin typeface="Dubai" panose="020B0503030403030204" pitchFamily="34" charset="-78"/>
                <a:cs typeface="Dubai" panose="020B0503030403030204" pitchFamily="34" charset="-78"/>
              </a:rPr>
            </a:br>
            <a:br>
              <a:rPr lang="en-US" b="1" dirty="0">
                <a:solidFill>
                  <a:schemeClr val="bg1"/>
                </a:solidFill>
                <a:latin typeface="Dubai" panose="020B0503030403030204" pitchFamily="34" charset="-78"/>
                <a:cs typeface="Dubai" panose="020B0503030403030204" pitchFamily="34" charset="-78"/>
              </a:rPr>
            </a:br>
            <a:r>
              <a:rPr lang="en-US" b="1" dirty="0">
                <a:solidFill>
                  <a:schemeClr val="bg1"/>
                </a:solidFill>
                <a:latin typeface="Dubai" panose="020B0503030403030204" pitchFamily="34" charset="-78"/>
                <a:cs typeface="Dubai" panose="020B0503030403030204" pitchFamily="34" charset="-78"/>
              </a:rPr>
              <a:t>2. Don’t hide the lamp. </a:t>
            </a:r>
            <a:br>
              <a:rPr lang="en-US" b="1" dirty="0">
                <a:solidFill>
                  <a:schemeClr val="bg1"/>
                </a:solidFill>
                <a:latin typeface="Dubai" panose="020B0503030403030204" pitchFamily="34" charset="-78"/>
                <a:cs typeface="Dubai" panose="020B0503030403030204" pitchFamily="34" charset="-78"/>
              </a:rPr>
            </a:br>
            <a:br>
              <a:rPr lang="en-US" b="1" dirty="0">
                <a:solidFill>
                  <a:schemeClr val="bg1"/>
                </a:solidFill>
                <a:latin typeface="Dubai" panose="020B0503030403030204" pitchFamily="34" charset="-78"/>
                <a:cs typeface="Dubai" panose="020B0503030403030204" pitchFamily="34" charset="-78"/>
              </a:rPr>
            </a:br>
            <a:r>
              <a:rPr lang="en-US" b="1" dirty="0">
                <a:solidFill>
                  <a:schemeClr val="bg1"/>
                </a:solidFill>
                <a:latin typeface="Dubai" panose="020B0503030403030204" pitchFamily="34" charset="-78"/>
                <a:cs typeface="Dubai" panose="020B0503030403030204" pitchFamily="34" charset="-78"/>
              </a:rPr>
              <a:t>(</a:t>
            </a:r>
            <a:r>
              <a:rPr lang="es-ES" b="1" dirty="0">
                <a:solidFill>
                  <a:schemeClr val="bg1"/>
                </a:solidFill>
                <a:latin typeface="Dubai" panose="020B0503030403030204" pitchFamily="34" charset="-78"/>
                <a:cs typeface="Dubai" panose="020B0503030403030204" pitchFamily="34" charset="-78"/>
              </a:rPr>
              <a:t>no escondas la lámpara)</a:t>
            </a:r>
            <a:br>
              <a:rPr lang="en-US" b="1" dirty="0">
                <a:solidFill>
                  <a:schemeClr val="bg1"/>
                </a:solidFill>
                <a:latin typeface="Dubai" panose="020B0503030403030204" pitchFamily="34" charset="-78"/>
                <a:cs typeface="Dubai" panose="020B0503030403030204" pitchFamily="34" charset="-78"/>
              </a:rPr>
            </a:br>
            <a:endParaRPr lang="en-US" b="1" dirty="0">
              <a:solidFill>
                <a:schemeClr val="bg1"/>
              </a:solidFill>
              <a:latin typeface="Dubai" panose="020B0503030403030204" pitchFamily="34" charset="-78"/>
              <a:cs typeface="Dubai" panose="020B0503030403030204" pitchFamily="34" charset="-78"/>
            </a:endParaRPr>
          </a:p>
        </p:txBody>
      </p:sp>
    </p:spTree>
    <p:extLst>
      <p:ext uri="{BB962C8B-B14F-4D97-AF65-F5344CB8AC3E}">
        <p14:creationId xmlns:p14="http://schemas.microsoft.com/office/powerpoint/2010/main" val="4087912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9000" b="-1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86535-FCC1-4FFA-9D5B-985FBFBD06BC}"/>
              </a:ext>
            </a:extLst>
          </p:cNvPr>
          <p:cNvSpPr>
            <a:spLocks noGrp="1"/>
          </p:cNvSpPr>
          <p:nvPr>
            <p:ph type="ctrTitle"/>
          </p:nvPr>
        </p:nvSpPr>
        <p:spPr>
          <a:xfrm>
            <a:off x="1" y="0"/>
            <a:ext cx="12191999" cy="6858000"/>
          </a:xfrm>
          <a:solidFill>
            <a:schemeClr val="accent1">
              <a:lumMod val="75000"/>
              <a:alpha val="57000"/>
            </a:schemeClr>
          </a:solidFill>
        </p:spPr>
        <p:txBody>
          <a:bodyPr>
            <a:normAutofit/>
          </a:bodyPr>
          <a:lstStyle/>
          <a:p>
            <a:r>
              <a:rPr lang="en-US" b="1" dirty="0">
                <a:solidFill>
                  <a:schemeClr val="bg1"/>
                </a:solidFill>
                <a:latin typeface="Dubai" panose="020B0503030403030204" pitchFamily="34" charset="-78"/>
                <a:cs typeface="Dubai" panose="020B0503030403030204" pitchFamily="34" charset="-78"/>
              </a:rPr>
              <a:t>3 Facts about the Light</a:t>
            </a:r>
            <a:br>
              <a:rPr lang="en-US" b="1" dirty="0">
                <a:solidFill>
                  <a:schemeClr val="bg1"/>
                </a:solidFill>
                <a:latin typeface="Dubai" panose="020B0503030403030204" pitchFamily="34" charset="-78"/>
                <a:cs typeface="Dubai" panose="020B0503030403030204" pitchFamily="34" charset="-78"/>
              </a:rPr>
            </a:br>
            <a:br>
              <a:rPr lang="en-US" b="1" dirty="0">
                <a:solidFill>
                  <a:schemeClr val="bg1"/>
                </a:solidFill>
                <a:latin typeface="Dubai" panose="020B0503030403030204" pitchFamily="34" charset="-78"/>
                <a:cs typeface="Dubai" panose="020B0503030403030204" pitchFamily="34" charset="-78"/>
              </a:rPr>
            </a:br>
            <a:r>
              <a:rPr lang="en-US" b="1" dirty="0">
                <a:solidFill>
                  <a:schemeClr val="bg1"/>
                </a:solidFill>
                <a:latin typeface="Dubai" panose="020B0503030403030204" pitchFamily="34" charset="-78"/>
                <a:cs typeface="Dubai" panose="020B0503030403030204" pitchFamily="34" charset="-78"/>
              </a:rPr>
              <a:t>3. The purpose of the light. </a:t>
            </a:r>
            <a:br>
              <a:rPr lang="en-US" b="1" dirty="0">
                <a:solidFill>
                  <a:schemeClr val="bg1"/>
                </a:solidFill>
                <a:latin typeface="Dubai" panose="020B0503030403030204" pitchFamily="34" charset="-78"/>
                <a:cs typeface="Dubai" panose="020B0503030403030204" pitchFamily="34" charset="-78"/>
              </a:rPr>
            </a:br>
            <a:br>
              <a:rPr lang="en-US" b="1" dirty="0">
                <a:solidFill>
                  <a:schemeClr val="bg1"/>
                </a:solidFill>
                <a:latin typeface="Dubai" panose="020B0503030403030204" pitchFamily="34" charset="-78"/>
                <a:cs typeface="Dubai" panose="020B0503030403030204" pitchFamily="34" charset="-78"/>
              </a:rPr>
            </a:br>
            <a:r>
              <a:rPr lang="en-US" b="1" dirty="0">
                <a:solidFill>
                  <a:schemeClr val="bg1"/>
                </a:solidFill>
                <a:latin typeface="Dubai" panose="020B0503030403030204" pitchFamily="34" charset="-78"/>
                <a:cs typeface="Dubai" panose="020B0503030403030204" pitchFamily="34" charset="-78"/>
              </a:rPr>
              <a:t>(</a:t>
            </a:r>
            <a:r>
              <a:rPr lang="es-ES" b="1" dirty="0">
                <a:solidFill>
                  <a:schemeClr val="bg1"/>
                </a:solidFill>
                <a:latin typeface="Dubai" panose="020B0503030403030204" pitchFamily="34" charset="-78"/>
                <a:cs typeface="Dubai" panose="020B0503030403030204" pitchFamily="34" charset="-78"/>
              </a:rPr>
              <a:t>El propósito de la luz)</a:t>
            </a:r>
            <a:br>
              <a:rPr lang="en-US" b="1" dirty="0">
                <a:solidFill>
                  <a:schemeClr val="bg1"/>
                </a:solidFill>
                <a:latin typeface="Dubai" panose="020B0503030403030204" pitchFamily="34" charset="-78"/>
                <a:cs typeface="Dubai" panose="020B0503030403030204" pitchFamily="34" charset="-78"/>
              </a:rPr>
            </a:br>
            <a:endParaRPr lang="en-US" b="1" dirty="0">
              <a:solidFill>
                <a:schemeClr val="bg1"/>
              </a:solidFill>
              <a:latin typeface="Dubai" panose="020B0503030403030204" pitchFamily="34" charset="-78"/>
              <a:cs typeface="Dubai" panose="020B0503030403030204" pitchFamily="34" charset="-78"/>
            </a:endParaRPr>
          </a:p>
        </p:txBody>
      </p:sp>
    </p:spTree>
    <p:extLst>
      <p:ext uri="{BB962C8B-B14F-4D97-AF65-F5344CB8AC3E}">
        <p14:creationId xmlns:p14="http://schemas.microsoft.com/office/powerpoint/2010/main" val="40407167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9000" b="-1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86535-FCC1-4FFA-9D5B-985FBFBD06BC}"/>
              </a:ext>
            </a:extLst>
          </p:cNvPr>
          <p:cNvSpPr>
            <a:spLocks noGrp="1"/>
          </p:cNvSpPr>
          <p:nvPr>
            <p:ph type="ctrTitle"/>
          </p:nvPr>
        </p:nvSpPr>
        <p:spPr>
          <a:xfrm>
            <a:off x="0" y="1236517"/>
            <a:ext cx="12191999" cy="5112327"/>
          </a:xfrm>
          <a:solidFill>
            <a:schemeClr val="accent1">
              <a:lumMod val="75000"/>
              <a:alpha val="57000"/>
            </a:schemeClr>
          </a:solidFill>
        </p:spPr>
        <p:txBody>
          <a:bodyPr>
            <a:normAutofit fontScale="90000"/>
          </a:bodyPr>
          <a:lstStyle/>
          <a:p>
            <a:r>
              <a:rPr lang="en-US" sz="19900" b="1" dirty="0" err="1">
                <a:solidFill>
                  <a:schemeClr val="bg1"/>
                </a:solidFill>
                <a:latin typeface="Bauhaus 93" panose="04030905020B02020C02" pitchFamily="82" charset="0"/>
              </a:rPr>
              <a:t>i</a:t>
            </a:r>
            <a:r>
              <a:rPr lang="en-US" sz="12800" b="1" dirty="0" err="1">
                <a:solidFill>
                  <a:schemeClr val="bg1"/>
                </a:solidFill>
                <a:latin typeface="+mn-lt"/>
              </a:rPr>
              <a:t>SERVE</a:t>
            </a:r>
            <a:r>
              <a:rPr lang="en-US" sz="12800" b="1" dirty="0">
                <a:solidFill>
                  <a:schemeClr val="bg1"/>
                </a:solidFill>
                <a:latin typeface="+mn-lt"/>
              </a:rPr>
              <a:t> </a:t>
            </a:r>
            <a:br>
              <a:rPr lang="en-US" sz="12800" b="1" dirty="0">
                <a:solidFill>
                  <a:schemeClr val="bg1"/>
                </a:solidFill>
                <a:latin typeface="+mn-lt"/>
              </a:rPr>
            </a:br>
            <a:r>
              <a:rPr lang="en-US" sz="8000" b="1" dirty="0">
                <a:solidFill>
                  <a:schemeClr val="bg1"/>
                </a:solidFill>
                <a:latin typeface="+mn-lt"/>
              </a:rPr>
              <a:t>PART 3</a:t>
            </a:r>
            <a:br>
              <a:rPr lang="en-US" sz="8000" b="1" dirty="0">
                <a:solidFill>
                  <a:schemeClr val="bg1"/>
                </a:solidFill>
                <a:latin typeface="+mn-lt"/>
              </a:rPr>
            </a:br>
            <a:br>
              <a:rPr lang="en-US" sz="8800" b="1" dirty="0">
                <a:solidFill>
                  <a:schemeClr val="bg1"/>
                </a:solidFill>
                <a:latin typeface="Arial Rounded MT Bold" panose="020F0704030504030204" pitchFamily="34" charset="0"/>
              </a:rPr>
            </a:br>
            <a:r>
              <a:rPr lang="en-US" sz="4900" b="1" dirty="0">
                <a:solidFill>
                  <a:schemeClr val="bg1"/>
                </a:solidFill>
                <a:latin typeface="Dubai" panose="020B0503030403030204" pitchFamily="34" charset="-78"/>
                <a:cs typeface="Dubai" panose="020B0503030403030204" pitchFamily="34" charset="-78"/>
              </a:rPr>
              <a:t>Matthew 5:11-16</a:t>
            </a:r>
            <a:endParaRPr lang="en-US" sz="9600" b="1" dirty="0">
              <a:solidFill>
                <a:schemeClr val="bg1"/>
              </a:solidFill>
              <a:latin typeface="Dubai" panose="020B0503030403030204" pitchFamily="34" charset="-78"/>
              <a:cs typeface="Dubai" panose="020B0503030403030204" pitchFamily="34" charset="-78"/>
            </a:endParaRPr>
          </a:p>
        </p:txBody>
      </p:sp>
    </p:spTree>
    <p:extLst>
      <p:ext uri="{BB962C8B-B14F-4D97-AF65-F5344CB8AC3E}">
        <p14:creationId xmlns:p14="http://schemas.microsoft.com/office/powerpoint/2010/main" val="23525726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9000" b="-1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86535-FCC1-4FFA-9D5B-985FBFBD06BC}"/>
              </a:ext>
            </a:extLst>
          </p:cNvPr>
          <p:cNvSpPr>
            <a:spLocks noGrp="1"/>
          </p:cNvSpPr>
          <p:nvPr>
            <p:ph type="ctrTitle"/>
          </p:nvPr>
        </p:nvSpPr>
        <p:spPr>
          <a:xfrm>
            <a:off x="1" y="0"/>
            <a:ext cx="12191999" cy="6858000"/>
          </a:xfrm>
          <a:solidFill>
            <a:schemeClr val="accent1">
              <a:lumMod val="75000"/>
              <a:alpha val="57000"/>
            </a:schemeClr>
          </a:solidFill>
        </p:spPr>
        <p:txBody>
          <a:bodyPr>
            <a:normAutofit/>
          </a:bodyPr>
          <a:lstStyle/>
          <a:p>
            <a:r>
              <a:rPr lang="en-US" sz="5400" b="1" dirty="0">
                <a:solidFill>
                  <a:schemeClr val="bg1"/>
                </a:solidFill>
                <a:latin typeface="Dubai" panose="020B0503030403030204" pitchFamily="34" charset="-78"/>
                <a:cs typeface="Dubai" panose="020B0503030403030204" pitchFamily="34" charset="-78"/>
              </a:rPr>
              <a:t>“You are blessed when they insult and persecute you and falsely say every kind of evil against you because of Me. 12 Be glad and rejoice, because your reward is great in heaven. For that is how they persecuted the prophets who were before you.</a:t>
            </a:r>
            <a:br>
              <a:rPr lang="en-US" sz="5400" b="1" dirty="0">
                <a:solidFill>
                  <a:schemeClr val="bg1"/>
                </a:solidFill>
                <a:latin typeface="Dubai" panose="020B0503030403030204" pitchFamily="34" charset="-78"/>
                <a:cs typeface="Dubai" panose="020B0503030403030204" pitchFamily="34" charset="-78"/>
              </a:rPr>
            </a:br>
            <a:endParaRPr lang="en-US" sz="5400" b="1" dirty="0">
              <a:solidFill>
                <a:schemeClr val="bg1"/>
              </a:solidFill>
              <a:latin typeface="Dubai" panose="020B0503030403030204" pitchFamily="34" charset="-78"/>
              <a:cs typeface="Dubai" panose="020B0503030403030204" pitchFamily="34" charset="-78"/>
            </a:endParaRPr>
          </a:p>
        </p:txBody>
      </p:sp>
    </p:spTree>
    <p:extLst>
      <p:ext uri="{BB962C8B-B14F-4D97-AF65-F5344CB8AC3E}">
        <p14:creationId xmlns:p14="http://schemas.microsoft.com/office/powerpoint/2010/main" val="24400074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9000" b="-1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86535-FCC1-4FFA-9D5B-985FBFBD06BC}"/>
              </a:ext>
            </a:extLst>
          </p:cNvPr>
          <p:cNvSpPr>
            <a:spLocks noGrp="1"/>
          </p:cNvSpPr>
          <p:nvPr>
            <p:ph type="ctrTitle"/>
          </p:nvPr>
        </p:nvSpPr>
        <p:spPr>
          <a:xfrm>
            <a:off x="1" y="0"/>
            <a:ext cx="12191999" cy="6858000"/>
          </a:xfrm>
          <a:solidFill>
            <a:schemeClr val="accent1">
              <a:lumMod val="75000"/>
              <a:alpha val="57000"/>
            </a:schemeClr>
          </a:solidFill>
        </p:spPr>
        <p:txBody>
          <a:bodyPr>
            <a:normAutofit/>
          </a:bodyPr>
          <a:lstStyle/>
          <a:p>
            <a:r>
              <a:rPr lang="en-US" sz="5400" b="1" dirty="0">
                <a:solidFill>
                  <a:schemeClr val="bg1"/>
                </a:solidFill>
                <a:latin typeface="Dubai" panose="020B0503030403030204" pitchFamily="34" charset="-78"/>
                <a:cs typeface="Dubai" panose="020B0503030403030204" pitchFamily="34" charset="-78"/>
              </a:rPr>
              <a:t>“You are the salt of the earth. But if the salt should lose its taste, how can it be made salty? It’s no longer good for anything but to be thrown out and trampled on by men.</a:t>
            </a:r>
            <a:br>
              <a:rPr lang="en-US" sz="5400" b="1" dirty="0">
                <a:solidFill>
                  <a:schemeClr val="bg1"/>
                </a:solidFill>
                <a:latin typeface="Dubai" panose="020B0503030403030204" pitchFamily="34" charset="-78"/>
                <a:cs typeface="Dubai" panose="020B0503030403030204" pitchFamily="34" charset="-78"/>
              </a:rPr>
            </a:br>
            <a:br>
              <a:rPr lang="en-US" sz="5400" b="1" dirty="0">
                <a:solidFill>
                  <a:schemeClr val="bg1"/>
                </a:solidFill>
                <a:latin typeface="Dubai" panose="020B0503030403030204" pitchFamily="34" charset="-78"/>
                <a:cs typeface="Dubai" panose="020B0503030403030204" pitchFamily="34" charset="-78"/>
              </a:rPr>
            </a:br>
            <a:endParaRPr lang="en-US" sz="5400" b="1" dirty="0">
              <a:solidFill>
                <a:schemeClr val="bg1"/>
              </a:solidFill>
              <a:latin typeface="Dubai" panose="020B0503030403030204" pitchFamily="34" charset="-78"/>
              <a:cs typeface="Dubai" panose="020B0503030403030204" pitchFamily="34" charset="-78"/>
            </a:endParaRPr>
          </a:p>
        </p:txBody>
      </p:sp>
    </p:spTree>
    <p:extLst>
      <p:ext uri="{BB962C8B-B14F-4D97-AF65-F5344CB8AC3E}">
        <p14:creationId xmlns:p14="http://schemas.microsoft.com/office/powerpoint/2010/main" val="15459152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9000" b="-1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86535-FCC1-4FFA-9D5B-985FBFBD06BC}"/>
              </a:ext>
            </a:extLst>
          </p:cNvPr>
          <p:cNvSpPr>
            <a:spLocks noGrp="1"/>
          </p:cNvSpPr>
          <p:nvPr>
            <p:ph type="ctrTitle"/>
          </p:nvPr>
        </p:nvSpPr>
        <p:spPr>
          <a:xfrm>
            <a:off x="1" y="0"/>
            <a:ext cx="12191999" cy="6857999"/>
          </a:xfrm>
          <a:solidFill>
            <a:schemeClr val="accent1">
              <a:lumMod val="75000"/>
              <a:alpha val="57000"/>
            </a:schemeClr>
          </a:solidFill>
        </p:spPr>
        <p:txBody>
          <a:bodyPr>
            <a:normAutofit/>
          </a:bodyPr>
          <a:lstStyle/>
          <a:p>
            <a:r>
              <a:rPr lang="en-US" b="1" dirty="0">
                <a:solidFill>
                  <a:schemeClr val="bg1"/>
                </a:solidFill>
                <a:latin typeface="Dubai" panose="020B0503030403030204" pitchFamily="34" charset="-78"/>
                <a:cs typeface="Dubai" panose="020B0503030403030204" pitchFamily="34" charset="-78"/>
              </a:rPr>
              <a:t>14 “You are the light of the world. A city situated on a hill cannot be hidden. 15 No one lights a lamp and puts it under a basket, but rather on a lampstand, and it gives light for all who are in the house. </a:t>
            </a:r>
            <a:br>
              <a:rPr lang="en-US" b="1" dirty="0">
                <a:solidFill>
                  <a:schemeClr val="bg1"/>
                </a:solidFill>
                <a:latin typeface="Dubai" panose="020B0503030403030204" pitchFamily="34" charset="-78"/>
                <a:cs typeface="Dubai" panose="020B0503030403030204" pitchFamily="34" charset="-78"/>
              </a:rPr>
            </a:br>
            <a:endParaRPr lang="en-US" b="1" dirty="0">
              <a:solidFill>
                <a:schemeClr val="bg1"/>
              </a:solidFill>
              <a:latin typeface="Dubai" panose="020B0503030403030204" pitchFamily="34" charset="-78"/>
              <a:cs typeface="Dubai" panose="020B0503030403030204" pitchFamily="34" charset="-78"/>
            </a:endParaRPr>
          </a:p>
        </p:txBody>
      </p:sp>
    </p:spTree>
    <p:extLst>
      <p:ext uri="{BB962C8B-B14F-4D97-AF65-F5344CB8AC3E}">
        <p14:creationId xmlns:p14="http://schemas.microsoft.com/office/powerpoint/2010/main" val="2386756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9000" b="-1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86535-FCC1-4FFA-9D5B-985FBFBD06BC}"/>
              </a:ext>
            </a:extLst>
          </p:cNvPr>
          <p:cNvSpPr>
            <a:spLocks noGrp="1"/>
          </p:cNvSpPr>
          <p:nvPr>
            <p:ph type="ctrTitle"/>
          </p:nvPr>
        </p:nvSpPr>
        <p:spPr>
          <a:xfrm>
            <a:off x="1" y="0"/>
            <a:ext cx="12191999" cy="6857999"/>
          </a:xfrm>
          <a:solidFill>
            <a:schemeClr val="accent1">
              <a:lumMod val="75000"/>
              <a:alpha val="57000"/>
            </a:schemeClr>
          </a:solidFill>
        </p:spPr>
        <p:txBody>
          <a:bodyPr>
            <a:normAutofit/>
          </a:bodyPr>
          <a:lstStyle/>
          <a:p>
            <a:r>
              <a:rPr lang="en-US" b="1" dirty="0">
                <a:solidFill>
                  <a:schemeClr val="bg1"/>
                </a:solidFill>
                <a:latin typeface="Dubai" panose="020B0503030403030204" pitchFamily="34" charset="-78"/>
                <a:cs typeface="Dubai" panose="020B0503030403030204" pitchFamily="34" charset="-78"/>
              </a:rPr>
              <a:t>16 In the same way, let your light shine before men, so that they may see your good works and give glory to your Father in heaven.”</a:t>
            </a:r>
            <a:br>
              <a:rPr lang="en-US" b="1" dirty="0">
                <a:solidFill>
                  <a:schemeClr val="bg1"/>
                </a:solidFill>
                <a:latin typeface="Dubai" panose="020B0503030403030204" pitchFamily="34" charset="-78"/>
                <a:cs typeface="Dubai" panose="020B0503030403030204" pitchFamily="34" charset="-78"/>
              </a:rPr>
            </a:br>
            <a:br>
              <a:rPr lang="en-US" b="1" dirty="0">
                <a:solidFill>
                  <a:schemeClr val="bg1"/>
                </a:solidFill>
                <a:latin typeface="Dubai" panose="020B0503030403030204" pitchFamily="34" charset="-78"/>
                <a:cs typeface="Dubai" panose="020B0503030403030204" pitchFamily="34" charset="-78"/>
              </a:rPr>
            </a:br>
            <a:endParaRPr lang="en-US" b="1" dirty="0">
              <a:solidFill>
                <a:schemeClr val="bg1"/>
              </a:solidFill>
              <a:latin typeface="Dubai" panose="020B0503030403030204" pitchFamily="34" charset="-78"/>
              <a:cs typeface="Dubai" panose="020B0503030403030204" pitchFamily="34" charset="-78"/>
            </a:endParaRPr>
          </a:p>
        </p:txBody>
      </p:sp>
    </p:spTree>
    <p:extLst>
      <p:ext uri="{BB962C8B-B14F-4D97-AF65-F5344CB8AC3E}">
        <p14:creationId xmlns:p14="http://schemas.microsoft.com/office/powerpoint/2010/main" val="405129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9000" b="-1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86535-FCC1-4FFA-9D5B-985FBFBD06BC}"/>
              </a:ext>
            </a:extLst>
          </p:cNvPr>
          <p:cNvSpPr>
            <a:spLocks noGrp="1"/>
          </p:cNvSpPr>
          <p:nvPr>
            <p:ph type="ctrTitle"/>
          </p:nvPr>
        </p:nvSpPr>
        <p:spPr>
          <a:xfrm>
            <a:off x="1" y="0"/>
            <a:ext cx="12191999" cy="6858000"/>
          </a:xfrm>
          <a:solidFill>
            <a:schemeClr val="accent1">
              <a:lumMod val="75000"/>
              <a:alpha val="57000"/>
            </a:schemeClr>
          </a:solidFill>
        </p:spPr>
        <p:txBody>
          <a:bodyPr>
            <a:normAutofit/>
          </a:bodyPr>
          <a:lstStyle/>
          <a:p>
            <a:r>
              <a:rPr lang="en-US" sz="11500" b="1" dirty="0">
                <a:solidFill>
                  <a:schemeClr val="bg1"/>
                </a:solidFill>
                <a:latin typeface="Dubai" panose="020B0503030403030204" pitchFamily="34" charset="-78"/>
                <a:cs typeface="Dubai" panose="020B0503030403030204" pitchFamily="34" charset="-78"/>
              </a:rPr>
              <a:t>THE BIG IDEA</a:t>
            </a:r>
            <a:br>
              <a:rPr lang="en-US" b="1" dirty="0">
                <a:solidFill>
                  <a:schemeClr val="bg1"/>
                </a:solidFill>
                <a:latin typeface="Dubai" panose="020B0503030403030204" pitchFamily="34" charset="-78"/>
                <a:cs typeface="Dubai" panose="020B0503030403030204" pitchFamily="34" charset="-78"/>
              </a:rPr>
            </a:br>
            <a:r>
              <a:rPr lang="en-US" b="1" dirty="0">
                <a:solidFill>
                  <a:schemeClr val="bg1"/>
                </a:solidFill>
                <a:latin typeface="Dubai" panose="020B0503030403030204" pitchFamily="34" charset="-78"/>
                <a:cs typeface="Dubai" panose="020B0503030403030204" pitchFamily="34" charset="-78"/>
              </a:rPr>
              <a:t>When you serve you become a reflection of the Light of Jesus. .</a:t>
            </a:r>
            <a:br>
              <a:rPr lang="en-US" b="1" dirty="0">
                <a:solidFill>
                  <a:schemeClr val="bg1"/>
                </a:solidFill>
                <a:latin typeface="Dubai" panose="020B0503030403030204" pitchFamily="34" charset="-78"/>
                <a:cs typeface="Dubai" panose="020B0503030403030204" pitchFamily="34" charset="-78"/>
              </a:rPr>
            </a:br>
            <a:br>
              <a:rPr lang="en-US" b="1" dirty="0">
                <a:solidFill>
                  <a:schemeClr val="bg1"/>
                </a:solidFill>
                <a:latin typeface="Dubai" panose="020B0503030403030204" pitchFamily="34" charset="-78"/>
                <a:cs typeface="Dubai" panose="020B0503030403030204" pitchFamily="34" charset="-78"/>
              </a:rPr>
            </a:br>
            <a:r>
              <a:rPr lang="en-US" b="1" dirty="0">
                <a:solidFill>
                  <a:schemeClr val="bg1"/>
                </a:solidFill>
                <a:latin typeface="Dubai" panose="020B0503030403030204" pitchFamily="34" charset="-78"/>
                <a:cs typeface="Dubai" panose="020B0503030403030204" pitchFamily="34" charset="-78"/>
              </a:rPr>
              <a:t>(</a:t>
            </a:r>
            <a:r>
              <a:rPr lang="es-ES" b="1" dirty="0">
                <a:solidFill>
                  <a:schemeClr val="bg1"/>
                </a:solidFill>
                <a:latin typeface="Dubai" panose="020B0503030403030204" pitchFamily="34" charset="-78"/>
                <a:cs typeface="Dubai" panose="020B0503030403030204" pitchFamily="34" charset="-78"/>
              </a:rPr>
              <a:t>Cuando te sirven te conviertes en un reflejo de la luz de Jesús.)</a:t>
            </a:r>
            <a:br>
              <a:rPr lang="en-US" b="1" dirty="0">
                <a:solidFill>
                  <a:schemeClr val="bg1"/>
                </a:solidFill>
                <a:latin typeface="Dubai" panose="020B0503030403030204" pitchFamily="34" charset="-78"/>
                <a:cs typeface="Dubai" panose="020B0503030403030204" pitchFamily="34" charset="-78"/>
              </a:rPr>
            </a:br>
            <a:endParaRPr lang="en-US" b="1" dirty="0">
              <a:solidFill>
                <a:schemeClr val="bg1"/>
              </a:solidFill>
              <a:latin typeface="Dubai" panose="020B0503030403030204" pitchFamily="34" charset="-78"/>
              <a:cs typeface="Dubai" panose="020B0503030403030204" pitchFamily="34" charset="-78"/>
            </a:endParaRPr>
          </a:p>
        </p:txBody>
      </p:sp>
    </p:spTree>
    <p:extLst>
      <p:ext uri="{BB962C8B-B14F-4D97-AF65-F5344CB8AC3E}">
        <p14:creationId xmlns:p14="http://schemas.microsoft.com/office/powerpoint/2010/main" val="37160245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9000" b="-1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86535-FCC1-4FFA-9D5B-985FBFBD06BC}"/>
              </a:ext>
            </a:extLst>
          </p:cNvPr>
          <p:cNvSpPr>
            <a:spLocks noGrp="1"/>
          </p:cNvSpPr>
          <p:nvPr>
            <p:ph type="ctrTitle"/>
          </p:nvPr>
        </p:nvSpPr>
        <p:spPr>
          <a:xfrm>
            <a:off x="1" y="0"/>
            <a:ext cx="12191999" cy="6858000"/>
          </a:xfrm>
          <a:solidFill>
            <a:schemeClr val="accent1">
              <a:lumMod val="75000"/>
              <a:alpha val="57000"/>
            </a:schemeClr>
          </a:solidFill>
        </p:spPr>
        <p:txBody>
          <a:bodyPr>
            <a:normAutofit/>
          </a:bodyPr>
          <a:lstStyle/>
          <a:p>
            <a:r>
              <a:rPr lang="en-US" b="1" dirty="0">
                <a:solidFill>
                  <a:schemeClr val="bg1"/>
                </a:solidFill>
                <a:latin typeface="Dubai" panose="020B0503030403030204" pitchFamily="34" charset="-78"/>
                <a:cs typeface="Dubai" panose="020B0503030403030204" pitchFamily="34" charset="-78"/>
              </a:rPr>
              <a:t>2 Illustrations </a:t>
            </a:r>
            <a:br>
              <a:rPr lang="en-US" b="1" dirty="0">
                <a:solidFill>
                  <a:schemeClr val="bg1"/>
                </a:solidFill>
                <a:latin typeface="Dubai" panose="020B0503030403030204" pitchFamily="34" charset="-78"/>
                <a:cs typeface="Dubai" panose="020B0503030403030204" pitchFamily="34" charset="-78"/>
              </a:rPr>
            </a:br>
            <a:br>
              <a:rPr lang="en-US" b="1" dirty="0">
                <a:solidFill>
                  <a:schemeClr val="bg1"/>
                </a:solidFill>
                <a:latin typeface="Dubai" panose="020B0503030403030204" pitchFamily="34" charset="-78"/>
                <a:cs typeface="Dubai" panose="020B0503030403030204" pitchFamily="34" charset="-78"/>
              </a:rPr>
            </a:br>
            <a:r>
              <a:rPr lang="en-US" b="1" dirty="0">
                <a:solidFill>
                  <a:schemeClr val="bg1"/>
                </a:solidFill>
                <a:latin typeface="Dubai" panose="020B0503030403030204" pitchFamily="34" charset="-78"/>
                <a:cs typeface="Dubai" panose="020B0503030403030204" pitchFamily="34" charset="-78"/>
              </a:rPr>
              <a:t>1. YOU ARE THE SALT OF THE EARTH .</a:t>
            </a:r>
            <a:br>
              <a:rPr lang="en-US" b="1" dirty="0">
                <a:solidFill>
                  <a:schemeClr val="bg1"/>
                </a:solidFill>
                <a:latin typeface="Dubai" panose="020B0503030403030204" pitchFamily="34" charset="-78"/>
                <a:cs typeface="Dubai" panose="020B0503030403030204" pitchFamily="34" charset="-78"/>
              </a:rPr>
            </a:br>
            <a:br>
              <a:rPr lang="en-US" b="1" dirty="0">
                <a:solidFill>
                  <a:schemeClr val="bg1"/>
                </a:solidFill>
                <a:latin typeface="Dubai" panose="020B0503030403030204" pitchFamily="34" charset="-78"/>
                <a:cs typeface="Dubai" panose="020B0503030403030204" pitchFamily="34" charset="-78"/>
              </a:rPr>
            </a:br>
            <a:r>
              <a:rPr lang="en-US" b="1" dirty="0">
                <a:solidFill>
                  <a:schemeClr val="bg1"/>
                </a:solidFill>
                <a:latin typeface="Dubai" panose="020B0503030403030204" pitchFamily="34" charset="-78"/>
                <a:cs typeface="Dubai" panose="020B0503030403030204" pitchFamily="34" charset="-78"/>
              </a:rPr>
              <a:t>(</a:t>
            </a:r>
            <a:r>
              <a:rPr lang="es-ES" b="1" dirty="0">
                <a:solidFill>
                  <a:schemeClr val="bg1"/>
                </a:solidFill>
                <a:latin typeface="Dubai" panose="020B0503030403030204" pitchFamily="34" charset="-78"/>
                <a:cs typeface="Dubai" panose="020B0503030403030204" pitchFamily="34" charset="-78"/>
              </a:rPr>
              <a:t>Eres la sal de la tierra)</a:t>
            </a:r>
            <a:br>
              <a:rPr lang="en-US" b="1" dirty="0">
                <a:solidFill>
                  <a:schemeClr val="bg1"/>
                </a:solidFill>
                <a:latin typeface="Dubai" panose="020B0503030403030204" pitchFamily="34" charset="-78"/>
                <a:cs typeface="Dubai" panose="020B0503030403030204" pitchFamily="34" charset="-78"/>
              </a:rPr>
            </a:br>
            <a:endParaRPr lang="en-US" b="1" dirty="0">
              <a:solidFill>
                <a:schemeClr val="bg1"/>
              </a:solidFill>
              <a:latin typeface="Dubai" panose="020B0503030403030204" pitchFamily="34" charset="-78"/>
              <a:cs typeface="Dubai" panose="020B0503030403030204" pitchFamily="34" charset="-78"/>
            </a:endParaRPr>
          </a:p>
        </p:txBody>
      </p:sp>
    </p:spTree>
    <p:extLst>
      <p:ext uri="{BB962C8B-B14F-4D97-AF65-F5344CB8AC3E}">
        <p14:creationId xmlns:p14="http://schemas.microsoft.com/office/powerpoint/2010/main" val="11104369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9000" b="-1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86535-FCC1-4FFA-9D5B-985FBFBD06BC}"/>
              </a:ext>
            </a:extLst>
          </p:cNvPr>
          <p:cNvSpPr>
            <a:spLocks noGrp="1"/>
          </p:cNvSpPr>
          <p:nvPr>
            <p:ph type="ctrTitle"/>
          </p:nvPr>
        </p:nvSpPr>
        <p:spPr>
          <a:xfrm>
            <a:off x="1" y="0"/>
            <a:ext cx="12191999" cy="6858000"/>
          </a:xfrm>
          <a:solidFill>
            <a:schemeClr val="accent1">
              <a:lumMod val="75000"/>
              <a:alpha val="57000"/>
            </a:schemeClr>
          </a:solidFill>
        </p:spPr>
        <p:txBody>
          <a:bodyPr>
            <a:normAutofit/>
          </a:bodyPr>
          <a:lstStyle/>
          <a:p>
            <a:r>
              <a:rPr lang="en-US" b="1" dirty="0">
                <a:solidFill>
                  <a:schemeClr val="bg1"/>
                </a:solidFill>
                <a:latin typeface="Dubai" panose="020B0503030403030204" pitchFamily="34" charset="-78"/>
                <a:cs typeface="Dubai" panose="020B0503030403030204" pitchFamily="34" charset="-78"/>
              </a:rPr>
              <a:t>2 Illustrations </a:t>
            </a:r>
            <a:br>
              <a:rPr lang="en-US" b="1" dirty="0">
                <a:solidFill>
                  <a:schemeClr val="bg1"/>
                </a:solidFill>
                <a:latin typeface="Dubai" panose="020B0503030403030204" pitchFamily="34" charset="-78"/>
                <a:cs typeface="Dubai" panose="020B0503030403030204" pitchFamily="34" charset="-78"/>
              </a:rPr>
            </a:br>
            <a:br>
              <a:rPr lang="en-US" b="1" dirty="0">
                <a:solidFill>
                  <a:schemeClr val="bg1"/>
                </a:solidFill>
                <a:latin typeface="Dubai" panose="020B0503030403030204" pitchFamily="34" charset="-78"/>
                <a:cs typeface="Dubai" panose="020B0503030403030204" pitchFamily="34" charset="-78"/>
              </a:rPr>
            </a:br>
            <a:r>
              <a:rPr lang="en-US" b="1" dirty="0">
                <a:solidFill>
                  <a:schemeClr val="bg1"/>
                </a:solidFill>
                <a:latin typeface="Dubai" panose="020B0503030403030204" pitchFamily="34" charset="-78"/>
                <a:cs typeface="Dubai" panose="020B0503030403030204" pitchFamily="34" charset="-78"/>
              </a:rPr>
              <a:t>2. YOU ARE THE LIGHT OF THE WORLD.</a:t>
            </a:r>
            <a:br>
              <a:rPr lang="en-US" b="1" dirty="0">
                <a:solidFill>
                  <a:schemeClr val="bg1"/>
                </a:solidFill>
                <a:latin typeface="Dubai" panose="020B0503030403030204" pitchFamily="34" charset="-78"/>
                <a:cs typeface="Dubai" panose="020B0503030403030204" pitchFamily="34" charset="-78"/>
              </a:rPr>
            </a:br>
            <a:br>
              <a:rPr lang="en-US" b="1" dirty="0">
                <a:solidFill>
                  <a:schemeClr val="bg1"/>
                </a:solidFill>
                <a:latin typeface="Dubai" panose="020B0503030403030204" pitchFamily="34" charset="-78"/>
                <a:cs typeface="Dubai" panose="020B0503030403030204" pitchFamily="34" charset="-78"/>
              </a:rPr>
            </a:br>
            <a:r>
              <a:rPr lang="en-US" b="1" dirty="0">
                <a:solidFill>
                  <a:schemeClr val="bg1"/>
                </a:solidFill>
                <a:latin typeface="Dubai" panose="020B0503030403030204" pitchFamily="34" charset="-78"/>
                <a:cs typeface="Dubai" panose="020B0503030403030204" pitchFamily="34" charset="-78"/>
              </a:rPr>
              <a:t>(</a:t>
            </a:r>
            <a:r>
              <a:rPr lang="es-ES" b="1" dirty="0">
                <a:solidFill>
                  <a:schemeClr val="bg1"/>
                </a:solidFill>
                <a:latin typeface="Dubai" panose="020B0503030403030204" pitchFamily="34" charset="-78"/>
                <a:cs typeface="Dubai" panose="020B0503030403030204" pitchFamily="34" charset="-78"/>
              </a:rPr>
              <a:t>Tú eres la luz del mundo)</a:t>
            </a:r>
            <a:br>
              <a:rPr lang="en-US" b="1" dirty="0">
                <a:solidFill>
                  <a:schemeClr val="bg1"/>
                </a:solidFill>
                <a:latin typeface="Dubai" panose="020B0503030403030204" pitchFamily="34" charset="-78"/>
                <a:cs typeface="Dubai" panose="020B0503030403030204" pitchFamily="34" charset="-78"/>
              </a:rPr>
            </a:br>
            <a:endParaRPr lang="en-US" b="1" dirty="0">
              <a:solidFill>
                <a:schemeClr val="bg1"/>
              </a:solidFill>
              <a:latin typeface="Dubai" panose="020B0503030403030204" pitchFamily="34" charset="-78"/>
              <a:cs typeface="Dubai" panose="020B0503030403030204" pitchFamily="34" charset="-78"/>
            </a:endParaRPr>
          </a:p>
        </p:txBody>
      </p:sp>
    </p:spTree>
    <p:extLst>
      <p:ext uri="{BB962C8B-B14F-4D97-AF65-F5344CB8AC3E}">
        <p14:creationId xmlns:p14="http://schemas.microsoft.com/office/powerpoint/2010/main" val="32390715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9000" b="-1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86535-FCC1-4FFA-9D5B-985FBFBD06BC}"/>
              </a:ext>
            </a:extLst>
          </p:cNvPr>
          <p:cNvSpPr>
            <a:spLocks noGrp="1"/>
          </p:cNvSpPr>
          <p:nvPr>
            <p:ph type="ctrTitle"/>
          </p:nvPr>
        </p:nvSpPr>
        <p:spPr>
          <a:xfrm>
            <a:off x="1" y="0"/>
            <a:ext cx="12191999" cy="6858000"/>
          </a:xfrm>
          <a:solidFill>
            <a:schemeClr val="accent1">
              <a:lumMod val="75000"/>
              <a:alpha val="57000"/>
            </a:schemeClr>
          </a:solidFill>
        </p:spPr>
        <p:txBody>
          <a:bodyPr>
            <a:normAutofit/>
          </a:bodyPr>
          <a:lstStyle/>
          <a:p>
            <a:r>
              <a:rPr lang="en-US" b="1" dirty="0">
                <a:solidFill>
                  <a:schemeClr val="bg1"/>
                </a:solidFill>
                <a:latin typeface="Dubai" panose="020B0503030403030204" pitchFamily="34" charset="-78"/>
                <a:cs typeface="Dubai" panose="020B0503030403030204" pitchFamily="34" charset="-78"/>
              </a:rPr>
              <a:t>3 Facts about the Light</a:t>
            </a:r>
            <a:br>
              <a:rPr lang="en-US" b="1" dirty="0">
                <a:solidFill>
                  <a:schemeClr val="bg1"/>
                </a:solidFill>
                <a:latin typeface="Dubai" panose="020B0503030403030204" pitchFamily="34" charset="-78"/>
                <a:cs typeface="Dubai" panose="020B0503030403030204" pitchFamily="34" charset="-78"/>
              </a:rPr>
            </a:br>
            <a:br>
              <a:rPr lang="en-US" b="1" dirty="0">
                <a:solidFill>
                  <a:schemeClr val="bg1"/>
                </a:solidFill>
                <a:latin typeface="Dubai" panose="020B0503030403030204" pitchFamily="34" charset="-78"/>
                <a:cs typeface="Dubai" panose="020B0503030403030204" pitchFamily="34" charset="-78"/>
              </a:rPr>
            </a:br>
            <a:r>
              <a:rPr lang="en-US" b="1" dirty="0">
                <a:solidFill>
                  <a:schemeClr val="bg1"/>
                </a:solidFill>
                <a:latin typeface="Dubai" panose="020B0503030403030204" pitchFamily="34" charset="-78"/>
                <a:cs typeface="Dubai" panose="020B0503030403030204" pitchFamily="34" charset="-78"/>
              </a:rPr>
              <a:t>1. A city on a hill cannot be hidden. </a:t>
            </a:r>
            <a:br>
              <a:rPr lang="en-US" b="1" dirty="0">
                <a:solidFill>
                  <a:schemeClr val="bg1"/>
                </a:solidFill>
                <a:latin typeface="Dubai" panose="020B0503030403030204" pitchFamily="34" charset="-78"/>
                <a:cs typeface="Dubai" panose="020B0503030403030204" pitchFamily="34" charset="-78"/>
              </a:rPr>
            </a:br>
            <a:br>
              <a:rPr lang="en-US" b="1" dirty="0">
                <a:solidFill>
                  <a:schemeClr val="bg1"/>
                </a:solidFill>
                <a:latin typeface="Dubai" panose="020B0503030403030204" pitchFamily="34" charset="-78"/>
                <a:cs typeface="Dubai" panose="020B0503030403030204" pitchFamily="34" charset="-78"/>
              </a:rPr>
            </a:br>
            <a:r>
              <a:rPr lang="en-US" b="1" dirty="0">
                <a:solidFill>
                  <a:schemeClr val="bg1"/>
                </a:solidFill>
                <a:latin typeface="Dubai" panose="020B0503030403030204" pitchFamily="34" charset="-78"/>
                <a:cs typeface="Dubai" panose="020B0503030403030204" pitchFamily="34" charset="-78"/>
              </a:rPr>
              <a:t>(</a:t>
            </a:r>
            <a:r>
              <a:rPr lang="es-ES" b="1" dirty="0">
                <a:solidFill>
                  <a:schemeClr val="bg1"/>
                </a:solidFill>
                <a:latin typeface="Dubai" panose="020B0503030403030204" pitchFamily="34" charset="-78"/>
                <a:cs typeface="Dubai" panose="020B0503030403030204" pitchFamily="34" charset="-78"/>
              </a:rPr>
              <a:t>una ciudad en una colina no puede ocultar la luz)</a:t>
            </a:r>
            <a:br>
              <a:rPr lang="en-US" b="1" dirty="0">
                <a:solidFill>
                  <a:schemeClr val="bg1"/>
                </a:solidFill>
                <a:latin typeface="Dubai" panose="020B0503030403030204" pitchFamily="34" charset="-78"/>
                <a:cs typeface="Dubai" panose="020B0503030403030204" pitchFamily="34" charset="-78"/>
              </a:rPr>
            </a:br>
            <a:endParaRPr lang="en-US" b="1" dirty="0">
              <a:solidFill>
                <a:schemeClr val="bg1"/>
              </a:solidFill>
              <a:latin typeface="Dubai" panose="020B0503030403030204" pitchFamily="34" charset="-78"/>
              <a:cs typeface="Dubai" panose="020B0503030403030204" pitchFamily="34" charset="-78"/>
            </a:endParaRPr>
          </a:p>
        </p:txBody>
      </p:sp>
    </p:spTree>
    <p:extLst>
      <p:ext uri="{BB962C8B-B14F-4D97-AF65-F5344CB8AC3E}">
        <p14:creationId xmlns:p14="http://schemas.microsoft.com/office/powerpoint/2010/main" val="3176232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4343</TotalTime>
  <Words>197</Words>
  <Application>Microsoft Office PowerPoint</Application>
  <PresentationFormat>Widescreen</PresentationFormat>
  <Paragraphs>12</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Arial Rounded MT Bold</vt:lpstr>
      <vt:lpstr>Bauhaus 93</vt:lpstr>
      <vt:lpstr>Calibri</vt:lpstr>
      <vt:lpstr>Calibri Light</vt:lpstr>
      <vt:lpstr>Dubai</vt:lpstr>
      <vt:lpstr>Office Theme</vt:lpstr>
      <vt:lpstr>iSERVE  PART 3  Matthew 5:11-16</vt:lpstr>
      <vt:lpstr>“You are blessed when they insult and persecute you and falsely say every kind of evil against you because of Me. 12 Be glad and rejoice, because your reward is great in heaven. For that is how they persecuted the prophets who were before you. </vt:lpstr>
      <vt:lpstr>“You are the salt of the earth. But if the salt should lose its taste, how can it be made salty? It’s no longer good for anything but to be thrown out and trampled on by men.  </vt:lpstr>
      <vt:lpstr>14 “You are the light of the world. A city situated on a hill cannot be hidden. 15 No one lights a lamp and puts it under a basket, but rather on a lampstand, and it gives light for all who are in the house.  </vt:lpstr>
      <vt:lpstr>16 In the same way, let your light shine before men, so that they may see your good works and give glory to your Father in heaven.”  </vt:lpstr>
      <vt:lpstr>THE BIG IDEA When you serve you become a reflection of the Light of Jesus. .  (Cuando te sirven te conviertes en un reflejo de la luz de Jesús.) </vt:lpstr>
      <vt:lpstr>2 Illustrations   1. YOU ARE THE SALT OF THE EARTH .  (Eres la sal de la tierra) </vt:lpstr>
      <vt:lpstr>2 Illustrations   2. YOU ARE THE LIGHT OF THE WORLD.  (Tú eres la luz del mundo) </vt:lpstr>
      <vt:lpstr>3 Facts about the Light  1. A city on a hill cannot be hidden.   (una ciudad en una colina no puede ocultar la luz) </vt:lpstr>
      <vt:lpstr>3 Facts about the Light  2. Don’t hide the lamp.   (no escondas la lámpara) </vt:lpstr>
      <vt:lpstr>3 Facts about the Light  3. The purpose of the light.   (El propósito de la luz) </vt:lpstr>
      <vt:lpstr>iSERVE  PART 3  Matthew 5:11-16</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iSERVE</dc:title>
  <dc:creator>Tim</dc:creator>
  <cp:lastModifiedBy>Tim</cp:lastModifiedBy>
  <cp:revision>16</cp:revision>
  <dcterms:created xsi:type="dcterms:W3CDTF">2018-02-28T21:11:52Z</dcterms:created>
  <dcterms:modified xsi:type="dcterms:W3CDTF">2018-05-11T05:40:09Z</dcterms:modified>
</cp:coreProperties>
</file>