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81" r:id="rId3"/>
    <p:sldId id="282" r:id="rId4"/>
    <p:sldId id="263" r:id="rId5"/>
    <p:sldId id="275" r:id="rId6"/>
    <p:sldId id="276" r:id="rId7"/>
    <p:sldId id="278" r:id="rId8"/>
    <p:sldId id="279" r:id="rId9"/>
    <p:sldId id="28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74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4426" autoAdjust="0"/>
  </p:normalViewPr>
  <p:slideViewPr>
    <p:cSldViewPr snapToGrid="0" snapToObjects="1">
      <p:cViewPr varScale="1">
        <p:scale>
          <a:sx n="82" d="100"/>
          <a:sy n="82" d="100"/>
        </p:scale>
        <p:origin x="5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301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D3C48-29C0-4943-97D0-7FE82A23DAF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9E56906A-BACA-4256-8BB0-441D82B388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Secretary of Defense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Deputy Sec of Defense</a:t>
          </a:r>
        </a:p>
      </dgm:t>
    </dgm:pt>
    <dgm:pt modelId="{2A19E31F-C57C-4397-9EF7-7907AF13759D}" type="parTrans" cxnId="{74D3F9F1-3E56-4764-938A-5B4CAAC3F190}">
      <dgm:prSet/>
      <dgm:spPr/>
      <dgm:t>
        <a:bodyPr/>
        <a:lstStyle/>
        <a:p>
          <a:endParaRPr lang="en-US"/>
        </a:p>
      </dgm:t>
    </dgm:pt>
    <dgm:pt modelId="{67A8CA44-56A3-4805-B0F8-939AAFA4A9DE}" type="sibTrans" cxnId="{74D3F9F1-3E56-4764-938A-5B4CAAC3F190}">
      <dgm:prSet/>
      <dgm:spPr/>
      <dgm:t>
        <a:bodyPr/>
        <a:lstStyle/>
        <a:p>
          <a:endParaRPr lang="en-US"/>
        </a:p>
      </dgm:t>
    </dgm:pt>
    <dgm:pt modelId="{37068052-21F6-4396-B42D-6F74E48A775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Department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of Army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35844785-1600-431A-A3F3-1394D9256066}" type="parTrans" cxnId="{F6D97555-29D1-468D-9DA5-4C01AF032A8A}">
      <dgm:prSet/>
      <dgm:spPr/>
      <dgm:t>
        <a:bodyPr/>
        <a:lstStyle/>
        <a:p>
          <a:endParaRPr lang="en-US"/>
        </a:p>
      </dgm:t>
    </dgm:pt>
    <dgm:pt modelId="{E00A7E21-7C49-4907-99A6-A2676A65B350}" type="sibTrans" cxnId="{F6D97555-29D1-468D-9DA5-4C01AF032A8A}">
      <dgm:prSet/>
      <dgm:spPr/>
      <dgm:t>
        <a:bodyPr/>
        <a:lstStyle/>
        <a:p>
          <a:endParaRPr lang="en-US"/>
        </a:p>
      </dgm:t>
    </dgm:pt>
    <dgm:pt modelId="{52053C1E-9763-4BF9-80E3-B4437D1591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Procurement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72EA64F0-319B-44F6-94AF-6FC258F2C6FF}" type="parTrans" cxnId="{2085DDDC-1652-4DC7-B490-6821EFC47791}">
      <dgm:prSet/>
      <dgm:spPr/>
      <dgm:t>
        <a:bodyPr/>
        <a:lstStyle/>
        <a:p>
          <a:endParaRPr lang="en-US"/>
        </a:p>
      </dgm:t>
    </dgm:pt>
    <dgm:pt modelId="{62DCD4FB-D827-441D-8DA6-B9E103191DE1}" type="sibTrans" cxnId="{2085DDDC-1652-4DC7-B490-6821EFC47791}">
      <dgm:prSet/>
      <dgm:spPr/>
      <dgm:t>
        <a:bodyPr/>
        <a:lstStyle/>
        <a:p>
          <a:endParaRPr lang="en-US"/>
        </a:p>
      </dgm:t>
    </dgm:pt>
    <dgm:pt modelId="{3275540D-C146-4BB0-B574-A2C0755327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Department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of Navy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33C0841E-3619-4823-99F9-89E67560F626}" type="parTrans" cxnId="{EA178F14-EFEA-4C3E-8798-077504E75D44}">
      <dgm:prSet/>
      <dgm:spPr/>
      <dgm:t>
        <a:bodyPr/>
        <a:lstStyle/>
        <a:p>
          <a:endParaRPr lang="en-US"/>
        </a:p>
      </dgm:t>
    </dgm:pt>
    <dgm:pt modelId="{5D13EEAF-30D7-4010-BBBC-986F01F752FC}" type="sibTrans" cxnId="{EA178F14-EFEA-4C3E-8798-077504E75D44}">
      <dgm:prSet/>
      <dgm:spPr/>
      <dgm:t>
        <a:bodyPr/>
        <a:lstStyle/>
        <a:p>
          <a:endParaRPr lang="en-US"/>
        </a:p>
      </dgm:t>
    </dgm:pt>
    <dgm:pt modelId="{D8571A2C-9CF0-4B07-A5A8-377781906C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Procurement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414C175B-C52D-4EBC-8374-168526EA1850}" type="parTrans" cxnId="{2AA27493-E961-492F-A764-03A268C413A9}">
      <dgm:prSet/>
      <dgm:spPr/>
      <dgm:t>
        <a:bodyPr/>
        <a:lstStyle/>
        <a:p>
          <a:endParaRPr lang="en-US"/>
        </a:p>
      </dgm:t>
    </dgm:pt>
    <dgm:pt modelId="{AC3C7B07-35D0-4F8F-8DBE-6654374C2D5F}" type="sibTrans" cxnId="{2AA27493-E961-492F-A764-03A268C413A9}">
      <dgm:prSet/>
      <dgm:spPr/>
      <dgm:t>
        <a:bodyPr/>
        <a:lstStyle/>
        <a:p>
          <a:endParaRPr lang="en-US"/>
        </a:p>
      </dgm:t>
    </dgm:pt>
    <dgm:pt modelId="{0C2D5A9F-4A72-46B9-AE89-760EED01A5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Department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of Air Force</a:t>
          </a:r>
        </a:p>
      </dgm:t>
    </dgm:pt>
    <dgm:pt modelId="{0C83A32E-EEFF-4C23-ABAB-88A5E713C689}" type="parTrans" cxnId="{6DE402D3-ED5F-437D-8AED-E8D91F7A9156}">
      <dgm:prSet/>
      <dgm:spPr/>
      <dgm:t>
        <a:bodyPr/>
        <a:lstStyle/>
        <a:p>
          <a:endParaRPr lang="en-US"/>
        </a:p>
      </dgm:t>
    </dgm:pt>
    <dgm:pt modelId="{5FBC7BE4-55BF-4F20-859A-0696BDA3063E}" type="sibTrans" cxnId="{6DE402D3-ED5F-437D-8AED-E8D91F7A9156}">
      <dgm:prSet/>
      <dgm:spPr/>
      <dgm:t>
        <a:bodyPr/>
        <a:lstStyle/>
        <a:p>
          <a:endParaRPr lang="en-US"/>
        </a:p>
      </dgm:t>
    </dgm:pt>
    <dgm:pt modelId="{5C6CF9B9-5749-4F08-AE6B-6CF12FA71D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Procurement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268815E1-18AF-4A0B-AE46-63DFB55DDCB7}" type="parTrans" cxnId="{717BB898-14F1-4D8F-89BD-40C578E869F2}">
      <dgm:prSet/>
      <dgm:spPr/>
      <dgm:t>
        <a:bodyPr/>
        <a:lstStyle/>
        <a:p>
          <a:endParaRPr lang="en-US"/>
        </a:p>
      </dgm:t>
    </dgm:pt>
    <dgm:pt modelId="{4A42FE16-DAA6-43CD-8BC3-01E3B119D494}" type="sibTrans" cxnId="{717BB898-14F1-4D8F-89BD-40C578E869F2}">
      <dgm:prSet/>
      <dgm:spPr/>
      <dgm:t>
        <a:bodyPr/>
        <a:lstStyle/>
        <a:p>
          <a:endParaRPr lang="en-US"/>
        </a:p>
      </dgm:t>
    </dgm:pt>
    <dgm:pt modelId="{6237C723-FF98-4BA2-8EA9-DF3D9B68D2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Under Secretary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(A &amp; S)</a:t>
          </a:r>
        </a:p>
      </dgm:t>
    </dgm:pt>
    <dgm:pt modelId="{7DF62A28-75D0-43E5-A553-BA274C4A21AF}" type="parTrans" cxnId="{E87F4585-8C79-4579-848F-4AC76EE96335}">
      <dgm:prSet/>
      <dgm:spPr/>
      <dgm:t>
        <a:bodyPr/>
        <a:lstStyle/>
        <a:p>
          <a:endParaRPr lang="en-US"/>
        </a:p>
      </dgm:t>
    </dgm:pt>
    <dgm:pt modelId="{7B718E39-FA37-4032-B98A-A1C92EC102F8}" type="sibTrans" cxnId="{E87F4585-8C79-4579-848F-4AC76EE96335}">
      <dgm:prSet/>
      <dgm:spPr/>
      <dgm:t>
        <a:bodyPr/>
        <a:lstStyle/>
        <a:p>
          <a:endParaRPr lang="en-US"/>
        </a:p>
      </dgm:t>
    </dgm:pt>
    <dgm:pt modelId="{ABB97F74-861D-4475-B519-38F6D1AB8F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DCMA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BA332A20-BE58-4C7F-8C2B-596102935EF7}" type="parTrans" cxnId="{7C8A2D74-DBEA-4DE8-AC71-5677F6255B6D}">
      <dgm:prSet/>
      <dgm:spPr/>
      <dgm:t>
        <a:bodyPr/>
        <a:lstStyle/>
        <a:p>
          <a:endParaRPr lang="en-US"/>
        </a:p>
      </dgm:t>
    </dgm:pt>
    <dgm:pt modelId="{80552078-2A5A-4DDD-92CF-340DA405BCE0}" type="sibTrans" cxnId="{7C8A2D74-DBEA-4DE8-AC71-5677F6255B6D}">
      <dgm:prSet/>
      <dgm:spPr/>
      <dgm:t>
        <a:bodyPr/>
        <a:lstStyle/>
        <a:p>
          <a:endParaRPr lang="en-US"/>
        </a:p>
      </dgm:t>
    </dgm:pt>
    <dgm:pt modelId="{9136C863-0B6D-4D08-9CEA-5170B9A00C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Under Secretary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(Comptroller)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F0FC9FB2-1EC8-4C4B-8099-30B3BB67E355}" type="parTrans" cxnId="{8105B97C-7DDA-462B-A75A-C15019F34798}">
      <dgm:prSet/>
      <dgm:spPr/>
      <dgm:t>
        <a:bodyPr/>
        <a:lstStyle/>
        <a:p>
          <a:endParaRPr lang="en-US"/>
        </a:p>
      </dgm:t>
    </dgm:pt>
    <dgm:pt modelId="{1350345C-F8BC-4A5E-ACE7-A8793FDF925A}" type="sibTrans" cxnId="{8105B97C-7DDA-462B-A75A-C15019F34798}">
      <dgm:prSet/>
      <dgm:spPr/>
      <dgm:t>
        <a:bodyPr/>
        <a:lstStyle/>
        <a:p>
          <a:endParaRPr lang="en-US"/>
        </a:p>
      </dgm:t>
    </dgm:pt>
    <dgm:pt modelId="{88861EEA-C07E-4CC2-AF04-72D64345A38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DCAA</a:t>
          </a:r>
        </a:p>
      </dgm:t>
    </dgm:pt>
    <dgm:pt modelId="{C313A89C-66CC-4E9C-96A4-CE6AF5312AD4}" type="parTrans" cxnId="{694A6343-BB46-439A-8D24-C41AA9232298}">
      <dgm:prSet/>
      <dgm:spPr/>
      <dgm:t>
        <a:bodyPr/>
        <a:lstStyle/>
        <a:p>
          <a:endParaRPr lang="en-US"/>
        </a:p>
      </dgm:t>
    </dgm:pt>
    <dgm:pt modelId="{B62AD9AF-83D6-48DE-890D-3221EC26EAA8}" type="sibTrans" cxnId="{694A6343-BB46-439A-8D24-C41AA9232298}">
      <dgm:prSet/>
      <dgm:spPr/>
      <dgm:t>
        <a:bodyPr/>
        <a:lstStyle/>
        <a:p>
          <a:endParaRPr lang="en-US"/>
        </a:p>
      </dgm:t>
    </dgm:pt>
    <dgm:pt modelId="{7C86DB39-14AD-422B-8F85-5B8AA661414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Inspector General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B399F390-2EDB-4E28-A98F-17354609F432}" type="parTrans" cxnId="{73FC896C-289C-435F-93EB-2200004A0340}">
      <dgm:prSet/>
      <dgm:spPr/>
      <dgm:t>
        <a:bodyPr/>
        <a:lstStyle/>
        <a:p>
          <a:endParaRPr lang="en-US"/>
        </a:p>
      </dgm:t>
    </dgm:pt>
    <dgm:pt modelId="{E1AEB955-8616-4D7B-A7E2-B89A4EF5306F}" type="sibTrans" cxnId="{73FC896C-289C-435F-93EB-2200004A0340}">
      <dgm:prSet/>
      <dgm:spPr/>
      <dgm:t>
        <a:bodyPr/>
        <a:lstStyle/>
        <a:p>
          <a:endParaRPr lang="en-US"/>
        </a:p>
      </dgm:t>
    </dgm:pt>
    <dgm:pt modelId="{6E4E8758-CE74-444C-999C-97AE70F9590F}" type="pres">
      <dgm:prSet presAssocID="{8C5D3C48-29C0-4943-97D0-7FE82A23DA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7AD64E-A7D8-4001-8275-A7432F15019D}" type="pres">
      <dgm:prSet presAssocID="{9E56906A-BACA-4256-8BB0-441D82B3880E}" presName="hierRoot1" presStyleCnt="0">
        <dgm:presLayoutVars>
          <dgm:hierBranch/>
        </dgm:presLayoutVars>
      </dgm:prSet>
      <dgm:spPr/>
    </dgm:pt>
    <dgm:pt modelId="{B40A945F-FED9-4340-B70B-D588F39F2B23}" type="pres">
      <dgm:prSet presAssocID="{9E56906A-BACA-4256-8BB0-441D82B3880E}" presName="rootComposite1" presStyleCnt="0"/>
      <dgm:spPr/>
    </dgm:pt>
    <dgm:pt modelId="{62AAB111-6CE4-4B2D-8431-B42AA4B290CD}" type="pres">
      <dgm:prSet presAssocID="{9E56906A-BACA-4256-8BB0-441D82B388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809A08-2865-47A9-9674-45D9D6FF9F35}" type="pres">
      <dgm:prSet presAssocID="{9E56906A-BACA-4256-8BB0-441D82B388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069A3B9-8543-42C3-A904-6076E6575DCF}" type="pres">
      <dgm:prSet presAssocID="{9E56906A-BACA-4256-8BB0-441D82B3880E}" presName="hierChild2" presStyleCnt="0"/>
      <dgm:spPr/>
    </dgm:pt>
    <dgm:pt modelId="{0E9E8EC7-E9C8-490A-AD50-7775CEAE88B9}" type="pres">
      <dgm:prSet presAssocID="{35844785-1600-431A-A3F3-1394D9256066}" presName="Name35" presStyleLbl="parChTrans1D2" presStyleIdx="0" presStyleCnt="6"/>
      <dgm:spPr/>
      <dgm:t>
        <a:bodyPr/>
        <a:lstStyle/>
        <a:p>
          <a:endParaRPr lang="en-US"/>
        </a:p>
      </dgm:t>
    </dgm:pt>
    <dgm:pt modelId="{4833B6BA-521A-4950-B40B-845108C10204}" type="pres">
      <dgm:prSet presAssocID="{37068052-21F6-4396-B42D-6F74E48A775F}" presName="hierRoot2" presStyleCnt="0">
        <dgm:presLayoutVars>
          <dgm:hierBranch/>
        </dgm:presLayoutVars>
      </dgm:prSet>
      <dgm:spPr/>
    </dgm:pt>
    <dgm:pt modelId="{34BA0AB9-160B-4AFC-B1CF-9E0D7E6A1D06}" type="pres">
      <dgm:prSet presAssocID="{37068052-21F6-4396-B42D-6F74E48A775F}" presName="rootComposite" presStyleCnt="0"/>
      <dgm:spPr/>
    </dgm:pt>
    <dgm:pt modelId="{2BCA3806-FA00-4CD6-B961-0D3E6C70A8D1}" type="pres">
      <dgm:prSet presAssocID="{37068052-21F6-4396-B42D-6F74E48A775F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C52787-81C2-492D-B898-0E65EA45B7DB}" type="pres">
      <dgm:prSet presAssocID="{37068052-21F6-4396-B42D-6F74E48A775F}" presName="rootConnector" presStyleLbl="node2" presStyleIdx="0" presStyleCnt="6"/>
      <dgm:spPr/>
      <dgm:t>
        <a:bodyPr/>
        <a:lstStyle/>
        <a:p>
          <a:endParaRPr lang="en-US"/>
        </a:p>
      </dgm:t>
    </dgm:pt>
    <dgm:pt modelId="{D471A478-F9FD-4266-B906-029FB25E868D}" type="pres">
      <dgm:prSet presAssocID="{37068052-21F6-4396-B42D-6F74E48A775F}" presName="hierChild4" presStyleCnt="0"/>
      <dgm:spPr/>
    </dgm:pt>
    <dgm:pt modelId="{561DE51C-7188-42AF-A0EF-72A031B68BEB}" type="pres">
      <dgm:prSet presAssocID="{72EA64F0-319B-44F6-94AF-6FC258F2C6FF}" presName="Name35" presStyleLbl="parChTrans1D3" presStyleIdx="0" presStyleCnt="5"/>
      <dgm:spPr/>
      <dgm:t>
        <a:bodyPr/>
        <a:lstStyle/>
        <a:p>
          <a:endParaRPr lang="en-US"/>
        </a:p>
      </dgm:t>
    </dgm:pt>
    <dgm:pt modelId="{CA2D4452-5A70-4064-A8D6-ABA96B7B1430}" type="pres">
      <dgm:prSet presAssocID="{52053C1E-9763-4BF9-80E3-B4437D1591D2}" presName="hierRoot2" presStyleCnt="0">
        <dgm:presLayoutVars>
          <dgm:hierBranch val="r"/>
        </dgm:presLayoutVars>
      </dgm:prSet>
      <dgm:spPr/>
    </dgm:pt>
    <dgm:pt modelId="{6C78E79D-5C26-44D4-996E-79763F544E0F}" type="pres">
      <dgm:prSet presAssocID="{52053C1E-9763-4BF9-80E3-B4437D1591D2}" presName="rootComposite" presStyleCnt="0"/>
      <dgm:spPr/>
    </dgm:pt>
    <dgm:pt modelId="{75CDE982-63A3-4E75-AEA1-4D407353502B}" type="pres">
      <dgm:prSet presAssocID="{52053C1E-9763-4BF9-80E3-B4437D1591D2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85BE37-6718-4466-9B5E-EBAF73982B8E}" type="pres">
      <dgm:prSet presAssocID="{52053C1E-9763-4BF9-80E3-B4437D1591D2}" presName="rootConnector" presStyleLbl="node3" presStyleIdx="0" presStyleCnt="5"/>
      <dgm:spPr/>
      <dgm:t>
        <a:bodyPr/>
        <a:lstStyle/>
        <a:p>
          <a:endParaRPr lang="en-US"/>
        </a:p>
      </dgm:t>
    </dgm:pt>
    <dgm:pt modelId="{D764C06F-FE86-4655-A6E5-205911596CF1}" type="pres">
      <dgm:prSet presAssocID="{52053C1E-9763-4BF9-80E3-B4437D1591D2}" presName="hierChild4" presStyleCnt="0"/>
      <dgm:spPr/>
    </dgm:pt>
    <dgm:pt modelId="{FF7D7D91-5903-41D5-929C-71B170DF780D}" type="pres">
      <dgm:prSet presAssocID="{52053C1E-9763-4BF9-80E3-B4437D1591D2}" presName="hierChild5" presStyleCnt="0"/>
      <dgm:spPr/>
    </dgm:pt>
    <dgm:pt modelId="{5C2CE715-F165-430E-9737-0EA13F53B0E1}" type="pres">
      <dgm:prSet presAssocID="{37068052-21F6-4396-B42D-6F74E48A775F}" presName="hierChild5" presStyleCnt="0"/>
      <dgm:spPr/>
    </dgm:pt>
    <dgm:pt modelId="{5CDD51C6-022E-4061-80E0-21DFCE6E8008}" type="pres">
      <dgm:prSet presAssocID="{33C0841E-3619-4823-99F9-89E67560F626}" presName="Name35" presStyleLbl="parChTrans1D2" presStyleIdx="1" presStyleCnt="6"/>
      <dgm:spPr/>
      <dgm:t>
        <a:bodyPr/>
        <a:lstStyle/>
        <a:p>
          <a:endParaRPr lang="en-US"/>
        </a:p>
      </dgm:t>
    </dgm:pt>
    <dgm:pt modelId="{FD69B59A-B6DF-4860-A0A6-2BC30269EAF5}" type="pres">
      <dgm:prSet presAssocID="{3275540D-C146-4BB0-B574-A2C0755327B7}" presName="hierRoot2" presStyleCnt="0">
        <dgm:presLayoutVars>
          <dgm:hierBranch/>
        </dgm:presLayoutVars>
      </dgm:prSet>
      <dgm:spPr/>
    </dgm:pt>
    <dgm:pt modelId="{65322A66-D7B3-463D-8BC9-97C09DBAA355}" type="pres">
      <dgm:prSet presAssocID="{3275540D-C146-4BB0-B574-A2C0755327B7}" presName="rootComposite" presStyleCnt="0"/>
      <dgm:spPr/>
    </dgm:pt>
    <dgm:pt modelId="{26A2EBA7-7157-4B59-8769-EDB6EEB8512B}" type="pres">
      <dgm:prSet presAssocID="{3275540D-C146-4BB0-B574-A2C0755327B7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50A445-C752-49F6-9A79-DFBEC6C1577E}" type="pres">
      <dgm:prSet presAssocID="{3275540D-C146-4BB0-B574-A2C0755327B7}" presName="rootConnector" presStyleLbl="node2" presStyleIdx="1" presStyleCnt="6"/>
      <dgm:spPr/>
      <dgm:t>
        <a:bodyPr/>
        <a:lstStyle/>
        <a:p>
          <a:endParaRPr lang="en-US"/>
        </a:p>
      </dgm:t>
    </dgm:pt>
    <dgm:pt modelId="{38B73A8A-EC6D-4C3F-928C-0EBFDA2BCA06}" type="pres">
      <dgm:prSet presAssocID="{3275540D-C146-4BB0-B574-A2C0755327B7}" presName="hierChild4" presStyleCnt="0"/>
      <dgm:spPr/>
    </dgm:pt>
    <dgm:pt modelId="{6995C5DC-AD94-4A86-BB25-E2887D242E6B}" type="pres">
      <dgm:prSet presAssocID="{414C175B-C52D-4EBC-8374-168526EA1850}" presName="Name35" presStyleLbl="parChTrans1D3" presStyleIdx="1" presStyleCnt="5"/>
      <dgm:spPr/>
      <dgm:t>
        <a:bodyPr/>
        <a:lstStyle/>
        <a:p>
          <a:endParaRPr lang="en-US"/>
        </a:p>
      </dgm:t>
    </dgm:pt>
    <dgm:pt modelId="{5CC79821-EB9B-4B62-A210-86C07962BFD0}" type="pres">
      <dgm:prSet presAssocID="{D8571A2C-9CF0-4B07-A5A8-377781906C97}" presName="hierRoot2" presStyleCnt="0">
        <dgm:presLayoutVars>
          <dgm:hierBranch val="r"/>
        </dgm:presLayoutVars>
      </dgm:prSet>
      <dgm:spPr/>
    </dgm:pt>
    <dgm:pt modelId="{862C362A-E90E-4034-A7D6-15DA99748D7D}" type="pres">
      <dgm:prSet presAssocID="{D8571A2C-9CF0-4B07-A5A8-377781906C97}" presName="rootComposite" presStyleCnt="0"/>
      <dgm:spPr/>
    </dgm:pt>
    <dgm:pt modelId="{05599B91-2E46-4127-9827-5D24C8301B53}" type="pres">
      <dgm:prSet presAssocID="{D8571A2C-9CF0-4B07-A5A8-377781906C97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76C3A1-0D63-45E9-B4A3-9339CF9F629D}" type="pres">
      <dgm:prSet presAssocID="{D8571A2C-9CF0-4B07-A5A8-377781906C97}" presName="rootConnector" presStyleLbl="node3" presStyleIdx="1" presStyleCnt="5"/>
      <dgm:spPr/>
      <dgm:t>
        <a:bodyPr/>
        <a:lstStyle/>
        <a:p>
          <a:endParaRPr lang="en-US"/>
        </a:p>
      </dgm:t>
    </dgm:pt>
    <dgm:pt modelId="{39F9B68F-2565-4ACE-81B9-3A42DDE9BF91}" type="pres">
      <dgm:prSet presAssocID="{D8571A2C-9CF0-4B07-A5A8-377781906C97}" presName="hierChild4" presStyleCnt="0"/>
      <dgm:spPr/>
    </dgm:pt>
    <dgm:pt modelId="{F2F79831-0068-4809-9016-B32EA2E6C233}" type="pres">
      <dgm:prSet presAssocID="{D8571A2C-9CF0-4B07-A5A8-377781906C97}" presName="hierChild5" presStyleCnt="0"/>
      <dgm:spPr/>
    </dgm:pt>
    <dgm:pt modelId="{CC8E88AE-84AA-48CC-8B3F-F79C015004E1}" type="pres">
      <dgm:prSet presAssocID="{3275540D-C146-4BB0-B574-A2C0755327B7}" presName="hierChild5" presStyleCnt="0"/>
      <dgm:spPr/>
    </dgm:pt>
    <dgm:pt modelId="{17C15C20-9C29-4501-BA72-CEE8399CF2F7}" type="pres">
      <dgm:prSet presAssocID="{0C83A32E-EEFF-4C23-ABAB-88A5E713C689}" presName="Name35" presStyleLbl="parChTrans1D2" presStyleIdx="2" presStyleCnt="6"/>
      <dgm:spPr/>
      <dgm:t>
        <a:bodyPr/>
        <a:lstStyle/>
        <a:p>
          <a:endParaRPr lang="en-US"/>
        </a:p>
      </dgm:t>
    </dgm:pt>
    <dgm:pt modelId="{DA42B1B8-F747-4413-B9CB-C8F3C3E57964}" type="pres">
      <dgm:prSet presAssocID="{0C2D5A9F-4A72-46B9-AE89-760EED01A53A}" presName="hierRoot2" presStyleCnt="0">
        <dgm:presLayoutVars>
          <dgm:hierBranch/>
        </dgm:presLayoutVars>
      </dgm:prSet>
      <dgm:spPr/>
    </dgm:pt>
    <dgm:pt modelId="{D4BF8F26-2DCE-4E63-9E9E-D750429153CD}" type="pres">
      <dgm:prSet presAssocID="{0C2D5A9F-4A72-46B9-AE89-760EED01A53A}" presName="rootComposite" presStyleCnt="0"/>
      <dgm:spPr/>
    </dgm:pt>
    <dgm:pt modelId="{50CAEB37-117D-48F5-9645-0258648D230B}" type="pres">
      <dgm:prSet presAssocID="{0C2D5A9F-4A72-46B9-AE89-760EED01A53A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8C09D-9B09-4531-8A9F-A02ABAB33CC1}" type="pres">
      <dgm:prSet presAssocID="{0C2D5A9F-4A72-46B9-AE89-760EED01A53A}" presName="rootConnector" presStyleLbl="node2" presStyleIdx="2" presStyleCnt="6"/>
      <dgm:spPr/>
      <dgm:t>
        <a:bodyPr/>
        <a:lstStyle/>
        <a:p>
          <a:endParaRPr lang="en-US"/>
        </a:p>
      </dgm:t>
    </dgm:pt>
    <dgm:pt modelId="{B54E44C6-08EA-4A2A-9EC7-3D9908417AF4}" type="pres">
      <dgm:prSet presAssocID="{0C2D5A9F-4A72-46B9-AE89-760EED01A53A}" presName="hierChild4" presStyleCnt="0"/>
      <dgm:spPr/>
    </dgm:pt>
    <dgm:pt modelId="{DD80D3DE-0538-42E4-99DD-5868C37B9565}" type="pres">
      <dgm:prSet presAssocID="{268815E1-18AF-4A0B-AE46-63DFB55DDCB7}" presName="Name35" presStyleLbl="parChTrans1D3" presStyleIdx="2" presStyleCnt="5"/>
      <dgm:spPr/>
      <dgm:t>
        <a:bodyPr/>
        <a:lstStyle/>
        <a:p>
          <a:endParaRPr lang="en-US"/>
        </a:p>
      </dgm:t>
    </dgm:pt>
    <dgm:pt modelId="{A9E9F589-30A3-45EA-A579-C07DC5260DA0}" type="pres">
      <dgm:prSet presAssocID="{5C6CF9B9-5749-4F08-AE6B-6CF12FA71D9E}" presName="hierRoot2" presStyleCnt="0">
        <dgm:presLayoutVars>
          <dgm:hierBranch val="r"/>
        </dgm:presLayoutVars>
      </dgm:prSet>
      <dgm:spPr/>
    </dgm:pt>
    <dgm:pt modelId="{4B391A78-84AE-4608-87C6-E94FD4066C38}" type="pres">
      <dgm:prSet presAssocID="{5C6CF9B9-5749-4F08-AE6B-6CF12FA71D9E}" presName="rootComposite" presStyleCnt="0"/>
      <dgm:spPr/>
    </dgm:pt>
    <dgm:pt modelId="{4A2F76A5-DAA0-4BA6-ABD5-F95E7331CD08}" type="pres">
      <dgm:prSet presAssocID="{5C6CF9B9-5749-4F08-AE6B-6CF12FA71D9E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AAB02C-ECFC-4FD6-BEE5-0652A5932B89}" type="pres">
      <dgm:prSet presAssocID="{5C6CF9B9-5749-4F08-AE6B-6CF12FA71D9E}" presName="rootConnector" presStyleLbl="node3" presStyleIdx="2" presStyleCnt="5"/>
      <dgm:spPr/>
      <dgm:t>
        <a:bodyPr/>
        <a:lstStyle/>
        <a:p>
          <a:endParaRPr lang="en-US"/>
        </a:p>
      </dgm:t>
    </dgm:pt>
    <dgm:pt modelId="{93EFB615-2287-4B32-A7FF-C8C85BDE2E1F}" type="pres">
      <dgm:prSet presAssocID="{5C6CF9B9-5749-4F08-AE6B-6CF12FA71D9E}" presName="hierChild4" presStyleCnt="0"/>
      <dgm:spPr/>
    </dgm:pt>
    <dgm:pt modelId="{850F6E83-E2B2-480F-B2C2-F1D134D4733A}" type="pres">
      <dgm:prSet presAssocID="{5C6CF9B9-5749-4F08-AE6B-6CF12FA71D9E}" presName="hierChild5" presStyleCnt="0"/>
      <dgm:spPr/>
    </dgm:pt>
    <dgm:pt modelId="{124AFEEA-110B-4E79-A1AE-478D5BC1EEA4}" type="pres">
      <dgm:prSet presAssocID="{0C2D5A9F-4A72-46B9-AE89-760EED01A53A}" presName="hierChild5" presStyleCnt="0"/>
      <dgm:spPr/>
    </dgm:pt>
    <dgm:pt modelId="{24CFB235-F978-45B2-A06C-79DDCE113354}" type="pres">
      <dgm:prSet presAssocID="{7DF62A28-75D0-43E5-A553-BA274C4A21AF}" presName="Name35" presStyleLbl="parChTrans1D2" presStyleIdx="3" presStyleCnt="6"/>
      <dgm:spPr/>
      <dgm:t>
        <a:bodyPr/>
        <a:lstStyle/>
        <a:p>
          <a:endParaRPr lang="en-US"/>
        </a:p>
      </dgm:t>
    </dgm:pt>
    <dgm:pt modelId="{8E06E203-DEA8-4AD2-A584-EA89AD1F817F}" type="pres">
      <dgm:prSet presAssocID="{6237C723-FF98-4BA2-8EA9-DF3D9B68D2D1}" presName="hierRoot2" presStyleCnt="0">
        <dgm:presLayoutVars>
          <dgm:hierBranch/>
        </dgm:presLayoutVars>
      </dgm:prSet>
      <dgm:spPr/>
    </dgm:pt>
    <dgm:pt modelId="{2706EFE3-FAEB-4C49-A187-AFFF276A742F}" type="pres">
      <dgm:prSet presAssocID="{6237C723-FF98-4BA2-8EA9-DF3D9B68D2D1}" presName="rootComposite" presStyleCnt="0"/>
      <dgm:spPr/>
    </dgm:pt>
    <dgm:pt modelId="{4AA59DF2-04DF-48B9-BBE4-1B3372C7B201}" type="pres">
      <dgm:prSet presAssocID="{6237C723-FF98-4BA2-8EA9-DF3D9B68D2D1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1980BE-A326-4C56-95E4-7B3D4020CA3E}" type="pres">
      <dgm:prSet presAssocID="{6237C723-FF98-4BA2-8EA9-DF3D9B68D2D1}" presName="rootConnector" presStyleLbl="node2" presStyleIdx="3" presStyleCnt="6"/>
      <dgm:spPr/>
      <dgm:t>
        <a:bodyPr/>
        <a:lstStyle/>
        <a:p>
          <a:endParaRPr lang="en-US"/>
        </a:p>
      </dgm:t>
    </dgm:pt>
    <dgm:pt modelId="{9F6D0C0A-676E-4A96-82AC-8C49C469992F}" type="pres">
      <dgm:prSet presAssocID="{6237C723-FF98-4BA2-8EA9-DF3D9B68D2D1}" presName="hierChild4" presStyleCnt="0"/>
      <dgm:spPr/>
    </dgm:pt>
    <dgm:pt modelId="{CCEC6681-FC7B-4E7D-945B-92294F5D27C3}" type="pres">
      <dgm:prSet presAssocID="{BA332A20-BE58-4C7F-8C2B-596102935EF7}" presName="Name35" presStyleLbl="parChTrans1D3" presStyleIdx="3" presStyleCnt="5"/>
      <dgm:spPr/>
      <dgm:t>
        <a:bodyPr/>
        <a:lstStyle/>
        <a:p>
          <a:endParaRPr lang="en-US"/>
        </a:p>
      </dgm:t>
    </dgm:pt>
    <dgm:pt modelId="{DE2408D0-40D5-429C-89DD-29D42EB052D7}" type="pres">
      <dgm:prSet presAssocID="{ABB97F74-861D-4475-B519-38F6D1AB8FC6}" presName="hierRoot2" presStyleCnt="0">
        <dgm:presLayoutVars>
          <dgm:hierBranch val="r"/>
        </dgm:presLayoutVars>
      </dgm:prSet>
      <dgm:spPr/>
    </dgm:pt>
    <dgm:pt modelId="{D9DA8CA7-D2F9-4043-9359-E9B602A42ED4}" type="pres">
      <dgm:prSet presAssocID="{ABB97F74-861D-4475-B519-38F6D1AB8FC6}" presName="rootComposite" presStyleCnt="0"/>
      <dgm:spPr/>
    </dgm:pt>
    <dgm:pt modelId="{DFE3D6B2-0AD5-471E-8A75-602ABCC57131}" type="pres">
      <dgm:prSet presAssocID="{ABB97F74-861D-4475-B519-38F6D1AB8FC6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3C2BA-6282-45B0-AE93-B2C0951AFC9A}" type="pres">
      <dgm:prSet presAssocID="{ABB97F74-861D-4475-B519-38F6D1AB8FC6}" presName="rootConnector" presStyleLbl="node3" presStyleIdx="3" presStyleCnt="5"/>
      <dgm:spPr/>
      <dgm:t>
        <a:bodyPr/>
        <a:lstStyle/>
        <a:p>
          <a:endParaRPr lang="en-US"/>
        </a:p>
      </dgm:t>
    </dgm:pt>
    <dgm:pt modelId="{15E03300-2BDE-49C8-B655-3DDC10B42117}" type="pres">
      <dgm:prSet presAssocID="{ABB97F74-861D-4475-B519-38F6D1AB8FC6}" presName="hierChild4" presStyleCnt="0"/>
      <dgm:spPr/>
    </dgm:pt>
    <dgm:pt modelId="{F98E5F4C-E540-4023-AF29-328FA2C57593}" type="pres">
      <dgm:prSet presAssocID="{ABB97F74-861D-4475-B519-38F6D1AB8FC6}" presName="hierChild5" presStyleCnt="0"/>
      <dgm:spPr/>
    </dgm:pt>
    <dgm:pt modelId="{E5EECAA5-3C6D-4ED6-AFC3-DC46657FF02F}" type="pres">
      <dgm:prSet presAssocID="{6237C723-FF98-4BA2-8EA9-DF3D9B68D2D1}" presName="hierChild5" presStyleCnt="0"/>
      <dgm:spPr/>
    </dgm:pt>
    <dgm:pt modelId="{B9D4173C-B8E2-4AAE-8FEF-12F747F939A4}" type="pres">
      <dgm:prSet presAssocID="{F0FC9FB2-1EC8-4C4B-8099-30B3BB67E355}" presName="Name35" presStyleLbl="parChTrans1D2" presStyleIdx="4" presStyleCnt="6"/>
      <dgm:spPr/>
      <dgm:t>
        <a:bodyPr/>
        <a:lstStyle/>
        <a:p>
          <a:endParaRPr lang="en-US"/>
        </a:p>
      </dgm:t>
    </dgm:pt>
    <dgm:pt modelId="{3B6D31F4-272E-4C97-AC94-68B6A53C4A69}" type="pres">
      <dgm:prSet presAssocID="{9136C863-0B6D-4D08-9CEA-5170B9A00C91}" presName="hierRoot2" presStyleCnt="0">
        <dgm:presLayoutVars>
          <dgm:hierBranch/>
        </dgm:presLayoutVars>
      </dgm:prSet>
      <dgm:spPr/>
    </dgm:pt>
    <dgm:pt modelId="{75B3B8C5-410B-4357-BCAF-A274DABC73B0}" type="pres">
      <dgm:prSet presAssocID="{9136C863-0B6D-4D08-9CEA-5170B9A00C91}" presName="rootComposite" presStyleCnt="0"/>
      <dgm:spPr/>
    </dgm:pt>
    <dgm:pt modelId="{B17A72BB-9706-425B-89B3-1B5DE1B8B678}" type="pres">
      <dgm:prSet presAssocID="{9136C863-0B6D-4D08-9CEA-5170B9A00C91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254039-45C6-42AE-9605-525C0E3D4494}" type="pres">
      <dgm:prSet presAssocID="{9136C863-0B6D-4D08-9CEA-5170B9A00C91}" presName="rootConnector" presStyleLbl="node2" presStyleIdx="4" presStyleCnt="6"/>
      <dgm:spPr/>
      <dgm:t>
        <a:bodyPr/>
        <a:lstStyle/>
        <a:p>
          <a:endParaRPr lang="en-US"/>
        </a:p>
      </dgm:t>
    </dgm:pt>
    <dgm:pt modelId="{766BB9F1-A768-4E67-A383-73CF8E8029F8}" type="pres">
      <dgm:prSet presAssocID="{9136C863-0B6D-4D08-9CEA-5170B9A00C91}" presName="hierChild4" presStyleCnt="0"/>
      <dgm:spPr/>
    </dgm:pt>
    <dgm:pt modelId="{B7E7A9E9-F23C-4F94-9373-A265B01637FF}" type="pres">
      <dgm:prSet presAssocID="{C313A89C-66CC-4E9C-96A4-CE6AF5312AD4}" presName="Name35" presStyleLbl="parChTrans1D3" presStyleIdx="4" presStyleCnt="5"/>
      <dgm:spPr/>
      <dgm:t>
        <a:bodyPr/>
        <a:lstStyle/>
        <a:p>
          <a:endParaRPr lang="en-US"/>
        </a:p>
      </dgm:t>
    </dgm:pt>
    <dgm:pt modelId="{C37CF3E3-1F6E-41F2-B3FA-35BDC0A1A712}" type="pres">
      <dgm:prSet presAssocID="{88861EEA-C07E-4CC2-AF04-72D64345A385}" presName="hierRoot2" presStyleCnt="0">
        <dgm:presLayoutVars>
          <dgm:hierBranch val="r"/>
        </dgm:presLayoutVars>
      </dgm:prSet>
      <dgm:spPr/>
    </dgm:pt>
    <dgm:pt modelId="{F562EB69-AFC2-4381-ACC1-4A967016E9E8}" type="pres">
      <dgm:prSet presAssocID="{88861EEA-C07E-4CC2-AF04-72D64345A385}" presName="rootComposite" presStyleCnt="0"/>
      <dgm:spPr/>
    </dgm:pt>
    <dgm:pt modelId="{5FF1B6C4-3E90-42F7-A719-2290E9EFFFB4}" type="pres">
      <dgm:prSet presAssocID="{88861EEA-C07E-4CC2-AF04-72D64345A38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7457E7-8AD0-4FF6-92FD-08A8DC722E3B}" type="pres">
      <dgm:prSet presAssocID="{88861EEA-C07E-4CC2-AF04-72D64345A385}" presName="rootConnector" presStyleLbl="node3" presStyleIdx="4" presStyleCnt="5"/>
      <dgm:spPr/>
      <dgm:t>
        <a:bodyPr/>
        <a:lstStyle/>
        <a:p>
          <a:endParaRPr lang="en-US"/>
        </a:p>
      </dgm:t>
    </dgm:pt>
    <dgm:pt modelId="{CA92D8D0-9BD8-4B93-9597-83E76619C64C}" type="pres">
      <dgm:prSet presAssocID="{88861EEA-C07E-4CC2-AF04-72D64345A385}" presName="hierChild4" presStyleCnt="0"/>
      <dgm:spPr/>
    </dgm:pt>
    <dgm:pt modelId="{0216E301-7D3B-4C80-A9BF-5802A97D029C}" type="pres">
      <dgm:prSet presAssocID="{88861EEA-C07E-4CC2-AF04-72D64345A385}" presName="hierChild5" presStyleCnt="0"/>
      <dgm:spPr/>
    </dgm:pt>
    <dgm:pt modelId="{546F9899-B9D1-4655-A759-B3ACBE465F53}" type="pres">
      <dgm:prSet presAssocID="{9136C863-0B6D-4D08-9CEA-5170B9A00C91}" presName="hierChild5" presStyleCnt="0"/>
      <dgm:spPr/>
    </dgm:pt>
    <dgm:pt modelId="{2E426F41-875E-4235-AA5D-3ECB04AC692F}" type="pres">
      <dgm:prSet presAssocID="{B399F390-2EDB-4E28-A98F-17354609F432}" presName="Name35" presStyleLbl="parChTrans1D2" presStyleIdx="5" presStyleCnt="6"/>
      <dgm:spPr/>
      <dgm:t>
        <a:bodyPr/>
        <a:lstStyle/>
        <a:p>
          <a:endParaRPr lang="en-US"/>
        </a:p>
      </dgm:t>
    </dgm:pt>
    <dgm:pt modelId="{F94D8FE7-04B1-4B88-8135-4C8EC4967D67}" type="pres">
      <dgm:prSet presAssocID="{7C86DB39-14AD-422B-8F85-5B8AA6614147}" presName="hierRoot2" presStyleCnt="0">
        <dgm:presLayoutVars>
          <dgm:hierBranch/>
        </dgm:presLayoutVars>
      </dgm:prSet>
      <dgm:spPr/>
    </dgm:pt>
    <dgm:pt modelId="{1C822AA6-F626-419A-8240-4D13E0991CE1}" type="pres">
      <dgm:prSet presAssocID="{7C86DB39-14AD-422B-8F85-5B8AA6614147}" presName="rootComposite" presStyleCnt="0"/>
      <dgm:spPr/>
    </dgm:pt>
    <dgm:pt modelId="{69BFF302-0DBB-43AF-94F5-0449C27C541B}" type="pres">
      <dgm:prSet presAssocID="{7C86DB39-14AD-422B-8F85-5B8AA6614147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FA9BB4-7E75-4D54-B14D-288E2059F775}" type="pres">
      <dgm:prSet presAssocID="{7C86DB39-14AD-422B-8F85-5B8AA6614147}" presName="rootConnector" presStyleLbl="node2" presStyleIdx="5" presStyleCnt="6"/>
      <dgm:spPr/>
      <dgm:t>
        <a:bodyPr/>
        <a:lstStyle/>
        <a:p>
          <a:endParaRPr lang="en-US"/>
        </a:p>
      </dgm:t>
    </dgm:pt>
    <dgm:pt modelId="{6E6FCE5C-4ABB-49ED-9C64-2E0BB2AB2CA9}" type="pres">
      <dgm:prSet presAssocID="{7C86DB39-14AD-422B-8F85-5B8AA6614147}" presName="hierChild4" presStyleCnt="0"/>
      <dgm:spPr/>
    </dgm:pt>
    <dgm:pt modelId="{E673042B-5951-4C73-AF51-3AE9B1FB4B36}" type="pres">
      <dgm:prSet presAssocID="{7C86DB39-14AD-422B-8F85-5B8AA6614147}" presName="hierChild5" presStyleCnt="0"/>
      <dgm:spPr/>
    </dgm:pt>
    <dgm:pt modelId="{91D0D8F4-D416-4224-9CF4-A71AE218BD0F}" type="pres">
      <dgm:prSet presAssocID="{9E56906A-BACA-4256-8BB0-441D82B3880E}" presName="hierChild3" presStyleCnt="0"/>
      <dgm:spPr/>
    </dgm:pt>
  </dgm:ptLst>
  <dgm:cxnLst>
    <dgm:cxn modelId="{CAB76711-0199-4F13-A6B8-5265C8CD9E83}" type="presOf" srcId="{3275540D-C146-4BB0-B574-A2C0755327B7}" destId="{26A2EBA7-7157-4B59-8769-EDB6EEB8512B}" srcOrd="0" destOrd="0" presId="urn:microsoft.com/office/officeart/2005/8/layout/orgChart1"/>
    <dgm:cxn modelId="{71E99785-AABB-43EF-B23D-59C6844C033C}" type="presOf" srcId="{6237C723-FF98-4BA2-8EA9-DF3D9B68D2D1}" destId="{4AA59DF2-04DF-48B9-BBE4-1B3372C7B201}" srcOrd="0" destOrd="0" presId="urn:microsoft.com/office/officeart/2005/8/layout/orgChart1"/>
    <dgm:cxn modelId="{E9C21B70-9C42-4E8F-AA57-2ECA3CBF6250}" type="presOf" srcId="{0C83A32E-EEFF-4C23-ABAB-88A5E713C689}" destId="{17C15C20-9C29-4501-BA72-CEE8399CF2F7}" srcOrd="0" destOrd="0" presId="urn:microsoft.com/office/officeart/2005/8/layout/orgChart1"/>
    <dgm:cxn modelId="{CBD4377C-637D-4E6A-8A41-EBD990CEC5F4}" type="presOf" srcId="{33C0841E-3619-4823-99F9-89E67560F626}" destId="{5CDD51C6-022E-4061-80E0-21DFCE6E8008}" srcOrd="0" destOrd="0" presId="urn:microsoft.com/office/officeart/2005/8/layout/orgChart1"/>
    <dgm:cxn modelId="{2AA27493-E961-492F-A764-03A268C413A9}" srcId="{3275540D-C146-4BB0-B574-A2C0755327B7}" destId="{D8571A2C-9CF0-4B07-A5A8-377781906C97}" srcOrd="0" destOrd="0" parTransId="{414C175B-C52D-4EBC-8374-168526EA1850}" sibTransId="{AC3C7B07-35D0-4F8F-8DBE-6654374C2D5F}"/>
    <dgm:cxn modelId="{E87F4585-8C79-4579-848F-4AC76EE96335}" srcId="{9E56906A-BACA-4256-8BB0-441D82B3880E}" destId="{6237C723-FF98-4BA2-8EA9-DF3D9B68D2D1}" srcOrd="3" destOrd="0" parTransId="{7DF62A28-75D0-43E5-A553-BA274C4A21AF}" sibTransId="{7B718E39-FA37-4032-B98A-A1C92EC102F8}"/>
    <dgm:cxn modelId="{63EBF764-ACD2-4814-ABC5-B7E9534BD008}" type="presOf" srcId="{9E56906A-BACA-4256-8BB0-441D82B3880E}" destId="{62AAB111-6CE4-4B2D-8431-B42AA4B290CD}" srcOrd="0" destOrd="0" presId="urn:microsoft.com/office/officeart/2005/8/layout/orgChart1"/>
    <dgm:cxn modelId="{EE43CEA8-FDC0-4AA7-8ACE-3C0D82B9CC4D}" type="presOf" srcId="{0C2D5A9F-4A72-46B9-AE89-760EED01A53A}" destId="{DB98C09D-9B09-4531-8A9F-A02ABAB33CC1}" srcOrd="1" destOrd="0" presId="urn:microsoft.com/office/officeart/2005/8/layout/orgChart1"/>
    <dgm:cxn modelId="{73FC896C-289C-435F-93EB-2200004A0340}" srcId="{9E56906A-BACA-4256-8BB0-441D82B3880E}" destId="{7C86DB39-14AD-422B-8F85-5B8AA6614147}" srcOrd="5" destOrd="0" parTransId="{B399F390-2EDB-4E28-A98F-17354609F432}" sibTransId="{E1AEB955-8616-4D7B-A7E2-B89A4EF5306F}"/>
    <dgm:cxn modelId="{694A6343-BB46-439A-8D24-C41AA9232298}" srcId="{9136C863-0B6D-4D08-9CEA-5170B9A00C91}" destId="{88861EEA-C07E-4CC2-AF04-72D64345A385}" srcOrd="0" destOrd="0" parTransId="{C313A89C-66CC-4E9C-96A4-CE6AF5312AD4}" sibTransId="{B62AD9AF-83D6-48DE-890D-3221EC26EAA8}"/>
    <dgm:cxn modelId="{EA178F14-EFEA-4C3E-8798-077504E75D44}" srcId="{9E56906A-BACA-4256-8BB0-441D82B3880E}" destId="{3275540D-C146-4BB0-B574-A2C0755327B7}" srcOrd="1" destOrd="0" parTransId="{33C0841E-3619-4823-99F9-89E67560F626}" sibTransId="{5D13EEAF-30D7-4010-BBBC-986F01F752FC}"/>
    <dgm:cxn modelId="{973BB4D2-C7FA-409D-B148-64F5BCD00F5C}" type="presOf" srcId="{6237C723-FF98-4BA2-8EA9-DF3D9B68D2D1}" destId="{F61980BE-A326-4C56-95E4-7B3D4020CA3E}" srcOrd="1" destOrd="0" presId="urn:microsoft.com/office/officeart/2005/8/layout/orgChart1"/>
    <dgm:cxn modelId="{7C8A2D74-DBEA-4DE8-AC71-5677F6255B6D}" srcId="{6237C723-FF98-4BA2-8EA9-DF3D9B68D2D1}" destId="{ABB97F74-861D-4475-B519-38F6D1AB8FC6}" srcOrd="0" destOrd="0" parTransId="{BA332A20-BE58-4C7F-8C2B-596102935EF7}" sibTransId="{80552078-2A5A-4DDD-92CF-340DA405BCE0}"/>
    <dgm:cxn modelId="{B4636677-FA85-4935-9641-DB760913438D}" type="presOf" srcId="{9136C863-0B6D-4D08-9CEA-5170B9A00C91}" destId="{B17A72BB-9706-425B-89B3-1B5DE1B8B678}" srcOrd="0" destOrd="0" presId="urn:microsoft.com/office/officeart/2005/8/layout/orgChart1"/>
    <dgm:cxn modelId="{6DE402D3-ED5F-437D-8AED-E8D91F7A9156}" srcId="{9E56906A-BACA-4256-8BB0-441D82B3880E}" destId="{0C2D5A9F-4A72-46B9-AE89-760EED01A53A}" srcOrd="2" destOrd="0" parTransId="{0C83A32E-EEFF-4C23-ABAB-88A5E713C689}" sibTransId="{5FBC7BE4-55BF-4F20-859A-0696BDA3063E}"/>
    <dgm:cxn modelId="{2085DDDC-1652-4DC7-B490-6821EFC47791}" srcId="{37068052-21F6-4396-B42D-6F74E48A775F}" destId="{52053C1E-9763-4BF9-80E3-B4437D1591D2}" srcOrd="0" destOrd="0" parTransId="{72EA64F0-319B-44F6-94AF-6FC258F2C6FF}" sibTransId="{62DCD4FB-D827-441D-8DA6-B9E103191DE1}"/>
    <dgm:cxn modelId="{421958A6-FCD2-4EBD-ADA2-854138E5621E}" type="presOf" srcId="{8C5D3C48-29C0-4943-97D0-7FE82A23DAF6}" destId="{6E4E8758-CE74-444C-999C-97AE70F9590F}" srcOrd="0" destOrd="0" presId="urn:microsoft.com/office/officeart/2005/8/layout/orgChart1"/>
    <dgm:cxn modelId="{E460071D-0C89-435B-885B-5ED7C0DE2A1F}" type="presOf" srcId="{C313A89C-66CC-4E9C-96A4-CE6AF5312AD4}" destId="{B7E7A9E9-F23C-4F94-9373-A265B01637FF}" srcOrd="0" destOrd="0" presId="urn:microsoft.com/office/officeart/2005/8/layout/orgChart1"/>
    <dgm:cxn modelId="{2FC06B11-BCAC-435A-98A7-64682BC7666F}" type="presOf" srcId="{414C175B-C52D-4EBC-8374-168526EA1850}" destId="{6995C5DC-AD94-4A86-BB25-E2887D242E6B}" srcOrd="0" destOrd="0" presId="urn:microsoft.com/office/officeart/2005/8/layout/orgChart1"/>
    <dgm:cxn modelId="{9B25D239-F211-4882-AE80-2ED20A4D2C37}" type="presOf" srcId="{ABB97F74-861D-4475-B519-38F6D1AB8FC6}" destId="{BA73C2BA-6282-45B0-AE93-B2C0951AFC9A}" srcOrd="1" destOrd="0" presId="urn:microsoft.com/office/officeart/2005/8/layout/orgChart1"/>
    <dgm:cxn modelId="{FEB0ACC6-C38F-4853-B2C1-64793DAE53B7}" type="presOf" srcId="{D8571A2C-9CF0-4B07-A5A8-377781906C97}" destId="{7E76C3A1-0D63-45E9-B4A3-9339CF9F629D}" srcOrd="1" destOrd="0" presId="urn:microsoft.com/office/officeart/2005/8/layout/orgChart1"/>
    <dgm:cxn modelId="{81573F18-4683-4BFA-A73A-39875CD7A02A}" type="presOf" srcId="{5C6CF9B9-5749-4F08-AE6B-6CF12FA71D9E}" destId="{FFAAB02C-ECFC-4FD6-BEE5-0652A5932B89}" srcOrd="1" destOrd="0" presId="urn:microsoft.com/office/officeart/2005/8/layout/orgChart1"/>
    <dgm:cxn modelId="{7E69B59E-B074-4B2D-9ABD-A8A4ADD232D4}" type="presOf" srcId="{0C2D5A9F-4A72-46B9-AE89-760EED01A53A}" destId="{50CAEB37-117D-48F5-9645-0258648D230B}" srcOrd="0" destOrd="0" presId="urn:microsoft.com/office/officeart/2005/8/layout/orgChart1"/>
    <dgm:cxn modelId="{A46AFED8-1A3A-445D-A595-4C2F48416573}" type="presOf" srcId="{3275540D-C146-4BB0-B574-A2C0755327B7}" destId="{6E50A445-C752-49F6-9A79-DFBEC6C1577E}" srcOrd="1" destOrd="0" presId="urn:microsoft.com/office/officeart/2005/8/layout/orgChart1"/>
    <dgm:cxn modelId="{DA203641-25A7-4A0E-A8BF-5E53DBB784CE}" type="presOf" srcId="{9136C863-0B6D-4D08-9CEA-5170B9A00C91}" destId="{7E254039-45C6-42AE-9605-525C0E3D4494}" srcOrd="1" destOrd="0" presId="urn:microsoft.com/office/officeart/2005/8/layout/orgChart1"/>
    <dgm:cxn modelId="{0236D2A5-A5AF-4F08-BCF8-68709473B62E}" type="presOf" srcId="{52053C1E-9763-4BF9-80E3-B4437D1591D2}" destId="{2085BE37-6718-4466-9B5E-EBAF73982B8E}" srcOrd="1" destOrd="0" presId="urn:microsoft.com/office/officeart/2005/8/layout/orgChart1"/>
    <dgm:cxn modelId="{6E9624F8-ED70-43B4-8C94-6350B482D50C}" type="presOf" srcId="{37068052-21F6-4396-B42D-6F74E48A775F}" destId="{25C52787-81C2-492D-B898-0E65EA45B7DB}" srcOrd="1" destOrd="0" presId="urn:microsoft.com/office/officeart/2005/8/layout/orgChart1"/>
    <dgm:cxn modelId="{B35B3D12-B99B-4754-8A96-B0DA7517BC87}" type="presOf" srcId="{268815E1-18AF-4A0B-AE46-63DFB55DDCB7}" destId="{DD80D3DE-0538-42E4-99DD-5868C37B9565}" srcOrd="0" destOrd="0" presId="urn:microsoft.com/office/officeart/2005/8/layout/orgChart1"/>
    <dgm:cxn modelId="{16036C90-6607-4D30-B8B4-2A071B287618}" type="presOf" srcId="{F0FC9FB2-1EC8-4C4B-8099-30B3BB67E355}" destId="{B9D4173C-B8E2-4AAE-8FEF-12F747F939A4}" srcOrd="0" destOrd="0" presId="urn:microsoft.com/office/officeart/2005/8/layout/orgChart1"/>
    <dgm:cxn modelId="{098E4E08-2971-4953-B0D7-5EDE5B67C1E9}" type="presOf" srcId="{88861EEA-C07E-4CC2-AF04-72D64345A385}" destId="{5FF1B6C4-3E90-42F7-A719-2290E9EFFFB4}" srcOrd="0" destOrd="0" presId="urn:microsoft.com/office/officeart/2005/8/layout/orgChart1"/>
    <dgm:cxn modelId="{51EAF7B4-B202-4F5F-914E-5864AB1935D7}" type="presOf" srcId="{BA332A20-BE58-4C7F-8C2B-596102935EF7}" destId="{CCEC6681-FC7B-4E7D-945B-92294F5D27C3}" srcOrd="0" destOrd="0" presId="urn:microsoft.com/office/officeart/2005/8/layout/orgChart1"/>
    <dgm:cxn modelId="{717BB898-14F1-4D8F-89BD-40C578E869F2}" srcId="{0C2D5A9F-4A72-46B9-AE89-760EED01A53A}" destId="{5C6CF9B9-5749-4F08-AE6B-6CF12FA71D9E}" srcOrd="0" destOrd="0" parTransId="{268815E1-18AF-4A0B-AE46-63DFB55DDCB7}" sibTransId="{4A42FE16-DAA6-43CD-8BC3-01E3B119D494}"/>
    <dgm:cxn modelId="{E87173F7-F5E8-4EC1-B5EE-EE8AA814231F}" type="presOf" srcId="{ABB97F74-861D-4475-B519-38F6D1AB8FC6}" destId="{DFE3D6B2-0AD5-471E-8A75-602ABCC57131}" srcOrd="0" destOrd="0" presId="urn:microsoft.com/office/officeart/2005/8/layout/orgChart1"/>
    <dgm:cxn modelId="{5AECE521-DCDB-4ED7-94D6-550C300F7CF5}" type="presOf" srcId="{7C86DB39-14AD-422B-8F85-5B8AA6614147}" destId="{69BFF302-0DBB-43AF-94F5-0449C27C541B}" srcOrd="0" destOrd="0" presId="urn:microsoft.com/office/officeart/2005/8/layout/orgChart1"/>
    <dgm:cxn modelId="{9E162AE7-85F3-4FA9-9FE3-7A42202C3AF9}" type="presOf" srcId="{72EA64F0-319B-44F6-94AF-6FC258F2C6FF}" destId="{561DE51C-7188-42AF-A0EF-72A031B68BEB}" srcOrd="0" destOrd="0" presId="urn:microsoft.com/office/officeart/2005/8/layout/orgChart1"/>
    <dgm:cxn modelId="{49456FAD-7F66-4684-9F24-8722707602C7}" type="presOf" srcId="{B399F390-2EDB-4E28-A98F-17354609F432}" destId="{2E426F41-875E-4235-AA5D-3ECB04AC692F}" srcOrd="0" destOrd="0" presId="urn:microsoft.com/office/officeart/2005/8/layout/orgChart1"/>
    <dgm:cxn modelId="{78F1500A-0F70-4543-AD3D-0DCF97A99E09}" type="presOf" srcId="{9E56906A-BACA-4256-8BB0-441D82B3880E}" destId="{48809A08-2865-47A9-9674-45D9D6FF9F35}" srcOrd="1" destOrd="0" presId="urn:microsoft.com/office/officeart/2005/8/layout/orgChart1"/>
    <dgm:cxn modelId="{91BF4983-2B67-48BD-A858-B0D5DA040D65}" type="presOf" srcId="{35844785-1600-431A-A3F3-1394D9256066}" destId="{0E9E8EC7-E9C8-490A-AD50-7775CEAE88B9}" srcOrd="0" destOrd="0" presId="urn:microsoft.com/office/officeart/2005/8/layout/orgChart1"/>
    <dgm:cxn modelId="{E272644B-6E1A-4ACE-9C6E-BA413B1A6C70}" type="presOf" srcId="{37068052-21F6-4396-B42D-6F74E48A775F}" destId="{2BCA3806-FA00-4CD6-B961-0D3E6C70A8D1}" srcOrd="0" destOrd="0" presId="urn:microsoft.com/office/officeart/2005/8/layout/orgChart1"/>
    <dgm:cxn modelId="{45FBE5CA-0D8C-4FDF-8B7F-3952D562BD6A}" type="presOf" srcId="{D8571A2C-9CF0-4B07-A5A8-377781906C97}" destId="{05599B91-2E46-4127-9827-5D24C8301B53}" srcOrd="0" destOrd="0" presId="urn:microsoft.com/office/officeart/2005/8/layout/orgChart1"/>
    <dgm:cxn modelId="{E5ACD20C-F0F8-4C7A-B102-98BA502ED14F}" type="presOf" srcId="{7C86DB39-14AD-422B-8F85-5B8AA6614147}" destId="{23FA9BB4-7E75-4D54-B14D-288E2059F775}" srcOrd="1" destOrd="0" presId="urn:microsoft.com/office/officeart/2005/8/layout/orgChart1"/>
    <dgm:cxn modelId="{74D3F9F1-3E56-4764-938A-5B4CAAC3F190}" srcId="{8C5D3C48-29C0-4943-97D0-7FE82A23DAF6}" destId="{9E56906A-BACA-4256-8BB0-441D82B3880E}" srcOrd="0" destOrd="0" parTransId="{2A19E31F-C57C-4397-9EF7-7907AF13759D}" sibTransId="{67A8CA44-56A3-4805-B0F8-939AAFA4A9DE}"/>
    <dgm:cxn modelId="{E9457005-C506-4CE3-BF4F-22CC6E4AADE1}" type="presOf" srcId="{5C6CF9B9-5749-4F08-AE6B-6CF12FA71D9E}" destId="{4A2F76A5-DAA0-4BA6-ABD5-F95E7331CD08}" srcOrd="0" destOrd="0" presId="urn:microsoft.com/office/officeart/2005/8/layout/orgChart1"/>
    <dgm:cxn modelId="{A441BA5C-A680-4D33-8789-70D27FD85B22}" type="presOf" srcId="{7DF62A28-75D0-43E5-A553-BA274C4A21AF}" destId="{24CFB235-F978-45B2-A06C-79DDCE113354}" srcOrd="0" destOrd="0" presId="urn:microsoft.com/office/officeart/2005/8/layout/orgChart1"/>
    <dgm:cxn modelId="{F6D97555-29D1-468D-9DA5-4C01AF032A8A}" srcId="{9E56906A-BACA-4256-8BB0-441D82B3880E}" destId="{37068052-21F6-4396-B42D-6F74E48A775F}" srcOrd="0" destOrd="0" parTransId="{35844785-1600-431A-A3F3-1394D9256066}" sibTransId="{E00A7E21-7C49-4907-99A6-A2676A65B350}"/>
    <dgm:cxn modelId="{D72EDCC7-F469-482D-AA7C-04D9C2AF2CD2}" type="presOf" srcId="{52053C1E-9763-4BF9-80E3-B4437D1591D2}" destId="{75CDE982-63A3-4E75-AEA1-4D407353502B}" srcOrd="0" destOrd="0" presId="urn:microsoft.com/office/officeart/2005/8/layout/orgChart1"/>
    <dgm:cxn modelId="{8105B97C-7DDA-462B-A75A-C15019F34798}" srcId="{9E56906A-BACA-4256-8BB0-441D82B3880E}" destId="{9136C863-0B6D-4D08-9CEA-5170B9A00C91}" srcOrd="4" destOrd="0" parTransId="{F0FC9FB2-1EC8-4C4B-8099-30B3BB67E355}" sibTransId="{1350345C-F8BC-4A5E-ACE7-A8793FDF925A}"/>
    <dgm:cxn modelId="{73667FCD-97D4-4E2D-B6D7-31DF07E46219}" type="presOf" srcId="{88861EEA-C07E-4CC2-AF04-72D64345A385}" destId="{AB7457E7-8AD0-4FF6-92FD-08A8DC722E3B}" srcOrd="1" destOrd="0" presId="urn:microsoft.com/office/officeart/2005/8/layout/orgChart1"/>
    <dgm:cxn modelId="{B3C74EB7-E3B9-466B-94D4-3E3791211368}" type="presParOf" srcId="{6E4E8758-CE74-444C-999C-97AE70F9590F}" destId="{177AD64E-A7D8-4001-8275-A7432F15019D}" srcOrd="0" destOrd="0" presId="urn:microsoft.com/office/officeart/2005/8/layout/orgChart1"/>
    <dgm:cxn modelId="{67A42A3E-3A42-40BA-AA3F-E627121C0FA6}" type="presParOf" srcId="{177AD64E-A7D8-4001-8275-A7432F15019D}" destId="{B40A945F-FED9-4340-B70B-D588F39F2B23}" srcOrd="0" destOrd="0" presId="urn:microsoft.com/office/officeart/2005/8/layout/orgChart1"/>
    <dgm:cxn modelId="{47D7C78D-6FC5-4E6E-829A-8B6839FE1330}" type="presParOf" srcId="{B40A945F-FED9-4340-B70B-D588F39F2B23}" destId="{62AAB111-6CE4-4B2D-8431-B42AA4B290CD}" srcOrd="0" destOrd="0" presId="urn:microsoft.com/office/officeart/2005/8/layout/orgChart1"/>
    <dgm:cxn modelId="{04F03C91-07FA-4A2C-A40C-B62047FFBB13}" type="presParOf" srcId="{B40A945F-FED9-4340-B70B-D588F39F2B23}" destId="{48809A08-2865-47A9-9674-45D9D6FF9F35}" srcOrd="1" destOrd="0" presId="urn:microsoft.com/office/officeart/2005/8/layout/orgChart1"/>
    <dgm:cxn modelId="{5CDF9530-9C99-424F-BC5B-B2C16BDC618C}" type="presParOf" srcId="{177AD64E-A7D8-4001-8275-A7432F15019D}" destId="{4069A3B9-8543-42C3-A904-6076E6575DCF}" srcOrd="1" destOrd="0" presId="urn:microsoft.com/office/officeart/2005/8/layout/orgChart1"/>
    <dgm:cxn modelId="{5631BF3F-7301-4C8A-91F8-D0329D8CA56B}" type="presParOf" srcId="{4069A3B9-8543-42C3-A904-6076E6575DCF}" destId="{0E9E8EC7-E9C8-490A-AD50-7775CEAE88B9}" srcOrd="0" destOrd="0" presId="urn:microsoft.com/office/officeart/2005/8/layout/orgChart1"/>
    <dgm:cxn modelId="{09251B63-6CA8-4928-800B-7E0A02B3A34E}" type="presParOf" srcId="{4069A3B9-8543-42C3-A904-6076E6575DCF}" destId="{4833B6BA-521A-4950-B40B-845108C10204}" srcOrd="1" destOrd="0" presId="urn:microsoft.com/office/officeart/2005/8/layout/orgChart1"/>
    <dgm:cxn modelId="{1A69F3C0-402A-42B9-A275-B9D9E3015E8B}" type="presParOf" srcId="{4833B6BA-521A-4950-B40B-845108C10204}" destId="{34BA0AB9-160B-4AFC-B1CF-9E0D7E6A1D06}" srcOrd="0" destOrd="0" presId="urn:microsoft.com/office/officeart/2005/8/layout/orgChart1"/>
    <dgm:cxn modelId="{DAE98E9C-85EB-42E5-A68E-481E3E168DE8}" type="presParOf" srcId="{34BA0AB9-160B-4AFC-B1CF-9E0D7E6A1D06}" destId="{2BCA3806-FA00-4CD6-B961-0D3E6C70A8D1}" srcOrd="0" destOrd="0" presId="urn:microsoft.com/office/officeart/2005/8/layout/orgChart1"/>
    <dgm:cxn modelId="{9C06714D-8374-41AC-AE43-0C49A2CB74C9}" type="presParOf" srcId="{34BA0AB9-160B-4AFC-B1CF-9E0D7E6A1D06}" destId="{25C52787-81C2-492D-B898-0E65EA45B7DB}" srcOrd="1" destOrd="0" presId="urn:microsoft.com/office/officeart/2005/8/layout/orgChart1"/>
    <dgm:cxn modelId="{BB1A4690-2276-41D1-B7FA-970A37749BBD}" type="presParOf" srcId="{4833B6BA-521A-4950-B40B-845108C10204}" destId="{D471A478-F9FD-4266-B906-029FB25E868D}" srcOrd="1" destOrd="0" presId="urn:microsoft.com/office/officeart/2005/8/layout/orgChart1"/>
    <dgm:cxn modelId="{F7C30402-6053-4B9E-B7B4-164A7B51CBBA}" type="presParOf" srcId="{D471A478-F9FD-4266-B906-029FB25E868D}" destId="{561DE51C-7188-42AF-A0EF-72A031B68BEB}" srcOrd="0" destOrd="0" presId="urn:microsoft.com/office/officeart/2005/8/layout/orgChart1"/>
    <dgm:cxn modelId="{B0B9F7F1-65D6-4B89-988A-4B5CC515F6F4}" type="presParOf" srcId="{D471A478-F9FD-4266-B906-029FB25E868D}" destId="{CA2D4452-5A70-4064-A8D6-ABA96B7B1430}" srcOrd="1" destOrd="0" presId="urn:microsoft.com/office/officeart/2005/8/layout/orgChart1"/>
    <dgm:cxn modelId="{88411372-B5AF-489D-A6C2-E4326DCCDE69}" type="presParOf" srcId="{CA2D4452-5A70-4064-A8D6-ABA96B7B1430}" destId="{6C78E79D-5C26-44D4-996E-79763F544E0F}" srcOrd="0" destOrd="0" presId="urn:microsoft.com/office/officeart/2005/8/layout/orgChart1"/>
    <dgm:cxn modelId="{4E9BBCD9-4F04-44BF-8617-2BAF0FE29022}" type="presParOf" srcId="{6C78E79D-5C26-44D4-996E-79763F544E0F}" destId="{75CDE982-63A3-4E75-AEA1-4D407353502B}" srcOrd="0" destOrd="0" presId="urn:microsoft.com/office/officeart/2005/8/layout/orgChart1"/>
    <dgm:cxn modelId="{9C3FEC5F-8369-4AC4-BC5B-6541FFF7738D}" type="presParOf" srcId="{6C78E79D-5C26-44D4-996E-79763F544E0F}" destId="{2085BE37-6718-4466-9B5E-EBAF73982B8E}" srcOrd="1" destOrd="0" presId="urn:microsoft.com/office/officeart/2005/8/layout/orgChart1"/>
    <dgm:cxn modelId="{4060E117-DA68-4BBC-A44D-F6FD7513C7D2}" type="presParOf" srcId="{CA2D4452-5A70-4064-A8D6-ABA96B7B1430}" destId="{D764C06F-FE86-4655-A6E5-205911596CF1}" srcOrd="1" destOrd="0" presId="urn:microsoft.com/office/officeart/2005/8/layout/orgChart1"/>
    <dgm:cxn modelId="{DAC339E9-D581-4B53-BD60-2A194127C4ED}" type="presParOf" srcId="{CA2D4452-5A70-4064-A8D6-ABA96B7B1430}" destId="{FF7D7D91-5903-41D5-929C-71B170DF780D}" srcOrd="2" destOrd="0" presId="urn:microsoft.com/office/officeart/2005/8/layout/orgChart1"/>
    <dgm:cxn modelId="{FB715B90-E657-4F3F-99C0-9DDB5A089807}" type="presParOf" srcId="{4833B6BA-521A-4950-B40B-845108C10204}" destId="{5C2CE715-F165-430E-9737-0EA13F53B0E1}" srcOrd="2" destOrd="0" presId="urn:microsoft.com/office/officeart/2005/8/layout/orgChart1"/>
    <dgm:cxn modelId="{9D206815-13E9-45A9-93F9-973529E42426}" type="presParOf" srcId="{4069A3B9-8543-42C3-A904-6076E6575DCF}" destId="{5CDD51C6-022E-4061-80E0-21DFCE6E8008}" srcOrd="2" destOrd="0" presId="urn:microsoft.com/office/officeart/2005/8/layout/orgChart1"/>
    <dgm:cxn modelId="{29A9727E-3700-4B3B-AA72-20CE6F54BE99}" type="presParOf" srcId="{4069A3B9-8543-42C3-A904-6076E6575DCF}" destId="{FD69B59A-B6DF-4860-A0A6-2BC30269EAF5}" srcOrd="3" destOrd="0" presId="urn:microsoft.com/office/officeart/2005/8/layout/orgChart1"/>
    <dgm:cxn modelId="{B7977E62-A0F0-485E-94CF-2CFD2041BBC4}" type="presParOf" srcId="{FD69B59A-B6DF-4860-A0A6-2BC30269EAF5}" destId="{65322A66-D7B3-463D-8BC9-97C09DBAA355}" srcOrd="0" destOrd="0" presId="urn:microsoft.com/office/officeart/2005/8/layout/orgChart1"/>
    <dgm:cxn modelId="{3CF4CFEA-1005-47AF-9702-91E9769B28DD}" type="presParOf" srcId="{65322A66-D7B3-463D-8BC9-97C09DBAA355}" destId="{26A2EBA7-7157-4B59-8769-EDB6EEB8512B}" srcOrd="0" destOrd="0" presId="urn:microsoft.com/office/officeart/2005/8/layout/orgChart1"/>
    <dgm:cxn modelId="{B4095367-E6C9-40FB-A67A-5C27F4E6A31D}" type="presParOf" srcId="{65322A66-D7B3-463D-8BC9-97C09DBAA355}" destId="{6E50A445-C752-49F6-9A79-DFBEC6C1577E}" srcOrd="1" destOrd="0" presId="urn:microsoft.com/office/officeart/2005/8/layout/orgChart1"/>
    <dgm:cxn modelId="{D5A1EFAF-5082-41B9-8D5A-2C3ADA21782E}" type="presParOf" srcId="{FD69B59A-B6DF-4860-A0A6-2BC30269EAF5}" destId="{38B73A8A-EC6D-4C3F-928C-0EBFDA2BCA06}" srcOrd="1" destOrd="0" presId="urn:microsoft.com/office/officeart/2005/8/layout/orgChart1"/>
    <dgm:cxn modelId="{6FDD3DFB-9A34-4970-B430-35E6AF100DA9}" type="presParOf" srcId="{38B73A8A-EC6D-4C3F-928C-0EBFDA2BCA06}" destId="{6995C5DC-AD94-4A86-BB25-E2887D242E6B}" srcOrd="0" destOrd="0" presId="urn:microsoft.com/office/officeart/2005/8/layout/orgChart1"/>
    <dgm:cxn modelId="{C5CE835A-FC87-423D-B697-4CD033A92AB7}" type="presParOf" srcId="{38B73A8A-EC6D-4C3F-928C-0EBFDA2BCA06}" destId="{5CC79821-EB9B-4B62-A210-86C07962BFD0}" srcOrd="1" destOrd="0" presId="urn:microsoft.com/office/officeart/2005/8/layout/orgChart1"/>
    <dgm:cxn modelId="{143EDA0B-23A2-422A-9EB2-C9CCEC7E1744}" type="presParOf" srcId="{5CC79821-EB9B-4B62-A210-86C07962BFD0}" destId="{862C362A-E90E-4034-A7D6-15DA99748D7D}" srcOrd="0" destOrd="0" presId="urn:microsoft.com/office/officeart/2005/8/layout/orgChart1"/>
    <dgm:cxn modelId="{55A68B36-E2ED-41BA-B3E3-88C7426AC3CD}" type="presParOf" srcId="{862C362A-E90E-4034-A7D6-15DA99748D7D}" destId="{05599B91-2E46-4127-9827-5D24C8301B53}" srcOrd="0" destOrd="0" presId="urn:microsoft.com/office/officeart/2005/8/layout/orgChart1"/>
    <dgm:cxn modelId="{73625403-10FC-43DD-B9B0-0817A692D7DA}" type="presParOf" srcId="{862C362A-E90E-4034-A7D6-15DA99748D7D}" destId="{7E76C3A1-0D63-45E9-B4A3-9339CF9F629D}" srcOrd="1" destOrd="0" presId="urn:microsoft.com/office/officeart/2005/8/layout/orgChart1"/>
    <dgm:cxn modelId="{CD172445-8951-4CE7-9B6F-A7D67CE6BE9C}" type="presParOf" srcId="{5CC79821-EB9B-4B62-A210-86C07962BFD0}" destId="{39F9B68F-2565-4ACE-81B9-3A42DDE9BF91}" srcOrd="1" destOrd="0" presId="urn:microsoft.com/office/officeart/2005/8/layout/orgChart1"/>
    <dgm:cxn modelId="{C21F439C-C9F1-439E-9BF4-A2AD7A08B693}" type="presParOf" srcId="{5CC79821-EB9B-4B62-A210-86C07962BFD0}" destId="{F2F79831-0068-4809-9016-B32EA2E6C233}" srcOrd="2" destOrd="0" presId="urn:microsoft.com/office/officeart/2005/8/layout/orgChart1"/>
    <dgm:cxn modelId="{796C58AE-8229-47BC-8930-A5063AE3F00D}" type="presParOf" srcId="{FD69B59A-B6DF-4860-A0A6-2BC30269EAF5}" destId="{CC8E88AE-84AA-48CC-8B3F-F79C015004E1}" srcOrd="2" destOrd="0" presId="urn:microsoft.com/office/officeart/2005/8/layout/orgChart1"/>
    <dgm:cxn modelId="{A995CF19-1BC9-4A30-82AD-249432B6C00A}" type="presParOf" srcId="{4069A3B9-8543-42C3-A904-6076E6575DCF}" destId="{17C15C20-9C29-4501-BA72-CEE8399CF2F7}" srcOrd="4" destOrd="0" presId="urn:microsoft.com/office/officeart/2005/8/layout/orgChart1"/>
    <dgm:cxn modelId="{57D6DB8F-219C-460A-ADE8-1148CB21C1E7}" type="presParOf" srcId="{4069A3B9-8543-42C3-A904-6076E6575DCF}" destId="{DA42B1B8-F747-4413-B9CB-C8F3C3E57964}" srcOrd="5" destOrd="0" presId="urn:microsoft.com/office/officeart/2005/8/layout/orgChart1"/>
    <dgm:cxn modelId="{9A6E34A8-4661-498B-B258-0F6CA10F9539}" type="presParOf" srcId="{DA42B1B8-F747-4413-B9CB-C8F3C3E57964}" destId="{D4BF8F26-2DCE-4E63-9E9E-D750429153CD}" srcOrd="0" destOrd="0" presId="urn:microsoft.com/office/officeart/2005/8/layout/orgChart1"/>
    <dgm:cxn modelId="{48616083-9377-4F4B-B0F2-9722C53639A2}" type="presParOf" srcId="{D4BF8F26-2DCE-4E63-9E9E-D750429153CD}" destId="{50CAEB37-117D-48F5-9645-0258648D230B}" srcOrd="0" destOrd="0" presId="urn:microsoft.com/office/officeart/2005/8/layout/orgChart1"/>
    <dgm:cxn modelId="{0B3145AA-C135-4413-AF87-8EA1D620F9F0}" type="presParOf" srcId="{D4BF8F26-2DCE-4E63-9E9E-D750429153CD}" destId="{DB98C09D-9B09-4531-8A9F-A02ABAB33CC1}" srcOrd="1" destOrd="0" presId="urn:microsoft.com/office/officeart/2005/8/layout/orgChart1"/>
    <dgm:cxn modelId="{19561891-AAD4-41A0-A64A-30E285301500}" type="presParOf" srcId="{DA42B1B8-F747-4413-B9CB-C8F3C3E57964}" destId="{B54E44C6-08EA-4A2A-9EC7-3D9908417AF4}" srcOrd="1" destOrd="0" presId="urn:microsoft.com/office/officeart/2005/8/layout/orgChart1"/>
    <dgm:cxn modelId="{6ACEADC2-088D-4CA9-83A0-C9425C7C514A}" type="presParOf" srcId="{B54E44C6-08EA-4A2A-9EC7-3D9908417AF4}" destId="{DD80D3DE-0538-42E4-99DD-5868C37B9565}" srcOrd="0" destOrd="0" presId="urn:microsoft.com/office/officeart/2005/8/layout/orgChart1"/>
    <dgm:cxn modelId="{C5557482-39B4-4095-A399-5DC564EDD2FA}" type="presParOf" srcId="{B54E44C6-08EA-4A2A-9EC7-3D9908417AF4}" destId="{A9E9F589-30A3-45EA-A579-C07DC5260DA0}" srcOrd="1" destOrd="0" presId="urn:microsoft.com/office/officeart/2005/8/layout/orgChart1"/>
    <dgm:cxn modelId="{A502AB00-C1ED-437D-88EA-E75BB383BCD0}" type="presParOf" srcId="{A9E9F589-30A3-45EA-A579-C07DC5260DA0}" destId="{4B391A78-84AE-4608-87C6-E94FD4066C38}" srcOrd="0" destOrd="0" presId="urn:microsoft.com/office/officeart/2005/8/layout/orgChart1"/>
    <dgm:cxn modelId="{38F474FA-F564-4098-8C3E-611B3274A6D0}" type="presParOf" srcId="{4B391A78-84AE-4608-87C6-E94FD4066C38}" destId="{4A2F76A5-DAA0-4BA6-ABD5-F95E7331CD08}" srcOrd="0" destOrd="0" presId="urn:microsoft.com/office/officeart/2005/8/layout/orgChart1"/>
    <dgm:cxn modelId="{6B19F3B3-64E2-4751-8682-E6575E381DEE}" type="presParOf" srcId="{4B391A78-84AE-4608-87C6-E94FD4066C38}" destId="{FFAAB02C-ECFC-4FD6-BEE5-0652A5932B89}" srcOrd="1" destOrd="0" presId="urn:microsoft.com/office/officeart/2005/8/layout/orgChart1"/>
    <dgm:cxn modelId="{5F748010-2C57-4E7D-86EF-E816ABACEF8F}" type="presParOf" srcId="{A9E9F589-30A3-45EA-A579-C07DC5260DA0}" destId="{93EFB615-2287-4B32-A7FF-C8C85BDE2E1F}" srcOrd="1" destOrd="0" presId="urn:microsoft.com/office/officeart/2005/8/layout/orgChart1"/>
    <dgm:cxn modelId="{D06775A0-9577-4209-8933-5370296A3A55}" type="presParOf" srcId="{A9E9F589-30A3-45EA-A579-C07DC5260DA0}" destId="{850F6E83-E2B2-480F-B2C2-F1D134D4733A}" srcOrd="2" destOrd="0" presId="urn:microsoft.com/office/officeart/2005/8/layout/orgChart1"/>
    <dgm:cxn modelId="{AEAE643F-9961-4ABD-809E-E98167EA382E}" type="presParOf" srcId="{DA42B1B8-F747-4413-B9CB-C8F3C3E57964}" destId="{124AFEEA-110B-4E79-A1AE-478D5BC1EEA4}" srcOrd="2" destOrd="0" presId="urn:microsoft.com/office/officeart/2005/8/layout/orgChart1"/>
    <dgm:cxn modelId="{AD0E5C44-1FC6-48E8-A5E9-CA534DB87D41}" type="presParOf" srcId="{4069A3B9-8543-42C3-A904-6076E6575DCF}" destId="{24CFB235-F978-45B2-A06C-79DDCE113354}" srcOrd="6" destOrd="0" presId="urn:microsoft.com/office/officeart/2005/8/layout/orgChart1"/>
    <dgm:cxn modelId="{94113863-AAFE-470F-9417-5ACA41B8A3BC}" type="presParOf" srcId="{4069A3B9-8543-42C3-A904-6076E6575DCF}" destId="{8E06E203-DEA8-4AD2-A584-EA89AD1F817F}" srcOrd="7" destOrd="0" presId="urn:microsoft.com/office/officeart/2005/8/layout/orgChart1"/>
    <dgm:cxn modelId="{375430A6-5461-4636-87F7-082482D544F6}" type="presParOf" srcId="{8E06E203-DEA8-4AD2-A584-EA89AD1F817F}" destId="{2706EFE3-FAEB-4C49-A187-AFFF276A742F}" srcOrd="0" destOrd="0" presId="urn:microsoft.com/office/officeart/2005/8/layout/orgChart1"/>
    <dgm:cxn modelId="{6D4763EA-EC2B-4BA7-BDA7-CDC3AAF466B1}" type="presParOf" srcId="{2706EFE3-FAEB-4C49-A187-AFFF276A742F}" destId="{4AA59DF2-04DF-48B9-BBE4-1B3372C7B201}" srcOrd="0" destOrd="0" presId="urn:microsoft.com/office/officeart/2005/8/layout/orgChart1"/>
    <dgm:cxn modelId="{D08A1952-9C35-456B-B04B-26E8F013800F}" type="presParOf" srcId="{2706EFE3-FAEB-4C49-A187-AFFF276A742F}" destId="{F61980BE-A326-4C56-95E4-7B3D4020CA3E}" srcOrd="1" destOrd="0" presId="urn:microsoft.com/office/officeart/2005/8/layout/orgChart1"/>
    <dgm:cxn modelId="{6AFE4864-E7C5-422E-BF97-BB72D59DF054}" type="presParOf" srcId="{8E06E203-DEA8-4AD2-A584-EA89AD1F817F}" destId="{9F6D0C0A-676E-4A96-82AC-8C49C469992F}" srcOrd="1" destOrd="0" presId="urn:microsoft.com/office/officeart/2005/8/layout/orgChart1"/>
    <dgm:cxn modelId="{9BC6176B-5F39-4DF8-AA5D-FD13D659A9F0}" type="presParOf" srcId="{9F6D0C0A-676E-4A96-82AC-8C49C469992F}" destId="{CCEC6681-FC7B-4E7D-945B-92294F5D27C3}" srcOrd="0" destOrd="0" presId="urn:microsoft.com/office/officeart/2005/8/layout/orgChart1"/>
    <dgm:cxn modelId="{09B0DC77-EB16-43D6-85C3-448061724488}" type="presParOf" srcId="{9F6D0C0A-676E-4A96-82AC-8C49C469992F}" destId="{DE2408D0-40D5-429C-89DD-29D42EB052D7}" srcOrd="1" destOrd="0" presId="urn:microsoft.com/office/officeart/2005/8/layout/orgChart1"/>
    <dgm:cxn modelId="{03E9D574-1D80-453D-BD8E-9896257108FA}" type="presParOf" srcId="{DE2408D0-40D5-429C-89DD-29D42EB052D7}" destId="{D9DA8CA7-D2F9-4043-9359-E9B602A42ED4}" srcOrd="0" destOrd="0" presId="urn:microsoft.com/office/officeart/2005/8/layout/orgChart1"/>
    <dgm:cxn modelId="{0CEB6538-4E17-4053-9DCB-C9A57A0FBACF}" type="presParOf" srcId="{D9DA8CA7-D2F9-4043-9359-E9B602A42ED4}" destId="{DFE3D6B2-0AD5-471E-8A75-602ABCC57131}" srcOrd="0" destOrd="0" presId="urn:microsoft.com/office/officeart/2005/8/layout/orgChart1"/>
    <dgm:cxn modelId="{42E7DA5E-D5D3-44AC-B816-C1C87B4BFA4C}" type="presParOf" srcId="{D9DA8CA7-D2F9-4043-9359-E9B602A42ED4}" destId="{BA73C2BA-6282-45B0-AE93-B2C0951AFC9A}" srcOrd="1" destOrd="0" presId="urn:microsoft.com/office/officeart/2005/8/layout/orgChart1"/>
    <dgm:cxn modelId="{8A7BB5B2-9984-4367-8A8C-164900F0BF3D}" type="presParOf" srcId="{DE2408D0-40D5-429C-89DD-29D42EB052D7}" destId="{15E03300-2BDE-49C8-B655-3DDC10B42117}" srcOrd="1" destOrd="0" presId="urn:microsoft.com/office/officeart/2005/8/layout/orgChart1"/>
    <dgm:cxn modelId="{B2CE3862-CE7E-456C-8EC6-BC7C7CBB5112}" type="presParOf" srcId="{DE2408D0-40D5-429C-89DD-29D42EB052D7}" destId="{F98E5F4C-E540-4023-AF29-328FA2C57593}" srcOrd="2" destOrd="0" presId="urn:microsoft.com/office/officeart/2005/8/layout/orgChart1"/>
    <dgm:cxn modelId="{B6C67949-48E5-4C3B-AF7A-8F97688D8ECB}" type="presParOf" srcId="{8E06E203-DEA8-4AD2-A584-EA89AD1F817F}" destId="{E5EECAA5-3C6D-4ED6-AFC3-DC46657FF02F}" srcOrd="2" destOrd="0" presId="urn:microsoft.com/office/officeart/2005/8/layout/orgChart1"/>
    <dgm:cxn modelId="{B8AE1702-83F4-453F-8BCD-94D5A5F0AFDF}" type="presParOf" srcId="{4069A3B9-8543-42C3-A904-6076E6575DCF}" destId="{B9D4173C-B8E2-4AAE-8FEF-12F747F939A4}" srcOrd="8" destOrd="0" presId="urn:microsoft.com/office/officeart/2005/8/layout/orgChart1"/>
    <dgm:cxn modelId="{D9680B93-BB26-4B1B-A538-6FA86D21210B}" type="presParOf" srcId="{4069A3B9-8543-42C3-A904-6076E6575DCF}" destId="{3B6D31F4-272E-4C97-AC94-68B6A53C4A69}" srcOrd="9" destOrd="0" presId="urn:microsoft.com/office/officeart/2005/8/layout/orgChart1"/>
    <dgm:cxn modelId="{4E6A931C-CCE0-48B6-B315-5D3571613D5F}" type="presParOf" srcId="{3B6D31F4-272E-4C97-AC94-68B6A53C4A69}" destId="{75B3B8C5-410B-4357-BCAF-A274DABC73B0}" srcOrd="0" destOrd="0" presId="urn:microsoft.com/office/officeart/2005/8/layout/orgChart1"/>
    <dgm:cxn modelId="{6AECE4A9-BD14-4896-AA1D-6181821236BF}" type="presParOf" srcId="{75B3B8C5-410B-4357-BCAF-A274DABC73B0}" destId="{B17A72BB-9706-425B-89B3-1B5DE1B8B678}" srcOrd="0" destOrd="0" presId="urn:microsoft.com/office/officeart/2005/8/layout/orgChart1"/>
    <dgm:cxn modelId="{849B006F-2F1E-430E-B90C-330E886D5111}" type="presParOf" srcId="{75B3B8C5-410B-4357-BCAF-A274DABC73B0}" destId="{7E254039-45C6-42AE-9605-525C0E3D4494}" srcOrd="1" destOrd="0" presId="urn:microsoft.com/office/officeart/2005/8/layout/orgChart1"/>
    <dgm:cxn modelId="{48E0750C-6CA3-4591-A715-D6B70D6E2F31}" type="presParOf" srcId="{3B6D31F4-272E-4C97-AC94-68B6A53C4A69}" destId="{766BB9F1-A768-4E67-A383-73CF8E8029F8}" srcOrd="1" destOrd="0" presId="urn:microsoft.com/office/officeart/2005/8/layout/orgChart1"/>
    <dgm:cxn modelId="{50C22DA9-DAC6-45AD-AF59-DEA02540B9A8}" type="presParOf" srcId="{766BB9F1-A768-4E67-A383-73CF8E8029F8}" destId="{B7E7A9E9-F23C-4F94-9373-A265B01637FF}" srcOrd="0" destOrd="0" presId="urn:microsoft.com/office/officeart/2005/8/layout/orgChart1"/>
    <dgm:cxn modelId="{ABDEA7DA-EB80-4DA9-8B3D-05C941E94089}" type="presParOf" srcId="{766BB9F1-A768-4E67-A383-73CF8E8029F8}" destId="{C37CF3E3-1F6E-41F2-B3FA-35BDC0A1A712}" srcOrd="1" destOrd="0" presId="urn:microsoft.com/office/officeart/2005/8/layout/orgChart1"/>
    <dgm:cxn modelId="{CF9C3409-E82A-4D73-B13C-2F5ED9092518}" type="presParOf" srcId="{C37CF3E3-1F6E-41F2-B3FA-35BDC0A1A712}" destId="{F562EB69-AFC2-4381-ACC1-4A967016E9E8}" srcOrd="0" destOrd="0" presId="urn:microsoft.com/office/officeart/2005/8/layout/orgChart1"/>
    <dgm:cxn modelId="{2569F7B1-0969-4AAC-9633-7D59CB181E76}" type="presParOf" srcId="{F562EB69-AFC2-4381-ACC1-4A967016E9E8}" destId="{5FF1B6C4-3E90-42F7-A719-2290E9EFFFB4}" srcOrd="0" destOrd="0" presId="urn:microsoft.com/office/officeart/2005/8/layout/orgChart1"/>
    <dgm:cxn modelId="{48D71670-978C-4C2F-93B7-7FA933688750}" type="presParOf" srcId="{F562EB69-AFC2-4381-ACC1-4A967016E9E8}" destId="{AB7457E7-8AD0-4FF6-92FD-08A8DC722E3B}" srcOrd="1" destOrd="0" presId="urn:microsoft.com/office/officeart/2005/8/layout/orgChart1"/>
    <dgm:cxn modelId="{7449AC74-D8EF-4DA8-A61E-B83381C84F43}" type="presParOf" srcId="{C37CF3E3-1F6E-41F2-B3FA-35BDC0A1A712}" destId="{CA92D8D0-9BD8-4B93-9597-83E76619C64C}" srcOrd="1" destOrd="0" presId="urn:microsoft.com/office/officeart/2005/8/layout/orgChart1"/>
    <dgm:cxn modelId="{22C3C581-6FBE-41F5-8360-11AE806C9F02}" type="presParOf" srcId="{C37CF3E3-1F6E-41F2-B3FA-35BDC0A1A712}" destId="{0216E301-7D3B-4C80-A9BF-5802A97D029C}" srcOrd="2" destOrd="0" presId="urn:microsoft.com/office/officeart/2005/8/layout/orgChart1"/>
    <dgm:cxn modelId="{1C39841B-592E-4899-9B49-C6131FD256AF}" type="presParOf" srcId="{3B6D31F4-272E-4C97-AC94-68B6A53C4A69}" destId="{546F9899-B9D1-4655-A759-B3ACBE465F53}" srcOrd="2" destOrd="0" presId="urn:microsoft.com/office/officeart/2005/8/layout/orgChart1"/>
    <dgm:cxn modelId="{9CBD0F31-6640-4958-815F-6328EFD9B164}" type="presParOf" srcId="{4069A3B9-8543-42C3-A904-6076E6575DCF}" destId="{2E426F41-875E-4235-AA5D-3ECB04AC692F}" srcOrd="10" destOrd="0" presId="urn:microsoft.com/office/officeart/2005/8/layout/orgChart1"/>
    <dgm:cxn modelId="{319163F8-266D-4241-A01A-4C55FFEAA7CB}" type="presParOf" srcId="{4069A3B9-8543-42C3-A904-6076E6575DCF}" destId="{F94D8FE7-04B1-4B88-8135-4C8EC4967D67}" srcOrd="11" destOrd="0" presId="urn:microsoft.com/office/officeart/2005/8/layout/orgChart1"/>
    <dgm:cxn modelId="{EE563B72-36F3-4273-AB64-340034B88F33}" type="presParOf" srcId="{F94D8FE7-04B1-4B88-8135-4C8EC4967D67}" destId="{1C822AA6-F626-419A-8240-4D13E0991CE1}" srcOrd="0" destOrd="0" presId="urn:microsoft.com/office/officeart/2005/8/layout/orgChart1"/>
    <dgm:cxn modelId="{8C27723D-872E-41E2-B820-CC06120EF711}" type="presParOf" srcId="{1C822AA6-F626-419A-8240-4D13E0991CE1}" destId="{69BFF302-0DBB-43AF-94F5-0449C27C541B}" srcOrd="0" destOrd="0" presId="urn:microsoft.com/office/officeart/2005/8/layout/orgChart1"/>
    <dgm:cxn modelId="{12918A16-F3CC-4561-963E-06F53EFB6053}" type="presParOf" srcId="{1C822AA6-F626-419A-8240-4D13E0991CE1}" destId="{23FA9BB4-7E75-4D54-B14D-288E2059F775}" srcOrd="1" destOrd="0" presId="urn:microsoft.com/office/officeart/2005/8/layout/orgChart1"/>
    <dgm:cxn modelId="{E20731C8-116F-40A2-AACA-1AC4BB46607B}" type="presParOf" srcId="{F94D8FE7-04B1-4B88-8135-4C8EC4967D67}" destId="{6E6FCE5C-4ABB-49ED-9C64-2E0BB2AB2CA9}" srcOrd="1" destOrd="0" presId="urn:microsoft.com/office/officeart/2005/8/layout/orgChart1"/>
    <dgm:cxn modelId="{DAD7C575-8452-4A10-B69E-0C264DE61ED0}" type="presParOf" srcId="{F94D8FE7-04B1-4B88-8135-4C8EC4967D67}" destId="{E673042B-5951-4C73-AF51-3AE9B1FB4B36}" srcOrd="2" destOrd="0" presId="urn:microsoft.com/office/officeart/2005/8/layout/orgChart1"/>
    <dgm:cxn modelId="{ABFAF700-1FDF-439A-9122-60146C322F14}" type="presParOf" srcId="{177AD64E-A7D8-4001-8275-A7432F15019D}" destId="{91D0D8F4-D416-4224-9CF4-A71AE218BD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26F41-875E-4235-AA5D-3ECB04AC692F}">
      <dsp:nvSpPr>
        <dsp:cNvPr id="0" name=""/>
        <dsp:cNvSpPr/>
      </dsp:nvSpPr>
      <dsp:spPr>
        <a:xfrm>
          <a:off x="4114799" y="975030"/>
          <a:ext cx="3528904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3528904" y="122490"/>
              </a:lnTo>
              <a:lnTo>
                <a:pt x="3528904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7A9E9-F23C-4F94-9373-A265B01637FF}">
      <dsp:nvSpPr>
        <dsp:cNvPr id="0" name=""/>
        <dsp:cNvSpPr/>
      </dsp:nvSpPr>
      <dsp:spPr>
        <a:xfrm>
          <a:off x="6186422" y="1803301"/>
          <a:ext cx="91440" cy="244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9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4173C-B8E2-4AAE-8FEF-12F747F939A4}">
      <dsp:nvSpPr>
        <dsp:cNvPr id="0" name=""/>
        <dsp:cNvSpPr/>
      </dsp:nvSpPr>
      <dsp:spPr>
        <a:xfrm>
          <a:off x="4114799" y="975030"/>
          <a:ext cx="2117342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2117342" y="122490"/>
              </a:lnTo>
              <a:lnTo>
                <a:pt x="2117342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C6681-FC7B-4E7D-945B-92294F5D27C3}">
      <dsp:nvSpPr>
        <dsp:cNvPr id="0" name=""/>
        <dsp:cNvSpPr/>
      </dsp:nvSpPr>
      <dsp:spPr>
        <a:xfrm>
          <a:off x="4774860" y="1803301"/>
          <a:ext cx="91440" cy="244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9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FB235-F978-45B2-A06C-79DDCE113354}">
      <dsp:nvSpPr>
        <dsp:cNvPr id="0" name=""/>
        <dsp:cNvSpPr/>
      </dsp:nvSpPr>
      <dsp:spPr>
        <a:xfrm>
          <a:off x="4114799" y="975030"/>
          <a:ext cx="705780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705780" y="122490"/>
              </a:lnTo>
              <a:lnTo>
                <a:pt x="70578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0D3DE-0538-42E4-99DD-5868C37B9565}">
      <dsp:nvSpPr>
        <dsp:cNvPr id="0" name=""/>
        <dsp:cNvSpPr/>
      </dsp:nvSpPr>
      <dsp:spPr>
        <a:xfrm>
          <a:off x="3363299" y="1803301"/>
          <a:ext cx="91440" cy="244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9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15C20-9C29-4501-BA72-CEE8399CF2F7}">
      <dsp:nvSpPr>
        <dsp:cNvPr id="0" name=""/>
        <dsp:cNvSpPr/>
      </dsp:nvSpPr>
      <dsp:spPr>
        <a:xfrm>
          <a:off x="3409019" y="975030"/>
          <a:ext cx="705780" cy="244981"/>
        </a:xfrm>
        <a:custGeom>
          <a:avLst/>
          <a:gdLst/>
          <a:ahLst/>
          <a:cxnLst/>
          <a:rect l="0" t="0" r="0" b="0"/>
          <a:pathLst>
            <a:path>
              <a:moveTo>
                <a:pt x="705780" y="0"/>
              </a:moveTo>
              <a:lnTo>
                <a:pt x="705780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5C5DC-AD94-4A86-BB25-E2887D242E6B}">
      <dsp:nvSpPr>
        <dsp:cNvPr id="0" name=""/>
        <dsp:cNvSpPr/>
      </dsp:nvSpPr>
      <dsp:spPr>
        <a:xfrm>
          <a:off x="1951737" y="1803301"/>
          <a:ext cx="91440" cy="244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9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D51C6-022E-4061-80E0-21DFCE6E8008}">
      <dsp:nvSpPr>
        <dsp:cNvPr id="0" name=""/>
        <dsp:cNvSpPr/>
      </dsp:nvSpPr>
      <dsp:spPr>
        <a:xfrm>
          <a:off x="1997457" y="975030"/>
          <a:ext cx="2117342" cy="244981"/>
        </a:xfrm>
        <a:custGeom>
          <a:avLst/>
          <a:gdLst/>
          <a:ahLst/>
          <a:cxnLst/>
          <a:rect l="0" t="0" r="0" b="0"/>
          <a:pathLst>
            <a:path>
              <a:moveTo>
                <a:pt x="2117342" y="0"/>
              </a:moveTo>
              <a:lnTo>
                <a:pt x="2117342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DE51C-7188-42AF-A0EF-72A031B68BEB}">
      <dsp:nvSpPr>
        <dsp:cNvPr id="0" name=""/>
        <dsp:cNvSpPr/>
      </dsp:nvSpPr>
      <dsp:spPr>
        <a:xfrm>
          <a:off x="540175" y="1803301"/>
          <a:ext cx="91440" cy="244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9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E8EC7-E9C8-490A-AD50-7775CEAE88B9}">
      <dsp:nvSpPr>
        <dsp:cNvPr id="0" name=""/>
        <dsp:cNvSpPr/>
      </dsp:nvSpPr>
      <dsp:spPr>
        <a:xfrm>
          <a:off x="585895" y="975030"/>
          <a:ext cx="3528904" cy="244981"/>
        </a:xfrm>
        <a:custGeom>
          <a:avLst/>
          <a:gdLst/>
          <a:ahLst/>
          <a:cxnLst/>
          <a:rect l="0" t="0" r="0" b="0"/>
          <a:pathLst>
            <a:path>
              <a:moveTo>
                <a:pt x="3528904" y="0"/>
              </a:moveTo>
              <a:lnTo>
                <a:pt x="3528904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AB111-6CE4-4B2D-8431-B42AA4B290CD}">
      <dsp:nvSpPr>
        <dsp:cNvPr id="0" name=""/>
        <dsp:cNvSpPr/>
      </dsp:nvSpPr>
      <dsp:spPr>
        <a:xfrm>
          <a:off x="3531510" y="391740"/>
          <a:ext cx="1166579" cy="583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Secretary of Defense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Deputy Sec of Defense</a:t>
          </a:r>
        </a:p>
      </dsp:txBody>
      <dsp:txXfrm>
        <a:off x="3531510" y="391740"/>
        <a:ext cx="1166579" cy="583289"/>
      </dsp:txXfrm>
    </dsp:sp>
    <dsp:sp modelId="{2BCA3806-FA00-4CD6-B961-0D3E6C70A8D1}">
      <dsp:nvSpPr>
        <dsp:cNvPr id="0" name=""/>
        <dsp:cNvSpPr/>
      </dsp:nvSpPr>
      <dsp:spPr>
        <a:xfrm>
          <a:off x="2605" y="1220012"/>
          <a:ext cx="1166579" cy="583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Department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of Army</a:t>
          </a:r>
          <a:endParaRPr kumimoji="0" lang="en-US" sz="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605" y="1220012"/>
        <a:ext cx="1166579" cy="583289"/>
      </dsp:txXfrm>
    </dsp:sp>
    <dsp:sp modelId="{75CDE982-63A3-4E75-AEA1-4D407353502B}">
      <dsp:nvSpPr>
        <dsp:cNvPr id="0" name=""/>
        <dsp:cNvSpPr/>
      </dsp:nvSpPr>
      <dsp:spPr>
        <a:xfrm>
          <a:off x="2605" y="2048283"/>
          <a:ext cx="1166579" cy="583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Procurement</a:t>
          </a:r>
          <a:endParaRPr kumimoji="0" lang="en-US" sz="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605" y="2048283"/>
        <a:ext cx="1166579" cy="583289"/>
      </dsp:txXfrm>
    </dsp:sp>
    <dsp:sp modelId="{26A2EBA7-7157-4B59-8769-EDB6EEB8512B}">
      <dsp:nvSpPr>
        <dsp:cNvPr id="0" name=""/>
        <dsp:cNvSpPr/>
      </dsp:nvSpPr>
      <dsp:spPr>
        <a:xfrm>
          <a:off x="1414167" y="1220012"/>
          <a:ext cx="1166579" cy="583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Department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of Navy</a:t>
          </a:r>
          <a:endParaRPr kumimoji="0" lang="en-US" sz="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1414167" y="1220012"/>
        <a:ext cx="1166579" cy="583289"/>
      </dsp:txXfrm>
    </dsp:sp>
    <dsp:sp modelId="{05599B91-2E46-4127-9827-5D24C8301B53}">
      <dsp:nvSpPr>
        <dsp:cNvPr id="0" name=""/>
        <dsp:cNvSpPr/>
      </dsp:nvSpPr>
      <dsp:spPr>
        <a:xfrm>
          <a:off x="1414167" y="2048283"/>
          <a:ext cx="1166579" cy="583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Procurement</a:t>
          </a:r>
          <a:endParaRPr kumimoji="0" lang="en-US" sz="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1414167" y="2048283"/>
        <a:ext cx="1166579" cy="583289"/>
      </dsp:txXfrm>
    </dsp:sp>
    <dsp:sp modelId="{50CAEB37-117D-48F5-9645-0258648D230B}">
      <dsp:nvSpPr>
        <dsp:cNvPr id="0" name=""/>
        <dsp:cNvSpPr/>
      </dsp:nvSpPr>
      <dsp:spPr>
        <a:xfrm>
          <a:off x="2825729" y="1220012"/>
          <a:ext cx="1166579" cy="583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Department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of Air Force</a:t>
          </a:r>
        </a:p>
      </dsp:txBody>
      <dsp:txXfrm>
        <a:off x="2825729" y="1220012"/>
        <a:ext cx="1166579" cy="583289"/>
      </dsp:txXfrm>
    </dsp:sp>
    <dsp:sp modelId="{4A2F76A5-DAA0-4BA6-ABD5-F95E7331CD08}">
      <dsp:nvSpPr>
        <dsp:cNvPr id="0" name=""/>
        <dsp:cNvSpPr/>
      </dsp:nvSpPr>
      <dsp:spPr>
        <a:xfrm>
          <a:off x="2825729" y="2048283"/>
          <a:ext cx="1166579" cy="583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Procurement</a:t>
          </a:r>
          <a:endParaRPr kumimoji="0" lang="en-US" sz="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825729" y="2048283"/>
        <a:ext cx="1166579" cy="583289"/>
      </dsp:txXfrm>
    </dsp:sp>
    <dsp:sp modelId="{4AA59DF2-04DF-48B9-BBE4-1B3372C7B201}">
      <dsp:nvSpPr>
        <dsp:cNvPr id="0" name=""/>
        <dsp:cNvSpPr/>
      </dsp:nvSpPr>
      <dsp:spPr>
        <a:xfrm>
          <a:off x="4237290" y="1220012"/>
          <a:ext cx="1166579" cy="583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Under Secretary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(A &amp; S)</a:t>
          </a:r>
        </a:p>
      </dsp:txBody>
      <dsp:txXfrm>
        <a:off x="4237290" y="1220012"/>
        <a:ext cx="1166579" cy="583289"/>
      </dsp:txXfrm>
    </dsp:sp>
    <dsp:sp modelId="{DFE3D6B2-0AD5-471E-8A75-602ABCC57131}">
      <dsp:nvSpPr>
        <dsp:cNvPr id="0" name=""/>
        <dsp:cNvSpPr/>
      </dsp:nvSpPr>
      <dsp:spPr>
        <a:xfrm>
          <a:off x="4237290" y="2048283"/>
          <a:ext cx="1166579" cy="583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DCMA</a:t>
          </a:r>
          <a:endParaRPr kumimoji="0" lang="en-US" sz="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4237290" y="2048283"/>
        <a:ext cx="1166579" cy="583289"/>
      </dsp:txXfrm>
    </dsp:sp>
    <dsp:sp modelId="{B17A72BB-9706-425B-89B3-1B5DE1B8B678}">
      <dsp:nvSpPr>
        <dsp:cNvPr id="0" name=""/>
        <dsp:cNvSpPr/>
      </dsp:nvSpPr>
      <dsp:spPr>
        <a:xfrm>
          <a:off x="5648852" y="1220012"/>
          <a:ext cx="1166579" cy="583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Under Secretary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(Comptroller)</a:t>
          </a:r>
          <a:endParaRPr kumimoji="0" lang="en-US" sz="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5648852" y="1220012"/>
        <a:ext cx="1166579" cy="583289"/>
      </dsp:txXfrm>
    </dsp:sp>
    <dsp:sp modelId="{5FF1B6C4-3E90-42F7-A719-2290E9EFFFB4}">
      <dsp:nvSpPr>
        <dsp:cNvPr id="0" name=""/>
        <dsp:cNvSpPr/>
      </dsp:nvSpPr>
      <dsp:spPr>
        <a:xfrm>
          <a:off x="5648852" y="2048283"/>
          <a:ext cx="1166579" cy="58328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DCAA</a:t>
          </a:r>
        </a:p>
      </dsp:txBody>
      <dsp:txXfrm>
        <a:off x="5648852" y="2048283"/>
        <a:ext cx="1166579" cy="583289"/>
      </dsp:txXfrm>
    </dsp:sp>
    <dsp:sp modelId="{69BFF302-0DBB-43AF-94F5-0449C27C541B}">
      <dsp:nvSpPr>
        <dsp:cNvPr id="0" name=""/>
        <dsp:cNvSpPr/>
      </dsp:nvSpPr>
      <dsp:spPr>
        <a:xfrm>
          <a:off x="7060414" y="1220012"/>
          <a:ext cx="1166579" cy="583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Inspector General</a:t>
          </a:r>
          <a:endParaRPr kumimoji="0" lang="en-US" sz="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7060414" y="1220012"/>
        <a:ext cx="1166579" cy="583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CC9815-D4BE-40FE-9EC6-D9762BD393A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A44644-830D-43FD-AE9E-C082F3C0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30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667FBD-D948-46D9-B315-B97ECB911ED8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C940389-93A0-452C-B19D-2C2ADB343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7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E7BF-2AE0-4AA2-9355-2502AB98E4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47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E7BF-2AE0-4AA2-9355-2502AB98E4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9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E7BF-2AE0-4AA2-9355-2502AB98E4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E7BF-2AE0-4AA2-9355-2502AB98E4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39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E7BF-2AE0-4AA2-9355-2502AB98E4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29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E7BF-2AE0-4AA2-9355-2502AB98E4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71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r>
              <a:rPr lang="en-US" sz="1400" dirty="0"/>
              <a:t>Screenshot of www.dcaa.mil – the “Help for Small Business” link.</a:t>
            </a:r>
          </a:p>
          <a:p>
            <a:pPr defTabSz="949478">
              <a:defRPr/>
            </a:pPr>
            <a:endParaRPr lang="en-US" sz="1400" dirty="0"/>
          </a:p>
          <a:p>
            <a:pPr defTabSz="949478">
              <a:spcAft>
                <a:spcPts val="208"/>
              </a:spcAft>
              <a:defRPr/>
            </a:pPr>
            <a:r>
              <a:rPr lang="en-US" sz="1400" dirty="0"/>
              <a:t>Point out:</a:t>
            </a:r>
          </a:p>
          <a:p>
            <a:pPr marL="296711" indent="-113740" defTabSz="949478">
              <a:spcAft>
                <a:spcPts val="2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Contact </a:t>
            </a:r>
            <a:r>
              <a:rPr lang="en-US" sz="1400" dirty="0"/>
              <a:t>info for DCAA Help for Small Business Contractors</a:t>
            </a:r>
          </a:p>
          <a:p>
            <a:pPr marL="296711" indent="-113740" defTabSz="949478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Small Business Seminar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E7BF-2AE0-4AA2-9355-2502AB98E4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20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40389-93A0-452C-B19D-2C2ADB343A2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478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E7BF-2AE0-4AA2-9355-2502AB98E4B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4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E7BF-2AE0-4AA2-9355-2502AB98E4B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8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E7BF-2AE0-4AA2-9355-2502AB98E4B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defTabSz="949478"/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0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EAAD-9801-4CB2-8962-046060E71C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3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244AC-7379-4BB4-8F52-908B5C2928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7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E7BF-2AE0-4AA2-9355-2502AB98E4B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107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E7BF-2AE0-4AA2-9355-2502AB98E4B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3143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E7BF-2AE0-4AA2-9355-2502AB98E4B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| </a:t>
            </a:r>
            <a:fld id="{38320FE0-656A-4F94-A98D-52793B8A5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| </a:t>
            </a:r>
            <a:fld id="{BBD223EC-FAAE-4947-A428-2A37DFFEE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| </a:t>
            </a:r>
            <a:fld id="{C7A20849-CD24-4B0C-8CC9-E059F7F6E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8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F5C6-D5ED-4C9C-99D2-EAC902D20E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1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90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| </a:t>
            </a:r>
            <a:fld id="{E1F5AE95-29B5-4662-A84C-BBC99D2A4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6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| </a:t>
            </a:r>
            <a:fld id="{EE558D5B-84E4-421E-930B-C8CC38FDB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9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| </a:t>
            </a:r>
            <a:fld id="{F698CEED-8EB1-4A28-AE8F-E712C280D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| </a:t>
            </a:r>
            <a:fld id="{9F75B08E-E29F-49D0-9FE8-B1FD9C3F7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4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| </a:t>
            </a:r>
            <a:fld id="{E77420BB-4D05-4A4F-B79A-348E6C18F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6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Page | </a:t>
            </a:r>
            <a:fld id="{3D6C057F-B10D-4413-BB89-E2DC3F3DA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8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| </a:t>
            </a:r>
            <a:fld id="{039796C0-8310-493D-948A-D7C3C1CAC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4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| </a:t>
            </a:r>
            <a:fld id="{29D1FE5F-CE09-41D8-9A16-6FFB8640C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6338" y="6494463"/>
            <a:ext cx="1473200" cy="277812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dirty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| </a:t>
            </a:r>
            <a:fld id="{40FDE8B0-B4AB-40FE-8B3E-3004FF995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2444" y="6494463"/>
            <a:ext cx="259910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3" charset="0"/>
                <a:ea typeface="ＭＳ Ｐゴシック" pitchFamily="-83" charset="-128"/>
                <a:cs typeface="ＭＳ Ｐゴシック" pitchFamily="-83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3" charset="0"/>
                <a:ea typeface="ＭＳ Ｐゴシック" pitchFamily="-83" charset="-128"/>
                <a:cs typeface="ＭＳ Ｐゴシック" pitchFamily="-8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3" charset="0"/>
                <a:ea typeface="ＭＳ Ｐゴシック" pitchFamily="-83" charset="-128"/>
                <a:cs typeface="ＭＳ Ｐゴシック" pitchFamily="-8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3" charset="0"/>
                <a:ea typeface="ＭＳ Ｐゴシック" pitchFamily="-83" charset="-128"/>
                <a:cs typeface="ＭＳ Ｐゴシック" pitchFamily="-8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3" charset="0"/>
                <a:ea typeface="ＭＳ Ｐゴシック" pitchFamily="-83" charset="-128"/>
                <a:cs typeface="ＭＳ Ｐゴシック" pitchFamily="-8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3" charset="0"/>
                <a:ea typeface="ＭＳ Ｐゴシック" pitchFamily="-83" charset="-128"/>
                <a:cs typeface="ＭＳ Ｐゴシック" pitchFamily="-8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3" charset="0"/>
                <a:ea typeface="ＭＳ Ｐゴシック" pitchFamily="-83" charset="-128"/>
                <a:cs typeface="ＭＳ Ｐゴシック" pitchFamily="-8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3" charset="0"/>
                <a:ea typeface="ＭＳ Ｐゴシック" pitchFamily="-83" charset="-128"/>
                <a:cs typeface="ＭＳ Ｐゴシック" pitchFamily="-8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3" charset="0"/>
                <a:ea typeface="ＭＳ Ｐゴシック" pitchFamily="-83" charset="-128"/>
                <a:cs typeface="ＭＳ Ｐゴシック" pitchFamily="-83" charset="-128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One</a:t>
            </a:r>
            <a:r>
              <a:rPr lang="en-US" sz="1200" b="1" baseline="0" dirty="0" smtClean="0">
                <a:solidFill>
                  <a:schemeClr val="bg1"/>
                </a:solidFill>
                <a:latin typeface="+mn-lt"/>
              </a:rPr>
              <a:t> Agency, One Team, One Direction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| </a:t>
            </a:r>
            <a:fld id="{BC79CCBE-52D1-E04C-B564-6DE01C585E8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998222"/>
            <a:ext cx="7772400" cy="216615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DCAA Overview</a:t>
            </a:r>
          </a:p>
        </p:txBody>
      </p:sp>
    </p:spTree>
    <p:extLst>
      <p:ext uri="{BB962C8B-B14F-4D97-AF65-F5344CB8AC3E}">
        <p14:creationId xmlns:p14="http://schemas.microsoft.com/office/powerpoint/2010/main" val="157973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BC79CCBE-52D1-E04C-B564-6DE01C585E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676" y="346839"/>
            <a:ext cx="8820357" cy="102875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DCAA Services Throughout 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Phases of an Award</a:t>
            </a:r>
          </a:p>
        </p:txBody>
      </p:sp>
      <p:graphicFrame>
        <p:nvGraphicFramePr>
          <p:cNvPr id="6" name="Group 182"/>
          <p:cNvGraphicFramePr>
            <a:graphicFrameLocks noGrp="1"/>
          </p:cNvGraphicFramePr>
          <p:nvPr>
            <p:extLst/>
          </p:nvPr>
        </p:nvGraphicFramePr>
        <p:xfrm>
          <a:off x="609600" y="1524000"/>
          <a:ext cx="2209800" cy="9144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Pre-Award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60289"/>
              </p:ext>
            </p:extLst>
          </p:nvPr>
        </p:nvGraphicFramePr>
        <p:xfrm>
          <a:off x="609600" y="2822424"/>
          <a:ext cx="2209800" cy="1996067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Accounting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Proposal Review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Labor Rates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Indirect Rates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Materials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ODC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Group 186"/>
          <p:cNvGraphicFramePr>
            <a:graphicFrameLocks noGrp="1"/>
          </p:cNvGraphicFramePr>
          <p:nvPr>
            <p:extLst/>
          </p:nvPr>
        </p:nvGraphicFramePr>
        <p:xfrm>
          <a:off x="3422073" y="1524000"/>
          <a:ext cx="2216727" cy="965200"/>
        </p:xfrm>
        <a:graphic>
          <a:graphicData uri="http://schemas.openxmlformats.org/drawingml/2006/table">
            <a:tbl>
              <a:tblPr/>
              <a:tblGrid>
                <a:gridCol w="221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Throughout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191"/>
          <p:cNvGraphicFramePr>
            <a:graphicFrameLocks noGrp="1"/>
          </p:cNvGraphicFramePr>
          <p:nvPr>
            <p:extLst/>
          </p:nvPr>
        </p:nvGraphicFramePr>
        <p:xfrm>
          <a:off x="3429000" y="2850776"/>
          <a:ext cx="2209800" cy="3343355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Annual Incurred Cost Reviews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 Time Labor and Material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 Compliance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Business 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Provisional Billing Rates/Vouchers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Progress Payments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Truth in Negotiations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 Contracting/ Award Officer requests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oup 187"/>
          <p:cNvGraphicFramePr>
            <a:graphicFrameLocks noGrp="1"/>
          </p:cNvGraphicFramePr>
          <p:nvPr>
            <p:extLst/>
          </p:nvPr>
        </p:nvGraphicFramePr>
        <p:xfrm>
          <a:off x="6400800" y="1524000"/>
          <a:ext cx="2133600" cy="9652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93350"/>
              </p:ext>
            </p:extLst>
          </p:nvPr>
        </p:nvGraphicFramePr>
        <p:xfrm>
          <a:off x="6400800" y="2850776"/>
          <a:ext cx="2133600" cy="818212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 Voucher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3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BC79CCBE-52D1-E04C-B564-6DE01C585E8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56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Contract Briefs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Incurred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Submissions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Subcontracts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Adequacy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Billing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Vouchers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Audit Process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Presentations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BC79CCBE-52D1-E04C-B564-6DE01C585E8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ts val="4075"/>
              </a:lnSpc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DCAA Internet Resources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www.dcaa.mil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Aft>
                <a:spcPts val="3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Audit Process Overview – Information for Contractors Manual</a:t>
            </a:r>
          </a:p>
          <a:p>
            <a:pPr eaLnBrk="1" hangingPunct="1">
              <a:spcAft>
                <a:spcPts val="3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DCAA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Preaward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Accounting System Checklist</a:t>
            </a:r>
          </a:p>
          <a:p>
            <a:pPr eaLnBrk="1" hangingPunct="1">
              <a:spcAft>
                <a:spcPts val="3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DoD Contract Proposal Adequacy Checklist</a:t>
            </a:r>
          </a:p>
          <a:p>
            <a:pPr eaLnBrk="1" hangingPunct="1">
              <a:spcAft>
                <a:spcPts val="3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DoD Forward Pricing Rate Adequacy Checklist</a:t>
            </a:r>
          </a:p>
          <a:p>
            <a:pPr eaLnBrk="1" hangingPunct="1">
              <a:spcAft>
                <a:spcPts val="3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DCAA Incurred Cost Adequacy Checklist</a:t>
            </a:r>
          </a:p>
          <a:p>
            <a:pPr eaLnBrk="1" hangingPunct="1">
              <a:spcAft>
                <a:spcPts val="3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Incurred Cost Electronically (ICE) Model</a:t>
            </a:r>
          </a:p>
          <a:p>
            <a:pPr eaLnBrk="1" hangingPunct="1">
              <a:spcAft>
                <a:spcPts val="3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Links to Acquisition Regulations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Small Business Seminar Slides</a:t>
            </a:r>
          </a:p>
        </p:txBody>
      </p:sp>
    </p:spTree>
    <p:extLst>
      <p:ext uri="{BB962C8B-B14F-4D97-AF65-F5344CB8AC3E}">
        <p14:creationId xmlns:p14="http://schemas.microsoft.com/office/powerpoint/2010/main" val="248314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BC79CCBE-52D1-E04C-B564-6DE01C585E8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48" r="-66" b="29601"/>
          <a:stretch/>
        </p:blipFill>
        <p:spPr>
          <a:xfrm>
            <a:off x="248356" y="503515"/>
            <a:ext cx="8563175" cy="56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1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BC79CCBE-52D1-E04C-B564-6DE01C585E8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503" b="20933"/>
          <a:stretch/>
        </p:blipFill>
        <p:spPr>
          <a:xfrm>
            <a:off x="382268" y="492025"/>
            <a:ext cx="8276309" cy="566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62" t="3108" r="345" b="29121"/>
          <a:stretch/>
        </p:blipFill>
        <p:spPr>
          <a:xfrm>
            <a:off x="271739" y="541173"/>
            <a:ext cx="8568267" cy="56972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BC79CCBE-52D1-E04C-B564-6DE01C585E8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897210" y="2504392"/>
            <a:ext cx="1436915" cy="40299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BC79CCBE-52D1-E04C-B564-6DE01C585E8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2" y="494443"/>
            <a:ext cx="8342489" cy="56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8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Email: Joseph.Greger@dcaa.mil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Phone: (571) 448-3478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| </a:t>
            </a:r>
            <a:fld id="{E1F5AE95-29B5-4662-A84C-BBC99D2A4C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5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Questions/Comments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| </a:t>
            </a:r>
            <a:fld id="{E1F5AE95-29B5-4662-A84C-BBC99D2A4C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40190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DCAA Overview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in 1965 by transferring the existing contract audit functions from each of the military services into a single contract audit agency (DoD Directive 5105.36)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Oversight of 9,000 contractors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year and averages more than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3,400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audit reports which examine more than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$350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billion of contractor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Page | </a:t>
            </a:r>
            <a:fld id="{BC79CCBE-52D1-E04C-B564-6DE01C585E81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Agency Mission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Together with our acquisition partners, we increase warfighter capabilities by delivering high-quality audits and financial services to achieve fair and reasonable prices that protect taxpayer dollars.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Page | </a:t>
            </a:r>
            <a:fld id="{BC79CCBE-52D1-E04C-B564-6DE01C585E81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BC79CCBE-52D1-E04C-B564-6DE01C585E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Defense Contract Audit Agency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03000"/>
              </a:lnSpc>
              <a:spcBef>
                <a:spcPts val="720"/>
              </a:spcBef>
              <a:spcAft>
                <a:spcPts val="120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4,600 employees located at over 300 offices throughout the United States and overseas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 and Duties: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Auditors - Perform all needed contract audits for DoD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Liaison Advisor (FLA) - Provide accounting and financial advisory services to DoD (and civilian agencies when requested) acquisition and contract administration components during all contract phases:</a:t>
            </a:r>
          </a:p>
          <a:p>
            <a:pPr lvl="2" eaLnBrk="1" hangingPunct="1"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Preaward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Contract execution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Settlement (contract closing)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7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08" y="3543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Defense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Page | </a:t>
            </a:r>
            <a:fld id="{BC79CCBE-52D1-E04C-B564-6DE01C585E81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1"/>
          <a:ext cx="8229600" cy="302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5861" y="4740523"/>
            <a:ext cx="7822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Our placement under the DoD Comptroller </a:t>
            </a:r>
            <a:r>
              <a:rPr lang="en-US" dirty="0" smtClean="0">
                <a:solidFill>
                  <a:schemeClr val="tx2"/>
                </a:solidFill>
              </a:rPr>
              <a:t>assures our </a:t>
            </a:r>
            <a:r>
              <a:rPr lang="en-US" dirty="0">
                <a:solidFill>
                  <a:schemeClr val="tx2"/>
                </a:solidFill>
              </a:rPr>
              <a:t>independence from offices that have procurement responsibility within the </a:t>
            </a:r>
            <a:r>
              <a:rPr lang="en-US" dirty="0" smtClean="0">
                <a:solidFill>
                  <a:schemeClr val="tx2"/>
                </a:solidFill>
              </a:rPr>
              <a:t>services.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8" name="Straight Connector 51"/>
          <p:cNvCxnSpPr>
            <a:cxnSpLocks noChangeShapeType="1"/>
          </p:cNvCxnSpPr>
          <p:nvPr/>
        </p:nvCxnSpPr>
        <p:spPr bwMode="auto">
          <a:xfrm>
            <a:off x="4937651" y="1339715"/>
            <a:ext cx="0" cy="1113181"/>
          </a:xfrm>
          <a:prstGeom prst="line">
            <a:avLst/>
          </a:prstGeom>
          <a:noFill/>
          <a:ln w="44450" algn="ctr">
            <a:solidFill>
              <a:srgbClr val="3D6696"/>
            </a:solidFill>
            <a:round/>
            <a:headEnd/>
            <a:tailEnd/>
          </a:ln>
        </p:spPr>
      </p:cxnSp>
      <p:cxnSp>
        <p:nvCxnSpPr>
          <p:cNvPr id="16" name="Straight Connector 15"/>
          <p:cNvCxnSpPr/>
          <p:nvPr/>
        </p:nvCxnSpPr>
        <p:spPr>
          <a:xfrm>
            <a:off x="3558161" y="1832225"/>
            <a:ext cx="1379490" cy="0"/>
          </a:xfrm>
          <a:prstGeom prst="line">
            <a:avLst/>
          </a:prstGeom>
          <a:ln w="12700">
            <a:solidFill>
              <a:srgbClr val="33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031358" y="2999872"/>
            <a:ext cx="335757" cy="0"/>
          </a:xfrm>
          <a:prstGeom prst="line">
            <a:avLst/>
          </a:prstGeom>
          <a:ln w="12700">
            <a:solidFill>
              <a:srgbClr val="33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37427" y="3853511"/>
            <a:ext cx="335757" cy="0"/>
          </a:xfrm>
          <a:prstGeom prst="line">
            <a:avLst/>
          </a:prstGeom>
          <a:ln w="12700">
            <a:solidFill>
              <a:srgbClr val="33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037427" y="4639905"/>
            <a:ext cx="335757" cy="0"/>
          </a:xfrm>
          <a:prstGeom prst="line">
            <a:avLst/>
          </a:prstGeom>
          <a:ln w="12700">
            <a:solidFill>
              <a:srgbClr val="33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47387" y="5664882"/>
            <a:ext cx="335757" cy="0"/>
          </a:xfrm>
          <a:prstGeom prst="line">
            <a:avLst/>
          </a:prstGeom>
          <a:ln w="12700">
            <a:solidFill>
              <a:srgbClr val="33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65328" y="5827935"/>
            <a:ext cx="335757" cy="0"/>
          </a:xfrm>
          <a:prstGeom prst="line">
            <a:avLst/>
          </a:prstGeom>
          <a:ln w="12700">
            <a:solidFill>
              <a:srgbClr val="33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78188" y="4898411"/>
            <a:ext cx="335757" cy="0"/>
          </a:xfrm>
          <a:prstGeom prst="line">
            <a:avLst/>
          </a:prstGeom>
          <a:ln w="12700">
            <a:solidFill>
              <a:srgbClr val="33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78028" y="3904374"/>
            <a:ext cx="335757" cy="0"/>
          </a:xfrm>
          <a:prstGeom prst="line">
            <a:avLst/>
          </a:prstGeom>
          <a:ln w="12700">
            <a:solidFill>
              <a:srgbClr val="33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65328" y="2945407"/>
            <a:ext cx="335757" cy="0"/>
          </a:xfrm>
          <a:prstGeom prst="line">
            <a:avLst/>
          </a:prstGeom>
          <a:ln w="12700">
            <a:solidFill>
              <a:srgbClr val="33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93765" y="2987276"/>
            <a:ext cx="335757" cy="0"/>
          </a:xfrm>
          <a:prstGeom prst="line">
            <a:avLst/>
          </a:prstGeom>
          <a:ln w="12700">
            <a:solidFill>
              <a:srgbClr val="33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114683" y="3929029"/>
            <a:ext cx="335757" cy="0"/>
          </a:xfrm>
          <a:prstGeom prst="line">
            <a:avLst/>
          </a:prstGeom>
          <a:ln w="12700">
            <a:solidFill>
              <a:srgbClr val="33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14683" y="5073146"/>
            <a:ext cx="335757" cy="0"/>
          </a:xfrm>
          <a:prstGeom prst="line">
            <a:avLst/>
          </a:prstGeom>
          <a:ln w="12700">
            <a:solidFill>
              <a:srgbClr val="33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108034" y="5792269"/>
            <a:ext cx="335757" cy="0"/>
          </a:xfrm>
          <a:prstGeom prst="line">
            <a:avLst/>
          </a:prstGeom>
          <a:ln w="12700">
            <a:solidFill>
              <a:srgbClr val="33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47"/>
          <p:cNvCxnSpPr>
            <a:cxnSpLocks noChangeShapeType="1"/>
          </p:cNvCxnSpPr>
          <p:nvPr/>
        </p:nvCxnSpPr>
        <p:spPr bwMode="auto">
          <a:xfrm>
            <a:off x="5613945" y="2472800"/>
            <a:ext cx="0" cy="3355135"/>
          </a:xfrm>
          <a:prstGeom prst="line">
            <a:avLst/>
          </a:prstGeom>
          <a:noFill/>
          <a:ln w="38100" algn="ctr">
            <a:solidFill>
              <a:srgbClr val="333399"/>
            </a:solidFill>
            <a:round/>
            <a:headEnd/>
            <a:tailEnd/>
          </a:ln>
        </p:spPr>
      </p:cxnSp>
      <p:cxnSp>
        <p:nvCxnSpPr>
          <p:cNvPr id="63" name="Straight Connector 47"/>
          <p:cNvCxnSpPr>
            <a:cxnSpLocks noChangeShapeType="1"/>
          </p:cNvCxnSpPr>
          <p:nvPr/>
        </p:nvCxnSpPr>
        <p:spPr bwMode="auto">
          <a:xfrm>
            <a:off x="8429522" y="2438299"/>
            <a:ext cx="14269" cy="3353970"/>
          </a:xfrm>
          <a:prstGeom prst="line">
            <a:avLst/>
          </a:prstGeom>
          <a:noFill/>
          <a:ln w="38100" algn="ctr">
            <a:solidFill>
              <a:srgbClr val="333399"/>
            </a:solidFill>
            <a:round/>
            <a:headEnd/>
            <a:tailEnd/>
          </a:ln>
        </p:spPr>
      </p:cxnSp>
      <p:cxnSp>
        <p:nvCxnSpPr>
          <p:cNvPr id="56" name="Straight Connector 52"/>
          <p:cNvCxnSpPr>
            <a:cxnSpLocks noChangeShapeType="1"/>
          </p:cNvCxnSpPr>
          <p:nvPr/>
        </p:nvCxnSpPr>
        <p:spPr bwMode="auto">
          <a:xfrm>
            <a:off x="4916532" y="1540908"/>
            <a:ext cx="588313" cy="0"/>
          </a:xfrm>
          <a:prstGeom prst="line">
            <a:avLst/>
          </a:prstGeom>
          <a:noFill/>
          <a:ln w="12700" algn="ctr">
            <a:solidFill>
              <a:srgbClr val="3D6696"/>
            </a:solidFill>
            <a:round/>
            <a:headEnd/>
            <a:tailEnd/>
          </a:ln>
        </p:spPr>
      </p:cxnSp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65088" y="-3827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979838" y="415768"/>
            <a:ext cx="1873388" cy="923947"/>
          </a:xfrm>
          <a:custGeom>
            <a:avLst/>
            <a:gdLst>
              <a:gd name="connsiteX0" fmla="*/ 0 w 2417505"/>
              <a:gd name="connsiteY0" fmla="*/ 0 h 700608"/>
              <a:gd name="connsiteX1" fmla="*/ 2417505 w 2417505"/>
              <a:gd name="connsiteY1" fmla="*/ 0 h 700608"/>
              <a:gd name="connsiteX2" fmla="*/ 2417505 w 2417505"/>
              <a:gd name="connsiteY2" fmla="*/ 700608 h 700608"/>
              <a:gd name="connsiteX3" fmla="*/ 0 w 2417505"/>
              <a:gd name="connsiteY3" fmla="*/ 700608 h 700608"/>
              <a:gd name="connsiteX4" fmla="*/ 0 w 2417505"/>
              <a:gd name="connsiteY4" fmla="*/ 0 h 70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505" h="700608">
                <a:moveTo>
                  <a:pt x="0" y="0"/>
                </a:moveTo>
                <a:lnTo>
                  <a:pt x="2417505" y="0"/>
                </a:lnTo>
                <a:lnTo>
                  <a:pt x="2417505" y="700608"/>
                </a:lnTo>
                <a:lnTo>
                  <a:pt x="0" y="7006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t" anchorCtr="0">
            <a:noAutofit/>
          </a:bodyPr>
          <a:lstStyle/>
          <a:p>
            <a:pPr lvl="0" algn="ctr" defTabSz="466725">
              <a:spcBef>
                <a:spcPct val="0"/>
              </a:spcBef>
            </a:pPr>
            <a:r>
              <a:rPr lang="en-US" sz="1200" b="1" kern="1200" dirty="0" smtClean="0"/>
              <a:t>Director</a:t>
            </a:r>
          </a:p>
          <a:p>
            <a:pPr lvl="0" algn="ctr" defTabSz="466725">
              <a:spcBef>
                <a:spcPct val="0"/>
              </a:spcBef>
              <a:spcAft>
                <a:spcPct val="35000"/>
              </a:spcAft>
            </a:pPr>
            <a:r>
              <a:rPr lang="en-US" sz="1200" b="0" kern="1200" dirty="0" smtClean="0"/>
              <a:t>Anita Bales</a:t>
            </a:r>
          </a:p>
          <a:p>
            <a:pPr lvl="0" algn="ctr" defTabSz="466725">
              <a:spcBef>
                <a:spcPct val="0"/>
              </a:spcBef>
            </a:pPr>
            <a:endParaRPr lang="en-US" sz="100" b="0" kern="1200" dirty="0" smtClean="0"/>
          </a:p>
          <a:p>
            <a:pPr lvl="0" algn="ctr" defTabSz="466725">
              <a:spcBef>
                <a:spcPct val="0"/>
              </a:spcBef>
            </a:pPr>
            <a:r>
              <a:rPr lang="en-US" sz="1200" b="1" kern="1200" dirty="0" smtClean="0"/>
              <a:t>Deputy</a:t>
            </a:r>
            <a:r>
              <a:rPr lang="en-US" sz="1050" b="1" kern="1200" dirty="0" smtClean="0"/>
              <a:t> </a:t>
            </a:r>
            <a:r>
              <a:rPr lang="en-US" sz="1200" b="1" kern="1200" dirty="0" smtClean="0"/>
              <a:t>Director</a:t>
            </a:r>
            <a:r>
              <a:rPr lang="en-US" sz="1050" b="1" kern="1200" dirty="0" smtClean="0"/>
              <a:t> </a:t>
            </a:r>
          </a:p>
          <a:p>
            <a:pPr lvl="0" algn="ctr" defTabSz="466725"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Joe </a:t>
            </a:r>
            <a:r>
              <a:rPr lang="en-US" sz="1200" dirty="0" err="1" smtClean="0"/>
              <a:t>Bentz</a:t>
            </a:r>
            <a:endParaRPr lang="en-US" sz="1200" b="0" kern="1200" dirty="0"/>
          </a:p>
        </p:txBody>
      </p:sp>
      <p:sp>
        <p:nvSpPr>
          <p:cNvPr id="14" name="Freeform 13"/>
          <p:cNvSpPr/>
          <p:nvPr/>
        </p:nvSpPr>
        <p:spPr>
          <a:xfrm>
            <a:off x="5278188" y="1878776"/>
            <a:ext cx="1799708" cy="364085"/>
          </a:xfrm>
          <a:custGeom>
            <a:avLst/>
            <a:gdLst>
              <a:gd name="connsiteX0" fmla="*/ 0 w 1799708"/>
              <a:gd name="connsiteY0" fmla="*/ 0 h 364085"/>
              <a:gd name="connsiteX1" fmla="*/ 1799708 w 1799708"/>
              <a:gd name="connsiteY1" fmla="*/ 0 h 364085"/>
              <a:gd name="connsiteX2" fmla="*/ 1799708 w 1799708"/>
              <a:gd name="connsiteY2" fmla="*/ 364085 h 364085"/>
              <a:gd name="connsiteX3" fmla="*/ 0 w 1799708"/>
              <a:gd name="connsiteY3" fmla="*/ 364085 h 364085"/>
              <a:gd name="connsiteX4" fmla="*/ 0 w 1799708"/>
              <a:gd name="connsiteY4" fmla="*/ 0 h 36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708" h="364085">
                <a:moveTo>
                  <a:pt x="0" y="0"/>
                </a:moveTo>
                <a:lnTo>
                  <a:pt x="1799708" y="0"/>
                </a:lnTo>
                <a:lnTo>
                  <a:pt x="1799708" y="364085"/>
                </a:lnTo>
                <a:lnTo>
                  <a:pt x="0" y="36408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General Counsel</a:t>
            </a:r>
          </a:p>
        </p:txBody>
      </p:sp>
      <p:sp>
        <p:nvSpPr>
          <p:cNvPr id="34" name="Freeform 33"/>
          <p:cNvSpPr/>
          <p:nvPr/>
        </p:nvSpPr>
        <p:spPr>
          <a:xfrm>
            <a:off x="3510194" y="2595209"/>
            <a:ext cx="1848583" cy="784134"/>
          </a:xfrm>
          <a:custGeom>
            <a:avLst/>
            <a:gdLst>
              <a:gd name="connsiteX0" fmla="*/ 0 w 1848583"/>
              <a:gd name="connsiteY0" fmla="*/ 0 h 784134"/>
              <a:gd name="connsiteX1" fmla="*/ 1848583 w 1848583"/>
              <a:gd name="connsiteY1" fmla="*/ 0 h 784134"/>
              <a:gd name="connsiteX2" fmla="*/ 1848583 w 1848583"/>
              <a:gd name="connsiteY2" fmla="*/ 784134 h 784134"/>
              <a:gd name="connsiteX3" fmla="*/ 0 w 1848583"/>
              <a:gd name="connsiteY3" fmla="*/ 784134 h 784134"/>
              <a:gd name="connsiteX4" fmla="*/ 0 w 1848583"/>
              <a:gd name="connsiteY4" fmla="*/ 0 h 7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83" h="784134">
                <a:moveTo>
                  <a:pt x="0" y="0"/>
                </a:moveTo>
                <a:lnTo>
                  <a:pt x="1848583" y="0"/>
                </a:lnTo>
                <a:lnTo>
                  <a:pt x="1848583" y="784134"/>
                </a:lnTo>
                <a:lnTo>
                  <a:pt x="0" y="78413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5715" rIns="5715" bIns="5715" numCol="1" spcCol="1270" anchor="ctr" anchorCtr="0">
            <a:no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Eastern Region</a:t>
            </a:r>
          </a:p>
          <a:p>
            <a:pPr algn="ctr">
              <a:defRPr/>
            </a:pPr>
            <a:endParaRPr lang="en-US" sz="400" dirty="0">
              <a:solidFill>
                <a:srgbClr val="333399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510193" y="3554237"/>
            <a:ext cx="1848583" cy="784134"/>
          </a:xfrm>
          <a:custGeom>
            <a:avLst/>
            <a:gdLst>
              <a:gd name="connsiteX0" fmla="*/ 0 w 1848583"/>
              <a:gd name="connsiteY0" fmla="*/ 0 h 784134"/>
              <a:gd name="connsiteX1" fmla="*/ 1848583 w 1848583"/>
              <a:gd name="connsiteY1" fmla="*/ 0 h 784134"/>
              <a:gd name="connsiteX2" fmla="*/ 1848583 w 1848583"/>
              <a:gd name="connsiteY2" fmla="*/ 784134 h 784134"/>
              <a:gd name="connsiteX3" fmla="*/ 0 w 1848583"/>
              <a:gd name="connsiteY3" fmla="*/ 784134 h 784134"/>
              <a:gd name="connsiteX4" fmla="*/ 0 w 1848583"/>
              <a:gd name="connsiteY4" fmla="*/ 0 h 7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83" h="784134">
                <a:moveTo>
                  <a:pt x="0" y="0"/>
                </a:moveTo>
                <a:lnTo>
                  <a:pt x="1848583" y="0"/>
                </a:lnTo>
                <a:lnTo>
                  <a:pt x="1848583" y="784134"/>
                </a:lnTo>
                <a:lnTo>
                  <a:pt x="0" y="78413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5715" rIns="5715" bIns="5715" numCol="1" spcCol="1270" anchor="ctr" anchorCtr="0">
            <a:no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Central Region</a:t>
            </a:r>
          </a:p>
          <a:p>
            <a:pPr algn="ctr">
              <a:defRPr/>
            </a:pPr>
            <a:endParaRPr lang="en-US" sz="400" dirty="0">
              <a:solidFill>
                <a:srgbClr val="333399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511563" y="4506344"/>
            <a:ext cx="1848583" cy="784134"/>
          </a:xfrm>
          <a:custGeom>
            <a:avLst/>
            <a:gdLst>
              <a:gd name="connsiteX0" fmla="*/ 0 w 1848583"/>
              <a:gd name="connsiteY0" fmla="*/ 0 h 784134"/>
              <a:gd name="connsiteX1" fmla="*/ 1848583 w 1848583"/>
              <a:gd name="connsiteY1" fmla="*/ 0 h 784134"/>
              <a:gd name="connsiteX2" fmla="*/ 1848583 w 1848583"/>
              <a:gd name="connsiteY2" fmla="*/ 784134 h 784134"/>
              <a:gd name="connsiteX3" fmla="*/ 0 w 1848583"/>
              <a:gd name="connsiteY3" fmla="*/ 784134 h 784134"/>
              <a:gd name="connsiteX4" fmla="*/ 0 w 1848583"/>
              <a:gd name="connsiteY4" fmla="*/ 0 h 7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83" h="784134">
                <a:moveTo>
                  <a:pt x="0" y="0"/>
                </a:moveTo>
                <a:lnTo>
                  <a:pt x="1848583" y="0"/>
                </a:lnTo>
                <a:lnTo>
                  <a:pt x="1848583" y="784134"/>
                </a:lnTo>
                <a:lnTo>
                  <a:pt x="0" y="78413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5715" rIns="5715" bIns="5715" numCol="1" spcCol="1270" anchor="ctr" anchorCtr="0">
            <a:no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Western Region</a:t>
            </a:r>
          </a:p>
          <a:p>
            <a:pPr algn="ctr">
              <a:defRPr/>
            </a:pPr>
            <a:endParaRPr lang="en-US" sz="400" dirty="0">
              <a:solidFill>
                <a:srgbClr val="333399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521329" y="5400202"/>
            <a:ext cx="1848583" cy="784134"/>
          </a:xfrm>
          <a:custGeom>
            <a:avLst/>
            <a:gdLst>
              <a:gd name="connsiteX0" fmla="*/ 0 w 1848583"/>
              <a:gd name="connsiteY0" fmla="*/ 0 h 784134"/>
              <a:gd name="connsiteX1" fmla="*/ 1848583 w 1848583"/>
              <a:gd name="connsiteY1" fmla="*/ 0 h 784134"/>
              <a:gd name="connsiteX2" fmla="*/ 1848583 w 1848583"/>
              <a:gd name="connsiteY2" fmla="*/ 784134 h 784134"/>
              <a:gd name="connsiteX3" fmla="*/ 0 w 1848583"/>
              <a:gd name="connsiteY3" fmla="*/ 784134 h 784134"/>
              <a:gd name="connsiteX4" fmla="*/ 0 w 1848583"/>
              <a:gd name="connsiteY4" fmla="*/ 0 h 7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83" h="784134">
                <a:moveTo>
                  <a:pt x="0" y="0"/>
                </a:moveTo>
                <a:lnTo>
                  <a:pt x="1848583" y="0"/>
                </a:lnTo>
                <a:lnTo>
                  <a:pt x="1848583" y="784134"/>
                </a:lnTo>
                <a:lnTo>
                  <a:pt x="0" y="78413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5715" rIns="5715" bIns="5715" numCol="1" spcCol="1270" anchor="ctr" anchorCtr="0">
            <a:no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Field Detachment</a:t>
            </a:r>
          </a:p>
          <a:p>
            <a:pPr>
              <a:defRPr/>
            </a:pPr>
            <a:endParaRPr lang="en-US" sz="400" dirty="0"/>
          </a:p>
        </p:txBody>
      </p:sp>
      <p:cxnSp>
        <p:nvCxnSpPr>
          <p:cNvPr id="36" name="Straight Connector 51"/>
          <p:cNvCxnSpPr>
            <a:cxnSpLocks noChangeShapeType="1"/>
          </p:cNvCxnSpPr>
          <p:nvPr/>
        </p:nvCxnSpPr>
        <p:spPr bwMode="auto">
          <a:xfrm flipH="1">
            <a:off x="1031358" y="2452896"/>
            <a:ext cx="7410864" cy="8842"/>
          </a:xfrm>
          <a:prstGeom prst="line">
            <a:avLst/>
          </a:prstGeom>
          <a:noFill/>
          <a:ln w="44450" algn="ctr">
            <a:solidFill>
              <a:srgbClr val="3D6696"/>
            </a:solidFill>
            <a:round/>
            <a:headEnd/>
            <a:tailEnd/>
          </a:ln>
        </p:spPr>
      </p:cxnSp>
      <p:sp>
        <p:nvSpPr>
          <p:cNvPr id="55" name="Freeform 54"/>
          <p:cNvSpPr/>
          <p:nvPr/>
        </p:nvSpPr>
        <p:spPr>
          <a:xfrm>
            <a:off x="5265328" y="1417519"/>
            <a:ext cx="1799708" cy="305432"/>
          </a:xfrm>
          <a:custGeom>
            <a:avLst/>
            <a:gdLst>
              <a:gd name="connsiteX0" fmla="*/ 0 w 1799708"/>
              <a:gd name="connsiteY0" fmla="*/ 0 h 364085"/>
              <a:gd name="connsiteX1" fmla="*/ 1799708 w 1799708"/>
              <a:gd name="connsiteY1" fmla="*/ 0 h 364085"/>
              <a:gd name="connsiteX2" fmla="*/ 1799708 w 1799708"/>
              <a:gd name="connsiteY2" fmla="*/ 364085 h 364085"/>
              <a:gd name="connsiteX3" fmla="*/ 0 w 1799708"/>
              <a:gd name="connsiteY3" fmla="*/ 364085 h 364085"/>
              <a:gd name="connsiteX4" fmla="*/ 0 w 1799708"/>
              <a:gd name="connsiteY4" fmla="*/ 0 h 36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708" h="364085">
                <a:moveTo>
                  <a:pt x="0" y="0"/>
                </a:moveTo>
                <a:lnTo>
                  <a:pt x="1799708" y="0"/>
                </a:lnTo>
                <a:lnTo>
                  <a:pt x="1799708" y="364085"/>
                </a:lnTo>
                <a:lnTo>
                  <a:pt x="0" y="36408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Chief of Staff</a:t>
            </a:r>
          </a:p>
        </p:txBody>
      </p:sp>
      <p:sp>
        <p:nvSpPr>
          <p:cNvPr id="57" name="Freeform 56"/>
          <p:cNvSpPr/>
          <p:nvPr/>
        </p:nvSpPr>
        <p:spPr>
          <a:xfrm>
            <a:off x="1322524" y="2647428"/>
            <a:ext cx="1848583" cy="713840"/>
          </a:xfrm>
          <a:custGeom>
            <a:avLst/>
            <a:gdLst>
              <a:gd name="connsiteX0" fmla="*/ 0 w 1848583"/>
              <a:gd name="connsiteY0" fmla="*/ 0 h 784134"/>
              <a:gd name="connsiteX1" fmla="*/ 1848583 w 1848583"/>
              <a:gd name="connsiteY1" fmla="*/ 0 h 784134"/>
              <a:gd name="connsiteX2" fmla="*/ 1848583 w 1848583"/>
              <a:gd name="connsiteY2" fmla="*/ 784134 h 784134"/>
              <a:gd name="connsiteX3" fmla="*/ 0 w 1848583"/>
              <a:gd name="connsiteY3" fmla="*/ 784134 h 784134"/>
              <a:gd name="connsiteX4" fmla="*/ 0 w 1848583"/>
              <a:gd name="connsiteY4" fmla="*/ 0 h 7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83" h="784134">
                <a:moveTo>
                  <a:pt x="0" y="0"/>
                </a:moveTo>
                <a:lnTo>
                  <a:pt x="1848583" y="0"/>
                </a:lnTo>
                <a:lnTo>
                  <a:pt x="1848583" y="784134"/>
                </a:lnTo>
                <a:lnTo>
                  <a:pt x="0" y="7841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5715" rIns="5715" bIns="5715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dirty="0" smtClean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Operations</a:t>
            </a:r>
            <a:endParaRPr lang="en-US" sz="1200" b="1" dirty="0"/>
          </a:p>
        </p:txBody>
      </p:sp>
      <p:sp>
        <p:nvSpPr>
          <p:cNvPr id="58" name="Freeform 57"/>
          <p:cNvSpPr/>
          <p:nvPr/>
        </p:nvSpPr>
        <p:spPr>
          <a:xfrm>
            <a:off x="1322523" y="3556655"/>
            <a:ext cx="1848583" cy="593713"/>
          </a:xfrm>
          <a:custGeom>
            <a:avLst/>
            <a:gdLst>
              <a:gd name="connsiteX0" fmla="*/ 0 w 1848583"/>
              <a:gd name="connsiteY0" fmla="*/ 0 h 784134"/>
              <a:gd name="connsiteX1" fmla="*/ 1848583 w 1848583"/>
              <a:gd name="connsiteY1" fmla="*/ 0 h 784134"/>
              <a:gd name="connsiteX2" fmla="*/ 1848583 w 1848583"/>
              <a:gd name="connsiteY2" fmla="*/ 784134 h 784134"/>
              <a:gd name="connsiteX3" fmla="*/ 0 w 1848583"/>
              <a:gd name="connsiteY3" fmla="*/ 784134 h 784134"/>
              <a:gd name="connsiteX4" fmla="*/ 0 w 1848583"/>
              <a:gd name="connsiteY4" fmla="*/ 0 h 7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83" h="784134">
                <a:moveTo>
                  <a:pt x="0" y="0"/>
                </a:moveTo>
                <a:lnTo>
                  <a:pt x="1848583" y="0"/>
                </a:lnTo>
                <a:lnTo>
                  <a:pt x="1848583" y="784134"/>
                </a:lnTo>
                <a:lnTo>
                  <a:pt x="0" y="7841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5715" rIns="5715" bIns="5715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dirty="0" smtClean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Human </a:t>
            </a:r>
            <a:r>
              <a:rPr lang="en-US" sz="1200" b="1" dirty="0"/>
              <a:t>Capital and Resource Management</a:t>
            </a:r>
          </a:p>
          <a:p>
            <a:pPr algn="ctr">
              <a:defRPr/>
            </a:pPr>
            <a:endParaRPr lang="en-US" sz="1000" dirty="0"/>
          </a:p>
        </p:txBody>
      </p:sp>
      <p:sp>
        <p:nvSpPr>
          <p:cNvPr id="59" name="Freeform 58"/>
          <p:cNvSpPr/>
          <p:nvPr/>
        </p:nvSpPr>
        <p:spPr>
          <a:xfrm>
            <a:off x="1322522" y="4305798"/>
            <a:ext cx="1848583" cy="784134"/>
          </a:xfrm>
          <a:custGeom>
            <a:avLst/>
            <a:gdLst>
              <a:gd name="connsiteX0" fmla="*/ 0 w 1848583"/>
              <a:gd name="connsiteY0" fmla="*/ 0 h 784134"/>
              <a:gd name="connsiteX1" fmla="*/ 1848583 w 1848583"/>
              <a:gd name="connsiteY1" fmla="*/ 0 h 784134"/>
              <a:gd name="connsiteX2" fmla="*/ 1848583 w 1848583"/>
              <a:gd name="connsiteY2" fmla="*/ 784134 h 784134"/>
              <a:gd name="connsiteX3" fmla="*/ 0 w 1848583"/>
              <a:gd name="connsiteY3" fmla="*/ 784134 h 784134"/>
              <a:gd name="connsiteX4" fmla="*/ 0 w 1848583"/>
              <a:gd name="connsiteY4" fmla="*/ 0 h 7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83" h="784134">
                <a:moveTo>
                  <a:pt x="0" y="0"/>
                </a:moveTo>
                <a:lnTo>
                  <a:pt x="1848583" y="0"/>
                </a:lnTo>
                <a:lnTo>
                  <a:pt x="1848583" y="784134"/>
                </a:lnTo>
                <a:lnTo>
                  <a:pt x="0" y="7841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5715" rIns="5715" bIns="5715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 dirty="0" smtClean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Policy </a:t>
            </a:r>
            <a:r>
              <a:rPr lang="en-US" sz="1200" b="1" dirty="0"/>
              <a:t>and Plans</a:t>
            </a:r>
          </a:p>
          <a:p>
            <a:pPr algn="ctr">
              <a:defRPr/>
            </a:pPr>
            <a:endParaRPr lang="en-US" sz="1000" dirty="0"/>
          </a:p>
        </p:txBody>
      </p:sp>
      <p:sp>
        <p:nvSpPr>
          <p:cNvPr id="60" name="Freeform 59"/>
          <p:cNvSpPr/>
          <p:nvPr/>
        </p:nvSpPr>
        <p:spPr>
          <a:xfrm>
            <a:off x="1322521" y="5272815"/>
            <a:ext cx="1848583" cy="784134"/>
          </a:xfrm>
          <a:custGeom>
            <a:avLst/>
            <a:gdLst>
              <a:gd name="connsiteX0" fmla="*/ 0 w 1848583"/>
              <a:gd name="connsiteY0" fmla="*/ 0 h 784134"/>
              <a:gd name="connsiteX1" fmla="*/ 1848583 w 1848583"/>
              <a:gd name="connsiteY1" fmla="*/ 0 h 784134"/>
              <a:gd name="connsiteX2" fmla="*/ 1848583 w 1848583"/>
              <a:gd name="connsiteY2" fmla="*/ 784134 h 784134"/>
              <a:gd name="connsiteX3" fmla="*/ 0 w 1848583"/>
              <a:gd name="connsiteY3" fmla="*/ 784134 h 784134"/>
              <a:gd name="connsiteX4" fmla="*/ 0 w 1848583"/>
              <a:gd name="connsiteY4" fmla="*/ 0 h 7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83" h="784134">
                <a:moveTo>
                  <a:pt x="0" y="0"/>
                </a:moveTo>
                <a:lnTo>
                  <a:pt x="1848583" y="0"/>
                </a:lnTo>
                <a:lnTo>
                  <a:pt x="1848583" y="784134"/>
                </a:lnTo>
                <a:lnTo>
                  <a:pt x="0" y="7841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5715" rIns="5715" bIns="5715" numCol="1" spcCol="1270" anchor="t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b="1" dirty="0" smtClean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Integrity </a:t>
            </a:r>
            <a:r>
              <a:rPr lang="en-US" sz="1200" b="1" dirty="0"/>
              <a:t>&amp; Quality Assurance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dirty="0"/>
          </a:p>
          <a:p>
            <a:pPr algn="ctr">
              <a:defRPr/>
            </a:pPr>
            <a:endParaRPr lang="en-US" sz="1000" dirty="0"/>
          </a:p>
        </p:txBody>
      </p:sp>
      <p:cxnSp>
        <p:nvCxnSpPr>
          <p:cNvPr id="69" name="Straight Connector 47"/>
          <p:cNvCxnSpPr>
            <a:cxnSpLocks noChangeShapeType="1"/>
          </p:cNvCxnSpPr>
          <p:nvPr/>
        </p:nvCxnSpPr>
        <p:spPr bwMode="auto">
          <a:xfrm>
            <a:off x="1031358" y="2429181"/>
            <a:ext cx="16029" cy="3235701"/>
          </a:xfrm>
          <a:prstGeom prst="line">
            <a:avLst/>
          </a:prstGeom>
          <a:noFill/>
          <a:ln w="38100" algn="ctr">
            <a:solidFill>
              <a:srgbClr val="333399"/>
            </a:solidFill>
            <a:round/>
            <a:headEnd/>
            <a:tailEnd/>
          </a:ln>
        </p:spPr>
      </p:cxnSp>
      <p:cxnSp>
        <p:nvCxnSpPr>
          <p:cNvPr id="12" name="Straight Connector 11"/>
          <p:cNvCxnSpPr/>
          <p:nvPr/>
        </p:nvCxnSpPr>
        <p:spPr>
          <a:xfrm>
            <a:off x="4929232" y="2060818"/>
            <a:ext cx="34879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2714258" y="1648557"/>
            <a:ext cx="1799708" cy="364085"/>
          </a:xfrm>
          <a:custGeom>
            <a:avLst/>
            <a:gdLst>
              <a:gd name="connsiteX0" fmla="*/ 0 w 1799708"/>
              <a:gd name="connsiteY0" fmla="*/ 0 h 364085"/>
              <a:gd name="connsiteX1" fmla="*/ 1799708 w 1799708"/>
              <a:gd name="connsiteY1" fmla="*/ 0 h 364085"/>
              <a:gd name="connsiteX2" fmla="*/ 1799708 w 1799708"/>
              <a:gd name="connsiteY2" fmla="*/ 364085 h 364085"/>
              <a:gd name="connsiteX3" fmla="*/ 0 w 1799708"/>
              <a:gd name="connsiteY3" fmla="*/ 364085 h 364085"/>
              <a:gd name="connsiteX4" fmla="*/ 0 w 1799708"/>
              <a:gd name="connsiteY4" fmla="*/ 0 h 36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708" h="364085">
                <a:moveTo>
                  <a:pt x="0" y="0"/>
                </a:moveTo>
                <a:lnTo>
                  <a:pt x="1799708" y="0"/>
                </a:lnTo>
                <a:lnTo>
                  <a:pt x="1799708" y="364085"/>
                </a:lnTo>
                <a:lnTo>
                  <a:pt x="0" y="36408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Inspector General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501" y="426370"/>
            <a:ext cx="2133600" cy="1400383"/>
            <a:chOff x="-215899" y="426370"/>
            <a:chExt cx="2133600" cy="1400383"/>
          </a:xfrm>
        </p:grpSpPr>
        <p:sp>
          <p:nvSpPr>
            <p:cNvPr id="2" name="TextBox 1"/>
            <p:cNvSpPr txBox="1"/>
            <p:nvPr/>
          </p:nvSpPr>
          <p:spPr>
            <a:xfrm>
              <a:off x="-215899" y="426370"/>
              <a:ext cx="2133600" cy="14003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Legend</a:t>
              </a:r>
            </a:p>
            <a:p>
              <a:pPr>
                <a:spcAft>
                  <a:spcPts val="1000"/>
                </a:spcAft>
              </a:pPr>
              <a:r>
                <a:rPr lang="en-US" sz="1200" dirty="0" smtClean="0"/>
                <a:t>           Director’s Office</a:t>
              </a:r>
            </a:p>
            <a:p>
              <a:pPr>
                <a:spcAft>
                  <a:spcPts val="1000"/>
                </a:spcAft>
              </a:pPr>
              <a:r>
                <a:rPr lang="en-US" sz="1200" dirty="0" smtClean="0"/>
                <a:t>           Headquarters</a:t>
              </a:r>
            </a:p>
            <a:p>
              <a:pPr>
                <a:spcAft>
                  <a:spcPts val="1000"/>
                </a:spcAft>
              </a:pPr>
              <a:r>
                <a:rPr lang="en-US" sz="1200" dirty="0" smtClean="0"/>
                <a:t>           Regions</a:t>
              </a:r>
            </a:p>
            <a:p>
              <a:r>
                <a:rPr lang="en-US" sz="1200" dirty="0" smtClean="0"/>
                <a:t>           Corp. Audit Directorates</a:t>
              </a:r>
              <a:endParaRPr lang="en-US" sz="12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-139699" y="653683"/>
              <a:ext cx="372490" cy="1739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-139699" y="956313"/>
              <a:ext cx="372490" cy="1739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-139699" y="1258943"/>
              <a:ext cx="372490" cy="1739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39699" y="1561574"/>
              <a:ext cx="372490" cy="1739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 38"/>
          <p:cNvSpPr/>
          <p:nvPr/>
        </p:nvSpPr>
        <p:spPr>
          <a:xfrm>
            <a:off x="5949702" y="5536097"/>
            <a:ext cx="2226349" cy="663686"/>
          </a:xfrm>
          <a:custGeom>
            <a:avLst/>
            <a:gdLst>
              <a:gd name="connsiteX0" fmla="*/ 0 w 1848583"/>
              <a:gd name="connsiteY0" fmla="*/ 0 h 784134"/>
              <a:gd name="connsiteX1" fmla="*/ 1848583 w 1848583"/>
              <a:gd name="connsiteY1" fmla="*/ 0 h 784134"/>
              <a:gd name="connsiteX2" fmla="*/ 1848583 w 1848583"/>
              <a:gd name="connsiteY2" fmla="*/ 784134 h 784134"/>
              <a:gd name="connsiteX3" fmla="*/ 0 w 1848583"/>
              <a:gd name="connsiteY3" fmla="*/ 784134 h 784134"/>
              <a:gd name="connsiteX4" fmla="*/ 0 w 1848583"/>
              <a:gd name="connsiteY4" fmla="*/ 0 h 7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83" h="784134">
                <a:moveTo>
                  <a:pt x="0" y="0"/>
                </a:moveTo>
                <a:lnTo>
                  <a:pt x="1848583" y="0"/>
                </a:lnTo>
                <a:lnTo>
                  <a:pt x="1848583" y="784134"/>
                </a:lnTo>
                <a:lnTo>
                  <a:pt x="0" y="7841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5715" rIns="5715" bIns="5715" numCol="1" spcCol="1270" anchor="t" anchorCtr="0">
            <a:no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Corporate Audit Directorate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Lockheed </a:t>
            </a:r>
            <a:r>
              <a:rPr lang="en-US" sz="1200" b="1" dirty="0" smtClean="0">
                <a:solidFill>
                  <a:schemeClr val="tx1"/>
                </a:solidFill>
              </a:rPr>
              <a:t>Martin / BAE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939742" y="4541736"/>
            <a:ext cx="2236309" cy="903152"/>
          </a:xfrm>
          <a:custGeom>
            <a:avLst/>
            <a:gdLst>
              <a:gd name="connsiteX0" fmla="*/ 0 w 1848583"/>
              <a:gd name="connsiteY0" fmla="*/ 0 h 784134"/>
              <a:gd name="connsiteX1" fmla="*/ 1848583 w 1848583"/>
              <a:gd name="connsiteY1" fmla="*/ 0 h 784134"/>
              <a:gd name="connsiteX2" fmla="*/ 1848583 w 1848583"/>
              <a:gd name="connsiteY2" fmla="*/ 784134 h 784134"/>
              <a:gd name="connsiteX3" fmla="*/ 0 w 1848583"/>
              <a:gd name="connsiteY3" fmla="*/ 784134 h 784134"/>
              <a:gd name="connsiteX4" fmla="*/ 0 w 1848583"/>
              <a:gd name="connsiteY4" fmla="*/ 0 h 7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83" h="784134">
                <a:moveTo>
                  <a:pt x="0" y="0"/>
                </a:moveTo>
                <a:lnTo>
                  <a:pt x="1848583" y="0"/>
                </a:lnTo>
                <a:lnTo>
                  <a:pt x="1848583" y="784134"/>
                </a:lnTo>
                <a:lnTo>
                  <a:pt x="0" y="7841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5715" rIns="5715" bIns="5715" numCol="1" spcCol="1270" anchor="t" anchorCtr="0">
            <a:noAutofit/>
          </a:bodyPr>
          <a:lstStyle/>
          <a:p>
            <a:pPr algn="ctr">
              <a:defRPr/>
            </a:pPr>
            <a:endParaRPr lang="en-US" sz="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Corporate </a:t>
            </a:r>
            <a:r>
              <a:rPr lang="en-US" sz="1200" b="1" dirty="0">
                <a:solidFill>
                  <a:schemeClr val="tx1"/>
                </a:solidFill>
              </a:rPr>
              <a:t>Audit Directorate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General </a:t>
            </a:r>
            <a:r>
              <a:rPr lang="en-US" sz="1200" b="1" dirty="0" smtClean="0">
                <a:solidFill>
                  <a:schemeClr val="tx1"/>
                </a:solidFill>
              </a:rPr>
              <a:t>Dynamics / 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Raytheon Technologies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(GD/RT)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939742" y="3506723"/>
            <a:ext cx="2236309" cy="943805"/>
          </a:xfrm>
          <a:custGeom>
            <a:avLst/>
            <a:gdLst>
              <a:gd name="connsiteX0" fmla="*/ 0 w 1848583"/>
              <a:gd name="connsiteY0" fmla="*/ 0 h 784134"/>
              <a:gd name="connsiteX1" fmla="*/ 1848583 w 1848583"/>
              <a:gd name="connsiteY1" fmla="*/ 0 h 784134"/>
              <a:gd name="connsiteX2" fmla="*/ 1848583 w 1848583"/>
              <a:gd name="connsiteY2" fmla="*/ 784134 h 784134"/>
              <a:gd name="connsiteX3" fmla="*/ 0 w 1848583"/>
              <a:gd name="connsiteY3" fmla="*/ 784134 h 784134"/>
              <a:gd name="connsiteX4" fmla="*/ 0 w 1848583"/>
              <a:gd name="connsiteY4" fmla="*/ 0 h 7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83" h="784134">
                <a:moveTo>
                  <a:pt x="0" y="0"/>
                </a:moveTo>
                <a:lnTo>
                  <a:pt x="1848583" y="0"/>
                </a:lnTo>
                <a:lnTo>
                  <a:pt x="1848583" y="784134"/>
                </a:lnTo>
                <a:lnTo>
                  <a:pt x="0" y="7841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5715" rIns="5715" bIns="5715" numCol="1" spcCol="1270" anchor="t" anchorCtr="0">
            <a:noAutofit/>
          </a:bodyPr>
          <a:lstStyle/>
          <a:p>
            <a:pPr algn="ctr">
              <a:defRPr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Corporate </a:t>
            </a:r>
            <a:r>
              <a:rPr lang="en-US" sz="1200" b="1" dirty="0">
                <a:solidFill>
                  <a:schemeClr val="tx1"/>
                </a:solidFill>
              </a:rPr>
              <a:t>Audit Directorate 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Boeing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00" dirty="0">
              <a:solidFill>
                <a:schemeClr val="tx1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5933674" y="2584231"/>
            <a:ext cx="2242378" cy="831283"/>
          </a:xfrm>
          <a:custGeom>
            <a:avLst/>
            <a:gdLst>
              <a:gd name="connsiteX0" fmla="*/ 0 w 1848583"/>
              <a:gd name="connsiteY0" fmla="*/ 0 h 784134"/>
              <a:gd name="connsiteX1" fmla="*/ 1848583 w 1848583"/>
              <a:gd name="connsiteY1" fmla="*/ 0 h 784134"/>
              <a:gd name="connsiteX2" fmla="*/ 1848583 w 1848583"/>
              <a:gd name="connsiteY2" fmla="*/ 784134 h 784134"/>
              <a:gd name="connsiteX3" fmla="*/ 0 w 1848583"/>
              <a:gd name="connsiteY3" fmla="*/ 784134 h 784134"/>
              <a:gd name="connsiteX4" fmla="*/ 0 w 1848583"/>
              <a:gd name="connsiteY4" fmla="*/ 0 h 78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583" h="784134">
                <a:moveTo>
                  <a:pt x="0" y="0"/>
                </a:moveTo>
                <a:lnTo>
                  <a:pt x="1848583" y="0"/>
                </a:lnTo>
                <a:lnTo>
                  <a:pt x="1848583" y="784134"/>
                </a:lnTo>
                <a:lnTo>
                  <a:pt x="0" y="7841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5715" rIns="5715" bIns="5715" numCol="1" spcCol="1270" anchor="t" anchorCtr="0">
            <a:noAutofit/>
          </a:bodyPr>
          <a:lstStyle/>
          <a:p>
            <a:pPr algn="ctr">
              <a:defRPr/>
            </a:pPr>
            <a:endParaRPr lang="en-US" sz="7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Corporate </a:t>
            </a:r>
            <a:r>
              <a:rPr lang="en-US" sz="1200" b="1" dirty="0">
                <a:solidFill>
                  <a:schemeClr val="tx1"/>
                </a:solidFill>
              </a:rPr>
              <a:t>Audit Directorate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Northrop Grumman</a:t>
            </a:r>
          </a:p>
          <a:p>
            <a:pPr algn="ctr">
              <a:defRPr/>
            </a:pPr>
            <a:endParaRPr lang="en-US" sz="100" dirty="0">
              <a:solidFill>
                <a:schemeClr val="tx1"/>
              </a:solidFill>
            </a:endParaRPr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26338" y="6494463"/>
            <a:ext cx="1473200" cy="277812"/>
          </a:xfrm>
        </p:spPr>
        <p:txBody>
          <a:bodyPr/>
          <a:lstStyle/>
          <a:p>
            <a:pPr algn="r"/>
            <a:r>
              <a:rPr lang="en-US" sz="1200" b="1" dirty="0">
                <a:solidFill>
                  <a:prstClr val="white"/>
                </a:solidFill>
                <a:latin typeface="+mn-lt"/>
                <a:cs typeface="+mn-cs"/>
              </a:rPr>
              <a:t>Page | 3</a:t>
            </a:r>
          </a:p>
        </p:txBody>
      </p:sp>
    </p:spTree>
    <p:extLst>
      <p:ext uri="{BB962C8B-B14F-4D97-AF65-F5344CB8AC3E}">
        <p14:creationId xmlns:p14="http://schemas.microsoft.com/office/powerpoint/2010/main" val="16438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4" name="Rectangle 21743"/>
          <p:cNvSpPr/>
          <p:nvPr/>
        </p:nvSpPr>
        <p:spPr>
          <a:xfrm>
            <a:off x="7884120" y="4402602"/>
            <a:ext cx="1063020" cy="826118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171717"/>
              </a:solidFill>
            </a:endParaRPr>
          </a:p>
        </p:txBody>
      </p:sp>
      <p:grpSp>
        <p:nvGrpSpPr>
          <p:cNvPr id="2" name="Gruppe 251"/>
          <p:cNvGrpSpPr/>
          <p:nvPr/>
        </p:nvGrpSpPr>
        <p:grpSpPr>
          <a:xfrm>
            <a:off x="1393753" y="1092445"/>
            <a:ext cx="7103818" cy="4930930"/>
            <a:chOff x="1449633" y="627625"/>
            <a:chExt cx="7103818" cy="4930930"/>
          </a:xfr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  <a:gs pos="48000">
                <a:schemeClr val="tx1">
                  <a:lumMod val="95000"/>
                </a:schemeClr>
              </a:gs>
            </a:gsLst>
            <a:lin ang="13500000" scaled="1"/>
            <a:tileRect/>
          </a:gradFill>
        </p:grpSpPr>
        <p:sp>
          <p:nvSpPr>
            <p:cNvPr id="527" name="Freeform 6"/>
            <p:cNvSpPr>
              <a:spLocks/>
            </p:cNvSpPr>
            <p:nvPr/>
          </p:nvSpPr>
          <p:spPr bwMode="auto">
            <a:xfrm>
              <a:off x="6058305" y="2788156"/>
              <a:ext cx="1017833" cy="564136"/>
            </a:xfrm>
            <a:custGeom>
              <a:avLst/>
              <a:gdLst/>
              <a:ahLst/>
              <a:cxnLst>
                <a:cxn ang="0">
                  <a:pos x="630" y="82"/>
                </a:cxn>
                <a:cxn ang="0">
                  <a:pos x="616" y="40"/>
                </a:cxn>
                <a:cxn ang="0">
                  <a:pos x="592" y="24"/>
                </a:cxn>
                <a:cxn ang="0">
                  <a:pos x="502" y="36"/>
                </a:cxn>
                <a:cxn ang="0">
                  <a:pos x="396" y="0"/>
                </a:cxn>
                <a:cxn ang="0">
                  <a:pos x="400" y="12"/>
                </a:cxn>
                <a:cxn ang="0">
                  <a:pos x="360" y="52"/>
                </a:cxn>
                <a:cxn ang="0">
                  <a:pos x="310" y="162"/>
                </a:cxn>
                <a:cxn ang="0">
                  <a:pos x="280" y="148"/>
                </a:cxn>
                <a:cxn ang="0">
                  <a:pos x="200" y="204"/>
                </a:cxn>
                <a:cxn ang="0">
                  <a:pos x="176" y="188"/>
                </a:cxn>
                <a:cxn ang="0">
                  <a:pos x="122" y="232"/>
                </a:cxn>
                <a:cxn ang="0">
                  <a:pos x="122" y="228"/>
                </a:cxn>
                <a:cxn ang="0">
                  <a:pos x="176" y="184"/>
                </a:cxn>
                <a:cxn ang="0">
                  <a:pos x="122" y="224"/>
                </a:cxn>
                <a:cxn ang="0">
                  <a:pos x="118" y="256"/>
                </a:cxn>
                <a:cxn ang="0">
                  <a:pos x="76" y="312"/>
                </a:cxn>
                <a:cxn ang="0">
                  <a:pos x="26" y="286"/>
                </a:cxn>
                <a:cxn ang="0">
                  <a:pos x="4" y="330"/>
                </a:cxn>
                <a:cxn ang="0">
                  <a:pos x="0" y="322"/>
                </a:cxn>
                <a:cxn ang="0">
                  <a:pos x="6" y="378"/>
                </a:cxn>
                <a:cxn ang="0">
                  <a:pos x="26" y="376"/>
                </a:cxn>
                <a:cxn ang="0">
                  <a:pos x="306" y="330"/>
                </a:cxn>
                <a:cxn ang="0">
                  <a:pos x="568" y="276"/>
                </a:cxn>
                <a:cxn ang="0">
                  <a:pos x="632" y="202"/>
                </a:cxn>
                <a:cxn ang="0">
                  <a:pos x="682" y="104"/>
                </a:cxn>
                <a:cxn ang="0">
                  <a:pos x="630" y="82"/>
                </a:cxn>
              </a:cxnLst>
              <a:rect l="0" t="0" r="r" b="b"/>
              <a:pathLst>
                <a:path w="682" h="378">
                  <a:moveTo>
                    <a:pt x="630" y="82"/>
                  </a:moveTo>
                  <a:lnTo>
                    <a:pt x="616" y="40"/>
                  </a:lnTo>
                  <a:lnTo>
                    <a:pt x="592" y="24"/>
                  </a:lnTo>
                  <a:lnTo>
                    <a:pt x="502" y="36"/>
                  </a:lnTo>
                  <a:lnTo>
                    <a:pt x="396" y="0"/>
                  </a:lnTo>
                  <a:lnTo>
                    <a:pt x="400" y="12"/>
                  </a:lnTo>
                  <a:lnTo>
                    <a:pt x="360" y="52"/>
                  </a:lnTo>
                  <a:lnTo>
                    <a:pt x="310" y="162"/>
                  </a:lnTo>
                  <a:lnTo>
                    <a:pt x="280" y="148"/>
                  </a:lnTo>
                  <a:lnTo>
                    <a:pt x="200" y="204"/>
                  </a:lnTo>
                  <a:lnTo>
                    <a:pt x="176" y="188"/>
                  </a:lnTo>
                  <a:lnTo>
                    <a:pt x="122" y="232"/>
                  </a:lnTo>
                  <a:lnTo>
                    <a:pt x="122" y="228"/>
                  </a:lnTo>
                  <a:lnTo>
                    <a:pt x="176" y="184"/>
                  </a:lnTo>
                  <a:lnTo>
                    <a:pt x="122" y="224"/>
                  </a:lnTo>
                  <a:lnTo>
                    <a:pt x="118" y="256"/>
                  </a:lnTo>
                  <a:lnTo>
                    <a:pt x="76" y="312"/>
                  </a:lnTo>
                  <a:lnTo>
                    <a:pt x="26" y="286"/>
                  </a:lnTo>
                  <a:lnTo>
                    <a:pt x="4" y="330"/>
                  </a:lnTo>
                  <a:lnTo>
                    <a:pt x="0" y="322"/>
                  </a:lnTo>
                  <a:lnTo>
                    <a:pt x="6" y="378"/>
                  </a:lnTo>
                  <a:lnTo>
                    <a:pt x="26" y="376"/>
                  </a:lnTo>
                  <a:lnTo>
                    <a:pt x="306" y="330"/>
                  </a:lnTo>
                  <a:lnTo>
                    <a:pt x="568" y="276"/>
                  </a:lnTo>
                  <a:lnTo>
                    <a:pt x="632" y="202"/>
                  </a:lnTo>
                  <a:lnTo>
                    <a:pt x="682" y="104"/>
                  </a:lnTo>
                  <a:lnTo>
                    <a:pt x="630" y="82"/>
                  </a:lnTo>
                  <a:close/>
                </a:path>
              </a:pathLst>
            </a:custGeom>
            <a:solidFill>
              <a:srgbClr val="FFC000"/>
            </a:solidFill>
            <a:ln w="12700" cmpd="sng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>
                <a:solidFill>
                  <a:srgbClr val="171717"/>
                </a:solidFill>
                <a:ea typeface="ＭＳ Ｐゴシック" pitchFamily="-97" charset="-128"/>
              </a:endParaRPr>
            </a:p>
          </p:txBody>
        </p:sp>
        <p:sp>
          <p:nvSpPr>
            <p:cNvPr id="533" name="Freeform 7"/>
            <p:cNvSpPr>
              <a:spLocks/>
            </p:cNvSpPr>
            <p:nvPr/>
          </p:nvSpPr>
          <p:spPr bwMode="auto">
            <a:xfrm>
              <a:off x="5200601" y="2732497"/>
              <a:ext cx="877545" cy="761136"/>
            </a:xfrm>
            <a:custGeom>
              <a:avLst/>
              <a:gdLst/>
              <a:ahLst/>
              <a:cxnLst>
                <a:cxn ang="0">
                  <a:pos x="556" y="278"/>
                </a:cxn>
                <a:cxn ang="0">
                  <a:pos x="476" y="220"/>
                </a:cxn>
                <a:cxn ang="0">
                  <a:pos x="476" y="140"/>
                </a:cxn>
                <a:cxn ang="0">
                  <a:pos x="444" y="140"/>
                </a:cxn>
                <a:cxn ang="0">
                  <a:pos x="346" y="14"/>
                </a:cxn>
                <a:cxn ang="0">
                  <a:pos x="346" y="0"/>
                </a:cxn>
                <a:cxn ang="0">
                  <a:pos x="0" y="8"/>
                </a:cxn>
                <a:cxn ang="0">
                  <a:pos x="22" y="70"/>
                </a:cxn>
                <a:cxn ang="0">
                  <a:pos x="68" y="70"/>
                </a:cxn>
                <a:cxn ang="0">
                  <a:pos x="50" y="136"/>
                </a:cxn>
                <a:cxn ang="0">
                  <a:pos x="104" y="160"/>
                </a:cxn>
                <a:cxn ang="0">
                  <a:pos x="132" y="470"/>
                </a:cxn>
                <a:cxn ang="0">
                  <a:pos x="522" y="462"/>
                </a:cxn>
                <a:cxn ang="0">
                  <a:pos x="506" y="510"/>
                </a:cxn>
                <a:cxn ang="0">
                  <a:pos x="586" y="504"/>
                </a:cxn>
                <a:cxn ang="0">
                  <a:pos x="586" y="410"/>
                </a:cxn>
                <a:cxn ang="0">
                  <a:pos x="588" y="408"/>
                </a:cxn>
                <a:cxn ang="0">
                  <a:pos x="582" y="352"/>
                </a:cxn>
                <a:cxn ang="0">
                  <a:pos x="556" y="278"/>
                </a:cxn>
              </a:cxnLst>
              <a:rect l="0" t="0" r="r" b="b"/>
              <a:pathLst>
                <a:path w="588" h="510">
                  <a:moveTo>
                    <a:pt x="556" y="278"/>
                  </a:moveTo>
                  <a:lnTo>
                    <a:pt x="476" y="220"/>
                  </a:lnTo>
                  <a:lnTo>
                    <a:pt x="476" y="140"/>
                  </a:lnTo>
                  <a:lnTo>
                    <a:pt x="444" y="140"/>
                  </a:lnTo>
                  <a:lnTo>
                    <a:pt x="346" y="14"/>
                  </a:lnTo>
                  <a:lnTo>
                    <a:pt x="346" y="0"/>
                  </a:lnTo>
                  <a:lnTo>
                    <a:pt x="0" y="8"/>
                  </a:lnTo>
                  <a:lnTo>
                    <a:pt x="22" y="70"/>
                  </a:lnTo>
                  <a:lnTo>
                    <a:pt x="68" y="70"/>
                  </a:lnTo>
                  <a:lnTo>
                    <a:pt x="50" y="136"/>
                  </a:lnTo>
                  <a:lnTo>
                    <a:pt x="104" y="160"/>
                  </a:lnTo>
                  <a:lnTo>
                    <a:pt x="132" y="470"/>
                  </a:lnTo>
                  <a:lnTo>
                    <a:pt x="522" y="462"/>
                  </a:lnTo>
                  <a:lnTo>
                    <a:pt x="506" y="510"/>
                  </a:lnTo>
                  <a:lnTo>
                    <a:pt x="586" y="504"/>
                  </a:lnTo>
                  <a:lnTo>
                    <a:pt x="586" y="410"/>
                  </a:lnTo>
                  <a:lnTo>
                    <a:pt x="588" y="408"/>
                  </a:lnTo>
                  <a:lnTo>
                    <a:pt x="582" y="352"/>
                  </a:lnTo>
                  <a:lnTo>
                    <a:pt x="556" y="278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>
                <a:solidFill>
                  <a:srgbClr val="171717"/>
                </a:solidFill>
                <a:ea typeface="ＭＳ Ｐゴシック" pitchFamily="-97" charset="-128"/>
              </a:endParaRPr>
            </a:p>
          </p:txBody>
        </p:sp>
        <p:grpSp>
          <p:nvGrpSpPr>
            <p:cNvPr id="3" name="Gruppe 360"/>
            <p:cNvGrpSpPr/>
            <p:nvPr/>
          </p:nvGrpSpPr>
          <p:grpSpPr>
            <a:xfrm>
              <a:off x="1449633" y="627625"/>
              <a:ext cx="7103818" cy="4930930"/>
              <a:chOff x="1449633" y="627625"/>
              <a:chExt cx="7103818" cy="4930930"/>
            </a:xfrm>
            <a:grpFill/>
          </p:grpSpPr>
          <p:sp>
            <p:nvSpPr>
              <p:cNvPr id="535" name="Freeform 6"/>
              <p:cNvSpPr>
                <a:spLocks/>
              </p:cNvSpPr>
              <p:nvPr/>
            </p:nvSpPr>
            <p:spPr bwMode="auto">
              <a:xfrm>
                <a:off x="5419725" y="1465887"/>
                <a:ext cx="751182" cy="872831"/>
              </a:xfrm>
              <a:custGeom>
                <a:avLst/>
                <a:gdLst/>
                <a:ahLst/>
                <a:cxnLst>
                  <a:cxn ang="0">
                    <a:pos x="404" y="538"/>
                  </a:cxn>
                  <a:cxn ang="0">
                    <a:pos x="490" y="542"/>
                  </a:cxn>
                  <a:cxn ang="0">
                    <a:pos x="464" y="400"/>
                  </a:cxn>
                  <a:cxn ang="0">
                    <a:pos x="494" y="172"/>
                  </a:cxn>
                  <a:cxn ang="0">
                    <a:pos x="446" y="160"/>
                  </a:cxn>
                  <a:cxn ang="0">
                    <a:pos x="414" y="160"/>
                  </a:cxn>
                  <a:cxn ang="0">
                    <a:pos x="404" y="122"/>
                  </a:cxn>
                  <a:cxn ang="0">
                    <a:pos x="196" y="96"/>
                  </a:cxn>
                  <a:cxn ang="0">
                    <a:pos x="174" y="38"/>
                  </a:cxn>
                  <a:cxn ang="0">
                    <a:pos x="146" y="38"/>
                  </a:cxn>
                  <a:cxn ang="0">
                    <a:pos x="146" y="0"/>
                  </a:cxn>
                  <a:cxn ang="0">
                    <a:pos x="78" y="24"/>
                  </a:cxn>
                  <a:cxn ang="0">
                    <a:pos x="36" y="116"/>
                  </a:cxn>
                  <a:cxn ang="0">
                    <a:pos x="0" y="158"/>
                  </a:cxn>
                  <a:cxn ang="0">
                    <a:pos x="28" y="292"/>
                  </a:cxn>
                  <a:cxn ang="0">
                    <a:pos x="166" y="374"/>
                  </a:cxn>
                  <a:cxn ang="0">
                    <a:pos x="194" y="508"/>
                  </a:cxn>
                  <a:cxn ang="0">
                    <a:pos x="264" y="574"/>
                  </a:cxn>
                  <a:cxn ang="0">
                    <a:pos x="352" y="568"/>
                  </a:cxn>
                  <a:cxn ang="0">
                    <a:pos x="404" y="538"/>
                  </a:cxn>
                </a:cxnLst>
                <a:rect l="0" t="0" r="r" b="b"/>
                <a:pathLst>
                  <a:path w="494" h="574">
                    <a:moveTo>
                      <a:pt x="404" y="538"/>
                    </a:moveTo>
                    <a:lnTo>
                      <a:pt x="490" y="542"/>
                    </a:lnTo>
                    <a:lnTo>
                      <a:pt x="464" y="400"/>
                    </a:lnTo>
                    <a:lnTo>
                      <a:pt x="494" y="172"/>
                    </a:lnTo>
                    <a:lnTo>
                      <a:pt x="446" y="160"/>
                    </a:lnTo>
                    <a:lnTo>
                      <a:pt x="414" y="160"/>
                    </a:lnTo>
                    <a:lnTo>
                      <a:pt x="404" y="122"/>
                    </a:lnTo>
                    <a:lnTo>
                      <a:pt x="196" y="96"/>
                    </a:lnTo>
                    <a:lnTo>
                      <a:pt x="174" y="38"/>
                    </a:lnTo>
                    <a:lnTo>
                      <a:pt x="146" y="38"/>
                    </a:lnTo>
                    <a:lnTo>
                      <a:pt x="146" y="0"/>
                    </a:lnTo>
                    <a:lnTo>
                      <a:pt x="78" y="24"/>
                    </a:lnTo>
                    <a:lnTo>
                      <a:pt x="36" y="116"/>
                    </a:lnTo>
                    <a:lnTo>
                      <a:pt x="0" y="158"/>
                    </a:lnTo>
                    <a:lnTo>
                      <a:pt x="28" y="292"/>
                    </a:lnTo>
                    <a:lnTo>
                      <a:pt x="166" y="374"/>
                    </a:lnTo>
                    <a:lnTo>
                      <a:pt x="194" y="508"/>
                    </a:lnTo>
                    <a:lnTo>
                      <a:pt x="264" y="574"/>
                    </a:lnTo>
                    <a:lnTo>
                      <a:pt x="352" y="568"/>
                    </a:lnTo>
                    <a:lnTo>
                      <a:pt x="404" y="538"/>
                    </a:lnTo>
                    <a:close/>
                  </a:path>
                </a:pathLst>
              </a:custGeom>
              <a:solidFill>
                <a:srgbClr val="99FF99"/>
              </a:solidFill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>
                  <a:solidFill>
                    <a:srgbClr val="171717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36" name="Freeform 7"/>
              <p:cNvSpPr>
                <a:spLocks/>
              </p:cNvSpPr>
              <p:nvPr/>
            </p:nvSpPr>
            <p:spPr bwMode="auto">
              <a:xfrm>
                <a:off x="5714724" y="2283975"/>
                <a:ext cx="571750" cy="1000562"/>
              </a:xfrm>
              <a:custGeom>
                <a:avLst/>
                <a:gdLst/>
                <a:ahLst/>
                <a:cxnLst>
                  <a:cxn ang="0">
                    <a:pos x="336" y="64"/>
                  </a:cxn>
                  <a:cxn ang="0">
                    <a:pos x="300" y="26"/>
                  </a:cxn>
                  <a:cxn ang="0">
                    <a:pos x="296" y="4"/>
                  </a:cxn>
                  <a:cxn ang="0">
                    <a:pos x="210" y="0"/>
                  </a:cxn>
                  <a:cxn ang="0">
                    <a:pos x="158" y="30"/>
                  </a:cxn>
                  <a:cxn ang="0">
                    <a:pos x="70" y="36"/>
                  </a:cxn>
                  <a:cxn ang="0">
                    <a:pos x="78" y="96"/>
                  </a:cxn>
                  <a:cxn ang="0">
                    <a:pos x="22" y="162"/>
                  </a:cxn>
                  <a:cxn ang="0">
                    <a:pos x="42" y="202"/>
                  </a:cxn>
                  <a:cxn ang="0">
                    <a:pos x="0" y="272"/>
                  </a:cxn>
                  <a:cxn ang="0">
                    <a:pos x="0" y="320"/>
                  </a:cxn>
                  <a:cxn ang="0">
                    <a:pos x="96" y="442"/>
                  </a:cxn>
                  <a:cxn ang="0">
                    <a:pos x="130" y="442"/>
                  </a:cxn>
                  <a:cxn ang="0">
                    <a:pos x="130" y="526"/>
                  </a:cxn>
                  <a:cxn ang="0">
                    <a:pos x="208" y="580"/>
                  </a:cxn>
                  <a:cxn ang="0">
                    <a:pos x="236" y="658"/>
                  </a:cxn>
                  <a:cxn ang="0">
                    <a:pos x="258" y="616"/>
                  </a:cxn>
                  <a:cxn ang="0">
                    <a:pos x="308" y="644"/>
                  </a:cxn>
                  <a:cxn ang="0">
                    <a:pos x="348" y="592"/>
                  </a:cxn>
                  <a:cxn ang="0">
                    <a:pos x="356" y="510"/>
                  </a:cxn>
                  <a:cxn ang="0">
                    <a:pos x="376" y="428"/>
                  </a:cxn>
                  <a:cxn ang="0">
                    <a:pos x="336" y="64"/>
                  </a:cxn>
                </a:cxnLst>
                <a:rect l="0" t="0" r="r" b="b"/>
                <a:pathLst>
                  <a:path w="376" h="658">
                    <a:moveTo>
                      <a:pt x="336" y="64"/>
                    </a:moveTo>
                    <a:lnTo>
                      <a:pt x="300" y="26"/>
                    </a:lnTo>
                    <a:lnTo>
                      <a:pt x="296" y="4"/>
                    </a:lnTo>
                    <a:lnTo>
                      <a:pt x="210" y="0"/>
                    </a:lnTo>
                    <a:lnTo>
                      <a:pt x="158" y="30"/>
                    </a:lnTo>
                    <a:lnTo>
                      <a:pt x="70" y="36"/>
                    </a:lnTo>
                    <a:lnTo>
                      <a:pt x="78" y="96"/>
                    </a:lnTo>
                    <a:lnTo>
                      <a:pt x="22" y="162"/>
                    </a:lnTo>
                    <a:lnTo>
                      <a:pt x="42" y="202"/>
                    </a:lnTo>
                    <a:lnTo>
                      <a:pt x="0" y="272"/>
                    </a:lnTo>
                    <a:lnTo>
                      <a:pt x="0" y="320"/>
                    </a:lnTo>
                    <a:lnTo>
                      <a:pt x="96" y="442"/>
                    </a:lnTo>
                    <a:lnTo>
                      <a:pt x="130" y="442"/>
                    </a:lnTo>
                    <a:lnTo>
                      <a:pt x="130" y="526"/>
                    </a:lnTo>
                    <a:lnTo>
                      <a:pt x="208" y="580"/>
                    </a:lnTo>
                    <a:lnTo>
                      <a:pt x="236" y="658"/>
                    </a:lnTo>
                    <a:lnTo>
                      <a:pt x="258" y="616"/>
                    </a:lnTo>
                    <a:lnTo>
                      <a:pt x="308" y="644"/>
                    </a:lnTo>
                    <a:lnTo>
                      <a:pt x="348" y="592"/>
                    </a:lnTo>
                    <a:lnTo>
                      <a:pt x="356" y="510"/>
                    </a:lnTo>
                    <a:lnTo>
                      <a:pt x="376" y="428"/>
                    </a:lnTo>
                    <a:lnTo>
                      <a:pt x="336" y="64"/>
                    </a:lnTo>
                    <a:close/>
                  </a:path>
                </a:pathLst>
              </a:custGeom>
              <a:solidFill>
                <a:srgbClr val="99FF99"/>
              </a:solidFill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>
                  <a:solidFill>
                    <a:srgbClr val="171717"/>
                  </a:solidFill>
                  <a:ea typeface="ＭＳ Ｐゴシック" pitchFamily="-97" charset="-128"/>
                </a:endParaRPr>
              </a:p>
            </p:txBody>
          </p:sp>
          <p:grpSp>
            <p:nvGrpSpPr>
              <p:cNvPr id="4" name="Gruppe 313"/>
              <p:cNvGrpSpPr/>
              <p:nvPr/>
            </p:nvGrpSpPr>
            <p:grpSpPr>
              <a:xfrm>
                <a:off x="1449633" y="627625"/>
                <a:ext cx="7103818" cy="4930930"/>
                <a:chOff x="1449633" y="456175"/>
                <a:chExt cx="7103818" cy="4930930"/>
              </a:xfrm>
              <a:grpFill/>
            </p:grpSpPr>
            <p:sp>
              <p:nvSpPr>
                <p:cNvPr id="538" name="Freeform 3053"/>
                <p:cNvSpPr>
                  <a:spLocks/>
                </p:cNvSpPr>
                <p:nvPr/>
              </p:nvSpPr>
              <p:spPr bwMode="auto">
                <a:xfrm>
                  <a:off x="7807144" y="1160689"/>
                  <a:ext cx="149261" cy="5701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312"/>
                    </a:cxn>
                    <a:cxn ang="0">
                      <a:pos x="100" y="382"/>
                    </a:cxn>
                    <a:cxn ang="0">
                      <a:pos x="94" y="324"/>
                    </a:cxn>
                    <a:cxn ang="0">
                      <a:pos x="30" y="9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0" h="382">
                      <a:moveTo>
                        <a:pt x="0" y="0"/>
                      </a:moveTo>
                      <a:lnTo>
                        <a:pt x="86" y="312"/>
                      </a:lnTo>
                      <a:lnTo>
                        <a:pt x="100" y="382"/>
                      </a:lnTo>
                      <a:lnTo>
                        <a:pt x="94" y="324"/>
                      </a:lnTo>
                      <a:lnTo>
                        <a:pt x="30" y="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solidFill>
                      <a:srgbClr val="171717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39" name="Freeform 3054"/>
                <p:cNvSpPr>
                  <a:spLocks/>
                </p:cNvSpPr>
                <p:nvPr/>
              </p:nvSpPr>
              <p:spPr bwMode="auto">
                <a:xfrm>
                  <a:off x="7147408" y="1109940"/>
                  <a:ext cx="895569" cy="814968"/>
                </a:xfrm>
                <a:custGeom>
                  <a:avLst/>
                  <a:gdLst/>
                  <a:ahLst/>
                  <a:cxnLst>
                    <a:cxn ang="0">
                      <a:pos x="546" y="442"/>
                    </a:cxn>
                    <a:cxn ang="0">
                      <a:pos x="542" y="416"/>
                    </a:cxn>
                    <a:cxn ang="0">
                      <a:pos x="528" y="346"/>
                    </a:cxn>
                    <a:cxn ang="0">
                      <a:pos x="442" y="34"/>
                    </a:cxn>
                    <a:cxn ang="0">
                      <a:pos x="434" y="0"/>
                    </a:cxn>
                    <a:cxn ang="0">
                      <a:pos x="434" y="0"/>
                    </a:cxn>
                    <a:cxn ang="0">
                      <a:pos x="434" y="0"/>
                    </a:cxn>
                    <a:cxn ang="0">
                      <a:pos x="308" y="48"/>
                    </a:cxn>
                    <a:cxn ang="0">
                      <a:pos x="238" y="208"/>
                    </a:cxn>
                    <a:cxn ang="0">
                      <a:pos x="246" y="234"/>
                    </a:cxn>
                    <a:cxn ang="0">
                      <a:pos x="216" y="290"/>
                    </a:cxn>
                    <a:cxn ang="0">
                      <a:pos x="84" y="318"/>
                    </a:cxn>
                    <a:cxn ang="0">
                      <a:pos x="46" y="398"/>
                    </a:cxn>
                    <a:cxn ang="0">
                      <a:pos x="58" y="426"/>
                    </a:cxn>
                    <a:cxn ang="0">
                      <a:pos x="0" y="494"/>
                    </a:cxn>
                    <a:cxn ang="0">
                      <a:pos x="16" y="546"/>
                    </a:cxn>
                    <a:cxn ang="0">
                      <a:pos x="380" y="426"/>
                    </a:cxn>
                    <a:cxn ang="0">
                      <a:pos x="456" y="492"/>
                    </a:cxn>
                    <a:cxn ang="0">
                      <a:pos x="478" y="498"/>
                    </a:cxn>
                    <a:cxn ang="0">
                      <a:pos x="588" y="522"/>
                    </a:cxn>
                    <a:cxn ang="0">
                      <a:pos x="600" y="496"/>
                    </a:cxn>
                    <a:cxn ang="0">
                      <a:pos x="594" y="490"/>
                    </a:cxn>
                    <a:cxn ang="0">
                      <a:pos x="546" y="442"/>
                    </a:cxn>
                  </a:cxnLst>
                  <a:rect l="0" t="0" r="r" b="b"/>
                  <a:pathLst>
                    <a:path w="600" h="546">
                      <a:moveTo>
                        <a:pt x="546" y="442"/>
                      </a:moveTo>
                      <a:lnTo>
                        <a:pt x="542" y="416"/>
                      </a:lnTo>
                      <a:lnTo>
                        <a:pt x="528" y="346"/>
                      </a:lnTo>
                      <a:lnTo>
                        <a:pt x="442" y="34"/>
                      </a:lnTo>
                      <a:lnTo>
                        <a:pt x="434" y="0"/>
                      </a:lnTo>
                      <a:lnTo>
                        <a:pt x="434" y="0"/>
                      </a:lnTo>
                      <a:lnTo>
                        <a:pt x="434" y="0"/>
                      </a:lnTo>
                      <a:lnTo>
                        <a:pt x="308" y="48"/>
                      </a:lnTo>
                      <a:lnTo>
                        <a:pt x="238" y="208"/>
                      </a:lnTo>
                      <a:lnTo>
                        <a:pt x="246" y="234"/>
                      </a:lnTo>
                      <a:lnTo>
                        <a:pt x="216" y="290"/>
                      </a:lnTo>
                      <a:lnTo>
                        <a:pt x="84" y="318"/>
                      </a:lnTo>
                      <a:lnTo>
                        <a:pt x="46" y="398"/>
                      </a:lnTo>
                      <a:lnTo>
                        <a:pt x="58" y="426"/>
                      </a:lnTo>
                      <a:lnTo>
                        <a:pt x="0" y="494"/>
                      </a:lnTo>
                      <a:lnTo>
                        <a:pt x="16" y="546"/>
                      </a:lnTo>
                      <a:lnTo>
                        <a:pt x="380" y="426"/>
                      </a:lnTo>
                      <a:lnTo>
                        <a:pt x="456" y="492"/>
                      </a:lnTo>
                      <a:lnTo>
                        <a:pt x="478" y="498"/>
                      </a:lnTo>
                      <a:lnTo>
                        <a:pt x="588" y="522"/>
                      </a:lnTo>
                      <a:lnTo>
                        <a:pt x="600" y="496"/>
                      </a:lnTo>
                      <a:lnTo>
                        <a:pt x="594" y="490"/>
                      </a:lnTo>
                      <a:lnTo>
                        <a:pt x="546" y="442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a-DK">
                    <a:solidFill>
                      <a:srgbClr val="171717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40" name="Freeform 3055"/>
                <p:cNvSpPr>
                  <a:spLocks/>
                </p:cNvSpPr>
                <p:nvPr/>
              </p:nvSpPr>
              <p:spPr bwMode="auto">
                <a:xfrm>
                  <a:off x="8183283" y="1315921"/>
                  <a:ext cx="59705" cy="41793"/>
                </a:xfrm>
                <a:custGeom>
                  <a:avLst/>
                  <a:gdLst/>
                  <a:ahLst/>
                  <a:cxnLst>
                    <a:cxn ang="0">
                      <a:pos x="40" y="28"/>
                    </a:cxn>
                    <a:cxn ang="0">
                      <a:pos x="40" y="24"/>
                    </a:cxn>
                    <a:cxn ang="0">
                      <a:pos x="0" y="0"/>
                    </a:cxn>
                    <a:cxn ang="0">
                      <a:pos x="40" y="28"/>
                    </a:cxn>
                  </a:cxnLst>
                  <a:rect l="0" t="0" r="r" b="b"/>
                  <a:pathLst>
                    <a:path w="40" h="28">
                      <a:moveTo>
                        <a:pt x="40" y="28"/>
                      </a:moveTo>
                      <a:lnTo>
                        <a:pt x="40" y="24"/>
                      </a:lnTo>
                      <a:lnTo>
                        <a:pt x="0" y="0"/>
                      </a:lnTo>
                      <a:lnTo>
                        <a:pt x="40" y="28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solidFill>
                      <a:srgbClr val="171717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41" name="Freeform 3056"/>
                <p:cNvSpPr>
                  <a:spLocks/>
                </p:cNvSpPr>
                <p:nvPr/>
              </p:nvSpPr>
              <p:spPr bwMode="auto">
                <a:xfrm>
                  <a:off x="7995213" y="456175"/>
                  <a:ext cx="558238" cy="895569"/>
                </a:xfrm>
                <a:custGeom>
                  <a:avLst/>
                  <a:gdLst/>
                  <a:ahLst/>
                  <a:cxnLst>
                    <a:cxn ang="0">
                      <a:pos x="284" y="228"/>
                    </a:cxn>
                    <a:cxn ang="0">
                      <a:pos x="244" y="202"/>
                    </a:cxn>
                    <a:cxn ang="0">
                      <a:pos x="136" y="0"/>
                    </a:cxn>
                    <a:cxn ang="0">
                      <a:pos x="84" y="68"/>
                    </a:cxn>
                    <a:cxn ang="0">
                      <a:pos x="46" y="54"/>
                    </a:cxn>
                    <a:cxn ang="0">
                      <a:pos x="46" y="228"/>
                    </a:cxn>
                    <a:cxn ang="0">
                      <a:pos x="0" y="356"/>
                    </a:cxn>
                    <a:cxn ang="0">
                      <a:pos x="126" y="576"/>
                    </a:cxn>
                    <a:cxn ang="0">
                      <a:pos x="166" y="600"/>
                    </a:cxn>
                    <a:cxn ang="0">
                      <a:pos x="166" y="540"/>
                    </a:cxn>
                    <a:cxn ang="0">
                      <a:pos x="244" y="404"/>
                    </a:cxn>
                    <a:cxn ang="0">
                      <a:pos x="294" y="378"/>
                    </a:cxn>
                    <a:cxn ang="0">
                      <a:pos x="294" y="336"/>
                    </a:cxn>
                    <a:cxn ang="0">
                      <a:pos x="374" y="202"/>
                    </a:cxn>
                    <a:cxn ang="0">
                      <a:pos x="284" y="228"/>
                    </a:cxn>
                  </a:cxnLst>
                  <a:rect l="0" t="0" r="r" b="b"/>
                  <a:pathLst>
                    <a:path w="374" h="600">
                      <a:moveTo>
                        <a:pt x="284" y="228"/>
                      </a:moveTo>
                      <a:lnTo>
                        <a:pt x="244" y="202"/>
                      </a:lnTo>
                      <a:lnTo>
                        <a:pt x="136" y="0"/>
                      </a:lnTo>
                      <a:lnTo>
                        <a:pt x="84" y="68"/>
                      </a:lnTo>
                      <a:lnTo>
                        <a:pt x="46" y="54"/>
                      </a:lnTo>
                      <a:lnTo>
                        <a:pt x="46" y="228"/>
                      </a:lnTo>
                      <a:lnTo>
                        <a:pt x="0" y="356"/>
                      </a:lnTo>
                      <a:lnTo>
                        <a:pt x="126" y="576"/>
                      </a:lnTo>
                      <a:lnTo>
                        <a:pt x="166" y="600"/>
                      </a:lnTo>
                      <a:lnTo>
                        <a:pt x="166" y="540"/>
                      </a:lnTo>
                      <a:lnTo>
                        <a:pt x="244" y="404"/>
                      </a:lnTo>
                      <a:lnTo>
                        <a:pt x="294" y="378"/>
                      </a:lnTo>
                      <a:lnTo>
                        <a:pt x="294" y="336"/>
                      </a:lnTo>
                      <a:lnTo>
                        <a:pt x="374" y="202"/>
                      </a:lnTo>
                      <a:lnTo>
                        <a:pt x="284" y="22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solidFill>
                      <a:srgbClr val="171717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42" name="Freeform 3057"/>
                <p:cNvSpPr>
                  <a:spLocks/>
                </p:cNvSpPr>
                <p:nvPr/>
              </p:nvSpPr>
              <p:spPr bwMode="auto">
                <a:xfrm>
                  <a:off x="7798188" y="1047250"/>
                  <a:ext cx="176129" cy="504504"/>
                </a:xfrm>
                <a:custGeom>
                  <a:avLst/>
                  <a:gdLst/>
                  <a:ahLst/>
                  <a:cxnLst>
                    <a:cxn ang="0">
                      <a:pos x="110" y="84"/>
                    </a:cxn>
                    <a:cxn ang="0">
                      <a:pos x="110" y="84"/>
                    </a:cxn>
                    <a:cxn ang="0">
                      <a:pos x="112" y="64"/>
                    </a:cxn>
                    <a:cxn ang="0">
                      <a:pos x="112" y="42"/>
                    </a:cxn>
                    <a:cxn ang="0">
                      <a:pos x="110" y="20"/>
                    </a:cxn>
                    <a:cxn ang="0">
                      <a:pos x="106" y="0"/>
                    </a:cxn>
                    <a:cxn ang="0">
                      <a:pos x="0" y="40"/>
                    </a:cxn>
                    <a:cxn ang="0">
                      <a:pos x="0" y="42"/>
                    </a:cxn>
                    <a:cxn ang="0">
                      <a:pos x="2" y="42"/>
                    </a:cxn>
                    <a:cxn ang="0">
                      <a:pos x="40" y="174"/>
                    </a:cxn>
                    <a:cxn ang="0">
                      <a:pos x="80" y="318"/>
                    </a:cxn>
                    <a:cxn ang="0">
                      <a:pos x="86" y="338"/>
                    </a:cxn>
                    <a:cxn ang="0">
                      <a:pos x="86" y="338"/>
                    </a:cxn>
                    <a:cxn ang="0">
                      <a:pos x="118" y="330"/>
                    </a:cxn>
                    <a:cxn ang="0">
                      <a:pos x="118" y="330"/>
                    </a:cxn>
                    <a:cxn ang="0">
                      <a:pos x="110" y="302"/>
                    </a:cxn>
                    <a:cxn ang="0">
                      <a:pos x="106" y="270"/>
                    </a:cxn>
                    <a:cxn ang="0">
                      <a:pos x="104" y="234"/>
                    </a:cxn>
                    <a:cxn ang="0">
                      <a:pos x="104" y="198"/>
                    </a:cxn>
                    <a:cxn ang="0">
                      <a:pos x="106" y="132"/>
                    </a:cxn>
                    <a:cxn ang="0">
                      <a:pos x="108" y="104"/>
                    </a:cxn>
                    <a:cxn ang="0">
                      <a:pos x="110" y="84"/>
                    </a:cxn>
                    <a:cxn ang="0">
                      <a:pos x="110" y="84"/>
                    </a:cxn>
                  </a:cxnLst>
                  <a:rect l="0" t="0" r="r" b="b"/>
                  <a:pathLst>
                    <a:path w="118" h="338">
                      <a:moveTo>
                        <a:pt x="110" y="84"/>
                      </a:moveTo>
                      <a:lnTo>
                        <a:pt x="110" y="84"/>
                      </a:lnTo>
                      <a:lnTo>
                        <a:pt x="112" y="64"/>
                      </a:lnTo>
                      <a:lnTo>
                        <a:pt x="112" y="42"/>
                      </a:lnTo>
                      <a:lnTo>
                        <a:pt x="110" y="20"/>
                      </a:lnTo>
                      <a:lnTo>
                        <a:pt x="106" y="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2" y="42"/>
                      </a:lnTo>
                      <a:lnTo>
                        <a:pt x="40" y="174"/>
                      </a:lnTo>
                      <a:lnTo>
                        <a:pt x="80" y="318"/>
                      </a:lnTo>
                      <a:lnTo>
                        <a:pt x="86" y="338"/>
                      </a:lnTo>
                      <a:lnTo>
                        <a:pt x="86" y="338"/>
                      </a:lnTo>
                      <a:lnTo>
                        <a:pt x="118" y="330"/>
                      </a:lnTo>
                      <a:lnTo>
                        <a:pt x="118" y="330"/>
                      </a:lnTo>
                      <a:lnTo>
                        <a:pt x="110" y="302"/>
                      </a:lnTo>
                      <a:lnTo>
                        <a:pt x="106" y="270"/>
                      </a:lnTo>
                      <a:lnTo>
                        <a:pt x="104" y="234"/>
                      </a:lnTo>
                      <a:lnTo>
                        <a:pt x="104" y="198"/>
                      </a:lnTo>
                      <a:lnTo>
                        <a:pt x="106" y="132"/>
                      </a:lnTo>
                      <a:lnTo>
                        <a:pt x="108" y="104"/>
                      </a:lnTo>
                      <a:lnTo>
                        <a:pt x="110" y="84"/>
                      </a:lnTo>
                      <a:lnTo>
                        <a:pt x="110" y="8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solidFill>
                      <a:srgbClr val="171717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43" name="Freeform 3058"/>
                <p:cNvSpPr>
                  <a:spLocks/>
                </p:cNvSpPr>
                <p:nvPr/>
              </p:nvSpPr>
              <p:spPr bwMode="auto">
                <a:xfrm>
                  <a:off x="7953420" y="984561"/>
                  <a:ext cx="292552" cy="555253"/>
                </a:xfrm>
                <a:custGeom>
                  <a:avLst/>
                  <a:gdLst/>
                  <a:ahLst/>
                  <a:cxnLst>
                    <a:cxn ang="0">
                      <a:pos x="156" y="224"/>
                    </a:cxn>
                    <a:cxn ang="0">
                      <a:pos x="30" y="6"/>
                    </a:cxn>
                    <a:cxn ang="0">
                      <a:pos x="30" y="4"/>
                    </a:cxn>
                    <a:cxn ang="0">
                      <a:pos x="156" y="222"/>
                    </a:cxn>
                    <a:cxn ang="0">
                      <a:pos x="30" y="0"/>
                    </a:cxn>
                    <a:cxn ang="0">
                      <a:pos x="16" y="36"/>
                    </a:cxn>
                    <a:cxn ang="0">
                      <a:pos x="2" y="42"/>
                    </a:cxn>
                    <a:cxn ang="0">
                      <a:pos x="2" y="42"/>
                    </a:cxn>
                    <a:cxn ang="0">
                      <a:pos x="6" y="62"/>
                    </a:cxn>
                    <a:cxn ang="0">
                      <a:pos x="8" y="84"/>
                    </a:cxn>
                    <a:cxn ang="0">
                      <a:pos x="8" y="106"/>
                    </a:cxn>
                    <a:cxn ang="0">
                      <a:pos x="6" y="126"/>
                    </a:cxn>
                    <a:cxn ang="0">
                      <a:pos x="6" y="126"/>
                    </a:cxn>
                    <a:cxn ang="0">
                      <a:pos x="4" y="146"/>
                    </a:cxn>
                    <a:cxn ang="0">
                      <a:pos x="2" y="174"/>
                    </a:cxn>
                    <a:cxn ang="0">
                      <a:pos x="0" y="240"/>
                    </a:cxn>
                    <a:cxn ang="0">
                      <a:pos x="0" y="276"/>
                    </a:cxn>
                    <a:cxn ang="0">
                      <a:pos x="2" y="312"/>
                    </a:cxn>
                    <a:cxn ang="0">
                      <a:pos x="6" y="344"/>
                    </a:cxn>
                    <a:cxn ang="0">
                      <a:pos x="14" y="372"/>
                    </a:cxn>
                    <a:cxn ang="0">
                      <a:pos x="14" y="372"/>
                    </a:cxn>
                    <a:cxn ang="0">
                      <a:pos x="44" y="362"/>
                    </a:cxn>
                    <a:cxn ang="0">
                      <a:pos x="74" y="350"/>
                    </a:cxn>
                    <a:cxn ang="0">
                      <a:pos x="100" y="334"/>
                    </a:cxn>
                    <a:cxn ang="0">
                      <a:pos x="114" y="326"/>
                    </a:cxn>
                    <a:cxn ang="0">
                      <a:pos x="124" y="316"/>
                    </a:cxn>
                    <a:cxn ang="0">
                      <a:pos x="124" y="316"/>
                    </a:cxn>
                    <a:cxn ang="0">
                      <a:pos x="134" y="308"/>
                    </a:cxn>
                    <a:cxn ang="0">
                      <a:pos x="144" y="300"/>
                    </a:cxn>
                    <a:cxn ang="0">
                      <a:pos x="154" y="296"/>
                    </a:cxn>
                    <a:cxn ang="0">
                      <a:pos x="164" y="292"/>
                    </a:cxn>
                    <a:cxn ang="0">
                      <a:pos x="182" y="288"/>
                    </a:cxn>
                    <a:cxn ang="0">
                      <a:pos x="196" y="288"/>
                    </a:cxn>
                    <a:cxn ang="0">
                      <a:pos x="196" y="250"/>
                    </a:cxn>
                    <a:cxn ang="0">
                      <a:pos x="156" y="224"/>
                    </a:cxn>
                  </a:cxnLst>
                  <a:rect l="0" t="0" r="r" b="b"/>
                  <a:pathLst>
                    <a:path w="196" h="372">
                      <a:moveTo>
                        <a:pt x="156" y="224"/>
                      </a:moveTo>
                      <a:lnTo>
                        <a:pt x="30" y="6"/>
                      </a:lnTo>
                      <a:lnTo>
                        <a:pt x="30" y="4"/>
                      </a:lnTo>
                      <a:lnTo>
                        <a:pt x="156" y="222"/>
                      </a:lnTo>
                      <a:lnTo>
                        <a:pt x="30" y="0"/>
                      </a:lnTo>
                      <a:lnTo>
                        <a:pt x="16" y="36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6" y="62"/>
                      </a:lnTo>
                      <a:lnTo>
                        <a:pt x="8" y="84"/>
                      </a:lnTo>
                      <a:lnTo>
                        <a:pt x="8" y="106"/>
                      </a:lnTo>
                      <a:lnTo>
                        <a:pt x="6" y="126"/>
                      </a:lnTo>
                      <a:lnTo>
                        <a:pt x="6" y="126"/>
                      </a:lnTo>
                      <a:lnTo>
                        <a:pt x="4" y="146"/>
                      </a:lnTo>
                      <a:lnTo>
                        <a:pt x="2" y="174"/>
                      </a:lnTo>
                      <a:lnTo>
                        <a:pt x="0" y="240"/>
                      </a:lnTo>
                      <a:lnTo>
                        <a:pt x="0" y="276"/>
                      </a:lnTo>
                      <a:lnTo>
                        <a:pt x="2" y="312"/>
                      </a:lnTo>
                      <a:lnTo>
                        <a:pt x="6" y="344"/>
                      </a:lnTo>
                      <a:lnTo>
                        <a:pt x="14" y="372"/>
                      </a:lnTo>
                      <a:lnTo>
                        <a:pt x="14" y="372"/>
                      </a:lnTo>
                      <a:lnTo>
                        <a:pt x="44" y="362"/>
                      </a:lnTo>
                      <a:lnTo>
                        <a:pt x="74" y="350"/>
                      </a:lnTo>
                      <a:lnTo>
                        <a:pt x="100" y="334"/>
                      </a:lnTo>
                      <a:lnTo>
                        <a:pt x="114" y="326"/>
                      </a:lnTo>
                      <a:lnTo>
                        <a:pt x="124" y="316"/>
                      </a:lnTo>
                      <a:lnTo>
                        <a:pt x="124" y="316"/>
                      </a:lnTo>
                      <a:lnTo>
                        <a:pt x="134" y="308"/>
                      </a:lnTo>
                      <a:lnTo>
                        <a:pt x="144" y="300"/>
                      </a:lnTo>
                      <a:lnTo>
                        <a:pt x="154" y="296"/>
                      </a:lnTo>
                      <a:lnTo>
                        <a:pt x="164" y="292"/>
                      </a:lnTo>
                      <a:lnTo>
                        <a:pt x="182" y="288"/>
                      </a:lnTo>
                      <a:lnTo>
                        <a:pt x="196" y="288"/>
                      </a:lnTo>
                      <a:lnTo>
                        <a:pt x="196" y="250"/>
                      </a:lnTo>
                      <a:lnTo>
                        <a:pt x="156" y="22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solidFill>
                      <a:srgbClr val="171717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45" name="Freeform 3059"/>
                <p:cNvSpPr>
                  <a:spLocks/>
                </p:cNvSpPr>
                <p:nvPr/>
              </p:nvSpPr>
              <p:spPr bwMode="auto">
                <a:xfrm>
                  <a:off x="7947449" y="1575636"/>
                  <a:ext cx="247774" cy="271656"/>
                </a:xfrm>
                <a:custGeom>
                  <a:avLst/>
                  <a:gdLst/>
                  <a:ahLst/>
                  <a:cxnLst>
                    <a:cxn ang="0">
                      <a:pos x="2" y="46"/>
                    </a:cxn>
                    <a:cxn ang="0">
                      <a:pos x="12" y="128"/>
                    </a:cxn>
                    <a:cxn ang="0">
                      <a:pos x="64" y="182"/>
                    </a:cxn>
                    <a:cxn ang="0">
                      <a:pos x="60" y="178"/>
                    </a:cxn>
                    <a:cxn ang="0">
                      <a:pos x="64" y="182"/>
                    </a:cxn>
                    <a:cxn ang="0">
                      <a:pos x="66" y="178"/>
                    </a:cxn>
                    <a:cxn ang="0">
                      <a:pos x="150" y="138"/>
                    </a:cxn>
                    <a:cxn ang="0">
                      <a:pos x="164" y="138"/>
                    </a:cxn>
                    <a:cxn ang="0">
                      <a:pos x="166" y="138"/>
                    </a:cxn>
                    <a:cxn ang="0">
                      <a:pos x="138" y="0"/>
                    </a:cxn>
                    <a:cxn ang="0">
                      <a:pos x="0" y="44"/>
                    </a:cxn>
                    <a:cxn ang="0">
                      <a:pos x="2" y="46"/>
                    </a:cxn>
                  </a:cxnLst>
                  <a:rect l="0" t="0" r="r" b="b"/>
                  <a:pathLst>
                    <a:path w="166" h="182">
                      <a:moveTo>
                        <a:pt x="2" y="46"/>
                      </a:moveTo>
                      <a:lnTo>
                        <a:pt x="12" y="128"/>
                      </a:lnTo>
                      <a:lnTo>
                        <a:pt x="64" y="182"/>
                      </a:lnTo>
                      <a:lnTo>
                        <a:pt x="60" y="178"/>
                      </a:lnTo>
                      <a:lnTo>
                        <a:pt x="64" y="182"/>
                      </a:lnTo>
                      <a:lnTo>
                        <a:pt x="66" y="178"/>
                      </a:lnTo>
                      <a:lnTo>
                        <a:pt x="150" y="138"/>
                      </a:lnTo>
                      <a:lnTo>
                        <a:pt x="164" y="138"/>
                      </a:lnTo>
                      <a:lnTo>
                        <a:pt x="166" y="138"/>
                      </a:lnTo>
                      <a:lnTo>
                        <a:pt x="138" y="0"/>
                      </a:lnTo>
                      <a:lnTo>
                        <a:pt x="0" y="44"/>
                      </a:lnTo>
                      <a:lnTo>
                        <a:pt x="2" y="4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solidFill>
                      <a:srgbClr val="171717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46" name="Freeform 3060"/>
                <p:cNvSpPr>
                  <a:spLocks/>
                </p:cNvSpPr>
                <p:nvPr/>
              </p:nvSpPr>
              <p:spPr bwMode="auto">
                <a:xfrm>
                  <a:off x="7929918" y="1417419"/>
                  <a:ext cx="498533" cy="226877"/>
                </a:xfrm>
                <a:custGeom>
                  <a:avLst/>
                  <a:gdLst/>
                  <a:ahLst/>
                  <a:cxnLst>
                    <a:cxn ang="0">
                      <a:pos x="292" y="16"/>
                    </a:cxn>
                    <a:cxn ang="0">
                      <a:pos x="264" y="68"/>
                    </a:cxn>
                    <a:cxn ang="0">
                      <a:pos x="214" y="2"/>
                    </a:cxn>
                    <a:cxn ang="0">
                      <a:pos x="214" y="0"/>
                    </a:cxn>
                    <a:cxn ang="0">
                      <a:pos x="214" y="0"/>
                    </a:cxn>
                    <a:cxn ang="0">
                      <a:pos x="202" y="0"/>
                    </a:cxn>
                    <a:cxn ang="0">
                      <a:pos x="184" y="2"/>
                    </a:cxn>
                    <a:cxn ang="0">
                      <a:pos x="174" y="6"/>
                    </a:cxn>
                    <a:cxn ang="0">
                      <a:pos x="162" y="12"/>
                    </a:cxn>
                    <a:cxn ang="0">
                      <a:pos x="152" y="18"/>
                    </a:cxn>
                    <a:cxn ang="0">
                      <a:pos x="142" y="26"/>
                    </a:cxn>
                    <a:cxn ang="0">
                      <a:pos x="142" y="26"/>
                    </a:cxn>
                    <a:cxn ang="0">
                      <a:pos x="128" y="38"/>
                    </a:cxn>
                    <a:cxn ang="0">
                      <a:pos x="112" y="50"/>
                    </a:cxn>
                    <a:cxn ang="0">
                      <a:pos x="96" y="60"/>
                    </a:cxn>
                    <a:cxn ang="0">
                      <a:pos x="76" y="68"/>
                    </a:cxn>
                    <a:cxn ang="0">
                      <a:pos x="38" y="82"/>
                    </a:cxn>
                    <a:cxn ang="0">
                      <a:pos x="0" y="90"/>
                    </a:cxn>
                    <a:cxn ang="0">
                      <a:pos x="16" y="150"/>
                    </a:cxn>
                    <a:cxn ang="0">
                      <a:pos x="154" y="106"/>
                    </a:cxn>
                    <a:cxn ang="0">
                      <a:pos x="154" y="102"/>
                    </a:cxn>
                    <a:cxn ang="0">
                      <a:pos x="170" y="96"/>
                    </a:cxn>
                    <a:cxn ang="0">
                      <a:pos x="206" y="82"/>
                    </a:cxn>
                    <a:cxn ang="0">
                      <a:pos x="242" y="122"/>
                    </a:cxn>
                    <a:cxn ang="0">
                      <a:pos x="244" y="122"/>
                    </a:cxn>
                    <a:cxn ang="0">
                      <a:pos x="254" y="152"/>
                    </a:cxn>
                    <a:cxn ang="0">
                      <a:pos x="334" y="152"/>
                    </a:cxn>
                    <a:cxn ang="0">
                      <a:pos x="334" y="84"/>
                    </a:cxn>
                    <a:cxn ang="0">
                      <a:pos x="292" y="16"/>
                    </a:cxn>
                  </a:cxnLst>
                  <a:rect l="0" t="0" r="r" b="b"/>
                  <a:pathLst>
                    <a:path w="334" h="152">
                      <a:moveTo>
                        <a:pt x="292" y="16"/>
                      </a:moveTo>
                      <a:lnTo>
                        <a:pt x="264" y="68"/>
                      </a:lnTo>
                      <a:lnTo>
                        <a:pt x="214" y="2"/>
                      </a:lnTo>
                      <a:lnTo>
                        <a:pt x="214" y="0"/>
                      </a:lnTo>
                      <a:lnTo>
                        <a:pt x="214" y="0"/>
                      </a:lnTo>
                      <a:lnTo>
                        <a:pt x="202" y="0"/>
                      </a:lnTo>
                      <a:lnTo>
                        <a:pt x="184" y="2"/>
                      </a:lnTo>
                      <a:lnTo>
                        <a:pt x="174" y="6"/>
                      </a:lnTo>
                      <a:lnTo>
                        <a:pt x="162" y="12"/>
                      </a:lnTo>
                      <a:lnTo>
                        <a:pt x="152" y="18"/>
                      </a:lnTo>
                      <a:lnTo>
                        <a:pt x="142" y="26"/>
                      </a:lnTo>
                      <a:lnTo>
                        <a:pt x="142" y="26"/>
                      </a:lnTo>
                      <a:lnTo>
                        <a:pt x="128" y="38"/>
                      </a:lnTo>
                      <a:lnTo>
                        <a:pt x="112" y="50"/>
                      </a:lnTo>
                      <a:lnTo>
                        <a:pt x="96" y="60"/>
                      </a:lnTo>
                      <a:lnTo>
                        <a:pt x="76" y="68"/>
                      </a:lnTo>
                      <a:lnTo>
                        <a:pt x="38" y="82"/>
                      </a:lnTo>
                      <a:lnTo>
                        <a:pt x="0" y="90"/>
                      </a:lnTo>
                      <a:lnTo>
                        <a:pt x="16" y="150"/>
                      </a:lnTo>
                      <a:lnTo>
                        <a:pt x="154" y="106"/>
                      </a:lnTo>
                      <a:lnTo>
                        <a:pt x="154" y="102"/>
                      </a:lnTo>
                      <a:lnTo>
                        <a:pt x="170" y="96"/>
                      </a:lnTo>
                      <a:lnTo>
                        <a:pt x="206" y="82"/>
                      </a:lnTo>
                      <a:lnTo>
                        <a:pt x="242" y="122"/>
                      </a:lnTo>
                      <a:lnTo>
                        <a:pt x="244" y="122"/>
                      </a:lnTo>
                      <a:lnTo>
                        <a:pt x="254" y="152"/>
                      </a:lnTo>
                      <a:lnTo>
                        <a:pt x="334" y="152"/>
                      </a:lnTo>
                      <a:lnTo>
                        <a:pt x="334" y="84"/>
                      </a:lnTo>
                      <a:lnTo>
                        <a:pt x="292" y="1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solidFill>
                      <a:srgbClr val="171717"/>
                    </a:solidFill>
                    <a:ea typeface="ＭＳ Ｐゴシック" pitchFamily="-97" charset="-128"/>
                  </a:endParaRPr>
                </a:p>
              </p:txBody>
            </p:sp>
            <p:grpSp>
              <p:nvGrpSpPr>
                <p:cNvPr id="5" name="Gruppe 312"/>
                <p:cNvGrpSpPr/>
                <p:nvPr/>
              </p:nvGrpSpPr>
              <p:grpSpPr>
                <a:xfrm>
                  <a:off x="1449633" y="664433"/>
                  <a:ext cx="6841620" cy="4722672"/>
                  <a:chOff x="1449633" y="664433"/>
                  <a:chExt cx="6841620" cy="4722672"/>
                </a:xfrm>
                <a:grpFill/>
              </p:grpSpPr>
              <p:grpSp>
                <p:nvGrpSpPr>
                  <p:cNvPr id="6" name="Group 3052"/>
                  <p:cNvGrpSpPr>
                    <a:grpSpLocks/>
                  </p:cNvGrpSpPr>
                  <p:nvPr/>
                </p:nvGrpSpPr>
                <p:grpSpPr bwMode="auto">
                  <a:xfrm>
                    <a:off x="1449633" y="664433"/>
                    <a:ext cx="6841620" cy="4644660"/>
                    <a:chOff x="698" y="593"/>
                    <a:chExt cx="4584" cy="3112"/>
                  </a:xfrm>
                  <a:grpFill/>
                </p:grpSpPr>
                <p:sp>
                  <p:nvSpPr>
                    <p:cNvPr id="563" name="Freeform 2853"/>
                    <p:cNvSpPr>
                      <a:spLocks/>
                    </p:cNvSpPr>
                    <p:nvPr/>
                  </p:nvSpPr>
                  <p:spPr bwMode="auto">
                    <a:xfrm>
                      <a:off x="5218" y="1345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64" name="Freeform 2854"/>
                    <p:cNvSpPr>
                      <a:spLocks/>
                    </p:cNvSpPr>
                    <p:nvPr/>
                  </p:nvSpPr>
                  <p:spPr bwMode="auto">
                    <a:xfrm>
                      <a:off x="1372" y="2223"/>
                      <a:ext cx="580" cy="784"/>
                    </a:xfrm>
                    <a:custGeom>
                      <a:avLst/>
                      <a:gdLst/>
                      <a:ahLst/>
                      <a:cxnLst>
                        <a:cxn ang="0">
                          <a:pos x="128" y="0"/>
                        </a:cxn>
                        <a:cxn ang="0">
                          <a:pos x="112" y="120"/>
                        </a:cxn>
                        <a:cxn ang="0">
                          <a:pos x="72" y="106"/>
                        </a:cxn>
                        <a:cxn ang="0">
                          <a:pos x="42" y="254"/>
                        </a:cxn>
                        <a:cxn ang="0">
                          <a:pos x="74" y="350"/>
                        </a:cxn>
                        <a:cxn ang="0">
                          <a:pos x="62" y="364"/>
                        </a:cxn>
                        <a:cxn ang="0">
                          <a:pos x="12" y="472"/>
                        </a:cxn>
                        <a:cxn ang="0">
                          <a:pos x="24" y="526"/>
                        </a:cxn>
                        <a:cxn ang="0">
                          <a:pos x="0" y="568"/>
                        </a:cxn>
                        <a:cxn ang="0">
                          <a:pos x="362" y="768"/>
                        </a:cxn>
                        <a:cxn ang="0">
                          <a:pos x="538" y="784"/>
                        </a:cxn>
                        <a:cxn ang="0">
                          <a:pos x="580" y="80"/>
                        </a:cxn>
                        <a:cxn ang="0">
                          <a:pos x="128" y="0"/>
                        </a:cxn>
                      </a:cxnLst>
                      <a:rect l="0" t="0" r="r" b="b"/>
                      <a:pathLst>
                        <a:path w="580" h="784">
                          <a:moveTo>
                            <a:pt x="128" y="0"/>
                          </a:moveTo>
                          <a:lnTo>
                            <a:pt x="112" y="120"/>
                          </a:lnTo>
                          <a:lnTo>
                            <a:pt x="72" y="106"/>
                          </a:lnTo>
                          <a:lnTo>
                            <a:pt x="42" y="254"/>
                          </a:lnTo>
                          <a:lnTo>
                            <a:pt x="74" y="350"/>
                          </a:lnTo>
                          <a:lnTo>
                            <a:pt x="62" y="364"/>
                          </a:lnTo>
                          <a:lnTo>
                            <a:pt x="12" y="472"/>
                          </a:lnTo>
                          <a:lnTo>
                            <a:pt x="24" y="526"/>
                          </a:lnTo>
                          <a:lnTo>
                            <a:pt x="0" y="568"/>
                          </a:lnTo>
                          <a:lnTo>
                            <a:pt x="362" y="768"/>
                          </a:lnTo>
                          <a:lnTo>
                            <a:pt x="538" y="784"/>
                          </a:lnTo>
                          <a:lnTo>
                            <a:pt x="580" y="80"/>
                          </a:lnTo>
                          <a:lnTo>
                            <a:pt x="128" y="0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65" name="Freeform 2855"/>
                    <p:cNvSpPr>
                      <a:spLocks/>
                    </p:cNvSpPr>
                    <p:nvPr/>
                  </p:nvSpPr>
                  <p:spPr bwMode="auto">
                    <a:xfrm>
                      <a:off x="3418" y="2739"/>
                      <a:ext cx="560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276" y="240"/>
                        </a:cxn>
                        <a:cxn ang="0">
                          <a:pos x="310" y="90"/>
                        </a:cxn>
                        <a:cxn ang="0">
                          <a:pos x="280" y="0"/>
                        </a:cxn>
                        <a:cxn ang="0">
                          <a:pos x="0" y="20"/>
                        </a:cxn>
                        <a:cxn ang="0">
                          <a:pos x="16" y="154"/>
                        </a:cxn>
                        <a:cxn ang="0">
                          <a:pos x="84" y="274"/>
                        </a:cxn>
                        <a:cxn ang="0">
                          <a:pos x="76" y="372"/>
                        </a:cxn>
                        <a:cxn ang="0">
                          <a:pos x="62" y="416"/>
                        </a:cxn>
                        <a:cxn ang="0">
                          <a:pos x="174" y="440"/>
                        </a:cxn>
                        <a:cxn ang="0">
                          <a:pos x="282" y="426"/>
                        </a:cxn>
                        <a:cxn ang="0">
                          <a:pos x="264" y="468"/>
                        </a:cxn>
                        <a:cxn ang="0">
                          <a:pos x="354" y="468"/>
                        </a:cxn>
                        <a:cxn ang="0">
                          <a:pos x="390" y="426"/>
                        </a:cxn>
                        <a:cxn ang="0">
                          <a:pos x="412" y="454"/>
                        </a:cxn>
                        <a:cxn ang="0">
                          <a:pos x="480" y="400"/>
                        </a:cxn>
                        <a:cxn ang="0">
                          <a:pos x="502" y="454"/>
                        </a:cxn>
                        <a:cxn ang="0">
                          <a:pos x="540" y="454"/>
                        </a:cxn>
                        <a:cxn ang="0">
                          <a:pos x="560" y="412"/>
                        </a:cxn>
                        <a:cxn ang="0">
                          <a:pos x="512" y="344"/>
                        </a:cxn>
                        <a:cxn ang="0">
                          <a:pos x="480" y="304"/>
                        </a:cxn>
                        <a:cxn ang="0">
                          <a:pos x="486" y="302"/>
                        </a:cxn>
                        <a:cxn ang="0">
                          <a:pos x="448" y="230"/>
                        </a:cxn>
                        <a:cxn ang="0">
                          <a:pos x="276" y="240"/>
                        </a:cxn>
                      </a:cxnLst>
                      <a:rect l="0" t="0" r="r" b="b"/>
                      <a:pathLst>
                        <a:path w="560" h="468">
                          <a:moveTo>
                            <a:pt x="276" y="240"/>
                          </a:moveTo>
                          <a:lnTo>
                            <a:pt x="310" y="90"/>
                          </a:lnTo>
                          <a:lnTo>
                            <a:pt x="280" y="0"/>
                          </a:lnTo>
                          <a:lnTo>
                            <a:pt x="0" y="20"/>
                          </a:lnTo>
                          <a:lnTo>
                            <a:pt x="16" y="154"/>
                          </a:lnTo>
                          <a:lnTo>
                            <a:pt x="84" y="274"/>
                          </a:lnTo>
                          <a:lnTo>
                            <a:pt x="76" y="372"/>
                          </a:lnTo>
                          <a:lnTo>
                            <a:pt x="62" y="416"/>
                          </a:lnTo>
                          <a:lnTo>
                            <a:pt x="174" y="440"/>
                          </a:lnTo>
                          <a:lnTo>
                            <a:pt x="282" y="426"/>
                          </a:lnTo>
                          <a:lnTo>
                            <a:pt x="264" y="468"/>
                          </a:lnTo>
                          <a:lnTo>
                            <a:pt x="354" y="468"/>
                          </a:lnTo>
                          <a:lnTo>
                            <a:pt x="390" y="426"/>
                          </a:lnTo>
                          <a:lnTo>
                            <a:pt x="412" y="454"/>
                          </a:lnTo>
                          <a:lnTo>
                            <a:pt x="480" y="400"/>
                          </a:lnTo>
                          <a:lnTo>
                            <a:pt x="502" y="454"/>
                          </a:lnTo>
                          <a:lnTo>
                            <a:pt x="540" y="454"/>
                          </a:lnTo>
                          <a:lnTo>
                            <a:pt x="560" y="412"/>
                          </a:lnTo>
                          <a:lnTo>
                            <a:pt x="512" y="344"/>
                          </a:lnTo>
                          <a:lnTo>
                            <a:pt x="480" y="304"/>
                          </a:lnTo>
                          <a:lnTo>
                            <a:pt x="486" y="302"/>
                          </a:lnTo>
                          <a:lnTo>
                            <a:pt x="448" y="230"/>
                          </a:lnTo>
                          <a:lnTo>
                            <a:pt x="276" y="24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66" name="Freeform 2856"/>
                    <p:cNvSpPr>
                      <a:spLocks/>
                    </p:cNvSpPr>
                    <p:nvPr/>
                  </p:nvSpPr>
                  <p:spPr bwMode="auto">
                    <a:xfrm>
                      <a:off x="1918" y="2303"/>
                      <a:ext cx="632" cy="712"/>
                    </a:xfrm>
                    <a:custGeom>
                      <a:avLst/>
                      <a:gdLst/>
                      <a:ahLst/>
                      <a:cxnLst>
                        <a:cxn ang="0">
                          <a:pos x="254" y="634"/>
                        </a:cxn>
                        <a:cxn ang="0">
                          <a:pos x="620" y="642"/>
                        </a:cxn>
                        <a:cxn ang="0">
                          <a:pos x="612" y="82"/>
                        </a:cxn>
                        <a:cxn ang="0">
                          <a:pos x="632" y="82"/>
                        </a:cxn>
                        <a:cxn ang="0">
                          <a:pos x="632" y="14"/>
                        </a:cxn>
                        <a:cxn ang="0">
                          <a:pos x="40" y="0"/>
                        </a:cxn>
                        <a:cxn ang="0">
                          <a:pos x="0" y="704"/>
                        </a:cxn>
                        <a:cxn ang="0">
                          <a:pos x="104" y="712"/>
                        </a:cxn>
                        <a:cxn ang="0">
                          <a:pos x="104" y="660"/>
                        </a:cxn>
                        <a:cxn ang="0">
                          <a:pos x="252" y="676"/>
                        </a:cxn>
                        <a:cxn ang="0">
                          <a:pos x="256" y="678"/>
                        </a:cxn>
                        <a:cxn ang="0">
                          <a:pos x="252" y="674"/>
                        </a:cxn>
                        <a:cxn ang="0">
                          <a:pos x="254" y="634"/>
                        </a:cxn>
                      </a:cxnLst>
                      <a:rect l="0" t="0" r="r" b="b"/>
                      <a:pathLst>
                        <a:path w="632" h="712">
                          <a:moveTo>
                            <a:pt x="254" y="634"/>
                          </a:moveTo>
                          <a:lnTo>
                            <a:pt x="620" y="642"/>
                          </a:lnTo>
                          <a:lnTo>
                            <a:pt x="612" y="82"/>
                          </a:lnTo>
                          <a:lnTo>
                            <a:pt x="632" y="82"/>
                          </a:lnTo>
                          <a:lnTo>
                            <a:pt x="632" y="14"/>
                          </a:lnTo>
                          <a:lnTo>
                            <a:pt x="40" y="0"/>
                          </a:lnTo>
                          <a:lnTo>
                            <a:pt x="0" y="704"/>
                          </a:lnTo>
                          <a:lnTo>
                            <a:pt x="104" y="712"/>
                          </a:lnTo>
                          <a:lnTo>
                            <a:pt x="104" y="660"/>
                          </a:lnTo>
                          <a:lnTo>
                            <a:pt x="252" y="676"/>
                          </a:lnTo>
                          <a:lnTo>
                            <a:pt x="256" y="678"/>
                          </a:lnTo>
                          <a:lnTo>
                            <a:pt x="252" y="674"/>
                          </a:lnTo>
                          <a:lnTo>
                            <a:pt x="254" y="634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67" name="Freeform 2857"/>
                    <p:cNvSpPr>
                      <a:spLocks/>
                    </p:cNvSpPr>
                    <p:nvPr/>
                  </p:nvSpPr>
                  <p:spPr bwMode="auto">
                    <a:xfrm>
                      <a:off x="2176" y="2383"/>
                      <a:ext cx="1322" cy="1322"/>
                    </a:xfrm>
                    <a:custGeom>
                      <a:avLst/>
                      <a:gdLst/>
                      <a:ahLst/>
                      <a:cxnLst>
                        <a:cxn ang="0">
                          <a:pos x="1312" y="726"/>
                        </a:cxn>
                        <a:cxn ang="0">
                          <a:pos x="1322" y="630"/>
                        </a:cxn>
                        <a:cxn ang="0">
                          <a:pos x="1252" y="512"/>
                        </a:cxn>
                        <a:cxn ang="0">
                          <a:pos x="1234" y="376"/>
                        </a:cxn>
                        <a:cxn ang="0">
                          <a:pos x="1234" y="376"/>
                        </a:cxn>
                        <a:cxn ang="0">
                          <a:pos x="1234" y="376"/>
                        </a:cxn>
                        <a:cxn ang="0">
                          <a:pos x="1230" y="338"/>
                        </a:cxn>
                        <a:cxn ang="0">
                          <a:pos x="1120" y="292"/>
                        </a:cxn>
                        <a:cxn ang="0">
                          <a:pos x="852" y="304"/>
                        </a:cxn>
                        <a:cxn ang="0">
                          <a:pos x="644" y="236"/>
                        </a:cxn>
                        <a:cxn ang="0">
                          <a:pos x="632" y="0"/>
                        </a:cxn>
                        <a:cxn ang="0">
                          <a:pos x="362" y="10"/>
                        </a:cxn>
                        <a:cxn ang="0">
                          <a:pos x="370" y="572"/>
                        </a:cxn>
                        <a:cxn ang="0">
                          <a:pos x="0" y="562"/>
                        </a:cxn>
                        <a:cxn ang="0">
                          <a:pos x="0" y="600"/>
                        </a:cxn>
                        <a:cxn ang="0">
                          <a:pos x="174" y="756"/>
                        </a:cxn>
                        <a:cxn ang="0">
                          <a:pos x="212" y="878"/>
                        </a:cxn>
                        <a:cxn ang="0">
                          <a:pos x="372" y="958"/>
                        </a:cxn>
                        <a:cxn ang="0">
                          <a:pos x="442" y="850"/>
                        </a:cxn>
                        <a:cxn ang="0">
                          <a:pos x="562" y="864"/>
                        </a:cxn>
                        <a:cxn ang="0">
                          <a:pos x="770" y="1254"/>
                        </a:cxn>
                        <a:cxn ang="0">
                          <a:pos x="978" y="1322"/>
                        </a:cxn>
                        <a:cxn ang="0">
                          <a:pos x="1008" y="1268"/>
                        </a:cxn>
                        <a:cxn ang="0">
                          <a:pos x="968" y="1146"/>
                        </a:cxn>
                        <a:cxn ang="0">
                          <a:pos x="968" y="1014"/>
                        </a:cxn>
                        <a:cxn ang="0">
                          <a:pos x="1286" y="768"/>
                        </a:cxn>
                        <a:cxn ang="0">
                          <a:pos x="1300" y="772"/>
                        </a:cxn>
                        <a:cxn ang="0">
                          <a:pos x="1298" y="770"/>
                        </a:cxn>
                        <a:cxn ang="0">
                          <a:pos x="1312" y="726"/>
                        </a:cxn>
                      </a:cxnLst>
                      <a:rect l="0" t="0" r="r" b="b"/>
                      <a:pathLst>
                        <a:path w="1322" h="1322">
                          <a:moveTo>
                            <a:pt x="1312" y="726"/>
                          </a:moveTo>
                          <a:lnTo>
                            <a:pt x="1322" y="630"/>
                          </a:lnTo>
                          <a:lnTo>
                            <a:pt x="1252" y="512"/>
                          </a:lnTo>
                          <a:lnTo>
                            <a:pt x="1234" y="376"/>
                          </a:lnTo>
                          <a:lnTo>
                            <a:pt x="1234" y="376"/>
                          </a:lnTo>
                          <a:lnTo>
                            <a:pt x="1234" y="376"/>
                          </a:lnTo>
                          <a:lnTo>
                            <a:pt x="1230" y="338"/>
                          </a:lnTo>
                          <a:lnTo>
                            <a:pt x="1120" y="292"/>
                          </a:lnTo>
                          <a:lnTo>
                            <a:pt x="852" y="304"/>
                          </a:lnTo>
                          <a:lnTo>
                            <a:pt x="644" y="236"/>
                          </a:lnTo>
                          <a:lnTo>
                            <a:pt x="632" y="0"/>
                          </a:lnTo>
                          <a:lnTo>
                            <a:pt x="362" y="10"/>
                          </a:lnTo>
                          <a:lnTo>
                            <a:pt x="370" y="572"/>
                          </a:lnTo>
                          <a:lnTo>
                            <a:pt x="0" y="562"/>
                          </a:lnTo>
                          <a:lnTo>
                            <a:pt x="0" y="600"/>
                          </a:lnTo>
                          <a:lnTo>
                            <a:pt x="174" y="756"/>
                          </a:lnTo>
                          <a:lnTo>
                            <a:pt x="212" y="878"/>
                          </a:lnTo>
                          <a:lnTo>
                            <a:pt x="372" y="958"/>
                          </a:lnTo>
                          <a:lnTo>
                            <a:pt x="442" y="850"/>
                          </a:lnTo>
                          <a:lnTo>
                            <a:pt x="562" y="864"/>
                          </a:lnTo>
                          <a:lnTo>
                            <a:pt x="770" y="1254"/>
                          </a:lnTo>
                          <a:lnTo>
                            <a:pt x="978" y="1322"/>
                          </a:lnTo>
                          <a:lnTo>
                            <a:pt x="1008" y="1268"/>
                          </a:lnTo>
                          <a:lnTo>
                            <a:pt x="968" y="1146"/>
                          </a:lnTo>
                          <a:lnTo>
                            <a:pt x="968" y="1014"/>
                          </a:lnTo>
                          <a:lnTo>
                            <a:pt x="1286" y="768"/>
                          </a:lnTo>
                          <a:lnTo>
                            <a:pt x="1300" y="772"/>
                          </a:lnTo>
                          <a:lnTo>
                            <a:pt x="1298" y="770"/>
                          </a:lnTo>
                          <a:lnTo>
                            <a:pt x="1312" y="726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68" name="Freeform 2858"/>
                    <p:cNvSpPr>
                      <a:spLocks/>
                    </p:cNvSpPr>
                    <p:nvPr/>
                  </p:nvSpPr>
                  <p:spPr bwMode="auto">
                    <a:xfrm>
                      <a:off x="3342" y="2335"/>
                      <a:ext cx="450" cy="420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382"/>
                        </a:cxn>
                        <a:cxn ang="0">
                          <a:pos x="76" y="420"/>
                        </a:cxn>
                        <a:cxn ang="0">
                          <a:pos x="356" y="400"/>
                        </a:cxn>
                        <a:cxn ang="0">
                          <a:pos x="346" y="360"/>
                        </a:cxn>
                        <a:cxn ang="0">
                          <a:pos x="450" y="42"/>
                        </a:cxn>
                        <a:cxn ang="0">
                          <a:pos x="366" y="48"/>
                        </a:cxn>
                        <a:cxn ang="0">
                          <a:pos x="384" y="0"/>
                        </a:cxn>
                        <a:cxn ang="0">
                          <a:pos x="0" y="8"/>
                        </a:cxn>
                        <a:cxn ang="0">
                          <a:pos x="32" y="366"/>
                        </a:cxn>
                        <a:cxn ang="0">
                          <a:pos x="72" y="382"/>
                        </a:cxn>
                      </a:cxnLst>
                      <a:rect l="0" t="0" r="r" b="b"/>
                      <a:pathLst>
                        <a:path w="450" h="420">
                          <a:moveTo>
                            <a:pt x="72" y="382"/>
                          </a:moveTo>
                          <a:lnTo>
                            <a:pt x="76" y="420"/>
                          </a:lnTo>
                          <a:lnTo>
                            <a:pt x="356" y="400"/>
                          </a:lnTo>
                          <a:lnTo>
                            <a:pt x="346" y="360"/>
                          </a:lnTo>
                          <a:lnTo>
                            <a:pt x="450" y="42"/>
                          </a:lnTo>
                          <a:lnTo>
                            <a:pt x="366" y="48"/>
                          </a:lnTo>
                          <a:lnTo>
                            <a:pt x="384" y="0"/>
                          </a:lnTo>
                          <a:lnTo>
                            <a:pt x="0" y="8"/>
                          </a:lnTo>
                          <a:lnTo>
                            <a:pt x="32" y="366"/>
                          </a:lnTo>
                          <a:lnTo>
                            <a:pt x="72" y="382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69" name="Freeform 2859"/>
                    <p:cNvSpPr>
                      <a:spLocks/>
                    </p:cNvSpPr>
                    <p:nvPr/>
                  </p:nvSpPr>
                  <p:spPr bwMode="auto">
                    <a:xfrm>
                      <a:off x="2556" y="2289"/>
                      <a:ext cx="808" cy="40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" y="96"/>
                        </a:cxn>
                        <a:cxn ang="0">
                          <a:pos x="256" y="88"/>
                        </a:cxn>
                        <a:cxn ang="0">
                          <a:pos x="270" y="326"/>
                        </a:cxn>
                        <a:cxn ang="0">
                          <a:pos x="472" y="394"/>
                        </a:cxn>
                        <a:cxn ang="0">
                          <a:pos x="742" y="380"/>
                        </a:cxn>
                        <a:cxn ang="0">
                          <a:pos x="808" y="408"/>
                        </a:cxn>
                        <a:cxn ang="0">
                          <a:pos x="774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808" h="408">
                          <a:moveTo>
                            <a:pt x="0" y="28"/>
                          </a:moveTo>
                          <a:lnTo>
                            <a:pt x="2" y="96"/>
                          </a:lnTo>
                          <a:lnTo>
                            <a:pt x="256" y="88"/>
                          </a:lnTo>
                          <a:lnTo>
                            <a:pt x="270" y="326"/>
                          </a:lnTo>
                          <a:lnTo>
                            <a:pt x="472" y="394"/>
                          </a:lnTo>
                          <a:lnTo>
                            <a:pt x="742" y="380"/>
                          </a:lnTo>
                          <a:lnTo>
                            <a:pt x="808" y="408"/>
                          </a:lnTo>
                          <a:lnTo>
                            <a:pt x="774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0" name="Freeform 2860"/>
                    <p:cNvSpPr>
                      <a:spLocks/>
                    </p:cNvSpPr>
                    <p:nvPr/>
                  </p:nvSpPr>
                  <p:spPr bwMode="auto">
                    <a:xfrm>
                      <a:off x="1500" y="1631"/>
                      <a:ext cx="500" cy="66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88"/>
                        </a:cxn>
                        <a:cxn ang="0">
                          <a:pos x="452" y="668"/>
                        </a:cxn>
                        <a:cxn ang="0">
                          <a:pos x="500" y="202"/>
                        </a:cxn>
                        <a:cxn ang="0">
                          <a:pos x="312" y="176"/>
                        </a:cxn>
                        <a:cxn ang="0">
                          <a:pos x="336" y="54"/>
                        </a:cxn>
                        <a:cxn ang="0">
                          <a:pos x="76" y="0"/>
                        </a:cxn>
                        <a:cxn ang="0">
                          <a:pos x="0" y="588"/>
                        </a:cxn>
                      </a:cxnLst>
                      <a:rect l="0" t="0" r="r" b="b"/>
                      <a:pathLst>
                        <a:path w="500" h="668">
                          <a:moveTo>
                            <a:pt x="0" y="588"/>
                          </a:moveTo>
                          <a:lnTo>
                            <a:pt x="452" y="668"/>
                          </a:lnTo>
                          <a:lnTo>
                            <a:pt x="500" y="202"/>
                          </a:lnTo>
                          <a:lnTo>
                            <a:pt x="312" y="176"/>
                          </a:lnTo>
                          <a:lnTo>
                            <a:pt x="336" y="54"/>
                          </a:lnTo>
                          <a:lnTo>
                            <a:pt x="76" y="0"/>
                          </a:lnTo>
                          <a:lnTo>
                            <a:pt x="0" y="588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1" name="Freeform 2861"/>
                    <p:cNvSpPr>
                      <a:spLocks/>
                    </p:cNvSpPr>
                    <p:nvPr/>
                  </p:nvSpPr>
                  <p:spPr bwMode="auto">
                    <a:xfrm>
                      <a:off x="3546" y="929"/>
                      <a:ext cx="532" cy="252"/>
                    </a:xfrm>
                    <a:custGeom>
                      <a:avLst/>
                      <a:gdLst/>
                      <a:ahLst/>
                      <a:cxnLst>
                        <a:cxn ang="0">
                          <a:pos x="230" y="214"/>
                        </a:cxn>
                        <a:cxn ang="0">
                          <a:pos x="236" y="252"/>
                        </a:cxn>
                        <a:cxn ang="0">
                          <a:pos x="262" y="252"/>
                        </a:cxn>
                        <a:cxn ang="0">
                          <a:pos x="284" y="200"/>
                        </a:cxn>
                        <a:cxn ang="0">
                          <a:pos x="362" y="160"/>
                        </a:cxn>
                        <a:cxn ang="0">
                          <a:pos x="444" y="122"/>
                        </a:cxn>
                        <a:cxn ang="0">
                          <a:pos x="532" y="122"/>
                        </a:cxn>
                        <a:cxn ang="0">
                          <a:pos x="444" y="14"/>
                        </a:cxn>
                        <a:cxn ang="0">
                          <a:pos x="306" y="96"/>
                        </a:cxn>
                        <a:cxn ang="0">
                          <a:pos x="244" y="106"/>
                        </a:cxn>
                        <a:cxn ang="0">
                          <a:pos x="206" y="70"/>
                        </a:cxn>
                        <a:cxn ang="0">
                          <a:pos x="154" y="80"/>
                        </a:cxn>
                        <a:cxn ang="0">
                          <a:pos x="174" y="0"/>
                        </a:cxn>
                        <a:cxn ang="0">
                          <a:pos x="4" y="134"/>
                        </a:cxn>
                        <a:cxn ang="0">
                          <a:pos x="0" y="134"/>
                        </a:cxn>
                        <a:cxn ang="0">
                          <a:pos x="18" y="186"/>
                        </a:cxn>
                        <a:cxn ang="0">
                          <a:pos x="230" y="214"/>
                        </a:cxn>
                      </a:cxnLst>
                      <a:rect l="0" t="0" r="r" b="b"/>
                      <a:pathLst>
                        <a:path w="532" h="252">
                          <a:moveTo>
                            <a:pt x="230" y="214"/>
                          </a:moveTo>
                          <a:lnTo>
                            <a:pt x="236" y="252"/>
                          </a:lnTo>
                          <a:lnTo>
                            <a:pt x="262" y="252"/>
                          </a:lnTo>
                          <a:lnTo>
                            <a:pt x="284" y="200"/>
                          </a:lnTo>
                          <a:lnTo>
                            <a:pt x="362" y="160"/>
                          </a:lnTo>
                          <a:lnTo>
                            <a:pt x="444" y="122"/>
                          </a:lnTo>
                          <a:lnTo>
                            <a:pt x="532" y="122"/>
                          </a:lnTo>
                          <a:lnTo>
                            <a:pt x="444" y="14"/>
                          </a:lnTo>
                          <a:lnTo>
                            <a:pt x="306" y="96"/>
                          </a:lnTo>
                          <a:lnTo>
                            <a:pt x="244" y="106"/>
                          </a:lnTo>
                          <a:lnTo>
                            <a:pt x="206" y="70"/>
                          </a:lnTo>
                          <a:lnTo>
                            <a:pt x="154" y="80"/>
                          </a:lnTo>
                          <a:lnTo>
                            <a:pt x="174" y="0"/>
                          </a:lnTo>
                          <a:lnTo>
                            <a:pt x="4" y="134"/>
                          </a:lnTo>
                          <a:lnTo>
                            <a:pt x="0" y="134"/>
                          </a:lnTo>
                          <a:lnTo>
                            <a:pt x="18" y="186"/>
                          </a:lnTo>
                          <a:lnTo>
                            <a:pt x="230" y="214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2" name="Freeform 2862"/>
                    <p:cNvSpPr>
                      <a:spLocks/>
                    </p:cNvSpPr>
                    <p:nvPr/>
                  </p:nvSpPr>
                  <p:spPr bwMode="auto">
                    <a:xfrm>
                      <a:off x="1958" y="1833"/>
                      <a:ext cx="676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670" y="118"/>
                        </a:cxn>
                        <a:cxn ang="0">
                          <a:pos x="662" y="26"/>
                        </a:cxn>
                        <a:cxn ang="0">
                          <a:pos x="50" y="0"/>
                        </a:cxn>
                        <a:cxn ang="0">
                          <a:pos x="0" y="466"/>
                        </a:cxn>
                        <a:cxn ang="0">
                          <a:pos x="594" y="476"/>
                        </a:cxn>
                        <a:cxn ang="0">
                          <a:pos x="676" y="474"/>
                        </a:cxn>
                        <a:cxn ang="0">
                          <a:pos x="668" y="118"/>
                        </a:cxn>
                        <a:cxn ang="0">
                          <a:pos x="670" y="118"/>
                        </a:cxn>
                      </a:cxnLst>
                      <a:rect l="0" t="0" r="r" b="b"/>
                      <a:pathLst>
                        <a:path w="676" h="476">
                          <a:moveTo>
                            <a:pt x="670" y="118"/>
                          </a:moveTo>
                          <a:lnTo>
                            <a:pt x="662" y="26"/>
                          </a:lnTo>
                          <a:lnTo>
                            <a:pt x="50" y="0"/>
                          </a:lnTo>
                          <a:lnTo>
                            <a:pt x="0" y="466"/>
                          </a:lnTo>
                          <a:lnTo>
                            <a:pt x="594" y="476"/>
                          </a:lnTo>
                          <a:lnTo>
                            <a:pt x="676" y="474"/>
                          </a:lnTo>
                          <a:lnTo>
                            <a:pt x="668" y="118"/>
                          </a:lnTo>
                          <a:lnTo>
                            <a:pt x="670" y="118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3" name="Freeform 2863"/>
                    <p:cNvSpPr>
                      <a:spLocks/>
                    </p:cNvSpPr>
                    <p:nvPr/>
                  </p:nvSpPr>
                  <p:spPr bwMode="auto">
                    <a:xfrm>
                      <a:off x="698" y="1433"/>
                      <a:ext cx="742" cy="1358"/>
                    </a:xfrm>
                    <a:custGeom>
                      <a:avLst/>
                      <a:gdLst/>
                      <a:ahLst/>
                      <a:cxnLst>
                        <a:cxn ang="0">
                          <a:pos x="694" y="1314"/>
                        </a:cxn>
                        <a:cxn ang="0">
                          <a:pos x="682" y="1260"/>
                        </a:cxn>
                        <a:cxn ang="0">
                          <a:pos x="732" y="1150"/>
                        </a:cxn>
                        <a:cxn ang="0">
                          <a:pos x="742" y="1140"/>
                        </a:cxn>
                        <a:cxn ang="0">
                          <a:pos x="712" y="1044"/>
                        </a:cxn>
                        <a:cxn ang="0">
                          <a:pos x="324" y="482"/>
                        </a:cxn>
                        <a:cxn ang="0">
                          <a:pos x="334" y="454"/>
                        </a:cxn>
                        <a:cxn ang="0">
                          <a:pos x="324" y="426"/>
                        </a:cxn>
                        <a:cxn ang="0">
                          <a:pos x="402" y="98"/>
                        </a:cxn>
                        <a:cxn ang="0">
                          <a:pos x="70" y="8"/>
                        </a:cxn>
                        <a:cxn ang="0">
                          <a:pos x="68" y="0"/>
                        </a:cxn>
                        <a:cxn ang="0">
                          <a:pos x="70" y="34"/>
                        </a:cxn>
                        <a:cxn ang="0">
                          <a:pos x="0" y="156"/>
                        </a:cxn>
                        <a:cxn ang="0">
                          <a:pos x="42" y="278"/>
                        </a:cxn>
                        <a:cxn ang="0">
                          <a:pos x="32" y="384"/>
                        </a:cxn>
                        <a:cxn ang="0">
                          <a:pos x="102" y="534"/>
                        </a:cxn>
                        <a:cxn ang="0">
                          <a:pos x="102" y="614"/>
                        </a:cxn>
                        <a:cxn ang="0">
                          <a:pos x="122" y="682"/>
                        </a:cxn>
                        <a:cxn ang="0">
                          <a:pos x="90" y="734"/>
                        </a:cxn>
                        <a:cxn ang="0">
                          <a:pos x="190" y="870"/>
                        </a:cxn>
                        <a:cxn ang="0">
                          <a:pos x="190" y="1006"/>
                        </a:cxn>
                        <a:cxn ang="0">
                          <a:pos x="360" y="1114"/>
                        </a:cxn>
                        <a:cxn ang="0">
                          <a:pos x="360" y="1178"/>
                        </a:cxn>
                        <a:cxn ang="0">
                          <a:pos x="450" y="1236"/>
                        </a:cxn>
                        <a:cxn ang="0">
                          <a:pos x="450" y="1342"/>
                        </a:cxn>
                        <a:cxn ang="0">
                          <a:pos x="668" y="1354"/>
                        </a:cxn>
                        <a:cxn ang="0">
                          <a:pos x="672" y="1358"/>
                        </a:cxn>
                        <a:cxn ang="0">
                          <a:pos x="668" y="1354"/>
                        </a:cxn>
                        <a:cxn ang="0">
                          <a:pos x="694" y="1314"/>
                        </a:cxn>
                      </a:cxnLst>
                      <a:rect l="0" t="0" r="r" b="b"/>
                      <a:pathLst>
                        <a:path w="742" h="1358">
                          <a:moveTo>
                            <a:pt x="694" y="1314"/>
                          </a:moveTo>
                          <a:lnTo>
                            <a:pt x="682" y="1260"/>
                          </a:lnTo>
                          <a:lnTo>
                            <a:pt x="732" y="1150"/>
                          </a:lnTo>
                          <a:lnTo>
                            <a:pt x="742" y="1140"/>
                          </a:lnTo>
                          <a:lnTo>
                            <a:pt x="712" y="1044"/>
                          </a:lnTo>
                          <a:lnTo>
                            <a:pt x="324" y="482"/>
                          </a:lnTo>
                          <a:lnTo>
                            <a:pt x="334" y="454"/>
                          </a:lnTo>
                          <a:lnTo>
                            <a:pt x="324" y="426"/>
                          </a:lnTo>
                          <a:lnTo>
                            <a:pt x="402" y="98"/>
                          </a:lnTo>
                          <a:lnTo>
                            <a:pt x="70" y="8"/>
                          </a:lnTo>
                          <a:lnTo>
                            <a:pt x="68" y="0"/>
                          </a:lnTo>
                          <a:lnTo>
                            <a:pt x="70" y="34"/>
                          </a:lnTo>
                          <a:lnTo>
                            <a:pt x="0" y="156"/>
                          </a:lnTo>
                          <a:lnTo>
                            <a:pt x="42" y="278"/>
                          </a:lnTo>
                          <a:lnTo>
                            <a:pt x="32" y="384"/>
                          </a:lnTo>
                          <a:lnTo>
                            <a:pt x="102" y="534"/>
                          </a:lnTo>
                          <a:lnTo>
                            <a:pt x="102" y="614"/>
                          </a:lnTo>
                          <a:lnTo>
                            <a:pt x="122" y="682"/>
                          </a:lnTo>
                          <a:lnTo>
                            <a:pt x="90" y="734"/>
                          </a:lnTo>
                          <a:lnTo>
                            <a:pt x="190" y="870"/>
                          </a:lnTo>
                          <a:lnTo>
                            <a:pt x="190" y="1006"/>
                          </a:lnTo>
                          <a:lnTo>
                            <a:pt x="360" y="1114"/>
                          </a:lnTo>
                          <a:lnTo>
                            <a:pt x="360" y="1178"/>
                          </a:lnTo>
                          <a:lnTo>
                            <a:pt x="450" y="1236"/>
                          </a:lnTo>
                          <a:lnTo>
                            <a:pt x="450" y="1342"/>
                          </a:lnTo>
                          <a:lnTo>
                            <a:pt x="668" y="1354"/>
                          </a:lnTo>
                          <a:lnTo>
                            <a:pt x="672" y="1358"/>
                          </a:lnTo>
                          <a:lnTo>
                            <a:pt x="668" y="1354"/>
                          </a:lnTo>
                          <a:lnTo>
                            <a:pt x="694" y="1314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4" name="Freeform 2864"/>
                    <p:cNvSpPr>
                      <a:spLocks/>
                    </p:cNvSpPr>
                    <p:nvPr/>
                  </p:nvSpPr>
                  <p:spPr bwMode="auto">
                    <a:xfrm>
                      <a:off x="1816" y="1295"/>
                      <a:ext cx="656" cy="550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388"/>
                        </a:cxn>
                        <a:cxn ang="0">
                          <a:pos x="28" y="388"/>
                        </a:cxn>
                        <a:cxn ang="0">
                          <a:pos x="0" y="508"/>
                        </a:cxn>
                        <a:cxn ang="0">
                          <a:pos x="192" y="536"/>
                        </a:cxn>
                        <a:cxn ang="0">
                          <a:pos x="650" y="550"/>
                        </a:cxn>
                        <a:cxn ang="0">
                          <a:pos x="656" y="40"/>
                        </a:cxn>
                        <a:cxn ang="0">
                          <a:pos x="64" y="0"/>
                        </a:cxn>
                        <a:cxn ang="0">
                          <a:pos x="26" y="388"/>
                        </a:cxn>
                      </a:cxnLst>
                      <a:rect l="0" t="0" r="r" b="b"/>
                      <a:pathLst>
                        <a:path w="656" h="550">
                          <a:moveTo>
                            <a:pt x="26" y="388"/>
                          </a:moveTo>
                          <a:lnTo>
                            <a:pt x="28" y="388"/>
                          </a:lnTo>
                          <a:lnTo>
                            <a:pt x="0" y="508"/>
                          </a:lnTo>
                          <a:lnTo>
                            <a:pt x="192" y="536"/>
                          </a:lnTo>
                          <a:lnTo>
                            <a:pt x="650" y="550"/>
                          </a:lnTo>
                          <a:lnTo>
                            <a:pt x="656" y="40"/>
                          </a:lnTo>
                          <a:lnTo>
                            <a:pt x="64" y="0"/>
                          </a:lnTo>
                          <a:lnTo>
                            <a:pt x="26" y="388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5" name="Freeform 2865"/>
                    <p:cNvSpPr>
                      <a:spLocks/>
                    </p:cNvSpPr>
                    <p:nvPr/>
                  </p:nvSpPr>
                  <p:spPr bwMode="auto">
                    <a:xfrm>
                      <a:off x="3766" y="2147"/>
                      <a:ext cx="762" cy="324"/>
                    </a:xfrm>
                    <a:custGeom>
                      <a:avLst/>
                      <a:gdLst/>
                      <a:ahLst/>
                      <a:cxnLst>
                        <a:cxn ang="0">
                          <a:pos x="206" y="304"/>
                        </a:cxn>
                        <a:cxn ang="0">
                          <a:pos x="554" y="246"/>
                        </a:cxn>
                        <a:cxn ang="0">
                          <a:pos x="580" y="154"/>
                        </a:cxn>
                        <a:cxn ang="0">
                          <a:pos x="752" y="30"/>
                        </a:cxn>
                        <a:cxn ang="0">
                          <a:pos x="762" y="0"/>
                        </a:cxn>
                        <a:cxn ang="0">
                          <a:pos x="762" y="0"/>
                        </a:cxn>
                        <a:cxn ang="0">
                          <a:pos x="332" y="88"/>
                        </a:cxn>
                        <a:cxn ang="0">
                          <a:pos x="54" y="134"/>
                        </a:cxn>
                        <a:cxn ang="0">
                          <a:pos x="32" y="134"/>
                        </a:cxn>
                        <a:cxn ang="0">
                          <a:pos x="32" y="230"/>
                        </a:cxn>
                        <a:cxn ang="0">
                          <a:pos x="30" y="230"/>
                        </a:cxn>
                        <a:cxn ang="0">
                          <a:pos x="0" y="324"/>
                        </a:cxn>
                        <a:cxn ang="0">
                          <a:pos x="206" y="304"/>
                        </a:cxn>
                      </a:cxnLst>
                      <a:rect l="0" t="0" r="r" b="b"/>
                      <a:pathLst>
                        <a:path w="762" h="324">
                          <a:moveTo>
                            <a:pt x="206" y="304"/>
                          </a:moveTo>
                          <a:lnTo>
                            <a:pt x="554" y="246"/>
                          </a:lnTo>
                          <a:lnTo>
                            <a:pt x="580" y="154"/>
                          </a:lnTo>
                          <a:lnTo>
                            <a:pt x="752" y="30"/>
                          </a:lnTo>
                          <a:lnTo>
                            <a:pt x="762" y="0"/>
                          </a:lnTo>
                          <a:lnTo>
                            <a:pt x="762" y="0"/>
                          </a:lnTo>
                          <a:lnTo>
                            <a:pt x="332" y="88"/>
                          </a:lnTo>
                          <a:lnTo>
                            <a:pt x="54" y="134"/>
                          </a:lnTo>
                          <a:lnTo>
                            <a:pt x="32" y="134"/>
                          </a:lnTo>
                          <a:lnTo>
                            <a:pt x="32" y="230"/>
                          </a:lnTo>
                          <a:lnTo>
                            <a:pt x="30" y="230"/>
                          </a:lnTo>
                          <a:lnTo>
                            <a:pt x="0" y="324"/>
                          </a:lnTo>
                          <a:lnTo>
                            <a:pt x="206" y="304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6" name="Freeform 2866"/>
                    <p:cNvSpPr>
                      <a:spLocks/>
                    </p:cNvSpPr>
                    <p:nvPr/>
                  </p:nvSpPr>
                  <p:spPr bwMode="auto">
                    <a:xfrm>
                      <a:off x="4324" y="1975"/>
                      <a:ext cx="788" cy="418"/>
                    </a:xfrm>
                    <a:custGeom>
                      <a:avLst/>
                      <a:gdLst/>
                      <a:ahLst/>
                      <a:cxnLst>
                        <a:cxn ang="0">
                          <a:pos x="196" y="202"/>
                        </a:cxn>
                        <a:cxn ang="0">
                          <a:pos x="26" y="326"/>
                        </a:cxn>
                        <a:cxn ang="0">
                          <a:pos x="0" y="418"/>
                        </a:cxn>
                        <a:cxn ang="0">
                          <a:pos x="62" y="408"/>
                        </a:cxn>
                        <a:cxn ang="0">
                          <a:pos x="312" y="310"/>
                        </a:cxn>
                        <a:cxn ang="0">
                          <a:pos x="344" y="344"/>
                        </a:cxn>
                        <a:cxn ang="0">
                          <a:pos x="424" y="326"/>
                        </a:cxn>
                        <a:cxn ang="0">
                          <a:pos x="558" y="414"/>
                        </a:cxn>
                        <a:cxn ang="0">
                          <a:pos x="560" y="408"/>
                        </a:cxn>
                        <a:cxn ang="0">
                          <a:pos x="628" y="368"/>
                        </a:cxn>
                        <a:cxn ang="0">
                          <a:pos x="628" y="328"/>
                        </a:cxn>
                        <a:cxn ang="0">
                          <a:pos x="678" y="248"/>
                        </a:cxn>
                        <a:cxn ang="0">
                          <a:pos x="738" y="248"/>
                        </a:cxn>
                        <a:cxn ang="0">
                          <a:pos x="788" y="128"/>
                        </a:cxn>
                        <a:cxn ang="0">
                          <a:pos x="788" y="46"/>
                        </a:cxn>
                        <a:cxn ang="0">
                          <a:pos x="754" y="0"/>
                        </a:cxn>
                        <a:cxn ang="0">
                          <a:pos x="208" y="170"/>
                        </a:cxn>
                        <a:cxn ang="0">
                          <a:pos x="196" y="202"/>
                        </a:cxn>
                      </a:cxnLst>
                      <a:rect l="0" t="0" r="r" b="b"/>
                      <a:pathLst>
                        <a:path w="788" h="418">
                          <a:moveTo>
                            <a:pt x="196" y="202"/>
                          </a:moveTo>
                          <a:lnTo>
                            <a:pt x="26" y="326"/>
                          </a:lnTo>
                          <a:lnTo>
                            <a:pt x="0" y="418"/>
                          </a:lnTo>
                          <a:lnTo>
                            <a:pt x="62" y="408"/>
                          </a:lnTo>
                          <a:lnTo>
                            <a:pt x="312" y="310"/>
                          </a:lnTo>
                          <a:lnTo>
                            <a:pt x="344" y="344"/>
                          </a:lnTo>
                          <a:lnTo>
                            <a:pt x="424" y="326"/>
                          </a:lnTo>
                          <a:lnTo>
                            <a:pt x="558" y="414"/>
                          </a:lnTo>
                          <a:lnTo>
                            <a:pt x="560" y="408"/>
                          </a:lnTo>
                          <a:lnTo>
                            <a:pt x="628" y="368"/>
                          </a:lnTo>
                          <a:lnTo>
                            <a:pt x="628" y="328"/>
                          </a:lnTo>
                          <a:lnTo>
                            <a:pt x="678" y="248"/>
                          </a:lnTo>
                          <a:lnTo>
                            <a:pt x="738" y="248"/>
                          </a:lnTo>
                          <a:lnTo>
                            <a:pt x="788" y="128"/>
                          </a:lnTo>
                          <a:lnTo>
                            <a:pt x="788" y="46"/>
                          </a:lnTo>
                          <a:lnTo>
                            <a:pt x="754" y="0"/>
                          </a:lnTo>
                          <a:lnTo>
                            <a:pt x="208" y="170"/>
                          </a:lnTo>
                          <a:lnTo>
                            <a:pt x="196" y="20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7" name="Freeform 2867"/>
                    <p:cNvSpPr>
                      <a:spLocks/>
                    </p:cNvSpPr>
                    <p:nvPr/>
                  </p:nvSpPr>
                  <p:spPr bwMode="auto">
                    <a:xfrm>
                      <a:off x="5106" y="1349"/>
                      <a:ext cx="110" cy="76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38"/>
                        </a:cxn>
                        <a:cxn ang="0">
                          <a:pos x="0" y="76"/>
                        </a:cxn>
                        <a:cxn ang="0">
                          <a:pos x="46" y="52"/>
                        </a:cxn>
                        <a:cxn ang="0">
                          <a:pos x="106" y="12"/>
                        </a:cxn>
                        <a:cxn ang="0">
                          <a:pos x="110" y="0"/>
                        </a:cxn>
                        <a:cxn ang="0">
                          <a:pos x="98" y="0"/>
                        </a:cxn>
                        <a:cxn ang="0">
                          <a:pos x="14" y="38"/>
                        </a:cxn>
                      </a:cxnLst>
                      <a:rect l="0" t="0" r="r" b="b"/>
                      <a:pathLst>
                        <a:path w="110" h="76">
                          <a:moveTo>
                            <a:pt x="14" y="38"/>
                          </a:moveTo>
                          <a:lnTo>
                            <a:pt x="0" y="76"/>
                          </a:lnTo>
                          <a:lnTo>
                            <a:pt x="46" y="52"/>
                          </a:lnTo>
                          <a:lnTo>
                            <a:pt x="106" y="12"/>
                          </a:lnTo>
                          <a:lnTo>
                            <a:pt x="110" y="0"/>
                          </a:lnTo>
                          <a:lnTo>
                            <a:pt x="98" y="0"/>
                          </a:lnTo>
                          <a:lnTo>
                            <a:pt x="14" y="38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8" name="Freeform 2868"/>
                    <p:cNvSpPr>
                      <a:spLocks/>
                    </p:cNvSpPr>
                    <p:nvPr/>
                  </p:nvSpPr>
                  <p:spPr bwMode="auto">
                    <a:xfrm>
                      <a:off x="2628" y="1945"/>
                      <a:ext cx="700" cy="362"/>
                    </a:xfrm>
                    <a:custGeom>
                      <a:avLst/>
                      <a:gdLst/>
                      <a:ahLst/>
                      <a:cxnLst>
                        <a:cxn ang="0">
                          <a:pos x="626" y="62"/>
                        </a:cxn>
                        <a:cxn ang="0">
                          <a:pos x="642" y="0"/>
                        </a:cxn>
                        <a:cxn ang="0">
                          <a:pos x="606" y="0"/>
                        </a:cxn>
                        <a:cxn ang="0">
                          <a:pos x="608" y="0"/>
                        </a:cxn>
                        <a:cxn ang="0">
                          <a:pos x="0" y="8"/>
                        </a:cxn>
                        <a:cxn ang="0">
                          <a:pos x="10" y="362"/>
                        </a:cxn>
                        <a:cxn ang="0">
                          <a:pos x="700" y="338"/>
                        </a:cxn>
                        <a:cxn ang="0">
                          <a:pos x="680" y="90"/>
                        </a:cxn>
                        <a:cxn ang="0">
                          <a:pos x="626" y="62"/>
                        </a:cxn>
                      </a:cxnLst>
                      <a:rect l="0" t="0" r="r" b="b"/>
                      <a:pathLst>
                        <a:path w="700" h="362">
                          <a:moveTo>
                            <a:pt x="626" y="62"/>
                          </a:moveTo>
                          <a:lnTo>
                            <a:pt x="642" y="0"/>
                          </a:lnTo>
                          <a:lnTo>
                            <a:pt x="606" y="0"/>
                          </a:lnTo>
                          <a:lnTo>
                            <a:pt x="608" y="0"/>
                          </a:lnTo>
                          <a:lnTo>
                            <a:pt x="0" y="8"/>
                          </a:lnTo>
                          <a:lnTo>
                            <a:pt x="10" y="362"/>
                          </a:lnTo>
                          <a:lnTo>
                            <a:pt x="700" y="338"/>
                          </a:lnTo>
                          <a:lnTo>
                            <a:pt x="680" y="90"/>
                          </a:lnTo>
                          <a:lnTo>
                            <a:pt x="626" y="62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79" name="Freeform 2869"/>
                    <p:cNvSpPr>
                      <a:spLocks/>
                    </p:cNvSpPr>
                    <p:nvPr/>
                  </p:nvSpPr>
                  <p:spPr bwMode="auto">
                    <a:xfrm>
                      <a:off x="3908" y="1089"/>
                      <a:ext cx="390" cy="510"/>
                    </a:xfrm>
                    <a:custGeom>
                      <a:avLst/>
                      <a:gdLst/>
                      <a:ahLst/>
                      <a:cxnLst>
                        <a:cxn ang="0">
                          <a:pos x="350" y="464"/>
                        </a:cxn>
                        <a:cxn ang="0">
                          <a:pos x="338" y="460"/>
                        </a:cxn>
                        <a:cxn ang="0">
                          <a:pos x="390" y="284"/>
                        </a:cxn>
                        <a:cxn ang="0">
                          <a:pos x="320" y="164"/>
                        </a:cxn>
                        <a:cxn ang="0">
                          <a:pos x="280" y="190"/>
                        </a:cxn>
                        <a:cxn ang="0">
                          <a:pos x="250" y="14"/>
                        </a:cxn>
                        <a:cxn ang="0">
                          <a:pos x="100" y="0"/>
                        </a:cxn>
                        <a:cxn ang="0">
                          <a:pos x="100" y="28"/>
                        </a:cxn>
                        <a:cxn ang="0">
                          <a:pos x="22" y="124"/>
                        </a:cxn>
                        <a:cxn ang="0">
                          <a:pos x="0" y="232"/>
                        </a:cxn>
                        <a:cxn ang="0">
                          <a:pos x="12" y="272"/>
                        </a:cxn>
                        <a:cxn ang="0">
                          <a:pos x="50" y="378"/>
                        </a:cxn>
                        <a:cxn ang="0">
                          <a:pos x="50" y="486"/>
                        </a:cxn>
                        <a:cxn ang="0">
                          <a:pos x="24" y="510"/>
                        </a:cxn>
                        <a:cxn ang="0">
                          <a:pos x="212" y="506"/>
                        </a:cxn>
                        <a:cxn ang="0">
                          <a:pos x="350" y="464"/>
                        </a:cxn>
                      </a:cxnLst>
                      <a:rect l="0" t="0" r="r" b="b"/>
                      <a:pathLst>
                        <a:path w="390" h="510">
                          <a:moveTo>
                            <a:pt x="350" y="464"/>
                          </a:moveTo>
                          <a:lnTo>
                            <a:pt x="338" y="460"/>
                          </a:lnTo>
                          <a:lnTo>
                            <a:pt x="390" y="284"/>
                          </a:lnTo>
                          <a:lnTo>
                            <a:pt x="320" y="164"/>
                          </a:lnTo>
                          <a:lnTo>
                            <a:pt x="280" y="190"/>
                          </a:lnTo>
                          <a:lnTo>
                            <a:pt x="250" y="14"/>
                          </a:lnTo>
                          <a:lnTo>
                            <a:pt x="100" y="0"/>
                          </a:lnTo>
                          <a:lnTo>
                            <a:pt x="100" y="28"/>
                          </a:lnTo>
                          <a:lnTo>
                            <a:pt x="22" y="124"/>
                          </a:lnTo>
                          <a:lnTo>
                            <a:pt x="0" y="232"/>
                          </a:lnTo>
                          <a:lnTo>
                            <a:pt x="12" y="272"/>
                          </a:lnTo>
                          <a:lnTo>
                            <a:pt x="50" y="378"/>
                          </a:lnTo>
                          <a:lnTo>
                            <a:pt x="50" y="486"/>
                          </a:lnTo>
                          <a:lnTo>
                            <a:pt x="24" y="510"/>
                          </a:lnTo>
                          <a:lnTo>
                            <a:pt x="212" y="506"/>
                          </a:lnTo>
                          <a:lnTo>
                            <a:pt x="350" y="464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0" name="Freeform 2870"/>
                    <p:cNvSpPr>
                      <a:spLocks/>
                    </p:cNvSpPr>
                    <p:nvPr/>
                  </p:nvSpPr>
                  <p:spPr bwMode="auto">
                    <a:xfrm>
                      <a:off x="1028" y="1531"/>
                      <a:ext cx="540" cy="942"/>
                    </a:xfrm>
                    <a:custGeom>
                      <a:avLst/>
                      <a:gdLst/>
                      <a:ahLst/>
                      <a:cxnLst>
                        <a:cxn ang="0">
                          <a:pos x="468" y="688"/>
                        </a:cxn>
                        <a:cxn ang="0">
                          <a:pos x="540" y="98"/>
                        </a:cxn>
                        <a:cxn ang="0">
                          <a:pos x="302" y="50"/>
                        </a:cxn>
                        <a:cxn ang="0">
                          <a:pos x="302" y="46"/>
                        </a:cxn>
                        <a:cxn ang="0">
                          <a:pos x="76" y="0"/>
                        </a:cxn>
                        <a:cxn ang="0">
                          <a:pos x="0" y="328"/>
                        </a:cxn>
                        <a:cxn ang="0">
                          <a:pos x="10" y="356"/>
                        </a:cxn>
                        <a:cxn ang="0">
                          <a:pos x="0" y="384"/>
                        </a:cxn>
                        <a:cxn ang="0">
                          <a:pos x="384" y="942"/>
                        </a:cxn>
                        <a:cxn ang="0">
                          <a:pos x="414" y="794"/>
                        </a:cxn>
                        <a:cxn ang="0">
                          <a:pos x="454" y="806"/>
                        </a:cxn>
                        <a:cxn ang="0">
                          <a:pos x="468" y="688"/>
                        </a:cxn>
                        <a:cxn ang="0">
                          <a:pos x="468" y="688"/>
                        </a:cxn>
                        <a:cxn ang="0">
                          <a:pos x="468" y="688"/>
                        </a:cxn>
                      </a:cxnLst>
                      <a:rect l="0" t="0" r="r" b="b"/>
                      <a:pathLst>
                        <a:path w="540" h="942">
                          <a:moveTo>
                            <a:pt x="468" y="688"/>
                          </a:moveTo>
                          <a:lnTo>
                            <a:pt x="540" y="98"/>
                          </a:lnTo>
                          <a:lnTo>
                            <a:pt x="302" y="50"/>
                          </a:lnTo>
                          <a:lnTo>
                            <a:pt x="302" y="46"/>
                          </a:lnTo>
                          <a:lnTo>
                            <a:pt x="76" y="0"/>
                          </a:lnTo>
                          <a:lnTo>
                            <a:pt x="0" y="328"/>
                          </a:lnTo>
                          <a:lnTo>
                            <a:pt x="10" y="356"/>
                          </a:lnTo>
                          <a:lnTo>
                            <a:pt x="0" y="384"/>
                          </a:lnTo>
                          <a:lnTo>
                            <a:pt x="384" y="942"/>
                          </a:lnTo>
                          <a:lnTo>
                            <a:pt x="414" y="794"/>
                          </a:lnTo>
                          <a:lnTo>
                            <a:pt x="454" y="806"/>
                          </a:lnTo>
                          <a:lnTo>
                            <a:pt x="468" y="688"/>
                          </a:lnTo>
                          <a:lnTo>
                            <a:pt x="468" y="688"/>
                          </a:lnTo>
                          <a:lnTo>
                            <a:pt x="468" y="688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1" name="Freeform 2871"/>
                    <p:cNvSpPr>
                      <a:spLocks/>
                    </p:cNvSpPr>
                    <p:nvPr/>
                  </p:nvSpPr>
                  <p:spPr bwMode="auto">
                    <a:xfrm>
                      <a:off x="5194" y="1185"/>
                      <a:ext cx="86" cy="15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26" y="156"/>
                        </a:cxn>
                        <a:cxn ang="0">
                          <a:pos x="48" y="108"/>
                        </a:cxn>
                        <a:cxn ang="0">
                          <a:pos x="86" y="40"/>
                        </a:cxn>
                        <a:cxn ang="0">
                          <a:pos x="50" y="0"/>
                        </a:cxn>
                        <a:cxn ang="0">
                          <a:pos x="0" y="18"/>
                        </a:cxn>
                      </a:cxnLst>
                      <a:rect l="0" t="0" r="r" b="b"/>
                      <a:pathLst>
                        <a:path w="86" h="156">
                          <a:moveTo>
                            <a:pt x="0" y="18"/>
                          </a:moveTo>
                          <a:lnTo>
                            <a:pt x="26" y="156"/>
                          </a:lnTo>
                          <a:lnTo>
                            <a:pt x="48" y="108"/>
                          </a:lnTo>
                          <a:lnTo>
                            <a:pt x="86" y="40"/>
                          </a:lnTo>
                          <a:lnTo>
                            <a:pt x="50" y="0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2" name="Freeform 2872"/>
                    <p:cNvSpPr>
                      <a:spLocks/>
                    </p:cNvSpPr>
                    <p:nvPr/>
                  </p:nvSpPr>
                  <p:spPr bwMode="auto">
                    <a:xfrm>
                      <a:off x="4366" y="1699"/>
                      <a:ext cx="710" cy="474"/>
                    </a:xfrm>
                    <a:custGeom>
                      <a:avLst/>
                      <a:gdLst/>
                      <a:ahLst/>
                      <a:cxnLst>
                        <a:cxn ang="0">
                          <a:pos x="492" y="106"/>
                        </a:cxn>
                        <a:cxn ang="0">
                          <a:pos x="502" y="26"/>
                        </a:cxn>
                        <a:cxn ang="0">
                          <a:pos x="442" y="0"/>
                        </a:cxn>
                        <a:cxn ang="0">
                          <a:pos x="424" y="26"/>
                        </a:cxn>
                        <a:cxn ang="0">
                          <a:pos x="386" y="26"/>
                        </a:cxn>
                        <a:cxn ang="0">
                          <a:pos x="344" y="84"/>
                        </a:cxn>
                        <a:cxn ang="0">
                          <a:pos x="314" y="158"/>
                        </a:cxn>
                        <a:cxn ang="0">
                          <a:pos x="286" y="132"/>
                        </a:cxn>
                        <a:cxn ang="0">
                          <a:pos x="256" y="296"/>
                        </a:cxn>
                        <a:cxn ang="0">
                          <a:pos x="184" y="340"/>
                        </a:cxn>
                        <a:cxn ang="0">
                          <a:pos x="112" y="306"/>
                        </a:cxn>
                        <a:cxn ang="0">
                          <a:pos x="60" y="402"/>
                        </a:cxn>
                        <a:cxn ang="0">
                          <a:pos x="0" y="474"/>
                        </a:cxn>
                        <a:cxn ang="0">
                          <a:pos x="164" y="444"/>
                        </a:cxn>
                        <a:cxn ang="0">
                          <a:pos x="710" y="272"/>
                        </a:cxn>
                        <a:cxn ang="0">
                          <a:pos x="666" y="214"/>
                        </a:cxn>
                        <a:cxn ang="0">
                          <a:pos x="698" y="96"/>
                        </a:cxn>
                        <a:cxn ang="0">
                          <a:pos x="614" y="116"/>
                        </a:cxn>
                        <a:cxn ang="0">
                          <a:pos x="492" y="106"/>
                        </a:cxn>
                      </a:cxnLst>
                      <a:rect l="0" t="0" r="r" b="b"/>
                      <a:pathLst>
                        <a:path w="710" h="474">
                          <a:moveTo>
                            <a:pt x="492" y="106"/>
                          </a:moveTo>
                          <a:lnTo>
                            <a:pt x="502" y="26"/>
                          </a:lnTo>
                          <a:lnTo>
                            <a:pt x="442" y="0"/>
                          </a:lnTo>
                          <a:lnTo>
                            <a:pt x="424" y="26"/>
                          </a:lnTo>
                          <a:lnTo>
                            <a:pt x="386" y="26"/>
                          </a:lnTo>
                          <a:lnTo>
                            <a:pt x="344" y="84"/>
                          </a:lnTo>
                          <a:lnTo>
                            <a:pt x="314" y="158"/>
                          </a:lnTo>
                          <a:lnTo>
                            <a:pt x="286" y="132"/>
                          </a:lnTo>
                          <a:lnTo>
                            <a:pt x="256" y="296"/>
                          </a:lnTo>
                          <a:lnTo>
                            <a:pt x="184" y="340"/>
                          </a:lnTo>
                          <a:lnTo>
                            <a:pt x="112" y="306"/>
                          </a:lnTo>
                          <a:lnTo>
                            <a:pt x="60" y="402"/>
                          </a:lnTo>
                          <a:lnTo>
                            <a:pt x="0" y="474"/>
                          </a:lnTo>
                          <a:lnTo>
                            <a:pt x="164" y="444"/>
                          </a:lnTo>
                          <a:lnTo>
                            <a:pt x="710" y="272"/>
                          </a:lnTo>
                          <a:lnTo>
                            <a:pt x="666" y="214"/>
                          </a:lnTo>
                          <a:lnTo>
                            <a:pt x="698" y="96"/>
                          </a:lnTo>
                          <a:lnTo>
                            <a:pt x="614" y="116"/>
                          </a:lnTo>
                          <a:lnTo>
                            <a:pt x="492" y="106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3" name="Freeform 2873"/>
                    <p:cNvSpPr>
                      <a:spLocks/>
                    </p:cNvSpPr>
                    <p:nvPr/>
                  </p:nvSpPr>
                  <p:spPr bwMode="auto">
                    <a:xfrm>
                      <a:off x="4630" y="1591"/>
                      <a:ext cx="442" cy="222"/>
                    </a:xfrm>
                    <a:custGeom>
                      <a:avLst/>
                      <a:gdLst/>
                      <a:ahLst/>
                      <a:cxnLst>
                        <a:cxn ang="0">
                          <a:pos x="316" y="0"/>
                        </a:cxn>
                        <a:cxn ang="0">
                          <a:pos x="0" y="108"/>
                        </a:cxn>
                        <a:cxn ang="0">
                          <a:pos x="24" y="150"/>
                        </a:cxn>
                        <a:cxn ang="0">
                          <a:pos x="126" y="94"/>
                        </a:cxn>
                        <a:cxn ang="0">
                          <a:pos x="178" y="106"/>
                        </a:cxn>
                        <a:cxn ang="0">
                          <a:pos x="178" y="104"/>
                        </a:cxn>
                        <a:cxn ang="0">
                          <a:pos x="180" y="106"/>
                        </a:cxn>
                        <a:cxn ang="0">
                          <a:pos x="180" y="106"/>
                        </a:cxn>
                        <a:cxn ang="0">
                          <a:pos x="242" y="132"/>
                        </a:cxn>
                        <a:cxn ang="0">
                          <a:pos x="232" y="212"/>
                        </a:cxn>
                        <a:cxn ang="0">
                          <a:pos x="354" y="222"/>
                        </a:cxn>
                        <a:cxn ang="0">
                          <a:pos x="436" y="200"/>
                        </a:cxn>
                        <a:cxn ang="0">
                          <a:pos x="442" y="174"/>
                        </a:cxn>
                        <a:cxn ang="0">
                          <a:pos x="442" y="134"/>
                        </a:cxn>
                        <a:cxn ang="0">
                          <a:pos x="374" y="162"/>
                        </a:cxn>
                        <a:cxn ang="0">
                          <a:pos x="316" y="0"/>
                        </a:cxn>
                      </a:cxnLst>
                      <a:rect l="0" t="0" r="r" b="b"/>
                      <a:pathLst>
                        <a:path w="442" h="222">
                          <a:moveTo>
                            <a:pt x="316" y="0"/>
                          </a:moveTo>
                          <a:lnTo>
                            <a:pt x="0" y="108"/>
                          </a:lnTo>
                          <a:lnTo>
                            <a:pt x="24" y="150"/>
                          </a:lnTo>
                          <a:lnTo>
                            <a:pt x="126" y="94"/>
                          </a:lnTo>
                          <a:lnTo>
                            <a:pt x="178" y="106"/>
                          </a:lnTo>
                          <a:lnTo>
                            <a:pt x="178" y="104"/>
                          </a:lnTo>
                          <a:lnTo>
                            <a:pt x="180" y="106"/>
                          </a:lnTo>
                          <a:lnTo>
                            <a:pt x="180" y="106"/>
                          </a:lnTo>
                          <a:lnTo>
                            <a:pt x="242" y="132"/>
                          </a:lnTo>
                          <a:lnTo>
                            <a:pt x="232" y="212"/>
                          </a:lnTo>
                          <a:lnTo>
                            <a:pt x="354" y="222"/>
                          </a:lnTo>
                          <a:lnTo>
                            <a:pt x="436" y="200"/>
                          </a:lnTo>
                          <a:lnTo>
                            <a:pt x="442" y="174"/>
                          </a:lnTo>
                          <a:lnTo>
                            <a:pt x="442" y="134"/>
                          </a:lnTo>
                          <a:lnTo>
                            <a:pt x="374" y="162"/>
                          </a:lnTo>
                          <a:lnTo>
                            <a:pt x="316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4" name="Freeform 2874"/>
                    <p:cNvSpPr>
                      <a:spLocks/>
                    </p:cNvSpPr>
                    <p:nvPr/>
                  </p:nvSpPr>
                  <p:spPr bwMode="auto">
                    <a:xfrm>
                      <a:off x="2626" y="1951"/>
                      <a:ext cx="12" cy="35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8" y="356"/>
                        </a:cxn>
                        <a:cxn ang="0">
                          <a:pos x="12" y="356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</a:cxnLst>
                      <a:rect l="0" t="0" r="r" b="b"/>
                      <a:pathLst>
                        <a:path w="12" h="356">
                          <a:moveTo>
                            <a:pt x="2" y="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8" y="356"/>
                          </a:lnTo>
                          <a:lnTo>
                            <a:pt x="12" y="356"/>
                          </a:lnTo>
                          <a:lnTo>
                            <a:pt x="2" y="2"/>
                          </a:lnTo>
                          <a:lnTo>
                            <a:pt x="2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5" name="Freeform 2875"/>
                    <p:cNvSpPr>
                      <a:spLocks/>
                    </p:cNvSpPr>
                    <p:nvPr/>
                  </p:nvSpPr>
                  <p:spPr bwMode="auto">
                    <a:xfrm>
                      <a:off x="3202" y="1875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6" name="Freeform 2876"/>
                    <p:cNvSpPr>
                      <a:spLocks/>
                    </p:cNvSpPr>
                    <p:nvPr/>
                  </p:nvSpPr>
                  <p:spPr bwMode="auto">
                    <a:xfrm>
                      <a:off x="3210" y="1865"/>
                      <a:ext cx="346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346" y="0"/>
                        </a:cxn>
                        <a:cxn ang="0">
                          <a:pos x="0" y="10"/>
                        </a:cxn>
                        <a:cxn ang="0">
                          <a:pos x="0" y="12"/>
                        </a:cxn>
                        <a:cxn ang="0">
                          <a:pos x="346" y="4"/>
                        </a:cxn>
                        <a:cxn ang="0">
                          <a:pos x="346" y="0"/>
                        </a:cxn>
                      </a:cxnLst>
                      <a:rect l="0" t="0" r="r" b="b"/>
                      <a:pathLst>
                        <a:path w="346" h="12">
                          <a:moveTo>
                            <a:pt x="346" y="0"/>
                          </a:moveTo>
                          <a:lnTo>
                            <a:pt x="0" y="10"/>
                          </a:lnTo>
                          <a:lnTo>
                            <a:pt x="0" y="12"/>
                          </a:lnTo>
                          <a:lnTo>
                            <a:pt x="346" y="4"/>
                          </a:lnTo>
                          <a:lnTo>
                            <a:pt x="34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7" name="Rectangle 28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2" y="3015"/>
                      <a:ext cx="2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8" name="Freeform 2878"/>
                    <p:cNvSpPr>
                      <a:spLocks/>
                    </p:cNvSpPr>
                    <p:nvPr/>
                  </p:nvSpPr>
                  <p:spPr bwMode="auto">
                    <a:xfrm>
                      <a:off x="3970" y="2457"/>
                      <a:ext cx="54" cy="55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2" y="558"/>
                        </a:cxn>
                        <a:cxn ang="0">
                          <a:pos x="54" y="558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4" h="558">
                          <a:moveTo>
                            <a:pt x="0" y="0"/>
                          </a:moveTo>
                          <a:lnTo>
                            <a:pt x="52" y="558"/>
                          </a:lnTo>
                          <a:lnTo>
                            <a:pt x="54" y="558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89" name="Freeform 2879"/>
                    <p:cNvSpPr>
                      <a:spLocks/>
                    </p:cNvSpPr>
                    <p:nvPr/>
                  </p:nvSpPr>
                  <p:spPr bwMode="auto">
                    <a:xfrm>
                      <a:off x="4320" y="2145"/>
                      <a:ext cx="212" cy="248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156"/>
                        </a:cxn>
                        <a:cxn ang="0">
                          <a:pos x="0" y="248"/>
                        </a:cxn>
                        <a:cxn ang="0">
                          <a:pos x="4" y="248"/>
                        </a:cxn>
                        <a:cxn ang="0">
                          <a:pos x="30" y="156"/>
                        </a:cxn>
                        <a:cxn ang="0">
                          <a:pos x="200" y="32"/>
                        </a:cxn>
                        <a:cxn ang="0">
                          <a:pos x="212" y="0"/>
                        </a:cxn>
                        <a:cxn ang="0">
                          <a:pos x="208" y="2"/>
                        </a:cxn>
                        <a:cxn ang="0">
                          <a:pos x="198" y="32"/>
                        </a:cxn>
                        <a:cxn ang="0">
                          <a:pos x="26" y="156"/>
                        </a:cxn>
                      </a:cxnLst>
                      <a:rect l="0" t="0" r="r" b="b"/>
                      <a:pathLst>
                        <a:path w="212" h="248">
                          <a:moveTo>
                            <a:pt x="26" y="156"/>
                          </a:moveTo>
                          <a:lnTo>
                            <a:pt x="0" y="248"/>
                          </a:lnTo>
                          <a:lnTo>
                            <a:pt x="4" y="248"/>
                          </a:lnTo>
                          <a:lnTo>
                            <a:pt x="30" y="156"/>
                          </a:lnTo>
                          <a:lnTo>
                            <a:pt x="200" y="32"/>
                          </a:lnTo>
                          <a:lnTo>
                            <a:pt x="212" y="0"/>
                          </a:lnTo>
                          <a:lnTo>
                            <a:pt x="208" y="2"/>
                          </a:lnTo>
                          <a:lnTo>
                            <a:pt x="198" y="32"/>
                          </a:lnTo>
                          <a:lnTo>
                            <a:pt x="26" y="15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0" name="Freeform 2880"/>
                    <p:cNvSpPr>
                      <a:spLocks/>
                    </p:cNvSpPr>
                    <p:nvPr/>
                  </p:nvSpPr>
                  <p:spPr bwMode="auto">
                    <a:xfrm>
                      <a:off x="4476" y="2001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1" name="Freeform 2881"/>
                    <p:cNvSpPr>
                      <a:spLocks/>
                    </p:cNvSpPr>
                    <p:nvPr/>
                  </p:nvSpPr>
                  <p:spPr bwMode="auto">
                    <a:xfrm>
                      <a:off x="4360" y="2003"/>
                      <a:ext cx="118" cy="172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98"/>
                        </a:cxn>
                        <a:cxn ang="0">
                          <a:pos x="0" y="172"/>
                        </a:cxn>
                        <a:cxn ang="0">
                          <a:pos x="6" y="170"/>
                        </a:cxn>
                        <a:cxn ang="0">
                          <a:pos x="6" y="170"/>
                        </a:cxn>
                        <a:cxn ang="0">
                          <a:pos x="66" y="98"/>
                        </a:cxn>
                        <a:cxn ang="0">
                          <a:pos x="118" y="2"/>
                        </a:cxn>
                        <a:cxn ang="0">
                          <a:pos x="114" y="0"/>
                        </a:cxn>
                        <a:cxn ang="0">
                          <a:pos x="64" y="98"/>
                        </a:cxn>
                      </a:cxnLst>
                      <a:rect l="0" t="0" r="r" b="b"/>
                      <a:pathLst>
                        <a:path w="118" h="172">
                          <a:moveTo>
                            <a:pt x="64" y="98"/>
                          </a:moveTo>
                          <a:lnTo>
                            <a:pt x="0" y="172"/>
                          </a:lnTo>
                          <a:lnTo>
                            <a:pt x="6" y="170"/>
                          </a:lnTo>
                          <a:lnTo>
                            <a:pt x="6" y="170"/>
                          </a:lnTo>
                          <a:lnTo>
                            <a:pt x="66" y="98"/>
                          </a:lnTo>
                          <a:lnTo>
                            <a:pt x="118" y="2"/>
                          </a:lnTo>
                          <a:lnTo>
                            <a:pt x="114" y="0"/>
                          </a:lnTo>
                          <a:lnTo>
                            <a:pt x="64" y="9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2" name="Freeform 2882"/>
                    <p:cNvSpPr>
                      <a:spLocks/>
                    </p:cNvSpPr>
                    <p:nvPr/>
                  </p:nvSpPr>
                  <p:spPr bwMode="auto">
                    <a:xfrm>
                      <a:off x="5072" y="1655"/>
                      <a:ext cx="2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6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2" y="6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2" y="6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3" name="Freeform 2883"/>
                    <p:cNvSpPr>
                      <a:spLocks/>
                    </p:cNvSpPr>
                    <p:nvPr/>
                  </p:nvSpPr>
                  <p:spPr bwMode="auto">
                    <a:xfrm>
                      <a:off x="4976" y="1581"/>
                      <a:ext cx="96" cy="8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96" y="80"/>
                        </a:cxn>
                        <a:cxn ang="0">
                          <a:pos x="96" y="74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96" h="80">
                          <a:moveTo>
                            <a:pt x="0" y="2"/>
                          </a:moveTo>
                          <a:lnTo>
                            <a:pt x="96" y="80"/>
                          </a:lnTo>
                          <a:lnTo>
                            <a:pt x="96" y="74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4" name="Freeform 2884"/>
                    <p:cNvSpPr>
                      <a:spLocks/>
                    </p:cNvSpPr>
                    <p:nvPr/>
                  </p:nvSpPr>
                  <p:spPr bwMode="auto">
                    <a:xfrm>
                      <a:off x="5104" y="1425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2" y="2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2"/>
                          </a:moveTo>
                          <a:lnTo>
                            <a:pt x="2" y="2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5" name="Freeform 2885"/>
                    <p:cNvSpPr>
                      <a:spLocks/>
                    </p:cNvSpPr>
                    <p:nvPr/>
                  </p:nvSpPr>
                  <p:spPr bwMode="auto">
                    <a:xfrm>
                      <a:off x="5216" y="1347"/>
                      <a:ext cx="6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6" y="2"/>
                        </a:cxn>
                        <a:cxn ang="0">
                          <a:pos x="6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6" h="2">
                          <a:moveTo>
                            <a:pt x="4" y="0"/>
                          </a:move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6" y="2"/>
                          </a:lnTo>
                          <a:lnTo>
                            <a:pt x="6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6" name="Freeform 2886"/>
                    <p:cNvSpPr>
                      <a:spLocks/>
                    </p:cNvSpPr>
                    <p:nvPr/>
                  </p:nvSpPr>
                  <p:spPr bwMode="auto">
                    <a:xfrm>
                      <a:off x="4982" y="1347"/>
                      <a:ext cx="236" cy="80"/>
                    </a:xfrm>
                    <a:custGeom>
                      <a:avLst/>
                      <a:gdLst/>
                      <a:ahLst/>
                      <a:cxnLst>
                        <a:cxn ang="0">
                          <a:pos x="222" y="0"/>
                        </a:cxn>
                        <a:cxn ang="0">
                          <a:pos x="136" y="40"/>
                        </a:cxn>
                        <a:cxn ang="0">
                          <a:pos x="124" y="70"/>
                        </a:cxn>
                        <a:cxn ang="0">
                          <a:pos x="0" y="42"/>
                        </a:cxn>
                        <a:cxn ang="0">
                          <a:pos x="0" y="44"/>
                        </a:cxn>
                        <a:cxn ang="0">
                          <a:pos x="124" y="72"/>
                        </a:cxn>
                        <a:cxn ang="0">
                          <a:pos x="122" y="80"/>
                        </a:cxn>
                        <a:cxn ang="0">
                          <a:pos x="124" y="78"/>
                        </a:cxn>
                        <a:cxn ang="0">
                          <a:pos x="138" y="40"/>
                        </a:cxn>
                        <a:cxn ang="0">
                          <a:pos x="222" y="2"/>
                        </a:cxn>
                        <a:cxn ang="0">
                          <a:pos x="234" y="2"/>
                        </a:cxn>
                        <a:cxn ang="0">
                          <a:pos x="236" y="0"/>
                        </a:cxn>
                        <a:cxn ang="0">
                          <a:pos x="222" y="0"/>
                        </a:cxn>
                      </a:cxnLst>
                      <a:rect l="0" t="0" r="r" b="b"/>
                      <a:pathLst>
                        <a:path w="236" h="80">
                          <a:moveTo>
                            <a:pt x="222" y="0"/>
                          </a:moveTo>
                          <a:lnTo>
                            <a:pt x="136" y="40"/>
                          </a:lnTo>
                          <a:lnTo>
                            <a:pt x="124" y="70"/>
                          </a:lnTo>
                          <a:lnTo>
                            <a:pt x="0" y="42"/>
                          </a:lnTo>
                          <a:lnTo>
                            <a:pt x="0" y="44"/>
                          </a:lnTo>
                          <a:lnTo>
                            <a:pt x="124" y="72"/>
                          </a:lnTo>
                          <a:lnTo>
                            <a:pt x="122" y="80"/>
                          </a:lnTo>
                          <a:lnTo>
                            <a:pt x="124" y="78"/>
                          </a:lnTo>
                          <a:lnTo>
                            <a:pt x="138" y="40"/>
                          </a:lnTo>
                          <a:lnTo>
                            <a:pt x="222" y="2"/>
                          </a:lnTo>
                          <a:lnTo>
                            <a:pt x="234" y="2"/>
                          </a:lnTo>
                          <a:lnTo>
                            <a:pt x="236" y="0"/>
                          </a:lnTo>
                          <a:lnTo>
                            <a:pt x="22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7" name="Rectangle 28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2" y="917"/>
                      <a:ext cx="6" cy="6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8" name="Freeform 2888"/>
                    <p:cNvSpPr>
                      <a:spLocks/>
                    </p:cNvSpPr>
                    <p:nvPr/>
                  </p:nvSpPr>
                  <p:spPr bwMode="auto">
                    <a:xfrm>
                      <a:off x="888" y="711"/>
                      <a:ext cx="1590" cy="974"/>
                    </a:xfrm>
                    <a:custGeom>
                      <a:avLst/>
                      <a:gdLst/>
                      <a:ahLst/>
                      <a:cxnLst>
                        <a:cxn ang="0">
                          <a:pos x="1590" y="166"/>
                        </a:cxn>
                        <a:cxn ang="0">
                          <a:pos x="1580" y="616"/>
                        </a:cxn>
                        <a:cxn ang="0">
                          <a:pos x="978" y="650"/>
                        </a:cxn>
                        <a:cxn ang="0">
                          <a:pos x="908" y="626"/>
                        </a:cxn>
                        <a:cxn ang="0">
                          <a:pos x="754" y="534"/>
                        </a:cxn>
                        <a:cxn ang="0">
                          <a:pos x="714" y="476"/>
                        </a:cxn>
                        <a:cxn ang="0">
                          <a:pos x="710" y="326"/>
                        </a:cxn>
                        <a:cxn ang="0">
                          <a:pos x="668" y="24"/>
                        </a:cxn>
                        <a:cxn ang="0">
                          <a:pos x="636" y="166"/>
                        </a:cxn>
                        <a:cxn ang="0">
                          <a:pos x="736" y="346"/>
                        </a:cxn>
                        <a:cxn ang="0">
                          <a:pos x="756" y="472"/>
                        </a:cxn>
                        <a:cxn ang="0">
                          <a:pos x="818" y="642"/>
                        </a:cxn>
                        <a:cxn ang="0">
                          <a:pos x="948" y="618"/>
                        </a:cxn>
                        <a:cxn ang="0">
                          <a:pos x="948" y="964"/>
                        </a:cxn>
                        <a:cxn ang="0">
                          <a:pos x="502" y="598"/>
                        </a:cxn>
                        <a:cxn ang="0">
                          <a:pos x="560" y="436"/>
                        </a:cxn>
                        <a:cxn ang="0">
                          <a:pos x="592" y="2"/>
                        </a:cxn>
                        <a:cxn ang="0">
                          <a:pos x="524" y="342"/>
                        </a:cxn>
                        <a:cxn ang="0">
                          <a:pos x="400" y="334"/>
                        </a:cxn>
                        <a:cxn ang="0">
                          <a:pos x="110" y="318"/>
                        </a:cxn>
                        <a:cxn ang="0">
                          <a:pos x="0" y="206"/>
                        </a:cxn>
                        <a:cxn ang="0">
                          <a:pos x="96" y="238"/>
                        </a:cxn>
                        <a:cxn ang="0">
                          <a:pos x="284" y="356"/>
                        </a:cxn>
                        <a:cxn ang="0">
                          <a:pos x="534" y="378"/>
                        </a:cxn>
                        <a:cxn ang="0">
                          <a:pos x="486" y="572"/>
                        </a:cxn>
                        <a:cxn ang="0">
                          <a:pos x="444" y="862"/>
                        </a:cxn>
                        <a:cxn ang="0">
                          <a:pos x="446" y="866"/>
                        </a:cxn>
                        <a:cxn ang="0">
                          <a:pos x="442" y="870"/>
                        </a:cxn>
                        <a:cxn ang="0">
                          <a:pos x="682" y="914"/>
                        </a:cxn>
                        <a:cxn ang="0">
                          <a:pos x="688" y="920"/>
                        </a:cxn>
                        <a:cxn ang="0">
                          <a:pos x="948" y="970"/>
                        </a:cxn>
                        <a:cxn ang="0">
                          <a:pos x="992" y="584"/>
                        </a:cxn>
                        <a:cxn ang="0">
                          <a:pos x="1584" y="624"/>
                        </a:cxn>
                        <a:cxn ang="0">
                          <a:pos x="1586" y="524"/>
                        </a:cxn>
                        <a:cxn ang="0">
                          <a:pos x="1584" y="520"/>
                        </a:cxn>
                      </a:cxnLst>
                      <a:rect l="0" t="0" r="r" b="b"/>
                      <a:pathLst>
                        <a:path w="1590" h="974">
                          <a:moveTo>
                            <a:pt x="1586" y="520"/>
                          </a:moveTo>
                          <a:lnTo>
                            <a:pt x="1590" y="166"/>
                          </a:lnTo>
                          <a:lnTo>
                            <a:pt x="1584" y="164"/>
                          </a:lnTo>
                          <a:lnTo>
                            <a:pt x="1580" y="616"/>
                          </a:lnTo>
                          <a:lnTo>
                            <a:pt x="986" y="578"/>
                          </a:lnTo>
                          <a:lnTo>
                            <a:pt x="978" y="650"/>
                          </a:lnTo>
                          <a:lnTo>
                            <a:pt x="952" y="614"/>
                          </a:lnTo>
                          <a:lnTo>
                            <a:pt x="908" y="626"/>
                          </a:lnTo>
                          <a:lnTo>
                            <a:pt x="824" y="638"/>
                          </a:lnTo>
                          <a:lnTo>
                            <a:pt x="754" y="534"/>
                          </a:lnTo>
                          <a:lnTo>
                            <a:pt x="762" y="464"/>
                          </a:lnTo>
                          <a:lnTo>
                            <a:pt x="714" y="476"/>
                          </a:lnTo>
                          <a:lnTo>
                            <a:pt x="744" y="346"/>
                          </a:lnTo>
                          <a:lnTo>
                            <a:pt x="710" y="326"/>
                          </a:lnTo>
                          <a:lnTo>
                            <a:pt x="644" y="168"/>
                          </a:lnTo>
                          <a:lnTo>
                            <a:pt x="668" y="24"/>
                          </a:lnTo>
                          <a:lnTo>
                            <a:pt x="662" y="22"/>
                          </a:lnTo>
                          <a:lnTo>
                            <a:pt x="636" y="166"/>
                          </a:lnTo>
                          <a:lnTo>
                            <a:pt x="708" y="332"/>
                          </a:lnTo>
                          <a:lnTo>
                            <a:pt x="736" y="346"/>
                          </a:lnTo>
                          <a:lnTo>
                            <a:pt x="706" y="484"/>
                          </a:lnTo>
                          <a:lnTo>
                            <a:pt x="756" y="472"/>
                          </a:lnTo>
                          <a:lnTo>
                            <a:pt x="746" y="534"/>
                          </a:lnTo>
                          <a:lnTo>
                            <a:pt x="818" y="642"/>
                          </a:lnTo>
                          <a:lnTo>
                            <a:pt x="910" y="632"/>
                          </a:lnTo>
                          <a:lnTo>
                            <a:pt x="948" y="618"/>
                          </a:lnTo>
                          <a:lnTo>
                            <a:pt x="976" y="656"/>
                          </a:lnTo>
                          <a:lnTo>
                            <a:pt x="948" y="964"/>
                          </a:lnTo>
                          <a:lnTo>
                            <a:pt x="452" y="864"/>
                          </a:lnTo>
                          <a:lnTo>
                            <a:pt x="502" y="598"/>
                          </a:lnTo>
                          <a:lnTo>
                            <a:pt x="492" y="572"/>
                          </a:lnTo>
                          <a:lnTo>
                            <a:pt x="560" y="436"/>
                          </a:lnTo>
                          <a:lnTo>
                            <a:pt x="530" y="342"/>
                          </a:lnTo>
                          <a:lnTo>
                            <a:pt x="592" y="2"/>
                          </a:lnTo>
                          <a:lnTo>
                            <a:pt x="584" y="0"/>
                          </a:lnTo>
                          <a:lnTo>
                            <a:pt x="524" y="342"/>
                          </a:lnTo>
                          <a:lnTo>
                            <a:pt x="532" y="368"/>
                          </a:lnTo>
                          <a:lnTo>
                            <a:pt x="400" y="334"/>
                          </a:lnTo>
                          <a:lnTo>
                            <a:pt x="284" y="350"/>
                          </a:lnTo>
                          <a:lnTo>
                            <a:pt x="110" y="318"/>
                          </a:lnTo>
                          <a:lnTo>
                            <a:pt x="100" y="234"/>
                          </a:lnTo>
                          <a:lnTo>
                            <a:pt x="0" y="206"/>
                          </a:lnTo>
                          <a:lnTo>
                            <a:pt x="0" y="212"/>
                          </a:lnTo>
                          <a:lnTo>
                            <a:pt x="96" y="238"/>
                          </a:lnTo>
                          <a:lnTo>
                            <a:pt x="104" y="324"/>
                          </a:lnTo>
                          <a:lnTo>
                            <a:pt x="284" y="356"/>
                          </a:lnTo>
                          <a:lnTo>
                            <a:pt x="400" y="340"/>
                          </a:lnTo>
                          <a:lnTo>
                            <a:pt x="534" y="378"/>
                          </a:lnTo>
                          <a:lnTo>
                            <a:pt x="554" y="436"/>
                          </a:lnTo>
                          <a:lnTo>
                            <a:pt x="486" y="572"/>
                          </a:lnTo>
                          <a:lnTo>
                            <a:pt x="494" y="598"/>
                          </a:lnTo>
                          <a:lnTo>
                            <a:pt x="444" y="862"/>
                          </a:lnTo>
                          <a:lnTo>
                            <a:pt x="446" y="862"/>
                          </a:lnTo>
                          <a:lnTo>
                            <a:pt x="446" y="866"/>
                          </a:lnTo>
                          <a:lnTo>
                            <a:pt x="442" y="866"/>
                          </a:lnTo>
                          <a:lnTo>
                            <a:pt x="442" y="870"/>
                          </a:lnTo>
                          <a:lnTo>
                            <a:pt x="680" y="918"/>
                          </a:lnTo>
                          <a:lnTo>
                            <a:pt x="682" y="914"/>
                          </a:lnTo>
                          <a:lnTo>
                            <a:pt x="688" y="914"/>
                          </a:lnTo>
                          <a:lnTo>
                            <a:pt x="688" y="920"/>
                          </a:lnTo>
                          <a:lnTo>
                            <a:pt x="948" y="974"/>
                          </a:lnTo>
                          <a:lnTo>
                            <a:pt x="948" y="970"/>
                          </a:lnTo>
                          <a:lnTo>
                            <a:pt x="954" y="972"/>
                          </a:lnTo>
                          <a:lnTo>
                            <a:pt x="992" y="584"/>
                          </a:lnTo>
                          <a:lnTo>
                            <a:pt x="1584" y="624"/>
                          </a:lnTo>
                          <a:lnTo>
                            <a:pt x="1584" y="624"/>
                          </a:lnTo>
                          <a:lnTo>
                            <a:pt x="1586" y="624"/>
                          </a:lnTo>
                          <a:lnTo>
                            <a:pt x="1586" y="524"/>
                          </a:lnTo>
                          <a:lnTo>
                            <a:pt x="1584" y="524"/>
                          </a:lnTo>
                          <a:lnTo>
                            <a:pt x="1584" y="520"/>
                          </a:lnTo>
                          <a:lnTo>
                            <a:pt x="1586" y="52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599" name="Rectangle 28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6" y="1433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0" name="Freeform 2890"/>
                    <p:cNvSpPr>
                      <a:spLocks/>
                    </p:cNvSpPr>
                    <p:nvPr/>
                  </p:nvSpPr>
                  <p:spPr bwMode="auto">
                    <a:xfrm>
                      <a:off x="1370" y="2791"/>
                      <a:ext cx="2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2">
                          <a:moveTo>
                            <a:pt x="2" y="0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1" name="Freeform 2891"/>
                    <p:cNvSpPr>
                      <a:spLocks/>
                    </p:cNvSpPr>
                    <p:nvPr/>
                  </p:nvSpPr>
                  <p:spPr bwMode="auto">
                    <a:xfrm>
                      <a:off x="1496" y="1629"/>
                      <a:ext cx="80" cy="590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0"/>
                        </a:cxn>
                        <a:cxn ang="0">
                          <a:pos x="0" y="590"/>
                        </a:cxn>
                        <a:cxn ang="0">
                          <a:pos x="4" y="590"/>
                        </a:cxn>
                        <a:cxn ang="0">
                          <a:pos x="80" y="2"/>
                        </a:cxn>
                        <a:cxn ang="0">
                          <a:pos x="72" y="0"/>
                        </a:cxn>
                      </a:cxnLst>
                      <a:rect l="0" t="0" r="r" b="b"/>
                      <a:pathLst>
                        <a:path w="80" h="590">
                          <a:moveTo>
                            <a:pt x="72" y="0"/>
                          </a:moveTo>
                          <a:lnTo>
                            <a:pt x="0" y="590"/>
                          </a:lnTo>
                          <a:lnTo>
                            <a:pt x="4" y="590"/>
                          </a:lnTo>
                          <a:lnTo>
                            <a:pt x="80" y="2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2" name="Freeform 2892"/>
                    <p:cNvSpPr>
                      <a:spLocks/>
                    </p:cNvSpPr>
                    <p:nvPr/>
                  </p:nvSpPr>
                  <p:spPr bwMode="auto">
                    <a:xfrm>
                      <a:off x="766" y="1433"/>
                      <a:ext cx="734" cy="1358"/>
                    </a:xfrm>
                    <a:custGeom>
                      <a:avLst/>
                      <a:gdLst/>
                      <a:ahLst/>
                      <a:cxnLst>
                        <a:cxn ang="0">
                          <a:pos x="618" y="1262"/>
                        </a:cxn>
                        <a:cxn ang="0">
                          <a:pos x="668" y="1154"/>
                        </a:cxn>
                        <a:cxn ang="0">
                          <a:pos x="680" y="1140"/>
                        </a:cxn>
                        <a:cxn ang="0">
                          <a:pos x="648" y="1044"/>
                        </a:cxn>
                        <a:cxn ang="0">
                          <a:pos x="678" y="896"/>
                        </a:cxn>
                        <a:cxn ang="0">
                          <a:pos x="718" y="910"/>
                        </a:cxn>
                        <a:cxn ang="0">
                          <a:pos x="734" y="790"/>
                        </a:cxn>
                        <a:cxn ang="0">
                          <a:pos x="730" y="788"/>
                        </a:cxn>
                        <a:cxn ang="0">
                          <a:pos x="730" y="786"/>
                        </a:cxn>
                        <a:cxn ang="0">
                          <a:pos x="716" y="904"/>
                        </a:cxn>
                        <a:cxn ang="0">
                          <a:pos x="676" y="892"/>
                        </a:cxn>
                        <a:cxn ang="0">
                          <a:pos x="646" y="1040"/>
                        </a:cxn>
                        <a:cxn ang="0">
                          <a:pos x="262" y="482"/>
                        </a:cxn>
                        <a:cxn ang="0">
                          <a:pos x="272" y="454"/>
                        </a:cxn>
                        <a:cxn ang="0">
                          <a:pos x="262" y="426"/>
                        </a:cxn>
                        <a:cxn ang="0">
                          <a:pos x="338" y="98"/>
                        </a:cxn>
                        <a:cxn ang="0">
                          <a:pos x="564" y="144"/>
                        </a:cxn>
                        <a:cxn ang="0">
                          <a:pos x="566" y="140"/>
                        </a:cxn>
                        <a:cxn ang="0">
                          <a:pos x="338" y="92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8"/>
                        </a:cxn>
                        <a:cxn ang="0">
                          <a:pos x="334" y="98"/>
                        </a:cxn>
                        <a:cxn ang="0">
                          <a:pos x="256" y="426"/>
                        </a:cxn>
                        <a:cxn ang="0">
                          <a:pos x="266" y="454"/>
                        </a:cxn>
                        <a:cxn ang="0">
                          <a:pos x="256" y="482"/>
                        </a:cxn>
                        <a:cxn ang="0">
                          <a:pos x="644" y="1044"/>
                        </a:cxn>
                        <a:cxn ang="0">
                          <a:pos x="674" y="1140"/>
                        </a:cxn>
                        <a:cxn ang="0">
                          <a:pos x="664" y="1150"/>
                        </a:cxn>
                        <a:cxn ang="0">
                          <a:pos x="614" y="1260"/>
                        </a:cxn>
                        <a:cxn ang="0">
                          <a:pos x="626" y="1314"/>
                        </a:cxn>
                        <a:cxn ang="0">
                          <a:pos x="600" y="1354"/>
                        </a:cxn>
                        <a:cxn ang="0">
                          <a:pos x="604" y="1358"/>
                        </a:cxn>
                        <a:cxn ang="0">
                          <a:pos x="606" y="1358"/>
                        </a:cxn>
                        <a:cxn ang="0">
                          <a:pos x="630" y="1316"/>
                        </a:cxn>
                        <a:cxn ang="0">
                          <a:pos x="618" y="1262"/>
                        </a:cxn>
                      </a:cxnLst>
                      <a:rect l="0" t="0" r="r" b="b"/>
                      <a:pathLst>
                        <a:path w="734" h="1358">
                          <a:moveTo>
                            <a:pt x="618" y="1262"/>
                          </a:moveTo>
                          <a:lnTo>
                            <a:pt x="668" y="1154"/>
                          </a:lnTo>
                          <a:lnTo>
                            <a:pt x="680" y="1140"/>
                          </a:lnTo>
                          <a:lnTo>
                            <a:pt x="648" y="1044"/>
                          </a:lnTo>
                          <a:lnTo>
                            <a:pt x="678" y="896"/>
                          </a:lnTo>
                          <a:lnTo>
                            <a:pt x="718" y="910"/>
                          </a:lnTo>
                          <a:lnTo>
                            <a:pt x="734" y="790"/>
                          </a:lnTo>
                          <a:lnTo>
                            <a:pt x="730" y="788"/>
                          </a:lnTo>
                          <a:lnTo>
                            <a:pt x="730" y="786"/>
                          </a:lnTo>
                          <a:lnTo>
                            <a:pt x="716" y="904"/>
                          </a:lnTo>
                          <a:lnTo>
                            <a:pt x="676" y="892"/>
                          </a:lnTo>
                          <a:lnTo>
                            <a:pt x="646" y="1040"/>
                          </a:lnTo>
                          <a:lnTo>
                            <a:pt x="262" y="482"/>
                          </a:lnTo>
                          <a:lnTo>
                            <a:pt x="272" y="454"/>
                          </a:lnTo>
                          <a:lnTo>
                            <a:pt x="262" y="426"/>
                          </a:lnTo>
                          <a:lnTo>
                            <a:pt x="338" y="98"/>
                          </a:lnTo>
                          <a:lnTo>
                            <a:pt x="564" y="144"/>
                          </a:lnTo>
                          <a:lnTo>
                            <a:pt x="566" y="140"/>
                          </a:lnTo>
                          <a:lnTo>
                            <a:pt x="338" y="92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2" y="8"/>
                          </a:lnTo>
                          <a:lnTo>
                            <a:pt x="334" y="98"/>
                          </a:lnTo>
                          <a:lnTo>
                            <a:pt x="256" y="426"/>
                          </a:lnTo>
                          <a:lnTo>
                            <a:pt x="266" y="454"/>
                          </a:lnTo>
                          <a:lnTo>
                            <a:pt x="256" y="482"/>
                          </a:lnTo>
                          <a:lnTo>
                            <a:pt x="644" y="1044"/>
                          </a:lnTo>
                          <a:lnTo>
                            <a:pt x="674" y="1140"/>
                          </a:lnTo>
                          <a:lnTo>
                            <a:pt x="664" y="1150"/>
                          </a:lnTo>
                          <a:lnTo>
                            <a:pt x="614" y="1260"/>
                          </a:lnTo>
                          <a:lnTo>
                            <a:pt x="626" y="1314"/>
                          </a:lnTo>
                          <a:lnTo>
                            <a:pt x="600" y="1354"/>
                          </a:lnTo>
                          <a:lnTo>
                            <a:pt x="604" y="1358"/>
                          </a:lnTo>
                          <a:lnTo>
                            <a:pt x="606" y="1358"/>
                          </a:lnTo>
                          <a:lnTo>
                            <a:pt x="630" y="1316"/>
                          </a:lnTo>
                          <a:lnTo>
                            <a:pt x="618" y="126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3" name="Freeform 2893"/>
                    <p:cNvSpPr>
                      <a:spLocks/>
                    </p:cNvSpPr>
                    <p:nvPr/>
                  </p:nvSpPr>
                  <p:spPr bwMode="auto">
                    <a:xfrm>
                      <a:off x="1330" y="1573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  <a:cxn ang="0">
                          <a:pos x="4" y="4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4" y="0"/>
                          </a:move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4" y="4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4" name="Freeform 2894"/>
                    <p:cNvSpPr>
                      <a:spLocks/>
                    </p:cNvSpPr>
                    <p:nvPr/>
                  </p:nvSpPr>
                  <p:spPr bwMode="auto">
                    <a:xfrm>
                      <a:off x="1568" y="1625"/>
                      <a:ext cx="8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0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  <a:cxn ang="0">
                          <a:pos x="8" y="6"/>
                        </a:cxn>
                        <a:cxn ang="0">
                          <a:pos x="8" y="0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8" y="0"/>
                          </a:move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8" y="6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5" name="Freeform 2895"/>
                    <p:cNvSpPr>
                      <a:spLocks/>
                    </p:cNvSpPr>
                    <p:nvPr/>
                  </p:nvSpPr>
                  <p:spPr bwMode="auto">
                    <a:xfrm>
                      <a:off x="3476" y="3155"/>
                      <a:ext cx="4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4">
                          <a:moveTo>
                            <a:pt x="4" y="0"/>
                          </a:move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6" name="Freeform 2896"/>
                    <p:cNvSpPr>
                      <a:spLocks/>
                    </p:cNvSpPr>
                    <p:nvPr/>
                  </p:nvSpPr>
                  <p:spPr bwMode="auto">
                    <a:xfrm>
                      <a:off x="2174" y="2981"/>
                      <a:ext cx="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4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2" y="4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2" y="4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2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7" name="Freeform 2897"/>
                    <p:cNvSpPr>
                      <a:spLocks/>
                    </p:cNvSpPr>
                    <p:nvPr/>
                  </p:nvSpPr>
                  <p:spPr bwMode="auto">
                    <a:xfrm>
                      <a:off x="1910" y="3007"/>
                      <a:ext cx="8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8" y="2"/>
                        </a:cxn>
                        <a:cxn ang="0">
                          <a:pos x="8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8" h="2">
                          <a:moveTo>
                            <a:pt x="0" y="0"/>
                          </a:moveTo>
                          <a:lnTo>
                            <a:pt x="8" y="2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8" name="Freeform 2898"/>
                    <p:cNvSpPr>
                      <a:spLocks/>
                    </p:cNvSpPr>
                    <p:nvPr/>
                  </p:nvSpPr>
                  <p:spPr bwMode="auto">
                    <a:xfrm>
                      <a:off x="3410" y="2759"/>
                      <a:ext cx="92" cy="396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254"/>
                        </a:cxn>
                        <a:cxn ang="0">
                          <a:pos x="24" y="134"/>
                        </a:cxn>
                        <a:cxn ang="0">
                          <a:pos x="8" y="0"/>
                        </a:cxn>
                        <a:cxn ang="0">
                          <a:pos x="0" y="0"/>
                        </a:cxn>
                        <a:cxn ang="0">
                          <a:pos x="18" y="136"/>
                        </a:cxn>
                        <a:cxn ang="0">
                          <a:pos x="88" y="254"/>
                        </a:cxn>
                        <a:cxn ang="0">
                          <a:pos x="78" y="350"/>
                        </a:cxn>
                        <a:cxn ang="0">
                          <a:pos x="64" y="394"/>
                        </a:cxn>
                        <a:cxn ang="0">
                          <a:pos x="66" y="396"/>
                        </a:cxn>
                        <a:cxn ang="0">
                          <a:pos x="70" y="396"/>
                        </a:cxn>
                        <a:cxn ang="0">
                          <a:pos x="84" y="352"/>
                        </a:cxn>
                        <a:cxn ang="0">
                          <a:pos x="92" y="254"/>
                        </a:cxn>
                      </a:cxnLst>
                      <a:rect l="0" t="0" r="r" b="b"/>
                      <a:pathLst>
                        <a:path w="92" h="396">
                          <a:moveTo>
                            <a:pt x="92" y="254"/>
                          </a:moveTo>
                          <a:lnTo>
                            <a:pt x="24" y="134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18" y="136"/>
                          </a:lnTo>
                          <a:lnTo>
                            <a:pt x="88" y="254"/>
                          </a:lnTo>
                          <a:lnTo>
                            <a:pt x="78" y="350"/>
                          </a:lnTo>
                          <a:lnTo>
                            <a:pt x="64" y="394"/>
                          </a:lnTo>
                          <a:lnTo>
                            <a:pt x="66" y="396"/>
                          </a:lnTo>
                          <a:lnTo>
                            <a:pt x="70" y="396"/>
                          </a:lnTo>
                          <a:lnTo>
                            <a:pt x="84" y="352"/>
                          </a:lnTo>
                          <a:lnTo>
                            <a:pt x="92" y="25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09" name="Rectangle 28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6" y="2219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0" name="Freeform 2900"/>
                    <p:cNvSpPr>
                      <a:spLocks/>
                    </p:cNvSpPr>
                    <p:nvPr/>
                  </p:nvSpPr>
                  <p:spPr bwMode="auto">
                    <a:xfrm>
                      <a:off x="1500" y="1335"/>
                      <a:ext cx="1918" cy="1672"/>
                    </a:xfrm>
                    <a:custGeom>
                      <a:avLst/>
                      <a:gdLst/>
                      <a:ahLst/>
                      <a:cxnLst>
                        <a:cxn ang="0">
                          <a:pos x="1038" y="1058"/>
                        </a:cxn>
                        <a:cxn ang="0">
                          <a:pos x="1320" y="1284"/>
                        </a:cxn>
                        <a:cxn ang="0">
                          <a:pos x="1796" y="1340"/>
                        </a:cxn>
                        <a:cxn ang="0">
                          <a:pos x="1910" y="1424"/>
                        </a:cxn>
                        <a:cxn ang="0">
                          <a:pos x="1918" y="1420"/>
                        </a:cxn>
                        <a:cxn ang="0">
                          <a:pos x="1874" y="1366"/>
                        </a:cxn>
                        <a:cxn ang="0">
                          <a:pos x="1864" y="1366"/>
                        </a:cxn>
                        <a:cxn ang="0">
                          <a:pos x="1798" y="1334"/>
                        </a:cxn>
                        <a:cxn ang="0">
                          <a:pos x="1326" y="1280"/>
                        </a:cxn>
                        <a:cxn ang="0">
                          <a:pos x="1058" y="1050"/>
                        </a:cxn>
                        <a:cxn ang="0">
                          <a:pos x="1830" y="954"/>
                        </a:cxn>
                        <a:cxn ang="0">
                          <a:pos x="1138" y="972"/>
                        </a:cxn>
                        <a:cxn ang="0">
                          <a:pos x="1134" y="974"/>
                        </a:cxn>
                        <a:cxn ang="0">
                          <a:pos x="1052" y="974"/>
                        </a:cxn>
                        <a:cxn ang="0">
                          <a:pos x="508" y="498"/>
                        </a:cxn>
                        <a:cxn ang="0">
                          <a:pos x="1128" y="616"/>
                        </a:cxn>
                        <a:cxn ang="0">
                          <a:pos x="1128" y="618"/>
                        </a:cxn>
                        <a:cxn ang="0">
                          <a:pos x="1734" y="610"/>
                        </a:cxn>
                        <a:cxn ang="0">
                          <a:pos x="1726" y="604"/>
                        </a:cxn>
                        <a:cxn ang="0">
                          <a:pos x="1710" y="542"/>
                        </a:cxn>
                        <a:cxn ang="0">
                          <a:pos x="1726" y="604"/>
                        </a:cxn>
                        <a:cxn ang="0">
                          <a:pos x="1126" y="518"/>
                        </a:cxn>
                        <a:cxn ang="0">
                          <a:pos x="972" y="252"/>
                        </a:cxn>
                        <a:cxn ang="0">
                          <a:pos x="972" y="248"/>
                        </a:cxn>
                        <a:cxn ang="0">
                          <a:pos x="976" y="0"/>
                        </a:cxn>
                        <a:cxn ang="0">
                          <a:pos x="974" y="0"/>
                        </a:cxn>
                        <a:cxn ang="0">
                          <a:pos x="966" y="510"/>
                        </a:cxn>
                        <a:cxn ang="0">
                          <a:pos x="316" y="468"/>
                        </a:cxn>
                        <a:cxn ang="0">
                          <a:pos x="342" y="348"/>
                        </a:cxn>
                        <a:cxn ang="0">
                          <a:pos x="336" y="350"/>
                        </a:cxn>
                        <a:cxn ang="0">
                          <a:pos x="500" y="498"/>
                        </a:cxn>
                        <a:cxn ang="0">
                          <a:pos x="0" y="884"/>
                        </a:cxn>
                        <a:cxn ang="0">
                          <a:pos x="452" y="968"/>
                        </a:cxn>
                        <a:cxn ang="0">
                          <a:pos x="418" y="1672"/>
                        </a:cxn>
                        <a:cxn ang="0">
                          <a:pos x="1050" y="982"/>
                        </a:cxn>
                        <a:cxn ang="0">
                          <a:pos x="1030" y="1050"/>
                        </a:cxn>
                        <a:cxn ang="0">
                          <a:pos x="672" y="1602"/>
                        </a:cxn>
                        <a:cxn ang="0">
                          <a:pos x="674" y="1646"/>
                        </a:cxn>
                        <a:cxn ang="0">
                          <a:pos x="676" y="1610"/>
                        </a:cxn>
                      </a:cxnLst>
                      <a:rect l="0" t="0" r="r" b="b"/>
                      <a:pathLst>
                        <a:path w="1918" h="1672">
                          <a:moveTo>
                            <a:pt x="1046" y="1620"/>
                          </a:moveTo>
                          <a:lnTo>
                            <a:pt x="1038" y="1058"/>
                          </a:lnTo>
                          <a:lnTo>
                            <a:pt x="1308" y="1048"/>
                          </a:lnTo>
                          <a:lnTo>
                            <a:pt x="1320" y="1284"/>
                          </a:lnTo>
                          <a:lnTo>
                            <a:pt x="1528" y="1352"/>
                          </a:lnTo>
                          <a:lnTo>
                            <a:pt x="1796" y="1340"/>
                          </a:lnTo>
                          <a:lnTo>
                            <a:pt x="1906" y="1386"/>
                          </a:lnTo>
                          <a:lnTo>
                            <a:pt x="1910" y="1424"/>
                          </a:lnTo>
                          <a:lnTo>
                            <a:pt x="1910" y="1420"/>
                          </a:lnTo>
                          <a:lnTo>
                            <a:pt x="1918" y="1420"/>
                          </a:lnTo>
                          <a:lnTo>
                            <a:pt x="1914" y="1382"/>
                          </a:lnTo>
                          <a:lnTo>
                            <a:pt x="1874" y="1366"/>
                          </a:lnTo>
                          <a:lnTo>
                            <a:pt x="1874" y="1370"/>
                          </a:lnTo>
                          <a:lnTo>
                            <a:pt x="1864" y="1366"/>
                          </a:lnTo>
                          <a:lnTo>
                            <a:pt x="1864" y="1362"/>
                          </a:lnTo>
                          <a:lnTo>
                            <a:pt x="1798" y="1334"/>
                          </a:lnTo>
                          <a:lnTo>
                            <a:pt x="1528" y="1348"/>
                          </a:lnTo>
                          <a:lnTo>
                            <a:pt x="1326" y="1280"/>
                          </a:lnTo>
                          <a:lnTo>
                            <a:pt x="1312" y="1042"/>
                          </a:lnTo>
                          <a:lnTo>
                            <a:pt x="1058" y="1050"/>
                          </a:lnTo>
                          <a:lnTo>
                            <a:pt x="1056" y="982"/>
                          </a:lnTo>
                          <a:lnTo>
                            <a:pt x="1830" y="954"/>
                          </a:lnTo>
                          <a:lnTo>
                            <a:pt x="1828" y="948"/>
                          </a:lnTo>
                          <a:lnTo>
                            <a:pt x="1138" y="972"/>
                          </a:lnTo>
                          <a:lnTo>
                            <a:pt x="1138" y="974"/>
                          </a:lnTo>
                          <a:lnTo>
                            <a:pt x="1134" y="974"/>
                          </a:lnTo>
                          <a:lnTo>
                            <a:pt x="1134" y="972"/>
                          </a:lnTo>
                          <a:lnTo>
                            <a:pt x="1052" y="974"/>
                          </a:lnTo>
                          <a:lnTo>
                            <a:pt x="458" y="964"/>
                          </a:lnTo>
                          <a:lnTo>
                            <a:pt x="508" y="498"/>
                          </a:lnTo>
                          <a:lnTo>
                            <a:pt x="1120" y="524"/>
                          </a:lnTo>
                          <a:lnTo>
                            <a:pt x="1128" y="616"/>
                          </a:lnTo>
                          <a:lnTo>
                            <a:pt x="1128" y="616"/>
                          </a:lnTo>
                          <a:lnTo>
                            <a:pt x="1128" y="618"/>
                          </a:lnTo>
                          <a:lnTo>
                            <a:pt x="1736" y="610"/>
                          </a:lnTo>
                          <a:lnTo>
                            <a:pt x="1734" y="610"/>
                          </a:lnTo>
                          <a:lnTo>
                            <a:pt x="1726" y="610"/>
                          </a:lnTo>
                          <a:lnTo>
                            <a:pt x="1726" y="604"/>
                          </a:lnTo>
                          <a:lnTo>
                            <a:pt x="1732" y="604"/>
                          </a:lnTo>
                          <a:lnTo>
                            <a:pt x="1710" y="542"/>
                          </a:lnTo>
                          <a:lnTo>
                            <a:pt x="1704" y="542"/>
                          </a:lnTo>
                          <a:lnTo>
                            <a:pt x="1726" y="604"/>
                          </a:lnTo>
                          <a:lnTo>
                            <a:pt x="1132" y="612"/>
                          </a:lnTo>
                          <a:lnTo>
                            <a:pt x="1126" y="518"/>
                          </a:lnTo>
                          <a:lnTo>
                            <a:pt x="968" y="514"/>
                          </a:lnTo>
                          <a:lnTo>
                            <a:pt x="972" y="252"/>
                          </a:lnTo>
                          <a:lnTo>
                            <a:pt x="972" y="252"/>
                          </a:lnTo>
                          <a:lnTo>
                            <a:pt x="972" y="248"/>
                          </a:lnTo>
                          <a:lnTo>
                            <a:pt x="972" y="248"/>
                          </a:lnTo>
                          <a:lnTo>
                            <a:pt x="976" y="0"/>
                          </a:lnTo>
                          <a:lnTo>
                            <a:pt x="974" y="0"/>
                          </a:lnTo>
                          <a:lnTo>
                            <a:pt x="974" y="0"/>
                          </a:lnTo>
                          <a:lnTo>
                            <a:pt x="972" y="0"/>
                          </a:lnTo>
                          <a:lnTo>
                            <a:pt x="966" y="510"/>
                          </a:lnTo>
                          <a:lnTo>
                            <a:pt x="508" y="496"/>
                          </a:lnTo>
                          <a:lnTo>
                            <a:pt x="316" y="468"/>
                          </a:lnTo>
                          <a:lnTo>
                            <a:pt x="344" y="348"/>
                          </a:lnTo>
                          <a:lnTo>
                            <a:pt x="342" y="348"/>
                          </a:lnTo>
                          <a:lnTo>
                            <a:pt x="342" y="352"/>
                          </a:lnTo>
                          <a:lnTo>
                            <a:pt x="336" y="350"/>
                          </a:lnTo>
                          <a:lnTo>
                            <a:pt x="312" y="472"/>
                          </a:lnTo>
                          <a:lnTo>
                            <a:pt x="500" y="498"/>
                          </a:lnTo>
                          <a:lnTo>
                            <a:pt x="452" y="964"/>
                          </a:lnTo>
                          <a:lnTo>
                            <a:pt x="0" y="884"/>
                          </a:lnTo>
                          <a:lnTo>
                            <a:pt x="0" y="888"/>
                          </a:lnTo>
                          <a:lnTo>
                            <a:pt x="452" y="968"/>
                          </a:lnTo>
                          <a:lnTo>
                            <a:pt x="410" y="1672"/>
                          </a:lnTo>
                          <a:lnTo>
                            <a:pt x="418" y="1672"/>
                          </a:lnTo>
                          <a:lnTo>
                            <a:pt x="458" y="968"/>
                          </a:lnTo>
                          <a:lnTo>
                            <a:pt x="1050" y="982"/>
                          </a:lnTo>
                          <a:lnTo>
                            <a:pt x="1050" y="1050"/>
                          </a:lnTo>
                          <a:lnTo>
                            <a:pt x="1030" y="1050"/>
                          </a:lnTo>
                          <a:lnTo>
                            <a:pt x="1038" y="1610"/>
                          </a:lnTo>
                          <a:lnTo>
                            <a:pt x="672" y="1602"/>
                          </a:lnTo>
                          <a:lnTo>
                            <a:pt x="670" y="1642"/>
                          </a:lnTo>
                          <a:lnTo>
                            <a:pt x="674" y="1646"/>
                          </a:lnTo>
                          <a:lnTo>
                            <a:pt x="676" y="1648"/>
                          </a:lnTo>
                          <a:lnTo>
                            <a:pt x="676" y="1610"/>
                          </a:lnTo>
                          <a:lnTo>
                            <a:pt x="1046" y="162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1" name="Freeform 2901"/>
                    <p:cNvSpPr>
                      <a:spLocks/>
                    </p:cNvSpPr>
                    <p:nvPr/>
                  </p:nvSpPr>
                  <p:spPr bwMode="auto">
                    <a:xfrm>
                      <a:off x="3104" y="1481"/>
                      <a:ext cx="106" cy="394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136"/>
                        </a:cxn>
                        <a:cxn ang="0">
                          <a:pos x="8" y="0"/>
                        </a:cxn>
                        <a:cxn ang="0">
                          <a:pos x="0" y="2"/>
                        </a:cxn>
                        <a:cxn ang="0">
                          <a:pos x="4" y="140"/>
                        </a:cxn>
                        <a:cxn ang="0">
                          <a:pos x="98" y="394"/>
                        </a:cxn>
                        <a:cxn ang="0">
                          <a:pos x="106" y="394"/>
                        </a:cxn>
                        <a:cxn ang="0">
                          <a:pos x="12" y="136"/>
                        </a:cxn>
                      </a:cxnLst>
                      <a:rect l="0" t="0" r="r" b="b"/>
                      <a:pathLst>
                        <a:path w="106" h="394">
                          <a:moveTo>
                            <a:pt x="12" y="136"/>
                          </a:moveTo>
                          <a:lnTo>
                            <a:pt x="8" y="0"/>
                          </a:lnTo>
                          <a:lnTo>
                            <a:pt x="0" y="2"/>
                          </a:lnTo>
                          <a:lnTo>
                            <a:pt x="4" y="140"/>
                          </a:lnTo>
                          <a:lnTo>
                            <a:pt x="98" y="394"/>
                          </a:lnTo>
                          <a:lnTo>
                            <a:pt x="106" y="394"/>
                          </a:lnTo>
                          <a:lnTo>
                            <a:pt x="12" y="13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2" name="Freeform 2902"/>
                    <p:cNvSpPr>
                      <a:spLocks/>
                    </p:cNvSpPr>
                    <p:nvPr/>
                  </p:nvSpPr>
                  <p:spPr bwMode="auto">
                    <a:xfrm>
                      <a:off x="3014" y="847"/>
                      <a:ext cx="98" cy="634"/>
                    </a:xfrm>
                    <a:custGeom>
                      <a:avLst/>
                      <a:gdLst/>
                      <a:ahLst/>
                      <a:cxnLst>
                        <a:cxn ang="0">
                          <a:pos x="98" y="626"/>
                        </a:cxn>
                        <a:cxn ang="0">
                          <a:pos x="92" y="448"/>
                        </a:cxn>
                        <a:cxn ang="0">
                          <a:pos x="62" y="410"/>
                        </a:cxn>
                        <a:cxn ang="0">
                          <a:pos x="80" y="378"/>
                        </a:cxn>
                        <a:cxn ang="0">
                          <a:pos x="6" y="2"/>
                        </a:cxn>
                        <a:cxn ang="0">
                          <a:pos x="0" y="0"/>
                        </a:cxn>
                        <a:cxn ang="0">
                          <a:pos x="74" y="378"/>
                        </a:cxn>
                        <a:cxn ang="0">
                          <a:pos x="54" y="410"/>
                        </a:cxn>
                        <a:cxn ang="0">
                          <a:pos x="84" y="448"/>
                        </a:cxn>
                        <a:cxn ang="0">
                          <a:pos x="90" y="634"/>
                        </a:cxn>
                        <a:cxn ang="0">
                          <a:pos x="90" y="626"/>
                        </a:cxn>
                        <a:cxn ang="0">
                          <a:pos x="98" y="626"/>
                        </a:cxn>
                      </a:cxnLst>
                      <a:rect l="0" t="0" r="r" b="b"/>
                      <a:pathLst>
                        <a:path w="98" h="634">
                          <a:moveTo>
                            <a:pt x="98" y="626"/>
                          </a:moveTo>
                          <a:lnTo>
                            <a:pt x="92" y="448"/>
                          </a:lnTo>
                          <a:lnTo>
                            <a:pt x="62" y="410"/>
                          </a:lnTo>
                          <a:lnTo>
                            <a:pt x="80" y="378"/>
                          </a:lnTo>
                          <a:lnTo>
                            <a:pt x="6" y="2"/>
                          </a:lnTo>
                          <a:lnTo>
                            <a:pt x="0" y="0"/>
                          </a:lnTo>
                          <a:lnTo>
                            <a:pt x="74" y="378"/>
                          </a:lnTo>
                          <a:lnTo>
                            <a:pt x="54" y="410"/>
                          </a:lnTo>
                          <a:lnTo>
                            <a:pt x="84" y="448"/>
                          </a:lnTo>
                          <a:lnTo>
                            <a:pt x="90" y="634"/>
                          </a:lnTo>
                          <a:lnTo>
                            <a:pt x="90" y="626"/>
                          </a:lnTo>
                          <a:lnTo>
                            <a:pt x="98" y="62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3" name="Rectangle 29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8" y="1951"/>
                      <a:ext cx="1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4" name="Rectangle 29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4" y="2307"/>
                      <a:ext cx="4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5" name="Freeform 2905"/>
                    <p:cNvSpPr>
                      <a:spLocks/>
                    </p:cNvSpPr>
                    <p:nvPr/>
                  </p:nvSpPr>
                  <p:spPr bwMode="auto">
                    <a:xfrm>
                      <a:off x="3202" y="1875"/>
                      <a:ext cx="8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" y="2"/>
                        </a:cxn>
                        <a:cxn ang="0">
                          <a:pos x="8" y="2"/>
                        </a:cxn>
                        <a:cxn ang="0">
                          <a:pos x="8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8" h="2">
                          <a:moveTo>
                            <a:pt x="0" y="0"/>
                          </a:moveTo>
                          <a:lnTo>
                            <a:pt x="2" y="2"/>
                          </a:lnTo>
                          <a:lnTo>
                            <a:pt x="8" y="2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6" name="Freeform 2906"/>
                    <p:cNvSpPr>
                      <a:spLocks/>
                    </p:cNvSpPr>
                    <p:nvPr/>
                  </p:nvSpPr>
                  <p:spPr bwMode="auto">
                    <a:xfrm>
                      <a:off x="1836" y="1681"/>
                      <a:ext cx="6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6" y="6"/>
                        </a:cxn>
                        <a:cxn ang="0">
                          <a:pos x="6" y="2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0" y="4"/>
                          </a:moveTo>
                          <a:lnTo>
                            <a:pt x="6" y="6"/>
                          </a:lnTo>
                          <a:lnTo>
                            <a:pt x="6" y="2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7" name="Rectangle 29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1335"/>
                      <a:ext cx="2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8" name="Freeform 2908"/>
                    <p:cNvSpPr>
                      <a:spLocks/>
                    </p:cNvSpPr>
                    <p:nvPr/>
                  </p:nvSpPr>
                  <p:spPr bwMode="auto">
                    <a:xfrm>
                      <a:off x="1496" y="2219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4" y="4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4" y="4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19" name="Freeform 2909"/>
                    <p:cNvSpPr>
                      <a:spLocks/>
                    </p:cNvSpPr>
                    <p:nvPr/>
                  </p:nvSpPr>
                  <p:spPr bwMode="auto">
                    <a:xfrm>
                      <a:off x="2472" y="1581"/>
                      <a:ext cx="644" cy="62"/>
                    </a:xfrm>
                    <a:custGeom>
                      <a:avLst/>
                      <a:gdLst/>
                      <a:ahLst/>
                      <a:cxnLst>
                        <a:cxn ang="0">
                          <a:pos x="644" y="62"/>
                        </a:cxn>
                        <a:cxn ang="0">
                          <a:pos x="642" y="54"/>
                        </a:cxn>
                        <a:cxn ang="0">
                          <a:pos x="474" y="0"/>
                        </a:cxn>
                        <a:cxn ang="0">
                          <a:pos x="0" y="2"/>
                        </a:cxn>
                        <a:cxn ang="0">
                          <a:pos x="0" y="6"/>
                        </a:cxn>
                        <a:cxn ang="0">
                          <a:pos x="474" y="4"/>
                        </a:cxn>
                        <a:cxn ang="0">
                          <a:pos x="644" y="62"/>
                        </a:cxn>
                      </a:cxnLst>
                      <a:rect l="0" t="0" r="r" b="b"/>
                      <a:pathLst>
                        <a:path w="644" h="62">
                          <a:moveTo>
                            <a:pt x="644" y="62"/>
                          </a:moveTo>
                          <a:lnTo>
                            <a:pt x="642" y="54"/>
                          </a:lnTo>
                          <a:lnTo>
                            <a:pt x="474" y="0"/>
                          </a:lnTo>
                          <a:lnTo>
                            <a:pt x="0" y="2"/>
                          </a:lnTo>
                          <a:lnTo>
                            <a:pt x="0" y="6"/>
                          </a:lnTo>
                          <a:lnTo>
                            <a:pt x="474" y="4"/>
                          </a:lnTo>
                          <a:lnTo>
                            <a:pt x="644" y="6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0" name="Rectangle 29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1583"/>
                      <a:ext cx="1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1" name="Freeform 2911"/>
                    <p:cNvSpPr>
                      <a:spLocks/>
                    </p:cNvSpPr>
                    <p:nvPr/>
                  </p:nvSpPr>
                  <p:spPr bwMode="auto">
                    <a:xfrm>
                      <a:off x="3896" y="1623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"/>
                        </a:cxn>
                        <a:cxn ang="0">
                          <a:pos x="4" y="4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  <a:cxn ang="0">
                          <a:pos x="2" y="6"/>
                        </a:cxn>
                        <a:cxn ang="0">
                          <a:pos x="4" y="4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4" y="4"/>
                          </a:moveTo>
                          <a:lnTo>
                            <a:pt x="4" y="4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lnTo>
                            <a:pt x="2" y="6"/>
                          </a:lnTo>
                          <a:lnTo>
                            <a:pt x="4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2" name="Freeform 2912"/>
                    <p:cNvSpPr>
                      <a:spLocks/>
                    </p:cNvSpPr>
                    <p:nvPr/>
                  </p:nvSpPr>
                  <p:spPr bwMode="auto">
                    <a:xfrm>
                      <a:off x="3440" y="1043"/>
                      <a:ext cx="6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4"/>
                        </a:cxn>
                        <a:cxn ang="0">
                          <a:pos x="0" y="6"/>
                        </a:cxn>
                        <a:cxn ang="0">
                          <a:pos x="4" y="6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4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3" name="Freeform 2913"/>
                    <p:cNvSpPr>
                      <a:spLocks/>
                    </p:cNvSpPr>
                    <p:nvPr/>
                  </p:nvSpPr>
                  <p:spPr bwMode="auto">
                    <a:xfrm>
                      <a:off x="3362" y="1049"/>
                      <a:ext cx="576" cy="118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30"/>
                        </a:cxn>
                        <a:cxn ang="0">
                          <a:pos x="30" y="268"/>
                        </a:cxn>
                        <a:cxn ang="0">
                          <a:pos x="168" y="352"/>
                        </a:cxn>
                        <a:cxn ang="0">
                          <a:pos x="178" y="410"/>
                        </a:cxn>
                        <a:cxn ang="0">
                          <a:pos x="194" y="484"/>
                        </a:cxn>
                        <a:cxn ang="0">
                          <a:pos x="266" y="554"/>
                        </a:cxn>
                        <a:cxn ang="0">
                          <a:pos x="274" y="610"/>
                        </a:cxn>
                        <a:cxn ang="0">
                          <a:pos x="214" y="676"/>
                        </a:cxn>
                        <a:cxn ang="0">
                          <a:pos x="234" y="716"/>
                        </a:cxn>
                        <a:cxn ang="0">
                          <a:pos x="194" y="786"/>
                        </a:cxn>
                        <a:cxn ang="0">
                          <a:pos x="194" y="816"/>
                        </a:cxn>
                        <a:cxn ang="0">
                          <a:pos x="196" y="816"/>
                        </a:cxn>
                        <a:cxn ang="0">
                          <a:pos x="196" y="820"/>
                        </a:cxn>
                        <a:cxn ang="0">
                          <a:pos x="194" y="820"/>
                        </a:cxn>
                        <a:cxn ang="0">
                          <a:pos x="194" y="834"/>
                        </a:cxn>
                        <a:cxn ang="0">
                          <a:pos x="292" y="960"/>
                        </a:cxn>
                        <a:cxn ang="0">
                          <a:pos x="324" y="960"/>
                        </a:cxn>
                        <a:cxn ang="0">
                          <a:pos x="324" y="1040"/>
                        </a:cxn>
                        <a:cxn ang="0">
                          <a:pos x="404" y="1098"/>
                        </a:cxn>
                        <a:cxn ang="0">
                          <a:pos x="434" y="1180"/>
                        </a:cxn>
                        <a:cxn ang="0">
                          <a:pos x="456" y="1136"/>
                        </a:cxn>
                        <a:cxn ang="0">
                          <a:pos x="506" y="1162"/>
                        </a:cxn>
                        <a:cxn ang="0">
                          <a:pos x="548" y="1106"/>
                        </a:cxn>
                        <a:cxn ang="0">
                          <a:pos x="560" y="1024"/>
                        </a:cxn>
                        <a:cxn ang="0">
                          <a:pos x="576" y="942"/>
                        </a:cxn>
                        <a:cxn ang="0">
                          <a:pos x="538" y="578"/>
                        </a:cxn>
                        <a:cxn ang="0">
                          <a:pos x="536" y="580"/>
                        </a:cxn>
                        <a:cxn ang="0">
                          <a:pos x="534" y="578"/>
                        </a:cxn>
                        <a:cxn ang="0">
                          <a:pos x="574" y="942"/>
                        </a:cxn>
                        <a:cxn ang="0">
                          <a:pos x="554" y="1024"/>
                        </a:cxn>
                        <a:cxn ang="0">
                          <a:pos x="546" y="1106"/>
                        </a:cxn>
                        <a:cxn ang="0">
                          <a:pos x="506" y="1158"/>
                        </a:cxn>
                        <a:cxn ang="0">
                          <a:pos x="456" y="1130"/>
                        </a:cxn>
                        <a:cxn ang="0">
                          <a:pos x="434" y="1172"/>
                        </a:cxn>
                        <a:cxn ang="0">
                          <a:pos x="406" y="1094"/>
                        </a:cxn>
                        <a:cxn ang="0">
                          <a:pos x="328" y="1040"/>
                        </a:cxn>
                        <a:cxn ang="0">
                          <a:pos x="328" y="956"/>
                        </a:cxn>
                        <a:cxn ang="0">
                          <a:pos x="294" y="956"/>
                        </a:cxn>
                        <a:cxn ang="0">
                          <a:pos x="198" y="834"/>
                        </a:cxn>
                        <a:cxn ang="0">
                          <a:pos x="198" y="786"/>
                        </a:cxn>
                        <a:cxn ang="0">
                          <a:pos x="240" y="716"/>
                        </a:cxn>
                        <a:cxn ang="0">
                          <a:pos x="220" y="676"/>
                        </a:cxn>
                        <a:cxn ang="0">
                          <a:pos x="276" y="610"/>
                        </a:cxn>
                        <a:cxn ang="0">
                          <a:pos x="268" y="550"/>
                        </a:cxn>
                        <a:cxn ang="0">
                          <a:pos x="198" y="484"/>
                        </a:cxn>
                        <a:cxn ang="0">
                          <a:pos x="170" y="350"/>
                        </a:cxn>
                        <a:cxn ang="0">
                          <a:pos x="32" y="268"/>
                        </a:cxn>
                        <a:cxn ang="0">
                          <a:pos x="4" y="134"/>
                        </a:cxn>
                        <a:cxn ang="0">
                          <a:pos x="40" y="92"/>
                        </a:cxn>
                        <a:cxn ang="0">
                          <a:pos x="82" y="0"/>
                        </a:cxn>
                        <a:cxn ang="0">
                          <a:pos x="78" y="0"/>
                        </a:cxn>
                        <a:cxn ang="0">
                          <a:pos x="40" y="88"/>
                        </a:cxn>
                        <a:cxn ang="0">
                          <a:pos x="0" y="130"/>
                        </a:cxn>
                      </a:cxnLst>
                      <a:rect l="0" t="0" r="r" b="b"/>
                      <a:pathLst>
                        <a:path w="576" h="1180">
                          <a:moveTo>
                            <a:pt x="0" y="130"/>
                          </a:moveTo>
                          <a:lnTo>
                            <a:pt x="30" y="268"/>
                          </a:lnTo>
                          <a:lnTo>
                            <a:pt x="168" y="352"/>
                          </a:lnTo>
                          <a:lnTo>
                            <a:pt x="178" y="410"/>
                          </a:lnTo>
                          <a:lnTo>
                            <a:pt x="194" y="484"/>
                          </a:lnTo>
                          <a:lnTo>
                            <a:pt x="266" y="554"/>
                          </a:lnTo>
                          <a:lnTo>
                            <a:pt x="274" y="610"/>
                          </a:lnTo>
                          <a:lnTo>
                            <a:pt x="214" y="676"/>
                          </a:lnTo>
                          <a:lnTo>
                            <a:pt x="234" y="716"/>
                          </a:lnTo>
                          <a:lnTo>
                            <a:pt x="194" y="786"/>
                          </a:lnTo>
                          <a:lnTo>
                            <a:pt x="194" y="816"/>
                          </a:lnTo>
                          <a:lnTo>
                            <a:pt x="196" y="816"/>
                          </a:lnTo>
                          <a:lnTo>
                            <a:pt x="196" y="820"/>
                          </a:lnTo>
                          <a:lnTo>
                            <a:pt x="194" y="820"/>
                          </a:lnTo>
                          <a:lnTo>
                            <a:pt x="194" y="834"/>
                          </a:lnTo>
                          <a:lnTo>
                            <a:pt x="292" y="960"/>
                          </a:lnTo>
                          <a:lnTo>
                            <a:pt x="324" y="960"/>
                          </a:lnTo>
                          <a:lnTo>
                            <a:pt x="324" y="1040"/>
                          </a:lnTo>
                          <a:lnTo>
                            <a:pt x="404" y="1098"/>
                          </a:lnTo>
                          <a:lnTo>
                            <a:pt x="434" y="1180"/>
                          </a:lnTo>
                          <a:lnTo>
                            <a:pt x="456" y="1136"/>
                          </a:lnTo>
                          <a:lnTo>
                            <a:pt x="506" y="1162"/>
                          </a:lnTo>
                          <a:lnTo>
                            <a:pt x="548" y="1106"/>
                          </a:lnTo>
                          <a:lnTo>
                            <a:pt x="560" y="1024"/>
                          </a:lnTo>
                          <a:lnTo>
                            <a:pt x="576" y="942"/>
                          </a:lnTo>
                          <a:lnTo>
                            <a:pt x="538" y="578"/>
                          </a:lnTo>
                          <a:lnTo>
                            <a:pt x="536" y="580"/>
                          </a:lnTo>
                          <a:lnTo>
                            <a:pt x="534" y="578"/>
                          </a:lnTo>
                          <a:lnTo>
                            <a:pt x="574" y="942"/>
                          </a:lnTo>
                          <a:lnTo>
                            <a:pt x="554" y="1024"/>
                          </a:lnTo>
                          <a:lnTo>
                            <a:pt x="546" y="1106"/>
                          </a:lnTo>
                          <a:lnTo>
                            <a:pt x="506" y="1158"/>
                          </a:lnTo>
                          <a:lnTo>
                            <a:pt x="456" y="1130"/>
                          </a:lnTo>
                          <a:lnTo>
                            <a:pt x="434" y="1172"/>
                          </a:lnTo>
                          <a:lnTo>
                            <a:pt x="406" y="1094"/>
                          </a:lnTo>
                          <a:lnTo>
                            <a:pt x="328" y="1040"/>
                          </a:lnTo>
                          <a:lnTo>
                            <a:pt x="328" y="956"/>
                          </a:lnTo>
                          <a:lnTo>
                            <a:pt x="294" y="956"/>
                          </a:lnTo>
                          <a:lnTo>
                            <a:pt x="198" y="834"/>
                          </a:lnTo>
                          <a:lnTo>
                            <a:pt x="198" y="786"/>
                          </a:lnTo>
                          <a:lnTo>
                            <a:pt x="240" y="716"/>
                          </a:lnTo>
                          <a:lnTo>
                            <a:pt x="220" y="676"/>
                          </a:lnTo>
                          <a:lnTo>
                            <a:pt x="276" y="610"/>
                          </a:lnTo>
                          <a:lnTo>
                            <a:pt x="268" y="550"/>
                          </a:lnTo>
                          <a:lnTo>
                            <a:pt x="198" y="484"/>
                          </a:lnTo>
                          <a:lnTo>
                            <a:pt x="170" y="350"/>
                          </a:lnTo>
                          <a:lnTo>
                            <a:pt x="32" y="268"/>
                          </a:lnTo>
                          <a:lnTo>
                            <a:pt x="4" y="134"/>
                          </a:lnTo>
                          <a:lnTo>
                            <a:pt x="40" y="92"/>
                          </a:lnTo>
                          <a:lnTo>
                            <a:pt x="82" y="0"/>
                          </a:lnTo>
                          <a:lnTo>
                            <a:pt x="78" y="0"/>
                          </a:lnTo>
                          <a:lnTo>
                            <a:pt x="40" y="88"/>
                          </a:lnTo>
                          <a:lnTo>
                            <a:pt x="0" y="13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4" name="Rectangle 29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6" y="1865"/>
                      <a:ext cx="2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5" name="Freeform 2915"/>
                    <p:cNvSpPr>
                      <a:spLocks/>
                    </p:cNvSpPr>
                    <p:nvPr/>
                  </p:nvSpPr>
                  <p:spPr bwMode="auto">
                    <a:xfrm>
                      <a:off x="3112" y="1457"/>
                      <a:ext cx="428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428" y="6"/>
                        </a:cxn>
                        <a:cxn ang="0">
                          <a:pos x="426" y="0"/>
                        </a:cxn>
                        <a:cxn ang="0">
                          <a:pos x="0" y="16"/>
                        </a:cxn>
                        <a:cxn ang="0">
                          <a:pos x="0" y="24"/>
                        </a:cxn>
                        <a:cxn ang="0">
                          <a:pos x="428" y="6"/>
                        </a:cxn>
                      </a:cxnLst>
                      <a:rect l="0" t="0" r="r" b="b"/>
                      <a:pathLst>
                        <a:path w="428" h="24">
                          <a:moveTo>
                            <a:pt x="428" y="6"/>
                          </a:moveTo>
                          <a:lnTo>
                            <a:pt x="426" y="0"/>
                          </a:lnTo>
                          <a:lnTo>
                            <a:pt x="0" y="16"/>
                          </a:lnTo>
                          <a:lnTo>
                            <a:pt x="0" y="24"/>
                          </a:lnTo>
                          <a:lnTo>
                            <a:pt x="428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6" name="Freeform 2916"/>
                    <p:cNvSpPr>
                      <a:spLocks/>
                    </p:cNvSpPr>
                    <p:nvPr/>
                  </p:nvSpPr>
                  <p:spPr bwMode="auto">
                    <a:xfrm>
                      <a:off x="3104" y="1481"/>
                      <a:ext cx="1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h="2">
                          <a:moveTo>
                            <a:pt x="0" y="2"/>
                          </a:move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7" name="Freeform 2917"/>
                    <p:cNvSpPr>
                      <a:spLocks/>
                    </p:cNvSpPr>
                    <p:nvPr/>
                  </p:nvSpPr>
                  <p:spPr bwMode="auto">
                    <a:xfrm>
                      <a:off x="3104" y="1473"/>
                      <a:ext cx="8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0"/>
                        </a:cxn>
                        <a:cxn ang="0">
                          <a:pos x="0" y="0"/>
                        </a:cxn>
                        <a:cxn ang="0">
                          <a:pos x="0" y="8"/>
                        </a:cxn>
                        <a:cxn ang="0">
                          <a:pos x="0" y="10"/>
                        </a:cxn>
                        <a:cxn ang="0">
                          <a:pos x="8" y="8"/>
                        </a:cxn>
                        <a:cxn ang="0">
                          <a:pos x="8" y="0"/>
                        </a:cxn>
                      </a:cxnLst>
                      <a:rect l="0" t="0" r="r" b="b"/>
                      <a:pathLst>
                        <a:path w="8" h="10">
                          <a:moveTo>
                            <a:pt x="8" y="0"/>
                          </a:move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0" y="10"/>
                          </a:lnTo>
                          <a:lnTo>
                            <a:pt x="8" y="8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8" name="Freeform 2918"/>
                    <p:cNvSpPr>
                      <a:spLocks/>
                    </p:cNvSpPr>
                    <p:nvPr/>
                  </p:nvSpPr>
                  <p:spPr bwMode="auto">
                    <a:xfrm>
                      <a:off x="2474" y="1229"/>
                      <a:ext cx="612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612" y="0"/>
                        </a:cxn>
                        <a:cxn ang="0">
                          <a:pos x="0" y="2"/>
                        </a:cxn>
                        <a:cxn ang="0">
                          <a:pos x="0" y="6"/>
                        </a:cxn>
                        <a:cxn ang="0">
                          <a:pos x="610" y="4"/>
                        </a:cxn>
                        <a:cxn ang="0">
                          <a:pos x="612" y="0"/>
                        </a:cxn>
                      </a:cxnLst>
                      <a:rect l="0" t="0" r="r" b="b"/>
                      <a:pathLst>
                        <a:path w="612" h="6">
                          <a:moveTo>
                            <a:pt x="612" y="0"/>
                          </a:moveTo>
                          <a:lnTo>
                            <a:pt x="0" y="2"/>
                          </a:lnTo>
                          <a:lnTo>
                            <a:pt x="0" y="6"/>
                          </a:lnTo>
                          <a:lnTo>
                            <a:pt x="610" y="4"/>
                          </a:lnTo>
                          <a:lnTo>
                            <a:pt x="61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29" name="Rectangle 29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1231"/>
                      <a:ext cx="2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0" name="Freeform 2920"/>
                    <p:cNvSpPr>
                      <a:spLocks/>
                    </p:cNvSpPr>
                    <p:nvPr/>
                  </p:nvSpPr>
                  <p:spPr bwMode="auto">
                    <a:xfrm>
                      <a:off x="3808" y="1181"/>
                      <a:ext cx="1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"/>
                        </a:cxn>
                        <a:cxn ang="0">
                          <a:pos x="14" y="4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  <a:cxn ang="0">
                          <a:pos x="4" y="4"/>
                        </a:cxn>
                      </a:cxnLst>
                      <a:rect l="0" t="0" r="r" b="b"/>
                      <a:pathLst>
                        <a:path w="14" h="4">
                          <a:moveTo>
                            <a:pt x="4" y="4"/>
                          </a:moveTo>
                          <a:lnTo>
                            <a:pt x="14" y="4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lnTo>
                            <a:pt x="4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1" name="Freeform 2921"/>
                    <p:cNvSpPr>
                      <a:spLocks/>
                    </p:cNvSpPr>
                    <p:nvPr/>
                  </p:nvSpPr>
                  <p:spPr bwMode="auto">
                    <a:xfrm>
                      <a:off x="3540" y="1063"/>
                      <a:ext cx="272" cy="122"/>
                    </a:xfrm>
                    <a:custGeom>
                      <a:avLst/>
                      <a:gdLst/>
                      <a:ahLst/>
                      <a:cxnLst>
                        <a:cxn ang="0">
                          <a:pos x="230" y="84"/>
                        </a:cxn>
                        <a:cxn ang="0">
                          <a:pos x="240" y="122"/>
                        </a:cxn>
                        <a:cxn ang="0">
                          <a:pos x="272" y="122"/>
                        </a:cxn>
                        <a:cxn ang="0">
                          <a:pos x="268" y="122"/>
                        </a:cxn>
                        <a:cxn ang="0">
                          <a:pos x="268" y="118"/>
                        </a:cxn>
                        <a:cxn ang="0">
                          <a:pos x="242" y="118"/>
                        </a:cxn>
                        <a:cxn ang="0">
                          <a:pos x="236" y="80"/>
                        </a:cxn>
                        <a:cxn ang="0">
                          <a:pos x="24" y="5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22" y="58"/>
                        </a:cxn>
                        <a:cxn ang="0">
                          <a:pos x="230" y="84"/>
                        </a:cxn>
                      </a:cxnLst>
                      <a:rect l="0" t="0" r="r" b="b"/>
                      <a:pathLst>
                        <a:path w="272" h="122">
                          <a:moveTo>
                            <a:pt x="230" y="84"/>
                          </a:moveTo>
                          <a:lnTo>
                            <a:pt x="240" y="122"/>
                          </a:lnTo>
                          <a:lnTo>
                            <a:pt x="272" y="122"/>
                          </a:lnTo>
                          <a:lnTo>
                            <a:pt x="268" y="122"/>
                          </a:lnTo>
                          <a:lnTo>
                            <a:pt x="268" y="118"/>
                          </a:lnTo>
                          <a:lnTo>
                            <a:pt x="242" y="118"/>
                          </a:lnTo>
                          <a:lnTo>
                            <a:pt x="236" y="80"/>
                          </a:lnTo>
                          <a:lnTo>
                            <a:pt x="24" y="5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22" y="58"/>
                          </a:lnTo>
                          <a:lnTo>
                            <a:pt x="230" y="8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2" name="Freeform 2922"/>
                    <p:cNvSpPr>
                      <a:spLocks/>
                    </p:cNvSpPr>
                    <p:nvPr/>
                  </p:nvSpPr>
                  <p:spPr bwMode="auto">
                    <a:xfrm>
                      <a:off x="3232" y="1939"/>
                      <a:ext cx="142" cy="762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6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  <a:cxn ang="0">
                          <a:pos x="2" y="6"/>
                        </a:cxn>
                        <a:cxn ang="0">
                          <a:pos x="38" y="6"/>
                        </a:cxn>
                        <a:cxn ang="0">
                          <a:pos x="22" y="68"/>
                        </a:cxn>
                        <a:cxn ang="0">
                          <a:pos x="76" y="96"/>
                        </a:cxn>
                        <a:cxn ang="0">
                          <a:pos x="96" y="344"/>
                        </a:cxn>
                        <a:cxn ang="0">
                          <a:pos x="102" y="344"/>
                        </a:cxn>
                        <a:cxn ang="0">
                          <a:pos x="100" y="350"/>
                        </a:cxn>
                        <a:cxn ang="0">
                          <a:pos x="98" y="350"/>
                        </a:cxn>
                        <a:cxn ang="0">
                          <a:pos x="132" y="758"/>
                        </a:cxn>
                        <a:cxn ang="0">
                          <a:pos x="142" y="762"/>
                        </a:cxn>
                        <a:cxn ang="0">
                          <a:pos x="110" y="404"/>
                        </a:cxn>
                        <a:cxn ang="0">
                          <a:pos x="106" y="404"/>
                        </a:cxn>
                        <a:cxn ang="0">
                          <a:pos x="106" y="400"/>
                        </a:cxn>
                        <a:cxn ang="0">
                          <a:pos x="110" y="400"/>
                        </a:cxn>
                        <a:cxn ang="0">
                          <a:pos x="82" y="90"/>
                        </a:cxn>
                        <a:cxn ang="0">
                          <a:pos x="28" y="66"/>
                        </a:cxn>
                      </a:cxnLst>
                      <a:rect l="0" t="0" r="r" b="b"/>
                      <a:pathLst>
                        <a:path w="142" h="762">
                          <a:moveTo>
                            <a:pt x="28" y="66"/>
                          </a:moveTo>
                          <a:lnTo>
                            <a:pt x="46" y="0"/>
                          </a:lnTo>
                          <a:lnTo>
                            <a:pt x="0" y="0"/>
                          </a:lnTo>
                          <a:lnTo>
                            <a:pt x="2" y="6"/>
                          </a:lnTo>
                          <a:lnTo>
                            <a:pt x="38" y="6"/>
                          </a:lnTo>
                          <a:lnTo>
                            <a:pt x="22" y="68"/>
                          </a:lnTo>
                          <a:lnTo>
                            <a:pt x="76" y="96"/>
                          </a:lnTo>
                          <a:lnTo>
                            <a:pt x="96" y="344"/>
                          </a:lnTo>
                          <a:lnTo>
                            <a:pt x="102" y="344"/>
                          </a:lnTo>
                          <a:lnTo>
                            <a:pt x="100" y="350"/>
                          </a:lnTo>
                          <a:lnTo>
                            <a:pt x="98" y="350"/>
                          </a:lnTo>
                          <a:lnTo>
                            <a:pt x="132" y="758"/>
                          </a:lnTo>
                          <a:lnTo>
                            <a:pt x="142" y="762"/>
                          </a:lnTo>
                          <a:lnTo>
                            <a:pt x="110" y="404"/>
                          </a:lnTo>
                          <a:lnTo>
                            <a:pt x="106" y="404"/>
                          </a:lnTo>
                          <a:lnTo>
                            <a:pt x="106" y="400"/>
                          </a:lnTo>
                          <a:lnTo>
                            <a:pt x="110" y="400"/>
                          </a:lnTo>
                          <a:lnTo>
                            <a:pt x="82" y="90"/>
                          </a:lnTo>
                          <a:lnTo>
                            <a:pt x="28" y="6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3" name="Freeform 2923"/>
                    <p:cNvSpPr>
                      <a:spLocks/>
                    </p:cNvSpPr>
                    <p:nvPr/>
                  </p:nvSpPr>
                  <p:spPr bwMode="auto">
                    <a:xfrm>
                      <a:off x="3364" y="2697"/>
                      <a:ext cx="10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0" y="8"/>
                        </a:cxn>
                        <a:cxn ang="0">
                          <a:pos x="10" y="4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10" h="8">
                          <a:moveTo>
                            <a:pt x="0" y="4"/>
                          </a:moveTo>
                          <a:lnTo>
                            <a:pt x="10" y="8"/>
                          </a:lnTo>
                          <a:lnTo>
                            <a:pt x="10" y="4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4" name="Freeform 2924"/>
                    <p:cNvSpPr>
                      <a:spLocks/>
                    </p:cNvSpPr>
                    <p:nvPr/>
                  </p:nvSpPr>
                  <p:spPr bwMode="auto">
                    <a:xfrm>
                      <a:off x="3328" y="2283"/>
                      <a:ext cx="6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2" y="6"/>
                        </a:cxn>
                        <a:cxn ang="0">
                          <a:pos x="4" y="6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6" y="0"/>
                          </a:moveTo>
                          <a:lnTo>
                            <a:pt x="0" y="0"/>
                          </a:lnTo>
                          <a:lnTo>
                            <a:pt x="2" y="6"/>
                          </a:lnTo>
                          <a:lnTo>
                            <a:pt x="4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5" name="Freeform 2925"/>
                    <p:cNvSpPr>
                      <a:spLocks/>
                    </p:cNvSpPr>
                    <p:nvPr/>
                  </p:nvSpPr>
                  <p:spPr bwMode="auto">
                    <a:xfrm>
                      <a:off x="3226" y="1939"/>
                      <a:ext cx="8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8" y="6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8" y="6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6" name="Freeform 2926"/>
                    <p:cNvSpPr>
                      <a:spLocks/>
                    </p:cNvSpPr>
                    <p:nvPr/>
                  </p:nvSpPr>
                  <p:spPr bwMode="auto">
                    <a:xfrm>
                      <a:off x="5076" y="1971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2" y="4"/>
                        </a:cxn>
                        <a:cxn ang="0">
                          <a:pos x="4" y="4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4" y="4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2" y="4"/>
                          </a:lnTo>
                          <a:lnTo>
                            <a:pt x="4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7" name="Freeform 2927"/>
                    <p:cNvSpPr>
                      <a:spLocks/>
                    </p:cNvSpPr>
                    <p:nvPr/>
                  </p:nvSpPr>
                  <p:spPr bwMode="auto">
                    <a:xfrm>
                      <a:off x="3342" y="1971"/>
                      <a:ext cx="1736" cy="412"/>
                    </a:xfrm>
                    <a:custGeom>
                      <a:avLst/>
                      <a:gdLst/>
                      <a:ahLst/>
                      <a:cxnLst>
                        <a:cxn ang="0">
                          <a:pos x="1024" y="202"/>
                        </a:cxn>
                        <a:cxn ang="0">
                          <a:pos x="1022" y="206"/>
                        </a:cxn>
                        <a:cxn ang="0">
                          <a:pos x="1014" y="210"/>
                        </a:cxn>
                        <a:cxn ang="0">
                          <a:pos x="1018" y="204"/>
                        </a:cxn>
                        <a:cxn ang="0">
                          <a:pos x="756" y="258"/>
                        </a:cxn>
                        <a:cxn ang="0">
                          <a:pos x="476" y="304"/>
                        </a:cxn>
                        <a:cxn ang="0">
                          <a:pos x="454" y="308"/>
                        </a:cxn>
                        <a:cxn ang="0">
                          <a:pos x="454" y="402"/>
                        </a:cxn>
                        <a:cxn ang="0">
                          <a:pos x="374" y="408"/>
                        </a:cxn>
                        <a:cxn ang="0">
                          <a:pos x="390" y="360"/>
                        </a:cxn>
                        <a:cxn ang="0">
                          <a:pos x="0" y="368"/>
                        </a:cxn>
                        <a:cxn ang="0">
                          <a:pos x="0" y="372"/>
                        </a:cxn>
                        <a:cxn ang="0">
                          <a:pos x="384" y="364"/>
                        </a:cxn>
                        <a:cxn ang="0">
                          <a:pos x="366" y="412"/>
                        </a:cxn>
                        <a:cxn ang="0">
                          <a:pos x="450" y="406"/>
                        </a:cxn>
                        <a:cxn ang="0">
                          <a:pos x="450" y="404"/>
                        </a:cxn>
                        <a:cxn ang="0">
                          <a:pos x="454" y="404"/>
                        </a:cxn>
                        <a:cxn ang="0">
                          <a:pos x="454" y="406"/>
                        </a:cxn>
                        <a:cxn ang="0">
                          <a:pos x="456" y="406"/>
                        </a:cxn>
                        <a:cxn ang="0">
                          <a:pos x="456" y="310"/>
                        </a:cxn>
                        <a:cxn ang="0">
                          <a:pos x="478" y="310"/>
                        </a:cxn>
                        <a:cxn ang="0">
                          <a:pos x="756" y="264"/>
                        </a:cxn>
                        <a:cxn ang="0">
                          <a:pos x="1186" y="176"/>
                        </a:cxn>
                        <a:cxn ang="0">
                          <a:pos x="1186" y="176"/>
                        </a:cxn>
                        <a:cxn ang="0">
                          <a:pos x="1188" y="174"/>
                        </a:cxn>
                        <a:cxn ang="0">
                          <a:pos x="1192" y="172"/>
                        </a:cxn>
                        <a:cxn ang="0">
                          <a:pos x="1190" y="174"/>
                        </a:cxn>
                        <a:cxn ang="0">
                          <a:pos x="1736" y="4"/>
                        </a:cxn>
                        <a:cxn ang="0">
                          <a:pos x="1734" y="0"/>
                        </a:cxn>
                        <a:cxn ang="0">
                          <a:pos x="1188" y="172"/>
                        </a:cxn>
                        <a:cxn ang="0">
                          <a:pos x="1024" y="202"/>
                        </a:cxn>
                      </a:cxnLst>
                      <a:rect l="0" t="0" r="r" b="b"/>
                      <a:pathLst>
                        <a:path w="1736" h="412">
                          <a:moveTo>
                            <a:pt x="1024" y="202"/>
                          </a:moveTo>
                          <a:lnTo>
                            <a:pt x="1022" y="206"/>
                          </a:lnTo>
                          <a:lnTo>
                            <a:pt x="1014" y="210"/>
                          </a:lnTo>
                          <a:lnTo>
                            <a:pt x="1018" y="204"/>
                          </a:lnTo>
                          <a:lnTo>
                            <a:pt x="756" y="258"/>
                          </a:lnTo>
                          <a:lnTo>
                            <a:pt x="476" y="304"/>
                          </a:lnTo>
                          <a:lnTo>
                            <a:pt x="454" y="308"/>
                          </a:lnTo>
                          <a:lnTo>
                            <a:pt x="454" y="402"/>
                          </a:lnTo>
                          <a:lnTo>
                            <a:pt x="374" y="408"/>
                          </a:lnTo>
                          <a:lnTo>
                            <a:pt x="390" y="360"/>
                          </a:lnTo>
                          <a:lnTo>
                            <a:pt x="0" y="368"/>
                          </a:lnTo>
                          <a:lnTo>
                            <a:pt x="0" y="372"/>
                          </a:lnTo>
                          <a:lnTo>
                            <a:pt x="384" y="364"/>
                          </a:lnTo>
                          <a:lnTo>
                            <a:pt x="366" y="412"/>
                          </a:lnTo>
                          <a:lnTo>
                            <a:pt x="450" y="406"/>
                          </a:lnTo>
                          <a:lnTo>
                            <a:pt x="450" y="404"/>
                          </a:lnTo>
                          <a:lnTo>
                            <a:pt x="454" y="404"/>
                          </a:lnTo>
                          <a:lnTo>
                            <a:pt x="454" y="406"/>
                          </a:lnTo>
                          <a:lnTo>
                            <a:pt x="456" y="406"/>
                          </a:lnTo>
                          <a:lnTo>
                            <a:pt x="456" y="310"/>
                          </a:lnTo>
                          <a:lnTo>
                            <a:pt x="478" y="310"/>
                          </a:lnTo>
                          <a:lnTo>
                            <a:pt x="756" y="264"/>
                          </a:lnTo>
                          <a:lnTo>
                            <a:pt x="1186" y="176"/>
                          </a:lnTo>
                          <a:lnTo>
                            <a:pt x="1186" y="176"/>
                          </a:lnTo>
                          <a:lnTo>
                            <a:pt x="1188" y="174"/>
                          </a:lnTo>
                          <a:lnTo>
                            <a:pt x="1192" y="172"/>
                          </a:lnTo>
                          <a:lnTo>
                            <a:pt x="1190" y="174"/>
                          </a:lnTo>
                          <a:lnTo>
                            <a:pt x="1736" y="4"/>
                          </a:lnTo>
                          <a:lnTo>
                            <a:pt x="1734" y="0"/>
                          </a:lnTo>
                          <a:lnTo>
                            <a:pt x="1188" y="172"/>
                          </a:lnTo>
                          <a:lnTo>
                            <a:pt x="1024" y="20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8" name="Freeform 2928"/>
                    <p:cNvSpPr>
                      <a:spLocks/>
                    </p:cNvSpPr>
                    <p:nvPr/>
                  </p:nvSpPr>
                  <p:spPr bwMode="auto">
                    <a:xfrm>
                      <a:off x="4528" y="2143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2" y="2"/>
                        </a:cxn>
                        <a:cxn ang="0">
                          <a:pos x="0" y="4"/>
                        </a:cxn>
                        <a:cxn ang="0">
                          <a:pos x="4" y="2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6" y="0"/>
                          </a:moveTo>
                          <a:lnTo>
                            <a:pt x="2" y="2"/>
                          </a:lnTo>
                          <a:lnTo>
                            <a:pt x="0" y="4"/>
                          </a:lnTo>
                          <a:lnTo>
                            <a:pt x="4" y="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39" name="Freeform 2929"/>
                    <p:cNvSpPr>
                      <a:spLocks/>
                    </p:cNvSpPr>
                    <p:nvPr/>
                  </p:nvSpPr>
                  <p:spPr bwMode="auto">
                    <a:xfrm>
                      <a:off x="4356" y="2173"/>
                      <a:ext cx="10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2"/>
                        </a:cxn>
                        <a:cxn ang="0">
                          <a:pos x="0" y="8"/>
                        </a:cxn>
                        <a:cxn ang="0">
                          <a:pos x="8" y="4"/>
                        </a:cxn>
                        <a:cxn ang="0">
                          <a:pos x="10" y="0"/>
                        </a:cxn>
                        <a:cxn ang="0">
                          <a:pos x="10" y="0"/>
                        </a:cxn>
                        <a:cxn ang="0">
                          <a:pos x="4" y="2"/>
                        </a:cxn>
                      </a:cxnLst>
                      <a:rect l="0" t="0" r="r" b="b"/>
                      <a:pathLst>
                        <a:path w="10" h="8">
                          <a:moveTo>
                            <a:pt x="4" y="2"/>
                          </a:moveTo>
                          <a:lnTo>
                            <a:pt x="0" y="8"/>
                          </a:lnTo>
                          <a:lnTo>
                            <a:pt x="8" y="4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4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0" name="Rectangle 29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8" y="2339"/>
                      <a:ext cx="4" cy="4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1" name="Freeform 2931"/>
                    <p:cNvSpPr>
                      <a:spLocks/>
                    </p:cNvSpPr>
                    <p:nvPr/>
                  </p:nvSpPr>
                  <p:spPr bwMode="auto">
                    <a:xfrm>
                      <a:off x="4880" y="2389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6"/>
                        </a:cxn>
                        <a:cxn ang="0">
                          <a:pos x="4" y="0"/>
                        </a:cxn>
                        <a:cxn ang="0">
                          <a:pos x="2" y="0"/>
                        </a:cxn>
                        <a:cxn ang="0">
                          <a:pos x="0" y="6"/>
                        </a:cxn>
                        <a:cxn ang="0">
                          <a:pos x="2" y="6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2" y="6"/>
                          </a:move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6"/>
                          </a:lnTo>
                          <a:lnTo>
                            <a:pt x="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2" name="Freeform 2932"/>
                    <p:cNvSpPr>
                      <a:spLocks/>
                    </p:cNvSpPr>
                    <p:nvPr/>
                  </p:nvSpPr>
                  <p:spPr bwMode="auto">
                    <a:xfrm>
                      <a:off x="3904" y="3041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6" y="2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0" y="4"/>
                          </a:moveTo>
                          <a:lnTo>
                            <a:pt x="6" y="2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3" name="Freeform 2933"/>
                    <p:cNvSpPr>
                      <a:spLocks/>
                    </p:cNvSpPr>
                    <p:nvPr/>
                  </p:nvSpPr>
                  <p:spPr bwMode="auto">
                    <a:xfrm>
                      <a:off x="3418" y="2285"/>
                      <a:ext cx="1464" cy="756"/>
                    </a:xfrm>
                    <a:custGeom>
                      <a:avLst/>
                      <a:gdLst/>
                      <a:ahLst/>
                      <a:cxnLst>
                        <a:cxn ang="0">
                          <a:pos x="1250" y="34"/>
                        </a:cxn>
                        <a:cxn ang="0">
                          <a:pos x="1218" y="0"/>
                        </a:cxn>
                        <a:cxn ang="0">
                          <a:pos x="968" y="98"/>
                        </a:cxn>
                        <a:cxn ang="0">
                          <a:pos x="906" y="108"/>
                        </a:cxn>
                        <a:cxn ang="0">
                          <a:pos x="906" y="108"/>
                        </a:cxn>
                        <a:cxn ang="0">
                          <a:pos x="900" y="112"/>
                        </a:cxn>
                        <a:cxn ang="0">
                          <a:pos x="902" y="108"/>
                        </a:cxn>
                        <a:cxn ang="0">
                          <a:pos x="554" y="166"/>
                        </a:cxn>
                        <a:cxn ang="0">
                          <a:pos x="348" y="186"/>
                        </a:cxn>
                        <a:cxn ang="0">
                          <a:pos x="378" y="92"/>
                        </a:cxn>
                        <a:cxn ang="0">
                          <a:pos x="374" y="92"/>
                        </a:cxn>
                        <a:cxn ang="0">
                          <a:pos x="270" y="410"/>
                        </a:cxn>
                        <a:cxn ang="0">
                          <a:pos x="280" y="450"/>
                        </a:cxn>
                        <a:cxn ang="0">
                          <a:pos x="0" y="470"/>
                        </a:cxn>
                        <a:cxn ang="0">
                          <a:pos x="0" y="474"/>
                        </a:cxn>
                        <a:cxn ang="0">
                          <a:pos x="280" y="454"/>
                        </a:cxn>
                        <a:cxn ang="0">
                          <a:pos x="310" y="544"/>
                        </a:cxn>
                        <a:cxn ang="0">
                          <a:pos x="276" y="694"/>
                        </a:cxn>
                        <a:cxn ang="0">
                          <a:pos x="448" y="684"/>
                        </a:cxn>
                        <a:cxn ang="0">
                          <a:pos x="486" y="756"/>
                        </a:cxn>
                        <a:cxn ang="0">
                          <a:pos x="490" y="756"/>
                        </a:cxn>
                        <a:cxn ang="0">
                          <a:pos x="452" y="678"/>
                        </a:cxn>
                        <a:cxn ang="0">
                          <a:pos x="280" y="692"/>
                        </a:cxn>
                        <a:cxn ang="0">
                          <a:pos x="312" y="542"/>
                        </a:cxn>
                        <a:cxn ang="0">
                          <a:pos x="274" y="410"/>
                        </a:cxn>
                        <a:cxn ang="0">
                          <a:pos x="348" y="192"/>
                        </a:cxn>
                        <a:cxn ang="0">
                          <a:pos x="552" y="170"/>
                        </a:cxn>
                        <a:cxn ang="0">
                          <a:pos x="780" y="134"/>
                        </a:cxn>
                        <a:cxn ang="0">
                          <a:pos x="780" y="132"/>
                        </a:cxn>
                        <a:cxn ang="0">
                          <a:pos x="786" y="130"/>
                        </a:cxn>
                        <a:cxn ang="0">
                          <a:pos x="786" y="132"/>
                        </a:cxn>
                        <a:cxn ang="0">
                          <a:pos x="968" y="102"/>
                        </a:cxn>
                        <a:cxn ang="0">
                          <a:pos x="1218" y="6"/>
                        </a:cxn>
                        <a:cxn ang="0">
                          <a:pos x="1248" y="38"/>
                        </a:cxn>
                        <a:cxn ang="0">
                          <a:pos x="1330" y="22"/>
                        </a:cxn>
                        <a:cxn ang="0">
                          <a:pos x="1462" y="110"/>
                        </a:cxn>
                        <a:cxn ang="0">
                          <a:pos x="1464" y="104"/>
                        </a:cxn>
                        <a:cxn ang="0">
                          <a:pos x="1330" y="16"/>
                        </a:cxn>
                        <a:cxn ang="0">
                          <a:pos x="1250" y="34"/>
                        </a:cxn>
                      </a:cxnLst>
                      <a:rect l="0" t="0" r="r" b="b"/>
                      <a:pathLst>
                        <a:path w="1464" h="756">
                          <a:moveTo>
                            <a:pt x="1250" y="34"/>
                          </a:moveTo>
                          <a:lnTo>
                            <a:pt x="1218" y="0"/>
                          </a:lnTo>
                          <a:lnTo>
                            <a:pt x="968" y="98"/>
                          </a:lnTo>
                          <a:lnTo>
                            <a:pt x="906" y="108"/>
                          </a:lnTo>
                          <a:lnTo>
                            <a:pt x="906" y="108"/>
                          </a:lnTo>
                          <a:lnTo>
                            <a:pt x="900" y="112"/>
                          </a:lnTo>
                          <a:lnTo>
                            <a:pt x="902" y="108"/>
                          </a:lnTo>
                          <a:lnTo>
                            <a:pt x="554" y="166"/>
                          </a:lnTo>
                          <a:lnTo>
                            <a:pt x="348" y="186"/>
                          </a:lnTo>
                          <a:lnTo>
                            <a:pt x="378" y="92"/>
                          </a:lnTo>
                          <a:lnTo>
                            <a:pt x="374" y="92"/>
                          </a:lnTo>
                          <a:lnTo>
                            <a:pt x="270" y="410"/>
                          </a:lnTo>
                          <a:lnTo>
                            <a:pt x="280" y="450"/>
                          </a:lnTo>
                          <a:lnTo>
                            <a:pt x="0" y="470"/>
                          </a:lnTo>
                          <a:lnTo>
                            <a:pt x="0" y="474"/>
                          </a:lnTo>
                          <a:lnTo>
                            <a:pt x="280" y="454"/>
                          </a:lnTo>
                          <a:lnTo>
                            <a:pt x="310" y="544"/>
                          </a:lnTo>
                          <a:lnTo>
                            <a:pt x="276" y="694"/>
                          </a:lnTo>
                          <a:lnTo>
                            <a:pt x="448" y="684"/>
                          </a:lnTo>
                          <a:lnTo>
                            <a:pt x="486" y="756"/>
                          </a:lnTo>
                          <a:lnTo>
                            <a:pt x="490" y="756"/>
                          </a:lnTo>
                          <a:lnTo>
                            <a:pt x="452" y="678"/>
                          </a:lnTo>
                          <a:lnTo>
                            <a:pt x="280" y="692"/>
                          </a:lnTo>
                          <a:lnTo>
                            <a:pt x="312" y="542"/>
                          </a:lnTo>
                          <a:lnTo>
                            <a:pt x="274" y="410"/>
                          </a:lnTo>
                          <a:lnTo>
                            <a:pt x="348" y="192"/>
                          </a:lnTo>
                          <a:lnTo>
                            <a:pt x="552" y="170"/>
                          </a:lnTo>
                          <a:lnTo>
                            <a:pt x="780" y="134"/>
                          </a:lnTo>
                          <a:lnTo>
                            <a:pt x="780" y="132"/>
                          </a:lnTo>
                          <a:lnTo>
                            <a:pt x="786" y="130"/>
                          </a:lnTo>
                          <a:lnTo>
                            <a:pt x="786" y="132"/>
                          </a:lnTo>
                          <a:lnTo>
                            <a:pt x="968" y="102"/>
                          </a:lnTo>
                          <a:lnTo>
                            <a:pt x="1218" y="6"/>
                          </a:lnTo>
                          <a:lnTo>
                            <a:pt x="1248" y="38"/>
                          </a:lnTo>
                          <a:lnTo>
                            <a:pt x="1330" y="22"/>
                          </a:lnTo>
                          <a:lnTo>
                            <a:pt x="1462" y="110"/>
                          </a:lnTo>
                          <a:lnTo>
                            <a:pt x="1464" y="104"/>
                          </a:lnTo>
                          <a:lnTo>
                            <a:pt x="1330" y="16"/>
                          </a:lnTo>
                          <a:lnTo>
                            <a:pt x="1250" y="3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4" name="Rectangle 29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10" y="2759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5" name="Freeform 2935"/>
                    <p:cNvSpPr>
                      <a:spLocks/>
                    </p:cNvSpPr>
                    <p:nvPr/>
                  </p:nvSpPr>
                  <p:spPr bwMode="auto">
                    <a:xfrm>
                      <a:off x="4318" y="2393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6" y="0"/>
                        </a:cxn>
                        <a:cxn ang="0">
                          <a:pos x="6" y="0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0" y="4"/>
                          </a:move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2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6" name="Freeform 2936"/>
                    <p:cNvSpPr>
                      <a:spLocks/>
                    </p:cNvSpPr>
                    <p:nvPr/>
                  </p:nvSpPr>
                  <p:spPr bwMode="auto">
                    <a:xfrm>
                      <a:off x="3410" y="2755"/>
                      <a:ext cx="8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8" y="4"/>
                        </a:cxn>
                        <a:cxn ang="0">
                          <a:pos x="8" y="0"/>
                        </a:cxn>
                        <a:cxn ang="0">
                          <a:pos x="0" y="0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8" h="4">
                          <a:moveTo>
                            <a:pt x="0" y="4"/>
                          </a:moveTo>
                          <a:lnTo>
                            <a:pt x="0" y="4"/>
                          </a:lnTo>
                          <a:lnTo>
                            <a:pt x="8" y="4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7" name="Rectangle 29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2375"/>
                      <a:ext cx="4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8" name="Freeform 2938"/>
                    <p:cNvSpPr>
                      <a:spLocks/>
                    </p:cNvSpPr>
                    <p:nvPr/>
                  </p:nvSpPr>
                  <p:spPr bwMode="auto">
                    <a:xfrm>
                      <a:off x="4106" y="2997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6" y="4"/>
                        </a:cxn>
                        <a:cxn ang="0">
                          <a:pos x="4" y="0"/>
                        </a:cxn>
                        <a:cxn ang="0">
                          <a:pos x="0" y="2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0" y="4"/>
                          </a:moveTo>
                          <a:lnTo>
                            <a:pt x="6" y="4"/>
                          </a:lnTo>
                          <a:lnTo>
                            <a:pt x="4" y="0"/>
                          </a:lnTo>
                          <a:lnTo>
                            <a:pt x="0" y="2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49" name="Freeform 2939"/>
                    <p:cNvSpPr>
                      <a:spLocks/>
                    </p:cNvSpPr>
                    <p:nvPr/>
                  </p:nvSpPr>
                  <p:spPr bwMode="auto">
                    <a:xfrm>
                      <a:off x="4062" y="2417"/>
                      <a:ext cx="668" cy="582"/>
                    </a:xfrm>
                    <a:custGeom>
                      <a:avLst/>
                      <a:gdLst/>
                      <a:ahLst/>
                      <a:cxnLst>
                        <a:cxn ang="0">
                          <a:pos x="278" y="474"/>
                        </a:cxn>
                        <a:cxn ang="0">
                          <a:pos x="280" y="486"/>
                        </a:cxn>
                        <a:cxn ang="0">
                          <a:pos x="302" y="516"/>
                        </a:cxn>
                        <a:cxn ang="0">
                          <a:pos x="562" y="474"/>
                        </a:cxn>
                        <a:cxn ang="0">
                          <a:pos x="604" y="488"/>
                        </a:cxn>
                        <a:cxn ang="0">
                          <a:pos x="604" y="438"/>
                        </a:cxn>
                        <a:cxn ang="0">
                          <a:pos x="668" y="438"/>
                        </a:cxn>
                        <a:cxn ang="0">
                          <a:pos x="668" y="430"/>
                        </a:cxn>
                        <a:cxn ang="0">
                          <a:pos x="598" y="432"/>
                        </a:cxn>
                        <a:cxn ang="0">
                          <a:pos x="598" y="480"/>
                        </a:cxn>
                        <a:cxn ang="0">
                          <a:pos x="564" y="468"/>
                        </a:cxn>
                        <a:cxn ang="0">
                          <a:pos x="302" y="510"/>
                        </a:cxn>
                        <a:cxn ang="0">
                          <a:pos x="284" y="486"/>
                        </a:cxn>
                        <a:cxn ang="0">
                          <a:pos x="262" y="330"/>
                        </a:cxn>
                        <a:cxn ang="0">
                          <a:pos x="142" y="0"/>
                        </a:cxn>
                        <a:cxn ang="0">
                          <a:pos x="136" y="2"/>
                        </a:cxn>
                        <a:cxn ang="0">
                          <a:pos x="260" y="332"/>
                        </a:cxn>
                        <a:cxn ang="0">
                          <a:pos x="278" y="468"/>
                        </a:cxn>
                        <a:cxn ang="0">
                          <a:pos x="0" y="492"/>
                        </a:cxn>
                        <a:cxn ang="0">
                          <a:pos x="44" y="582"/>
                        </a:cxn>
                        <a:cxn ang="0">
                          <a:pos x="48" y="580"/>
                        </a:cxn>
                        <a:cxn ang="0">
                          <a:pos x="4" y="494"/>
                        </a:cxn>
                        <a:cxn ang="0">
                          <a:pos x="278" y="474"/>
                        </a:cxn>
                      </a:cxnLst>
                      <a:rect l="0" t="0" r="r" b="b"/>
                      <a:pathLst>
                        <a:path w="668" h="582">
                          <a:moveTo>
                            <a:pt x="278" y="474"/>
                          </a:moveTo>
                          <a:lnTo>
                            <a:pt x="280" y="486"/>
                          </a:lnTo>
                          <a:lnTo>
                            <a:pt x="302" y="516"/>
                          </a:lnTo>
                          <a:lnTo>
                            <a:pt x="562" y="474"/>
                          </a:lnTo>
                          <a:lnTo>
                            <a:pt x="604" y="488"/>
                          </a:lnTo>
                          <a:lnTo>
                            <a:pt x="604" y="438"/>
                          </a:lnTo>
                          <a:lnTo>
                            <a:pt x="668" y="438"/>
                          </a:lnTo>
                          <a:lnTo>
                            <a:pt x="668" y="430"/>
                          </a:lnTo>
                          <a:lnTo>
                            <a:pt x="598" y="432"/>
                          </a:lnTo>
                          <a:lnTo>
                            <a:pt x="598" y="480"/>
                          </a:lnTo>
                          <a:lnTo>
                            <a:pt x="564" y="468"/>
                          </a:lnTo>
                          <a:lnTo>
                            <a:pt x="302" y="510"/>
                          </a:lnTo>
                          <a:lnTo>
                            <a:pt x="284" y="486"/>
                          </a:lnTo>
                          <a:lnTo>
                            <a:pt x="262" y="330"/>
                          </a:lnTo>
                          <a:lnTo>
                            <a:pt x="142" y="0"/>
                          </a:lnTo>
                          <a:lnTo>
                            <a:pt x="136" y="2"/>
                          </a:lnTo>
                          <a:lnTo>
                            <a:pt x="260" y="332"/>
                          </a:lnTo>
                          <a:lnTo>
                            <a:pt x="278" y="468"/>
                          </a:lnTo>
                          <a:lnTo>
                            <a:pt x="0" y="492"/>
                          </a:lnTo>
                          <a:lnTo>
                            <a:pt x="44" y="582"/>
                          </a:lnTo>
                          <a:lnTo>
                            <a:pt x="48" y="580"/>
                          </a:lnTo>
                          <a:lnTo>
                            <a:pt x="4" y="494"/>
                          </a:lnTo>
                          <a:lnTo>
                            <a:pt x="278" y="47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0" name="Freeform 2940"/>
                    <p:cNvSpPr>
                      <a:spLocks/>
                    </p:cNvSpPr>
                    <p:nvPr/>
                  </p:nvSpPr>
                  <p:spPr bwMode="auto">
                    <a:xfrm>
                      <a:off x="4198" y="2415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2"/>
                        </a:cxn>
                        <a:cxn ang="0">
                          <a:pos x="0" y="4"/>
                        </a:cxn>
                        <a:cxn ang="0">
                          <a:pos x="6" y="2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4">
                          <a:moveTo>
                            <a:pt x="6" y="0"/>
                          </a:moveTo>
                          <a:lnTo>
                            <a:pt x="0" y="2"/>
                          </a:lnTo>
                          <a:lnTo>
                            <a:pt x="0" y="4"/>
                          </a:lnTo>
                          <a:lnTo>
                            <a:pt x="6" y="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1" name="Freeform 2941"/>
                    <p:cNvSpPr>
                      <a:spLocks/>
                    </p:cNvSpPr>
                    <p:nvPr/>
                  </p:nvSpPr>
                  <p:spPr bwMode="auto">
                    <a:xfrm>
                      <a:off x="4750" y="2669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6"/>
                        </a:cxn>
                        <a:cxn ang="0">
                          <a:pos x="4" y="2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2" y="6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2" y="6"/>
                          </a:moveTo>
                          <a:lnTo>
                            <a:pt x="4" y="2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2" name="Freeform 2942"/>
                    <p:cNvSpPr>
                      <a:spLocks/>
                    </p:cNvSpPr>
                    <p:nvPr/>
                  </p:nvSpPr>
                  <p:spPr bwMode="auto">
                    <a:xfrm>
                      <a:off x="4436" y="2359"/>
                      <a:ext cx="316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50"/>
                        </a:cxn>
                        <a:cxn ang="0">
                          <a:pos x="6" y="54"/>
                        </a:cxn>
                        <a:cxn ang="0">
                          <a:pos x="28" y="0"/>
                        </a:cxn>
                        <a:cxn ang="0">
                          <a:pos x="22" y="2"/>
                        </a:cxn>
                        <a:cxn ang="0">
                          <a:pos x="0" y="56"/>
                        </a:cxn>
                        <a:cxn ang="0">
                          <a:pos x="52" y="54"/>
                        </a:cxn>
                        <a:cxn ang="0">
                          <a:pos x="52" y="88"/>
                        </a:cxn>
                        <a:cxn ang="0">
                          <a:pos x="314" y="312"/>
                        </a:cxn>
                        <a:cxn ang="0">
                          <a:pos x="316" y="310"/>
                        </a:cxn>
                        <a:cxn ang="0">
                          <a:pos x="54" y="86"/>
                        </a:cxn>
                        <a:cxn ang="0">
                          <a:pos x="54" y="50"/>
                        </a:cxn>
                      </a:cxnLst>
                      <a:rect l="0" t="0" r="r" b="b"/>
                      <a:pathLst>
                        <a:path w="316" h="312">
                          <a:moveTo>
                            <a:pt x="54" y="50"/>
                          </a:moveTo>
                          <a:lnTo>
                            <a:pt x="6" y="54"/>
                          </a:lnTo>
                          <a:lnTo>
                            <a:pt x="28" y="0"/>
                          </a:lnTo>
                          <a:lnTo>
                            <a:pt x="22" y="2"/>
                          </a:lnTo>
                          <a:lnTo>
                            <a:pt x="0" y="56"/>
                          </a:lnTo>
                          <a:lnTo>
                            <a:pt x="52" y="54"/>
                          </a:lnTo>
                          <a:lnTo>
                            <a:pt x="52" y="88"/>
                          </a:lnTo>
                          <a:lnTo>
                            <a:pt x="314" y="312"/>
                          </a:lnTo>
                          <a:lnTo>
                            <a:pt x="316" y="310"/>
                          </a:lnTo>
                          <a:lnTo>
                            <a:pt x="54" y="86"/>
                          </a:lnTo>
                          <a:lnTo>
                            <a:pt x="54" y="5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3" name="Freeform 2943"/>
                    <p:cNvSpPr>
                      <a:spLocks/>
                    </p:cNvSpPr>
                    <p:nvPr/>
                  </p:nvSpPr>
                  <p:spPr bwMode="auto">
                    <a:xfrm>
                      <a:off x="4258" y="1551"/>
                      <a:ext cx="1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2"/>
                        </a:cxn>
                        <a:cxn ang="0">
                          <a:pos x="6" y="0"/>
                        </a:cxn>
                        <a:cxn ang="0">
                          <a:pos x="0" y="2"/>
                        </a:cxn>
                        <a:cxn ang="0">
                          <a:pos x="6" y="4"/>
                        </a:cxn>
                        <a:cxn ang="0">
                          <a:pos x="12" y="2"/>
                        </a:cxn>
                      </a:cxnLst>
                      <a:rect l="0" t="0" r="r" b="b"/>
                      <a:pathLst>
                        <a:path w="12" h="4">
                          <a:moveTo>
                            <a:pt x="12" y="2"/>
                          </a:moveTo>
                          <a:lnTo>
                            <a:pt x="6" y="0"/>
                          </a:lnTo>
                          <a:lnTo>
                            <a:pt x="0" y="2"/>
                          </a:lnTo>
                          <a:lnTo>
                            <a:pt x="6" y="4"/>
                          </a:lnTo>
                          <a:lnTo>
                            <a:pt x="12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4" name="Freeform 2944"/>
                    <p:cNvSpPr>
                      <a:spLocks/>
                    </p:cNvSpPr>
                    <p:nvPr/>
                  </p:nvSpPr>
                  <p:spPr bwMode="auto">
                    <a:xfrm>
                      <a:off x="3924" y="1599"/>
                      <a:ext cx="8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0" y="6"/>
                        </a:cxn>
                        <a:cxn ang="0">
                          <a:pos x="2" y="6"/>
                        </a:cxn>
                        <a:cxn ang="0">
                          <a:pos x="8" y="0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6" y="0"/>
                          </a:moveTo>
                          <a:lnTo>
                            <a:pt x="0" y="6"/>
                          </a:lnTo>
                          <a:lnTo>
                            <a:pt x="2" y="6"/>
                          </a:lnTo>
                          <a:lnTo>
                            <a:pt x="8" y="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5" name="Freeform 2945"/>
                    <p:cNvSpPr>
                      <a:spLocks/>
                    </p:cNvSpPr>
                    <p:nvPr/>
                  </p:nvSpPr>
                  <p:spPr bwMode="auto">
                    <a:xfrm>
                      <a:off x="3926" y="1553"/>
                      <a:ext cx="338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258" y="342"/>
                        </a:cxn>
                        <a:cxn ang="0">
                          <a:pos x="258" y="340"/>
                        </a:cxn>
                        <a:cxn ang="0">
                          <a:pos x="262" y="340"/>
                        </a:cxn>
                        <a:cxn ang="0">
                          <a:pos x="196" y="46"/>
                        </a:cxn>
                        <a:cxn ang="0">
                          <a:pos x="338" y="2"/>
                        </a:cxn>
                        <a:cxn ang="0">
                          <a:pos x="332" y="0"/>
                        </a:cxn>
                        <a:cxn ang="0">
                          <a:pos x="194" y="42"/>
                        </a:cxn>
                        <a:cxn ang="0">
                          <a:pos x="6" y="46"/>
                        </a:cxn>
                        <a:cxn ang="0">
                          <a:pos x="0" y="52"/>
                        </a:cxn>
                        <a:cxn ang="0">
                          <a:pos x="190" y="46"/>
                        </a:cxn>
                        <a:cxn ang="0">
                          <a:pos x="258" y="342"/>
                        </a:cxn>
                      </a:cxnLst>
                      <a:rect l="0" t="0" r="r" b="b"/>
                      <a:pathLst>
                        <a:path w="338" h="342">
                          <a:moveTo>
                            <a:pt x="258" y="342"/>
                          </a:moveTo>
                          <a:lnTo>
                            <a:pt x="258" y="340"/>
                          </a:lnTo>
                          <a:lnTo>
                            <a:pt x="262" y="340"/>
                          </a:lnTo>
                          <a:lnTo>
                            <a:pt x="196" y="46"/>
                          </a:lnTo>
                          <a:lnTo>
                            <a:pt x="338" y="2"/>
                          </a:lnTo>
                          <a:lnTo>
                            <a:pt x="332" y="0"/>
                          </a:lnTo>
                          <a:lnTo>
                            <a:pt x="194" y="42"/>
                          </a:lnTo>
                          <a:lnTo>
                            <a:pt x="6" y="46"/>
                          </a:lnTo>
                          <a:lnTo>
                            <a:pt x="0" y="52"/>
                          </a:lnTo>
                          <a:lnTo>
                            <a:pt x="190" y="46"/>
                          </a:lnTo>
                          <a:lnTo>
                            <a:pt x="258" y="34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6" name="Freeform 2946"/>
                    <p:cNvSpPr>
                      <a:spLocks/>
                    </p:cNvSpPr>
                    <p:nvPr/>
                  </p:nvSpPr>
                  <p:spPr bwMode="auto">
                    <a:xfrm>
                      <a:off x="3914" y="1897"/>
                      <a:ext cx="278" cy="234"/>
                    </a:xfrm>
                    <a:custGeom>
                      <a:avLst/>
                      <a:gdLst/>
                      <a:ahLst/>
                      <a:cxnLst>
                        <a:cxn ang="0">
                          <a:pos x="274" y="12"/>
                        </a:cxn>
                        <a:cxn ang="0">
                          <a:pos x="236" y="52"/>
                        </a:cxn>
                        <a:cxn ang="0">
                          <a:pos x="186" y="160"/>
                        </a:cxn>
                        <a:cxn ang="0">
                          <a:pos x="158" y="146"/>
                        </a:cxn>
                        <a:cxn ang="0">
                          <a:pos x="78" y="200"/>
                        </a:cxn>
                        <a:cxn ang="0">
                          <a:pos x="54" y="186"/>
                        </a:cxn>
                        <a:cxn ang="0">
                          <a:pos x="0" y="230"/>
                        </a:cxn>
                        <a:cxn ang="0">
                          <a:pos x="0" y="234"/>
                        </a:cxn>
                        <a:cxn ang="0">
                          <a:pos x="54" y="190"/>
                        </a:cxn>
                        <a:cxn ang="0">
                          <a:pos x="78" y="206"/>
                        </a:cxn>
                        <a:cxn ang="0">
                          <a:pos x="158" y="150"/>
                        </a:cxn>
                        <a:cxn ang="0">
                          <a:pos x="188" y="164"/>
                        </a:cxn>
                        <a:cxn ang="0">
                          <a:pos x="238" y="54"/>
                        </a:cxn>
                        <a:cxn ang="0">
                          <a:pos x="278" y="14"/>
                        </a:cxn>
                        <a:cxn ang="0">
                          <a:pos x="274" y="2"/>
                        </a:cxn>
                        <a:cxn ang="0">
                          <a:pos x="270" y="0"/>
                        </a:cxn>
                        <a:cxn ang="0">
                          <a:pos x="274" y="12"/>
                        </a:cxn>
                      </a:cxnLst>
                      <a:rect l="0" t="0" r="r" b="b"/>
                      <a:pathLst>
                        <a:path w="278" h="234">
                          <a:moveTo>
                            <a:pt x="274" y="12"/>
                          </a:moveTo>
                          <a:lnTo>
                            <a:pt x="236" y="52"/>
                          </a:lnTo>
                          <a:lnTo>
                            <a:pt x="186" y="160"/>
                          </a:lnTo>
                          <a:lnTo>
                            <a:pt x="158" y="146"/>
                          </a:lnTo>
                          <a:lnTo>
                            <a:pt x="78" y="200"/>
                          </a:lnTo>
                          <a:lnTo>
                            <a:pt x="54" y="186"/>
                          </a:lnTo>
                          <a:lnTo>
                            <a:pt x="0" y="230"/>
                          </a:lnTo>
                          <a:lnTo>
                            <a:pt x="0" y="234"/>
                          </a:lnTo>
                          <a:lnTo>
                            <a:pt x="54" y="190"/>
                          </a:lnTo>
                          <a:lnTo>
                            <a:pt x="78" y="206"/>
                          </a:lnTo>
                          <a:lnTo>
                            <a:pt x="158" y="150"/>
                          </a:lnTo>
                          <a:lnTo>
                            <a:pt x="188" y="164"/>
                          </a:lnTo>
                          <a:lnTo>
                            <a:pt x="238" y="54"/>
                          </a:lnTo>
                          <a:lnTo>
                            <a:pt x="278" y="14"/>
                          </a:lnTo>
                          <a:lnTo>
                            <a:pt x="274" y="2"/>
                          </a:lnTo>
                          <a:lnTo>
                            <a:pt x="270" y="0"/>
                          </a:lnTo>
                          <a:lnTo>
                            <a:pt x="274" y="1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7" name="Freeform 2947"/>
                    <p:cNvSpPr>
                      <a:spLocks/>
                    </p:cNvSpPr>
                    <p:nvPr/>
                  </p:nvSpPr>
                  <p:spPr bwMode="auto">
                    <a:xfrm>
                      <a:off x="4808" y="1695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2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8" name="Freeform 2948"/>
                    <p:cNvSpPr>
                      <a:spLocks/>
                    </p:cNvSpPr>
                    <p:nvPr/>
                  </p:nvSpPr>
                  <p:spPr bwMode="auto">
                    <a:xfrm>
                      <a:off x="4184" y="1895"/>
                      <a:ext cx="1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h="2">
                          <a:moveTo>
                            <a:pt x="0" y="2"/>
                          </a:move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59" name="Freeform 2949"/>
                    <p:cNvSpPr>
                      <a:spLocks/>
                    </p:cNvSpPr>
                    <p:nvPr/>
                  </p:nvSpPr>
                  <p:spPr bwMode="auto">
                    <a:xfrm>
                      <a:off x="4188" y="1469"/>
                      <a:ext cx="336" cy="534"/>
                    </a:xfrm>
                    <a:custGeom>
                      <a:avLst/>
                      <a:gdLst/>
                      <a:ahLst/>
                      <a:cxnLst>
                        <a:cxn ang="0">
                          <a:pos x="106" y="466"/>
                        </a:cxn>
                        <a:cxn ang="0">
                          <a:pos x="196" y="454"/>
                        </a:cxn>
                        <a:cxn ang="0">
                          <a:pos x="220" y="470"/>
                        </a:cxn>
                        <a:cxn ang="0">
                          <a:pos x="234" y="512"/>
                        </a:cxn>
                        <a:cxn ang="0">
                          <a:pos x="286" y="534"/>
                        </a:cxn>
                        <a:cxn ang="0">
                          <a:pos x="288" y="532"/>
                        </a:cxn>
                        <a:cxn ang="0">
                          <a:pos x="236" y="510"/>
                        </a:cxn>
                        <a:cxn ang="0">
                          <a:pos x="226" y="474"/>
                        </a:cxn>
                        <a:cxn ang="0">
                          <a:pos x="232" y="480"/>
                        </a:cxn>
                        <a:cxn ang="0">
                          <a:pos x="290" y="348"/>
                        </a:cxn>
                        <a:cxn ang="0">
                          <a:pos x="324" y="288"/>
                        </a:cxn>
                        <a:cxn ang="0">
                          <a:pos x="334" y="210"/>
                        </a:cxn>
                        <a:cxn ang="0">
                          <a:pos x="334" y="208"/>
                        </a:cxn>
                        <a:cxn ang="0">
                          <a:pos x="334" y="208"/>
                        </a:cxn>
                        <a:cxn ang="0">
                          <a:pos x="336" y="200"/>
                        </a:cxn>
                        <a:cxn ang="0">
                          <a:pos x="262" y="0"/>
                        </a:cxn>
                        <a:cxn ang="0">
                          <a:pos x="260" y="6"/>
                        </a:cxn>
                        <a:cxn ang="0">
                          <a:pos x="330" y="202"/>
                        </a:cxn>
                        <a:cxn ang="0">
                          <a:pos x="320" y="286"/>
                        </a:cxn>
                        <a:cxn ang="0">
                          <a:pos x="288" y="346"/>
                        </a:cxn>
                        <a:cxn ang="0">
                          <a:pos x="232" y="470"/>
                        </a:cxn>
                        <a:cxn ang="0">
                          <a:pos x="198" y="450"/>
                        </a:cxn>
                        <a:cxn ang="0">
                          <a:pos x="106" y="462"/>
                        </a:cxn>
                        <a:cxn ang="0">
                          <a:pos x="0" y="424"/>
                        </a:cxn>
                        <a:cxn ang="0">
                          <a:pos x="0" y="430"/>
                        </a:cxn>
                        <a:cxn ang="0">
                          <a:pos x="106" y="466"/>
                        </a:cxn>
                      </a:cxnLst>
                      <a:rect l="0" t="0" r="r" b="b"/>
                      <a:pathLst>
                        <a:path w="336" h="534">
                          <a:moveTo>
                            <a:pt x="106" y="466"/>
                          </a:moveTo>
                          <a:lnTo>
                            <a:pt x="196" y="454"/>
                          </a:lnTo>
                          <a:lnTo>
                            <a:pt x="220" y="470"/>
                          </a:lnTo>
                          <a:lnTo>
                            <a:pt x="234" y="512"/>
                          </a:lnTo>
                          <a:lnTo>
                            <a:pt x="286" y="534"/>
                          </a:lnTo>
                          <a:lnTo>
                            <a:pt x="288" y="532"/>
                          </a:lnTo>
                          <a:lnTo>
                            <a:pt x="236" y="510"/>
                          </a:lnTo>
                          <a:lnTo>
                            <a:pt x="226" y="474"/>
                          </a:lnTo>
                          <a:lnTo>
                            <a:pt x="232" y="480"/>
                          </a:lnTo>
                          <a:lnTo>
                            <a:pt x="290" y="348"/>
                          </a:lnTo>
                          <a:lnTo>
                            <a:pt x="324" y="288"/>
                          </a:lnTo>
                          <a:lnTo>
                            <a:pt x="334" y="210"/>
                          </a:lnTo>
                          <a:lnTo>
                            <a:pt x="334" y="208"/>
                          </a:lnTo>
                          <a:lnTo>
                            <a:pt x="334" y="208"/>
                          </a:lnTo>
                          <a:lnTo>
                            <a:pt x="336" y="200"/>
                          </a:lnTo>
                          <a:lnTo>
                            <a:pt x="262" y="0"/>
                          </a:lnTo>
                          <a:lnTo>
                            <a:pt x="260" y="6"/>
                          </a:lnTo>
                          <a:lnTo>
                            <a:pt x="330" y="202"/>
                          </a:lnTo>
                          <a:lnTo>
                            <a:pt x="320" y="286"/>
                          </a:lnTo>
                          <a:lnTo>
                            <a:pt x="288" y="346"/>
                          </a:lnTo>
                          <a:lnTo>
                            <a:pt x="232" y="470"/>
                          </a:lnTo>
                          <a:lnTo>
                            <a:pt x="198" y="450"/>
                          </a:lnTo>
                          <a:lnTo>
                            <a:pt x="106" y="462"/>
                          </a:lnTo>
                          <a:lnTo>
                            <a:pt x="0" y="424"/>
                          </a:lnTo>
                          <a:lnTo>
                            <a:pt x="0" y="430"/>
                          </a:lnTo>
                          <a:lnTo>
                            <a:pt x="106" y="46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0" name="Freeform 2950"/>
                    <p:cNvSpPr>
                      <a:spLocks/>
                    </p:cNvSpPr>
                    <p:nvPr/>
                  </p:nvSpPr>
                  <p:spPr bwMode="auto">
                    <a:xfrm>
                      <a:off x="4478" y="1699"/>
                      <a:ext cx="330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328" y="0"/>
                        </a:cxn>
                        <a:cxn ang="0">
                          <a:pos x="312" y="22"/>
                        </a:cxn>
                        <a:cxn ang="0">
                          <a:pos x="272" y="22"/>
                        </a:cxn>
                        <a:cxn ang="0">
                          <a:pos x="230" y="84"/>
                        </a:cxn>
                        <a:cxn ang="0">
                          <a:pos x="202" y="154"/>
                        </a:cxn>
                        <a:cxn ang="0">
                          <a:pos x="172" y="130"/>
                        </a:cxn>
                        <a:cxn ang="0">
                          <a:pos x="142" y="294"/>
                        </a:cxn>
                        <a:cxn ang="0">
                          <a:pos x="72" y="336"/>
                        </a:cxn>
                        <a:cxn ang="0">
                          <a:pos x="0" y="304"/>
                        </a:cxn>
                        <a:cxn ang="0">
                          <a:pos x="0" y="304"/>
                        </a:cxn>
                        <a:cxn ang="0">
                          <a:pos x="0" y="306"/>
                        </a:cxn>
                        <a:cxn ang="0">
                          <a:pos x="72" y="340"/>
                        </a:cxn>
                        <a:cxn ang="0">
                          <a:pos x="144" y="296"/>
                        </a:cxn>
                        <a:cxn ang="0">
                          <a:pos x="174" y="132"/>
                        </a:cxn>
                        <a:cxn ang="0">
                          <a:pos x="202" y="158"/>
                        </a:cxn>
                        <a:cxn ang="0">
                          <a:pos x="232" y="84"/>
                        </a:cxn>
                        <a:cxn ang="0">
                          <a:pos x="274" y="26"/>
                        </a:cxn>
                        <a:cxn ang="0">
                          <a:pos x="312" y="26"/>
                        </a:cxn>
                        <a:cxn ang="0">
                          <a:pos x="330" y="0"/>
                        </a:cxn>
                        <a:cxn ang="0">
                          <a:pos x="330" y="0"/>
                        </a:cxn>
                        <a:cxn ang="0">
                          <a:pos x="328" y="0"/>
                        </a:cxn>
                      </a:cxnLst>
                      <a:rect l="0" t="0" r="r" b="b"/>
                      <a:pathLst>
                        <a:path w="330" h="340">
                          <a:moveTo>
                            <a:pt x="328" y="0"/>
                          </a:moveTo>
                          <a:lnTo>
                            <a:pt x="312" y="22"/>
                          </a:lnTo>
                          <a:lnTo>
                            <a:pt x="272" y="22"/>
                          </a:lnTo>
                          <a:lnTo>
                            <a:pt x="230" y="84"/>
                          </a:lnTo>
                          <a:lnTo>
                            <a:pt x="202" y="154"/>
                          </a:lnTo>
                          <a:lnTo>
                            <a:pt x="172" y="130"/>
                          </a:lnTo>
                          <a:lnTo>
                            <a:pt x="142" y="294"/>
                          </a:lnTo>
                          <a:lnTo>
                            <a:pt x="72" y="336"/>
                          </a:lnTo>
                          <a:lnTo>
                            <a:pt x="0" y="304"/>
                          </a:lnTo>
                          <a:lnTo>
                            <a:pt x="0" y="304"/>
                          </a:lnTo>
                          <a:lnTo>
                            <a:pt x="0" y="306"/>
                          </a:lnTo>
                          <a:lnTo>
                            <a:pt x="72" y="340"/>
                          </a:lnTo>
                          <a:lnTo>
                            <a:pt x="144" y="296"/>
                          </a:lnTo>
                          <a:lnTo>
                            <a:pt x="174" y="132"/>
                          </a:lnTo>
                          <a:lnTo>
                            <a:pt x="202" y="158"/>
                          </a:lnTo>
                          <a:lnTo>
                            <a:pt x="232" y="84"/>
                          </a:lnTo>
                          <a:lnTo>
                            <a:pt x="274" y="26"/>
                          </a:lnTo>
                          <a:lnTo>
                            <a:pt x="312" y="26"/>
                          </a:lnTo>
                          <a:lnTo>
                            <a:pt x="330" y="0"/>
                          </a:lnTo>
                          <a:lnTo>
                            <a:pt x="330" y="0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1" name="Freeform 2951"/>
                    <p:cNvSpPr>
                      <a:spLocks/>
                    </p:cNvSpPr>
                    <p:nvPr/>
                  </p:nvSpPr>
                  <p:spPr bwMode="auto">
                    <a:xfrm>
                      <a:off x="4474" y="2001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2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4" y="4"/>
                        </a:cxn>
                        <a:cxn ang="0">
                          <a:pos x="4" y="2"/>
                        </a:cxn>
                        <a:cxn ang="0">
                          <a:pos x="4" y="2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4" y="2"/>
                          </a:move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4" y="4"/>
                          </a:lnTo>
                          <a:lnTo>
                            <a:pt x="4" y="2"/>
                          </a:lnTo>
                          <a:lnTo>
                            <a:pt x="4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2" name="Freeform 2952"/>
                    <p:cNvSpPr>
                      <a:spLocks/>
                    </p:cNvSpPr>
                    <p:nvPr/>
                  </p:nvSpPr>
                  <p:spPr bwMode="auto">
                    <a:xfrm>
                      <a:off x="4184" y="1893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0" y="4"/>
                        </a:cxn>
                        <a:cxn ang="0">
                          <a:pos x="4" y="6"/>
                        </a:cxn>
                        <a:cxn ang="0">
                          <a:pos x="4" y="0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0" y="2"/>
                          </a:moveTo>
                          <a:lnTo>
                            <a:pt x="0" y="4"/>
                          </a:lnTo>
                          <a:lnTo>
                            <a:pt x="4" y="6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3" name="Freeform 2953"/>
                    <p:cNvSpPr>
                      <a:spLocks/>
                    </p:cNvSpPr>
                    <p:nvPr/>
                  </p:nvSpPr>
                  <p:spPr bwMode="auto">
                    <a:xfrm>
                      <a:off x="5064" y="1789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6"/>
                        </a:cxn>
                        <a:cxn ang="0">
                          <a:pos x="4" y="0"/>
                        </a:cxn>
                        <a:cxn ang="0">
                          <a:pos x="2" y="2"/>
                        </a:cxn>
                        <a:cxn ang="0">
                          <a:pos x="0" y="6"/>
                        </a:cxn>
                        <a:cxn ang="0">
                          <a:pos x="4" y="6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4" y="6"/>
                          </a:moveTo>
                          <a:lnTo>
                            <a:pt x="4" y="0"/>
                          </a:lnTo>
                          <a:lnTo>
                            <a:pt x="2" y="2"/>
                          </a:lnTo>
                          <a:lnTo>
                            <a:pt x="0" y="6"/>
                          </a:lnTo>
                          <a:lnTo>
                            <a:pt x="4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4" name="Freeform 2954"/>
                    <p:cNvSpPr>
                      <a:spLocks/>
                    </p:cNvSpPr>
                    <p:nvPr/>
                  </p:nvSpPr>
                  <p:spPr bwMode="auto">
                    <a:xfrm>
                      <a:off x="4808" y="1697"/>
                      <a:ext cx="258" cy="118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106"/>
                        </a:cxn>
                        <a:cxn ang="0">
                          <a:pos x="64" y="26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2"/>
                        </a:cxn>
                        <a:cxn ang="0">
                          <a:pos x="0" y="2"/>
                        </a:cxn>
                        <a:cxn ang="0">
                          <a:pos x="60" y="28"/>
                        </a:cxn>
                        <a:cxn ang="0">
                          <a:pos x="50" y="108"/>
                        </a:cxn>
                        <a:cxn ang="0">
                          <a:pos x="172" y="118"/>
                        </a:cxn>
                        <a:cxn ang="0">
                          <a:pos x="256" y="98"/>
                        </a:cxn>
                        <a:cxn ang="0">
                          <a:pos x="258" y="94"/>
                        </a:cxn>
                        <a:cxn ang="0">
                          <a:pos x="176" y="116"/>
                        </a:cxn>
                        <a:cxn ang="0">
                          <a:pos x="54" y="106"/>
                        </a:cxn>
                      </a:cxnLst>
                      <a:rect l="0" t="0" r="r" b="b"/>
                      <a:pathLst>
                        <a:path w="258" h="118">
                          <a:moveTo>
                            <a:pt x="54" y="106"/>
                          </a:moveTo>
                          <a:lnTo>
                            <a:pt x="64" y="26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2" y="2"/>
                          </a:lnTo>
                          <a:lnTo>
                            <a:pt x="0" y="2"/>
                          </a:lnTo>
                          <a:lnTo>
                            <a:pt x="60" y="28"/>
                          </a:lnTo>
                          <a:lnTo>
                            <a:pt x="50" y="108"/>
                          </a:lnTo>
                          <a:lnTo>
                            <a:pt x="172" y="118"/>
                          </a:lnTo>
                          <a:lnTo>
                            <a:pt x="256" y="98"/>
                          </a:lnTo>
                          <a:lnTo>
                            <a:pt x="258" y="94"/>
                          </a:lnTo>
                          <a:lnTo>
                            <a:pt x="176" y="116"/>
                          </a:lnTo>
                          <a:lnTo>
                            <a:pt x="54" y="10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5" name="Freeform 2955"/>
                    <p:cNvSpPr>
                      <a:spLocks/>
                    </p:cNvSpPr>
                    <p:nvPr/>
                  </p:nvSpPr>
                  <p:spPr bwMode="auto">
                    <a:xfrm>
                      <a:off x="4522" y="1673"/>
                      <a:ext cx="286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56"/>
                        </a:cxn>
                        <a:cxn ang="0">
                          <a:pos x="106" y="26"/>
                        </a:cxn>
                        <a:cxn ang="0">
                          <a:pos x="132" y="72"/>
                        </a:cxn>
                        <a:cxn ang="0">
                          <a:pos x="238" y="16"/>
                        </a:cxn>
                        <a:cxn ang="0">
                          <a:pos x="284" y="26"/>
                        </a:cxn>
                        <a:cxn ang="0">
                          <a:pos x="286" y="24"/>
                        </a:cxn>
                        <a:cxn ang="0">
                          <a:pos x="234" y="12"/>
                        </a:cxn>
                        <a:cxn ang="0">
                          <a:pos x="132" y="68"/>
                        </a:cxn>
                        <a:cxn ang="0">
                          <a:pos x="108" y="26"/>
                        </a:cxn>
                        <a:cxn ang="0">
                          <a:pos x="108" y="26"/>
                        </a:cxn>
                        <a:cxn ang="0">
                          <a:pos x="106" y="24"/>
                        </a:cxn>
                        <a:cxn ang="0">
                          <a:pos x="20" y="50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  <a:cxn ang="0">
                          <a:pos x="0" y="6"/>
                        </a:cxn>
                        <a:cxn ang="0">
                          <a:pos x="18" y="56"/>
                        </a:cxn>
                      </a:cxnLst>
                      <a:rect l="0" t="0" r="r" b="b"/>
                      <a:pathLst>
                        <a:path w="286" h="72">
                          <a:moveTo>
                            <a:pt x="18" y="56"/>
                          </a:moveTo>
                          <a:lnTo>
                            <a:pt x="106" y="26"/>
                          </a:lnTo>
                          <a:lnTo>
                            <a:pt x="132" y="72"/>
                          </a:lnTo>
                          <a:lnTo>
                            <a:pt x="238" y="16"/>
                          </a:lnTo>
                          <a:lnTo>
                            <a:pt x="284" y="26"/>
                          </a:lnTo>
                          <a:lnTo>
                            <a:pt x="286" y="24"/>
                          </a:lnTo>
                          <a:lnTo>
                            <a:pt x="234" y="12"/>
                          </a:lnTo>
                          <a:lnTo>
                            <a:pt x="132" y="68"/>
                          </a:lnTo>
                          <a:lnTo>
                            <a:pt x="108" y="26"/>
                          </a:lnTo>
                          <a:lnTo>
                            <a:pt x="108" y="26"/>
                          </a:lnTo>
                          <a:lnTo>
                            <a:pt x="106" y="24"/>
                          </a:lnTo>
                          <a:lnTo>
                            <a:pt x="20" y="50"/>
                          </a:ln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18" y="5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6" name="Freeform 2956"/>
                    <p:cNvSpPr>
                      <a:spLocks/>
                    </p:cNvSpPr>
                    <p:nvPr/>
                  </p:nvSpPr>
                  <p:spPr bwMode="auto">
                    <a:xfrm>
                      <a:off x="4806" y="1697"/>
                      <a:ext cx="4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4" y="2"/>
                        </a:cxn>
                        <a:cxn ang="0">
                          <a:pos x="4" y="0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2" y="2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2" y="2"/>
                          </a:moveTo>
                          <a:lnTo>
                            <a:pt x="2" y="2"/>
                          </a:lnTo>
                          <a:lnTo>
                            <a:pt x="4" y="2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2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7" name="Rectangle 29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2" y="1677"/>
                      <a:ext cx="1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8" name="Freeform 2958"/>
                    <p:cNvSpPr>
                      <a:spLocks/>
                    </p:cNvSpPr>
                    <p:nvPr/>
                  </p:nvSpPr>
                  <p:spPr bwMode="auto">
                    <a:xfrm>
                      <a:off x="4516" y="1321"/>
                      <a:ext cx="490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462" y="258"/>
                        </a:cxn>
                        <a:cxn ang="0">
                          <a:pos x="490" y="190"/>
                        </a:cxn>
                        <a:cxn ang="0">
                          <a:pos x="452" y="138"/>
                        </a:cxn>
                        <a:cxn ang="0">
                          <a:pos x="462" y="68"/>
                        </a:cxn>
                        <a:cxn ang="0">
                          <a:pos x="382" y="0"/>
                        </a:cxn>
                        <a:cxn ang="0">
                          <a:pos x="18" y="120"/>
                        </a:cxn>
                        <a:cxn ang="0">
                          <a:pos x="2" y="74"/>
                        </a:cxn>
                        <a:cxn ang="0">
                          <a:pos x="0" y="76"/>
                        </a:cxn>
                        <a:cxn ang="0">
                          <a:pos x="16" y="124"/>
                        </a:cxn>
                        <a:cxn ang="0">
                          <a:pos x="382" y="4"/>
                        </a:cxn>
                        <a:cxn ang="0">
                          <a:pos x="458" y="70"/>
                        </a:cxn>
                        <a:cxn ang="0">
                          <a:pos x="448" y="138"/>
                        </a:cxn>
                        <a:cxn ang="0">
                          <a:pos x="488" y="190"/>
                        </a:cxn>
                        <a:cxn ang="0">
                          <a:pos x="458" y="256"/>
                        </a:cxn>
                        <a:cxn ang="0">
                          <a:pos x="428" y="266"/>
                        </a:cxn>
                        <a:cxn ang="0">
                          <a:pos x="430" y="270"/>
                        </a:cxn>
                        <a:cxn ang="0">
                          <a:pos x="462" y="258"/>
                        </a:cxn>
                      </a:cxnLst>
                      <a:rect l="0" t="0" r="r" b="b"/>
                      <a:pathLst>
                        <a:path w="490" h="270">
                          <a:moveTo>
                            <a:pt x="462" y="258"/>
                          </a:moveTo>
                          <a:lnTo>
                            <a:pt x="490" y="190"/>
                          </a:lnTo>
                          <a:lnTo>
                            <a:pt x="452" y="138"/>
                          </a:lnTo>
                          <a:lnTo>
                            <a:pt x="462" y="68"/>
                          </a:lnTo>
                          <a:lnTo>
                            <a:pt x="382" y="0"/>
                          </a:lnTo>
                          <a:lnTo>
                            <a:pt x="18" y="120"/>
                          </a:lnTo>
                          <a:lnTo>
                            <a:pt x="2" y="74"/>
                          </a:lnTo>
                          <a:lnTo>
                            <a:pt x="0" y="76"/>
                          </a:lnTo>
                          <a:lnTo>
                            <a:pt x="16" y="124"/>
                          </a:lnTo>
                          <a:lnTo>
                            <a:pt x="382" y="4"/>
                          </a:lnTo>
                          <a:lnTo>
                            <a:pt x="458" y="70"/>
                          </a:lnTo>
                          <a:lnTo>
                            <a:pt x="448" y="138"/>
                          </a:lnTo>
                          <a:lnTo>
                            <a:pt x="488" y="190"/>
                          </a:lnTo>
                          <a:lnTo>
                            <a:pt x="458" y="256"/>
                          </a:lnTo>
                          <a:lnTo>
                            <a:pt x="428" y="266"/>
                          </a:lnTo>
                          <a:lnTo>
                            <a:pt x="430" y="270"/>
                          </a:lnTo>
                          <a:lnTo>
                            <a:pt x="462" y="25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69" name="Freeform 2959"/>
                    <p:cNvSpPr>
                      <a:spLocks/>
                    </p:cNvSpPr>
                    <p:nvPr/>
                  </p:nvSpPr>
                  <p:spPr bwMode="auto">
                    <a:xfrm>
                      <a:off x="4626" y="1587"/>
                      <a:ext cx="320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112"/>
                        </a:cxn>
                        <a:cxn ang="0">
                          <a:pos x="320" y="4"/>
                        </a:cxn>
                        <a:cxn ang="0">
                          <a:pos x="318" y="0"/>
                        </a:cxn>
                        <a:cxn ang="0">
                          <a:pos x="0" y="110"/>
                        </a:cxn>
                        <a:cxn ang="0">
                          <a:pos x="2" y="110"/>
                        </a:cxn>
                        <a:cxn ang="0">
                          <a:pos x="2" y="110"/>
                        </a:cxn>
                        <a:cxn ang="0">
                          <a:pos x="4" y="112"/>
                        </a:cxn>
                      </a:cxnLst>
                      <a:rect l="0" t="0" r="r" b="b"/>
                      <a:pathLst>
                        <a:path w="320" h="112">
                          <a:moveTo>
                            <a:pt x="4" y="112"/>
                          </a:moveTo>
                          <a:lnTo>
                            <a:pt x="320" y="4"/>
                          </a:lnTo>
                          <a:lnTo>
                            <a:pt x="318" y="0"/>
                          </a:lnTo>
                          <a:lnTo>
                            <a:pt x="0" y="110"/>
                          </a:lnTo>
                          <a:lnTo>
                            <a:pt x="2" y="110"/>
                          </a:lnTo>
                          <a:lnTo>
                            <a:pt x="2" y="110"/>
                          </a:lnTo>
                          <a:lnTo>
                            <a:pt x="4" y="11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0" name="Freeform 2960"/>
                    <p:cNvSpPr>
                      <a:spLocks/>
                    </p:cNvSpPr>
                    <p:nvPr/>
                  </p:nvSpPr>
                  <p:spPr bwMode="auto">
                    <a:xfrm>
                      <a:off x="4628" y="1697"/>
                      <a:ext cx="2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2" y="2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2" y="2"/>
                          </a:lnTo>
                          <a:lnTo>
                            <a:pt x="2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1" name="Rectangle 29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2" y="1723"/>
                      <a:ext cx="2" cy="2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2" name="Rectangle 29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4" y="1587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3" name="Freeform 2963"/>
                    <p:cNvSpPr>
                      <a:spLocks/>
                    </p:cNvSpPr>
                    <p:nvPr/>
                  </p:nvSpPr>
                  <p:spPr bwMode="auto">
                    <a:xfrm>
                      <a:off x="4946" y="1591"/>
                      <a:ext cx="126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58" y="162"/>
                        </a:cxn>
                        <a:cxn ang="0">
                          <a:pos x="126" y="134"/>
                        </a:cxn>
                        <a:cxn ang="0">
                          <a:pos x="126" y="132"/>
                        </a:cxn>
                        <a:cxn ang="0">
                          <a:pos x="62" y="15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26" h="16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8" y="162"/>
                          </a:lnTo>
                          <a:lnTo>
                            <a:pt x="126" y="134"/>
                          </a:lnTo>
                          <a:lnTo>
                            <a:pt x="126" y="132"/>
                          </a:lnTo>
                          <a:lnTo>
                            <a:pt x="62" y="15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4" name="Freeform 2964"/>
                    <p:cNvSpPr>
                      <a:spLocks/>
                    </p:cNvSpPr>
                    <p:nvPr/>
                  </p:nvSpPr>
                  <p:spPr bwMode="auto">
                    <a:xfrm>
                      <a:off x="4944" y="1587"/>
                      <a:ext cx="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4"/>
                        </a:cxn>
                        <a:cxn ang="0">
                          <a:pos x="2" y="4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2" y="4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2" y="4"/>
                          </a:lnTo>
                          <a:lnTo>
                            <a:pt x="2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5" name="Freeform 2965"/>
                    <p:cNvSpPr>
                      <a:spLocks/>
                    </p:cNvSpPr>
                    <p:nvPr/>
                  </p:nvSpPr>
                  <p:spPr bwMode="auto">
                    <a:xfrm>
                      <a:off x="5280" y="1225"/>
                      <a:ext cx="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4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2" y="4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2" y="4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2" y="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6" name="Freeform 2966"/>
                    <p:cNvSpPr>
                      <a:spLocks/>
                    </p:cNvSpPr>
                    <p:nvPr/>
                  </p:nvSpPr>
                  <p:spPr bwMode="auto">
                    <a:xfrm>
                      <a:off x="5218" y="1341"/>
                      <a:ext cx="4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6"/>
                        </a:cxn>
                        <a:cxn ang="0">
                          <a:pos x="2" y="6"/>
                        </a:cxn>
                        <a:cxn ang="0">
                          <a:pos x="4" y="4"/>
                        </a:cxn>
                        <a:cxn ang="0">
                          <a:pos x="2" y="0"/>
                        </a:cxn>
                        <a:cxn ang="0">
                          <a:pos x="0" y="4"/>
                        </a:cxn>
                        <a:cxn ang="0">
                          <a:pos x="2" y="6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2" y="6"/>
                          </a:moveTo>
                          <a:lnTo>
                            <a:pt x="2" y="6"/>
                          </a:lnTo>
                          <a:lnTo>
                            <a:pt x="4" y="4"/>
                          </a:ln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7" name="Freeform 2967"/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62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" y="84"/>
                        </a:cxn>
                        <a:cxn ang="0">
                          <a:pos x="62" y="136"/>
                        </a:cxn>
                        <a:cxn ang="0">
                          <a:pos x="12" y="8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2" h="136">
                          <a:moveTo>
                            <a:pt x="0" y="0"/>
                          </a:moveTo>
                          <a:lnTo>
                            <a:pt x="10" y="84"/>
                          </a:lnTo>
                          <a:lnTo>
                            <a:pt x="62" y="136"/>
                          </a:lnTo>
                          <a:lnTo>
                            <a:pt x="12" y="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8" name="Freeform 2968"/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40" y="13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38" y="132"/>
                          </a:ln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79" name="Freeform 2969"/>
                    <p:cNvSpPr>
                      <a:spLocks/>
                    </p:cNvSpPr>
                    <p:nvPr/>
                  </p:nvSpPr>
                  <p:spPr bwMode="auto">
                    <a:xfrm>
                      <a:off x="5190" y="1183"/>
                      <a:ext cx="90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28" y="162"/>
                        </a:cxn>
                        <a:cxn ang="0">
                          <a:pos x="30" y="158"/>
                        </a:cxn>
                        <a:cxn ang="0">
                          <a:pos x="4" y="20"/>
                        </a:cxn>
                        <a:cxn ang="0">
                          <a:pos x="54" y="2"/>
                        </a:cxn>
                        <a:cxn ang="0">
                          <a:pos x="90" y="42"/>
                        </a:cxn>
                        <a:cxn ang="0">
                          <a:pos x="90" y="42"/>
                        </a:cxn>
                        <a:cxn ang="0">
                          <a:pos x="54" y="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90" h="162">
                          <a:moveTo>
                            <a:pt x="0" y="20"/>
                          </a:moveTo>
                          <a:lnTo>
                            <a:pt x="28" y="162"/>
                          </a:lnTo>
                          <a:lnTo>
                            <a:pt x="30" y="158"/>
                          </a:lnTo>
                          <a:lnTo>
                            <a:pt x="4" y="20"/>
                          </a:lnTo>
                          <a:lnTo>
                            <a:pt x="54" y="2"/>
                          </a:lnTo>
                          <a:lnTo>
                            <a:pt x="90" y="42"/>
                          </a:lnTo>
                          <a:lnTo>
                            <a:pt x="90" y="42"/>
                          </a:lnTo>
                          <a:lnTo>
                            <a:pt x="54" y="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0" name="Rectangle 2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0" y="1347"/>
                      <a:ext cx="1" cy="1"/>
                    </a:xfrm>
                    <a:prstGeom prst="rect">
                      <a:avLst/>
                    </a:pr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1" name="Freeform 2971"/>
                    <p:cNvSpPr>
                      <a:spLocks/>
                    </p:cNvSpPr>
                    <p:nvPr/>
                  </p:nvSpPr>
                  <p:spPr bwMode="auto">
                    <a:xfrm>
                      <a:off x="5086" y="815"/>
                      <a:ext cx="166" cy="2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126" y="220"/>
                        </a:cxn>
                        <a:cxn ang="0">
                          <a:pos x="166" y="248"/>
                        </a:cxn>
                        <a:cxn ang="0">
                          <a:pos x="166" y="246"/>
                        </a:cxn>
                        <a:cxn ang="0">
                          <a:pos x="126" y="21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66" h="248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126" y="220"/>
                          </a:lnTo>
                          <a:lnTo>
                            <a:pt x="166" y="248"/>
                          </a:lnTo>
                          <a:lnTo>
                            <a:pt x="166" y="246"/>
                          </a:lnTo>
                          <a:lnTo>
                            <a:pt x="126" y="21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2" name="Freeform 2972"/>
                    <p:cNvSpPr>
                      <a:spLocks/>
                    </p:cNvSpPr>
                    <p:nvPr/>
                  </p:nvSpPr>
                  <p:spPr bwMode="auto">
                    <a:xfrm>
                      <a:off x="1412" y="711"/>
                      <a:ext cx="6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42"/>
                        </a:cxn>
                        <a:cxn ang="0">
                          <a:pos x="64" y="0"/>
                        </a:cxn>
                        <a:cxn ang="0">
                          <a:pos x="60" y="0"/>
                        </a:cxn>
                        <a:cxn ang="0">
                          <a:pos x="0" y="342"/>
                        </a:cxn>
                      </a:cxnLst>
                      <a:rect l="0" t="0" r="r" b="b"/>
                      <a:pathLst>
                        <a:path w="64" h="342">
                          <a:moveTo>
                            <a:pt x="0" y="342"/>
                          </a:moveTo>
                          <a:lnTo>
                            <a:pt x="64" y="0"/>
                          </a:lnTo>
                          <a:lnTo>
                            <a:pt x="60" y="0"/>
                          </a:lnTo>
                          <a:lnTo>
                            <a:pt x="0" y="34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3" name="Freeform 2973"/>
                    <p:cNvSpPr>
                      <a:spLocks/>
                    </p:cNvSpPr>
                    <p:nvPr/>
                  </p:nvSpPr>
                  <p:spPr bwMode="auto">
                    <a:xfrm>
                      <a:off x="760" y="923"/>
                      <a:ext cx="682" cy="650"/>
                    </a:xfrm>
                    <a:custGeom>
                      <a:avLst/>
                      <a:gdLst/>
                      <a:ahLst/>
                      <a:cxnLst>
                        <a:cxn ang="0">
                          <a:pos x="528" y="128"/>
                        </a:cxn>
                        <a:cxn ang="0">
                          <a:pos x="412" y="144"/>
                        </a:cxn>
                        <a:cxn ang="0">
                          <a:pos x="232" y="112"/>
                        </a:cxn>
                        <a:cxn ang="0">
                          <a:pos x="224" y="26"/>
                        </a:cxn>
                        <a:cxn ang="0">
                          <a:pos x="128" y="0"/>
                        </a:cxn>
                        <a:cxn ang="0">
                          <a:pos x="128" y="20"/>
                        </a:cxn>
                        <a:cxn ang="0">
                          <a:pos x="0" y="410"/>
                        </a:cxn>
                        <a:cxn ang="0">
                          <a:pos x="6" y="510"/>
                        </a:cxn>
                        <a:cxn ang="0">
                          <a:pos x="344" y="602"/>
                        </a:cxn>
                        <a:cxn ang="0">
                          <a:pos x="572" y="650"/>
                        </a:cxn>
                        <a:cxn ang="0">
                          <a:pos x="622" y="386"/>
                        </a:cxn>
                        <a:cxn ang="0">
                          <a:pos x="614" y="360"/>
                        </a:cxn>
                        <a:cxn ang="0">
                          <a:pos x="682" y="224"/>
                        </a:cxn>
                        <a:cxn ang="0">
                          <a:pos x="662" y="166"/>
                        </a:cxn>
                        <a:cxn ang="0">
                          <a:pos x="528" y="128"/>
                        </a:cxn>
                      </a:cxnLst>
                      <a:rect l="0" t="0" r="r" b="b"/>
                      <a:pathLst>
                        <a:path w="682" h="650">
                          <a:moveTo>
                            <a:pt x="528" y="128"/>
                          </a:moveTo>
                          <a:lnTo>
                            <a:pt x="412" y="144"/>
                          </a:lnTo>
                          <a:lnTo>
                            <a:pt x="232" y="112"/>
                          </a:lnTo>
                          <a:lnTo>
                            <a:pt x="224" y="26"/>
                          </a:lnTo>
                          <a:lnTo>
                            <a:pt x="128" y="0"/>
                          </a:lnTo>
                          <a:lnTo>
                            <a:pt x="128" y="20"/>
                          </a:lnTo>
                          <a:lnTo>
                            <a:pt x="0" y="410"/>
                          </a:lnTo>
                          <a:lnTo>
                            <a:pt x="6" y="510"/>
                          </a:lnTo>
                          <a:lnTo>
                            <a:pt x="344" y="602"/>
                          </a:lnTo>
                          <a:lnTo>
                            <a:pt x="572" y="650"/>
                          </a:lnTo>
                          <a:lnTo>
                            <a:pt x="622" y="386"/>
                          </a:lnTo>
                          <a:lnTo>
                            <a:pt x="614" y="360"/>
                          </a:lnTo>
                          <a:lnTo>
                            <a:pt x="682" y="224"/>
                          </a:lnTo>
                          <a:lnTo>
                            <a:pt x="662" y="166"/>
                          </a:lnTo>
                          <a:lnTo>
                            <a:pt x="528" y="128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4" name="Freeform 2974"/>
                    <p:cNvSpPr>
                      <a:spLocks/>
                    </p:cNvSpPr>
                    <p:nvPr/>
                  </p:nvSpPr>
                  <p:spPr bwMode="auto">
                    <a:xfrm>
                      <a:off x="888" y="593"/>
                      <a:ext cx="588" cy="486"/>
                    </a:xfrm>
                    <a:custGeom>
                      <a:avLst/>
                      <a:gdLst/>
                      <a:ahLst/>
                      <a:cxnLst>
                        <a:cxn ang="0">
                          <a:pos x="198" y="12"/>
                        </a:cxn>
                        <a:cxn ang="0">
                          <a:pos x="118" y="92"/>
                        </a:cxn>
                        <a:cxn ang="0">
                          <a:pos x="0" y="0"/>
                        </a:cxn>
                        <a:cxn ang="0">
                          <a:pos x="0" y="324"/>
                        </a:cxn>
                        <a:cxn ang="0">
                          <a:pos x="100" y="352"/>
                        </a:cxn>
                        <a:cxn ang="0">
                          <a:pos x="110" y="436"/>
                        </a:cxn>
                        <a:cxn ang="0">
                          <a:pos x="284" y="468"/>
                        </a:cxn>
                        <a:cxn ang="0">
                          <a:pos x="400" y="452"/>
                        </a:cxn>
                        <a:cxn ang="0">
                          <a:pos x="532" y="486"/>
                        </a:cxn>
                        <a:cxn ang="0">
                          <a:pos x="524" y="460"/>
                        </a:cxn>
                        <a:cxn ang="0">
                          <a:pos x="584" y="118"/>
                        </a:cxn>
                        <a:cxn ang="0">
                          <a:pos x="588" y="118"/>
                        </a:cxn>
                        <a:cxn ang="0">
                          <a:pos x="588" y="116"/>
                        </a:cxn>
                        <a:cxn ang="0">
                          <a:pos x="198" y="12"/>
                        </a:cxn>
                      </a:cxnLst>
                      <a:rect l="0" t="0" r="r" b="b"/>
                      <a:pathLst>
                        <a:path w="588" h="486">
                          <a:moveTo>
                            <a:pt x="198" y="12"/>
                          </a:moveTo>
                          <a:lnTo>
                            <a:pt x="118" y="92"/>
                          </a:lnTo>
                          <a:lnTo>
                            <a:pt x="0" y="0"/>
                          </a:lnTo>
                          <a:lnTo>
                            <a:pt x="0" y="324"/>
                          </a:lnTo>
                          <a:lnTo>
                            <a:pt x="100" y="352"/>
                          </a:lnTo>
                          <a:lnTo>
                            <a:pt x="110" y="436"/>
                          </a:lnTo>
                          <a:lnTo>
                            <a:pt x="284" y="468"/>
                          </a:lnTo>
                          <a:lnTo>
                            <a:pt x="400" y="452"/>
                          </a:lnTo>
                          <a:lnTo>
                            <a:pt x="532" y="486"/>
                          </a:lnTo>
                          <a:lnTo>
                            <a:pt x="524" y="460"/>
                          </a:lnTo>
                          <a:lnTo>
                            <a:pt x="584" y="118"/>
                          </a:lnTo>
                          <a:lnTo>
                            <a:pt x="588" y="118"/>
                          </a:lnTo>
                          <a:lnTo>
                            <a:pt x="588" y="116"/>
                          </a:lnTo>
                          <a:lnTo>
                            <a:pt x="198" y="12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5" name="Freeform 2975"/>
                    <p:cNvSpPr>
                      <a:spLocks/>
                    </p:cNvSpPr>
                    <p:nvPr/>
                  </p:nvSpPr>
                  <p:spPr bwMode="auto">
                    <a:xfrm>
                      <a:off x="1412" y="1053"/>
                      <a:ext cx="8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26"/>
                        </a:cxn>
                        <a:cxn ang="0">
                          <a:pos x="0" y="0"/>
                        </a:cxn>
                        <a:cxn ang="0">
                          <a:pos x="8" y="26"/>
                        </a:cxn>
                        <a:cxn ang="0">
                          <a:pos x="8" y="26"/>
                        </a:cxn>
                      </a:cxnLst>
                      <a:rect l="0" t="0" r="r" b="b"/>
                      <a:pathLst>
                        <a:path w="8" h="26">
                          <a:moveTo>
                            <a:pt x="8" y="26"/>
                          </a:moveTo>
                          <a:lnTo>
                            <a:pt x="0" y="0"/>
                          </a:lnTo>
                          <a:lnTo>
                            <a:pt x="8" y="26"/>
                          </a:lnTo>
                          <a:lnTo>
                            <a:pt x="8" y="2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6" name="Freeform 2979"/>
                    <p:cNvSpPr>
                      <a:spLocks/>
                    </p:cNvSpPr>
                    <p:nvPr/>
                  </p:nvSpPr>
                  <p:spPr bwMode="auto">
                    <a:xfrm>
                      <a:off x="1594" y="1057"/>
                      <a:ext cx="182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126"/>
                        </a:cxn>
                        <a:cxn ang="0">
                          <a:pos x="40" y="188"/>
                        </a:cxn>
                        <a:cxn ang="0">
                          <a:pos x="112" y="296"/>
                        </a:cxn>
                        <a:cxn ang="0">
                          <a:pos x="182" y="284"/>
                        </a:cxn>
                        <a:cxn ang="0">
                          <a:pos x="118" y="292"/>
                        </a:cxn>
                        <a:cxn ang="0">
                          <a:pos x="48" y="188"/>
                        </a:cxn>
                        <a:cxn ang="0">
                          <a:pos x="56" y="118"/>
                        </a:cxn>
                        <a:cxn ang="0">
                          <a:pos x="8" y="130"/>
                        </a:cxn>
                        <a:cxn ang="0">
                          <a:pos x="38" y="0"/>
                        </a:cxn>
                        <a:cxn ang="0">
                          <a:pos x="0" y="138"/>
                        </a:cxn>
                        <a:cxn ang="0">
                          <a:pos x="50" y="126"/>
                        </a:cxn>
                      </a:cxnLst>
                      <a:rect l="0" t="0" r="r" b="b"/>
                      <a:pathLst>
                        <a:path w="182" h="296">
                          <a:moveTo>
                            <a:pt x="50" y="126"/>
                          </a:moveTo>
                          <a:lnTo>
                            <a:pt x="40" y="188"/>
                          </a:lnTo>
                          <a:lnTo>
                            <a:pt x="112" y="296"/>
                          </a:lnTo>
                          <a:lnTo>
                            <a:pt x="182" y="284"/>
                          </a:lnTo>
                          <a:lnTo>
                            <a:pt x="118" y="292"/>
                          </a:lnTo>
                          <a:lnTo>
                            <a:pt x="48" y="188"/>
                          </a:lnTo>
                          <a:lnTo>
                            <a:pt x="56" y="118"/>
                          </a:lnTo>
                          <a:lnTo>
                            <a:pt x="8" y="130"/>
                          </a:lnTo>
                          <a:lnTo>
                            <a:pt x="38" y="0"/>
                          </a:lnTo>
                          <a:lnTo>
                            <a:pt x="0" y="138"/>
                          </a:lnTo>
                          <a:lnTo>
                            <a:pt x="50" y="12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7" name="Freeform 2980"/>
                    <p:cNvSpPr>
                      <a:spLocks/>
                    </p:cNvSpPr>
                    <p:nvPr/>
                  </p:nvSpPr>
                  <p:spPr bwMode="auto">
                    <a:xfrm>
                      <a:off x="1706" y="1329"/>
                      <a:ext cx="130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14"/>
                        </a:cxn>
                        <a:cxn ang="0">
                          <a:pos x="130" y="0"/>
                        </a:cxn>
                        <a:cxn ang="0">
                          <a:pos x="98" y="6"/>
                        </a:cxn>
                        <a:cxn ang="0">
                          <a:pos x="90" y="8"/>
                        </a:cxn>
                        <a:cxn ang="0">
                          <a:pos x="70" y="12"/>
                        </a:cxn>
                        <a:cxn ang="0">
                          <a:pos x="0" y="24"/>
                        </a:cxn>
                        <a:cxn ang="0">
                          <a:pos x="92" y="14"/>
                        </a:cxn>
                      </a:cxnLst>
                      <a:rect l="0" t="0" r="r" b="b"/>
                      <a:pathLst>
                        <a:path w="130" h="24">
                          <a:moveTo>
                            <a:pt x="92" y="14"/>
                          </a:moveTo>
                          <a:lnTo>
                            <a:pt x="130" y="0"/>
                          </a:lnTo>
                          <a:lnTo>
                            <a:pt x="98" y="6"/>
                          </a:lnTo>
                          <a:lnTo>
                            <a:pt x="90" y="8"/>
                          </a:lnTo>
                          <a:lnTo>
                            <a:pt x="70" y="12"/>
                          </a:lnTo>
                          <a:lnTo>
                            <a:pt x="0" y="24"/>
                          </a:lnTo>
                          <a:lnTo>
                            <a:pt x="92" y="1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8" name="Freeform 2981"/>
                    <p:cNvSpPr>
                      <a:spLocks/>
                    </p:cNvSpPr>
                    <p:nvPr/>
                  </p:nvSpPr>
                  <p:spPr bwMode="auto">
                    <a:xfrm>
                      <a:off x="1868" y="875"/>
                      <a:ext cx="606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600" y="452"/>
                        </a:cxn>
                        <a:cxn ang="0">
                          <a:pos x="6" y="414"/>
                        </a:cxn>
                        <a:cxn ang="0">
                          <a:pos x="0" y="476"/>
                        </a:cxn>
                        <a:cxn ang="0">
                          <a:pos x="12" y="420"/>
                        </a:cxn>
                        <a:cxn ang="0">
                          <a:pos x="606" y="460"/>
                        </a:cxn>
                        <a:cxn ang="0">
                          <a:pos x="604" y="0"/>
                        </a:cxn>
                        <a:cxn ang="0">
                          <a:pos x="600" y="452"/>
                        </a:cxn>
                      </a:cxnLst>
                      <a:rect l="0" t="0" r="r" b="b"/>
                      <a:pathLst>
                        <a:path w="606" h="476">
                          <a:moveTo>
                            <a:pt x="600" y="452"/>
                          </a:moveTo>
                          <a:lnTo>
                            <a:pt x="6" y="414"/>
                          </a:lnTo>
                          <a:lnTo>
                            <a:pt x="0" y="476"/>
                          </a:lnTo>
                          <a:lnTo>
                            <a:pt x="12" y="420"/>
                          </a:lnTo>
                          <a:lnTo>
                            <a:pt x="606" y="460"/>
                          </a:lnTo>
                          <a:lnTo>
                            <a:pt x="604" y="0"/>
                          </a:lnTo>
                          <a:lnTo>
                            <a:pt x="600" y="45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89" name="Freeform 2982"/>
                    <p:cNvSpPr>
                      <a:spLocks/>
                    </p:cNvSpPr>
                    <p:nvPr/>
                  </p:nvSpPr>
                  <p:spPr bwMode="auto">
                    <a:xfrm>
                      <a:off x="2472" y="875"/>
                      <a:ext cx="614" cy="460"/>
                    </a:xfrm>
                    <a:custGeom>
                      <a:avLst/>
                      <a:gdLst/>
                      <a:ahLst/>
                      <a:cxnLst>
                        <a:cxn ang="0">
                          <a:pos x="612" y="358"/>
                        </a:cxn>
                        <a:cxn ang="0">
                          <a:pos x="614" y="354"/>
                        </a:cxn>
                        <a:cxn ang="0">
                          <a:pos x="2" y="356"/>
                        </a:cxn>
                        <a:cxn ang="0">
                          <a:pos x="6" y="2"/>
                        </a:cxn>
                        <a:cxn ang="0">
                          <a:pos x="0" y="0"/>
                        </a:cxn>
                        <a:cxn ang="0">
                          <a:pos x="2" y="460"/>
                        </a:cxn>
                        <a:cxn ang="0">
                          <a:pos x="2" y="360"/>
                        </a:cxn>
                        <a:cxn ang="0">
                          <a:pos x="612" y="358"/>
                        </a:cxn>
                      </a:cxnLst>
                      <a:rect l="0" t="0" r="r" b="b"/>
                      <a:pathLst>
                        <a:path w="614" h="460">
                          <a:moveTo>
                            <a:pt x="612" y="358"/>
                          </a:moveTo>
                          <a:lnTo>
                            <a:pt x="614" y="354"/>
                          </a:lnTo>
                          <a:lnTo>
                            <a:pt x="2" y="356"/>
                          </a:lnTo>
                          <a:lnTo>
                            <a:pt x="6" y="2"/>
                          </a:lnTo>
                          <a:lnTo>
                            <a:pt x="0" y="0"/>
                          </a:lnTo>
                          <a:lnTo>
                            <a:pt x="2" y="460"/>
                          </a:lnTo>
                          <a:lnTo>
                            <a:pt x="2" y="360"/>
                          </a:lnTo>
                          <a:lnTo>
                            <a:pt x="612" y="35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0" name="Freeform 2983"/>
                    <p:cNvSpPr>
                      <a:spLocks/>
                    </p:cNvSpPr>
                    <p:nvPr/>
                  </p:nvSpPr>
                  <p:spPr bwMode="auto">
                    <a:xfrm>
                      <a:off x="1804" y="1325"/>
                      <a:ext cx="62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32" y="4"/>
                        </a:cxn>
                        <a:cxn ang="0">
                          <a:pos x="60" y="42"/>
                        </a:cxn>
                        <a:cxn ang="0">
                          <a:pos x="62" y="34"/>
                        </a:cxn>
                        <a:cxn ang="0">
                          <a:pos x="36" y="0"/>
                        </a:cxn>
                        <a:cxn ang="0">
                          <a:pos x="0" y="10"/>
                        </a:cxn>
                      </a:cxnLst>
                      <a:rect l="0" t="0" r="r" b="b"/>
                      <a:pathLst>
                        <a:path w="62" h="42">
                          <a:moveTo>
                            <a:pt x="0" y="10"/>
                          </a:moveTo>
                          <a:lnTo>
                            <a:pt x="32" y="4"/>
                          </a:lnTo>
                          <a:lnTo>
                            <a:pt x="60" y="42"/>
                          </a:lnTo>
                          <a:lnTo>
                            <a:pt x="62" y="34"/>
                          </a:lnTo>
                          <a:lnTo>
                            <a:pt x="36" y="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1" name="Freeform 2984"/>
                    <p:cNvSpPr>
                      <a:spLocks/>
                    </p:cNvSpPr>
                    <p:nvPr/>
                  </p:nvSpPr>
                  <p:spPr bwMode="auto">
                    <a:xfrm>
                      <a:off x="1866" y="1351"/>
                      <a:ext cx="2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2" y="0"/>
                        </a:cxn>
                        <a:cxn ang="0">
                          <a:pos x="0" y="8"/>
                        </a:cxn>
                        <a:cxn ang="0">
                          <a:pos x="0" y="10"/>
                        </a:cxn>
                      </a:cxnLst>
                      <a:rect l="0" t="0" r="r" b="b"/>
                      <a:pathLst>
                        <a:path w="2" h="10">
                          <a:moveTo>
                            <a:pt x="0" y="10"/>
                          </a:moveTo>
                          <a:lnTo>
                            <a:pt x="2" y="0"/>
                          </a:lnTo>
                          <a:lnTo>
                            <a:pt x="0" y="8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2" name="Freeform 2985"/>
                    <p:cNvSpPr>
                      <a:spLocks/>
                    </p:cNvSpPr>
                    <p:nvPr/>
                  </p:nvSpPr>
                  <p:spPr bwMode="auto">
                    <a:xfrm>
                      <a:off x="1776" y="1335"/>
                      <a:ext cx="28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0"/>
                        </a:cxn>
                        <a:cxn ang="0">
                          <a:pos x="0" y="6"/>
                        </a:cxn>
                        <a:cxn ang="0">
                          <a:pos x="20" y="2"/>
                        </a:cxn>
                        <a:cxn ang="0">
                          <a:pos x="28" y="0"/>
                        </a:cxn>
                      </a:cxnLst>
                      <a:rect l="0" t="0" r="r" b="b"/>
                      <a:pathLst>
                        <a:path w="28" h="6">
                          <a:moveTo>
                            <a:pt x="28" y="0"/>
                          </a:moveTo>
                          <a:lnTo>
                            <a:pt x="0" y="6"/>
                          </a:lnTo>
                          <a:lnTo>
                            <a:pt x="20" y="2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3" name="Freeform 2986"/>
                    <p:cNvSpPr>
                      <a:spLocks/>
                    </p:cNvSpPr>
                    <p:nvPr/>
                  </p:nvSpPr>
                  <p:spPr bwMode="auto">
                    <a:xfrm>
                      <a:off x="1340" y="709"/>
                      <a:ext cx="524" cy="966"/>
                    </a:xfrm>
                    <a:custGeom>
                      <a:avLst/>
                      <a:gdLst/>
                      <a:ahLst/>
                      <a:cxnLst>
                        <a:cxn ang="0">
                          <a:pos x="458" y="634"/>
                        </a:cxn>
                        <a:cxn ang="0">
                          <a:pos x="366" y="644"/>
                        </a:cxn>
                        <a:cxn ang="0">
                          <a:pos x="294" y="536"/>
                        </a:cxn>
                        <a:cxn ang="0">
                          <a:pos x="304" y="474"/>
                        </a:cxn>
                        <a:cxn ang="0">
                          <a:pos x="254" y="486"/>
                        </a:cxn>
                        <a:cxn ang="0">
                          <a:pos x="284" y="348"/>
                        </a:cxn>
                        <a:cxn ang="0">
                          <a:pos x="256" y="334"/>
                        </a:cxn>
                        <a:cxn ang="0">
                          <a:pos x="184" y="168"/>
                        </a:cxn>
                        <a:cxn ang="0">
                          <a:pos x="210" y="24"/>
                        </a:cxn>
                        <a:cxn ang="0">
                          <a:pos x="212" y="26"/>
                        </a:cxn>
                        <a:cxn ang="0">
                          <a:pos x="214" y="22"/>
                        </a:cxn>
                        <a:cxn ang="0">
                          <a:pos x="136" y="0"/>
                        </a:cxn>
                        <a:cxn ang="0">
                          <a:pos x="136" y="2"/>
                        </a:cxn>
                        <a:cxn ang="0">
                          <a:pos x="140" y="4"/>
                        </a:cxn>
                        <a:cxn ang="0">
                          <a:pos x="78" y="344"/>
                        </a:cxn>
                        <a:cxn ang="0">
                          <a:pos x="108" y="438"/>
                        </a:cxn>
                        <a:cxn ang="0">
                          <a:pos x="40" y="574"/>
                        </a:cxn>
                        <a:cxn ang="0">
                          <a:pos x="50" y="600"/>
                        </a:cxn>
                        <a:cxn ang="0">
                          <a:pos x="0" y="866"/>
                        </a:cxn>
                        <a:cxn ang="0">
                          <a:pos x="496" y="966"/>
                        </a:cxn>
                        <a:cxn ang="0">
                          <a:pos x="524" y="658"/>
                        </a:cxn>
                        <a:cxn ang="0">
                          <a:pos x="496" y="620"/>
                        </a:cxn>
                        <a:cxn ang="0">
                          <a:pos x="458" y="634"/>
                        </a:cxn>
                      </a:cxnLst>
                      <a:rect l="0" t="0" r="r" b="b"/>
                      <a:pathLst>
                        <a:path w="524" h="966">
                          <a:moveTo>
                            <a:pt x="458" y="634"/>
                          </a:moveTo>
                          <a:lnTo>
                            <a:pt x="366" y="644"/>
                          </a:lnTo>
                          <a:lnTo>
                            <a:pt x="294" y="536"/>
                          </a:lnTo>
                          <a:lnTo>
                            <a:pt x="304" y="474"/>
                          </a:lnTo>
                          <a:lnTo>
                            <a:pt x="254" y="486"/>
                          </a:lnTo>
                          <a:lnTo>
                            <a:pt x="284" y="348"/>
                          </a:lnTo>
                          <a:lnTo>
                            <a:pt x="256" y="334"/>
                          </a:lnTo>
                          <a:lnTo>
                            <a:pt x="184" y="168"/>
                          </a:lnTo>
                          <a:lnTo>
                            <a:pt x="210" y="24"/>
                          </a:lnTo>
                          <a:lnTo>
                            <a:pt x="212" y="26"/>
                          </a:lnTo>
                          <a:lnTo>
                            <a:pt x="214" y="22"/>
                          </a:lnTo>
                          <a:lnTo>
                            <a:pt x="136" y="0"/>
                          </a:lnTo>
                          <a:lnTo>
                            <a:pt x="136" y="2"/>
                          </a:lnTo>
                          <a:lnTo>
                            <a:pt x="140" y="4"/>
                          </a:lnTo>
                          <a:lnTo>
                            <a:pt x="78" y="344"/>
                          </a:lnTo>
                          <a:lnTo>
                            <a:pt x="108" y="438"/>
                          </a:lnTo>
                          <a:lnTo>
                            <a:pt x="40" y="574"/>
                          </a:lnTo>
                          <a:lnTo>
                            <a:pt x="50" y="600"/>
                          </a:lnTo>
                          <a:lnTo>
                            <a:pt x="0" y="866"/>
                          </a:lnTo>
                          <a:lnTo>
                            <a:pt x="496" y="966"/>
                          </a:lnTo>
                          <a:lnTo>
                            <a:pt x="524" y="658"/>
                          </a:lnTo>
                          <a:lnTo>
                            <a:pt x="496" y="620"/>
                          </a:lnTo>
                          <a:lnTo>
                            <a:pt x="458" y="634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4" name="Freeform 2987"/>
                    <p:cNvSpPr>
                      <a:spLocks/>
                    </p:cNvSpPr>
                    <p:nvPr/>
                  </p:nvSpPr>
                  <p:spPr bwMode="auto">
                    <a:xfrm>
                      <a:off x="3108" y="1621"/>
                      <a:ext cx="118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254"/>
                        </a:cxn>
                        <a:cxn ang="0">
                          <a:pos x="94" y="256"/>
                        </a:cxn>
                        <a:cxn ang="0">
                          <a:pos x="96" y="256"/>
                        </a:cxn>
                        <a:cxn ang="0">
                          <a:pos x="118" y="318"/>
                        </a:cxn>
                        <a:cxn ang="0">
                          <a:pos x="0" y="0"/>
                        </a:cxn>
                        <a:cxn ang="0">
                          <a:pos x="94" y="254"/>
                        </a:cxn>
                        <a:cxn ang="0">
                          <a:pos x="94" y="254"/>
                        </a:cxn>
                      </a:cxnLst>
                      <a:rect l="0" t="0" r="r" b="b"/>
                      <a:pathLst>
                        <a:path w="118" h="318">
                          <a:moveTo>
                            <a:pt x="94" y="254"/>
                          </a:moveTo>
                          <a:lnTo>
                            <a:pt x="94" y="256"/>
                          </a:lnTo>
                          <a:lnTo>
                            <a:pt x="96" y="256"/>
                          </a:lnTo>
                          <a:lnTo>
                            <a:pt x="118" y="318"/>
                          </a:lnTo>
                          <a:lnTo>
                            <a:pt x="0" y="0"/>
                          </a:lnTo>
                          <a:lnTo>
                            <a:pt x="94" y="254"/>
                          </a:lnTo>
                          <a:lnTo>
                            <a:pt x="94" y="25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5" name="Freeform 2988"/>
                    <p:cNvSpPr>
                      <a:spLocks/>
                    </p:cNvSpPr>
                    <p:nvPr/>
                  </p:nvSpPr>
                  <p:spPr bwMode="auto">
                    <a:xfrm>
                      <a:off x="3098" y="1295"/>
                      <a:ext cx="10" cy="32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88"/>
                        </a:cxn>
                        <a:cxn ang="0">
                          <a:pos x="6" y="188"/>
                        </a:cxn>
                        <a:cxn ang="0">
                          <a:pos x="10" y="326"/>
                        </a:cxn>
                        <a:cxn ang="0">
                          <a:pos x="0" y="0"/>
                        </a:cxn>
                        <a:cxn ang="0">
                          <a:pos x="6" y="186"/>
                        </a:cxn>
                        <a:cxn ang="0">
                          <a:pos x="6" y="188"/>
                        </a:cxn>
                      </a:cxnLst>
                      <a:rect l="0" t="0" r="r" b="b"/>
                      <a:pathLst>
                        <a:path w="10" h="326">
                          <a:moveTo>
                            <a:pt x="6" y="188"/>
                          </a:moveTo>
                          <a:lnTo>
                            <a:pt x="6" y="188"/>
                          </a:lnTo>
                          <a:lnTo>
                            <a:pt x="10" y="326"/>
                          </a:lnTo>
                          <a:lnTo>
                            <a:pt x="0" y="0"/>
                          </a:lnTo>
                          <a:lnTo>
                            <a:pt x="6" y="186"/>
                          </a:lnTo>
                          <a:lnTo>
                            <a:pt x="6" y="18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6" name="Freeform 2989"/>
                    <p:cNvSpPr>
                      <a:spLocks/>
                    </p:cNvSpPr>
                    <p:nvPr/>
                  </p:nvSpPr>
                  <p:spPr bwMode="auto">
                    <a:xfrm>
                      <a:off x="2468" y="877"/>
                      <a:ext cx="648" cy="972"/>
                    </a:xfrm>
                    <a:custGeom>
                      <a:avLst/>
                      <a:gdLst/>
                      <a:ahLst/>
                      <a:cxnLst>
                        <a:cxn ang="0">
                          <a:pos x="478" y="708"/>
                        </a:cxn>
                        <a:cxn ang="0">
                          <a:pos x="648" y="766"/>
                        </a:cxn>
                        <a:cxn ang="0">
                          <a:pos x="646" y="758"/>
                        </a:cxn>
                        <a:cxn ang="0">
                          <a:pos x="478" y="704"/>
                        </a:cxn>
                        <a:cxn ang="0">
                          <a:pos x="4" y="706"/>
                        </a:cxn>
                        <a:cxn ang="0">
                          <a:pos x="8" y="458"/>
                        </a:cxn>
                        <a:cxn ang="0">
                          <a:pos x="6" y="458"/>
                        </a:cxn>
                        <a:cxn ang="0">
                          <a:pos x="6" y="358"/>
                        </a:cxn>
                        <a:cxn ang="0">
                          <a:pos x="616" y="356"/>
                        </a:cxn>
                        <a:cxn ang="0">
                          <a:pos x="618" y="352"/>
                        </a:cxn>
                        <a:cxn ang="0">
                          <a:pos x="6" y="354"/>
                        </a:cxn>
                        <a:cxn ang="0">
                          <a:pos x="10" y="0"/>
                        </a:cxn>
                        <a:cxn ang="0">
                          <a:pos x="8" y="0"/>
                        </a:cxn>
                        <a:cxn ang="0">
                          <a:pos x="0" y="972"/>
                        </a:cxn>
                        <a:cxn ang="0">
                          <a:pos x="4" y="710"/>
                        </a:cxn>
                        <a:cxn ang="0">
                          <a:pos x="478" y="708"/>
                        </a:cxn>
                      </a:cxnLst>
                      <a:rect l="0" t="0" r="r" b="b"/>
                      <a:pathLst>
                        <a:path w="648" h="972">
                          <a:moveTo>
                            <a:pt x="478" y="708"/>
                          </a:moveTo>
                          <a:lnTo>
                            <a:pt x="648" y="766"/>
                          </a:lnTo>
                          <a:lnTo>
                            <a:pt x="646" y="758"/>
                          </a:lnTo>
                          <a:lnTo>
                            <a:pt x="478" y="704"/>
                          </a:lnTo>
                          <a:lnTo>
                            <a:pt x="4" y="706"/>
                          </a:lnTo>
                          <a:lnTo>
                            <a:pt x="8" y="458"/>
                          </a:lnTo>
                          <a:lnTo>
                            <a:pt x="6" y="458"/>
                          </a:lnTo>
                          <a:lnTo>
                            <a:pt x="6" y="358"/>
                          </a:lnTo>
                          <a:lnTo>
                            <a:pt x="616" y="356"/>
                          </a:lnTo>
                          <a:lnTo>
                            <a:pt x="618" y="352"/>
                          </a:lnTo>
                          <a:lnTo>
                            <a:pt x="6" y="354"/>
                          </a:lnTo>
                          <a:lnTo>
                            <a:pt x="10" y="0"/>
                          </a:lnTo>
                          <a:lnTo>
                            <a:pt x="8" y="0"/>
                          </a:lnTo>
                          <a:lnTo>
                            <a:pt x="0" y="972"/>
                          </a:lnTo>
                          <a:lnTo>
                            <a:pt x="4" y="710"/>
                          </a:lnTo>
                          <a:lnTo>
                            <a:pt x="478" y="70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7" name="Freeform 2990"/>
                    <p:cNvSpPr>
                      <a:spLocks/>
                    </p:cNvSpPr>
                    <p:nvPr/>
                  </p:nvSpPr>
                  <p:spPr bwMode="auto">
                    <a:xfrm>
                      <a:off x="2632" y="1939"/>
                      <a:ext cx="602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602" y="6"/>
                        </a:cxn>
                        <a:cxn ang="0">
                          <a:pos x="594" y="0"/>
                        </a:cxn>
                        <a:cxn ang="0">
                          <a:pos x="0" y="8"/>
                        </a:cxn>
                        <a:cxn ang="0">
                          <a:pos x="602" y="6"/>
                        </a:cxn>
                      </a:cxnLst>
                      <a:rect l="0" t="0" r="r" b="b"/>
                      <a:pathLst>
                        <a:path w="602" h="8">
                          <a:moveTo>
                            <a:pt x="602" y="6"/>
                          </a:moveTo>
                          <a:lnTo>
                            <a:pt x="594" y="0"/>
                          </a:lnTo>
                          <a:lnTo>
                            <a:pt x="0" y="8"/>
                          </a:lnTo>
                          <a:lnTo>
                            <a:pt x="602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8" name="Freeform 2991"/>
                    <p:cNvSpPr>
                      <a:spLocks/>
                    </p:cNvSpPr>
                    <p:nvPr/>
                  </p:nvSpPr>
                  <p:spPr bwMode="auto">
                    <a:xfrm>
                      <a:off x="3014" y="847"/>
                      <a:ext cx="74" cy="378"/>
                    </a:xfrm>
                    <a:custGeom>
                      <a:avLst/>
                      <a:gdLst/>
                      <a:ahLst/>
                      <a:cxnLst>
                        <a:cxn ang="0">
                          <a:pos x="74" y="378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74" y="378"/>
                        </a:cxn>
                      </a:cxnLst>
                      <a:rect l="0" t="0" r="r" b="b"/>
                      <a:pathLst>
                        <a:path w="74" h="378">
                          <a:moveTo>
                            <a:pt x="74" y="378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74" y="37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699" name="Freeform 2992"/>
                    <p:cNvSpPr>
                      <a:spLocks/>
                    </p:cNvSpPr>
                    <p:nvPr/>
                  </p:nvSpPr>
                  <p:spPr bwMode="auto">
                    <a:xfrm>
                      <a:off x="1529" y="729"/>
                      <a:ext cx="944" cy="628"/>
                    </a:xfrm>
                    <a:custGeom>
                      <a:avLst/>
                      <a:gdLst/>
                      <a:ahLst/>
                      <a:cxnLst>
                        <a:cxn ang="0">
                          <a:pos x="260" y="62"/>
                        </a:cxn>
                        <a:cxn ang="0">
                          <a:pos x="22" y="0"/>
                        </a:cxn>
                        <a:cxn ang="0">
                          <a:pos x="20" y="4"/>
                        </a:cxn>
                        <a:cxn ang="0">
                          <a:pos x="24" y="4"/>
                        </a:cxn>
                        <a:cxn ang="0">
                          <a:pos x="0" y="148"/>
                        </a:cxn>
                        <a:cxn ang="0">
                          <a:pos x="66" y="306"/>
                        </a:cxn>
                        <a:cxn ang="0">
                          <a:pos x="100" y="326"/>
                        </a:cxn>
                        <a:cxn ang="0">
                          <a:pos x="70" y="456"/>
                        </a:cxn>
                        <a:cxn ang="0">
                          <a:pos x="118" y="444"/>
                        </a:cxn>
                        <a:cxn ang="0">
                          <a:pos x="110" y="514"/>
                        </a:cxn>
                        <a:cxn ang="0">
                          <a:pos x="180" y="618"/>
                        </a:cxn>
                        <a:cxn ang="0">
                          <a:pos x="244" y="610"/>
                        </a:cxn>
                        <a:cxn ang="0">
                          <a:pos x="272" y="604"/>
                        </a:cxn>
                        <a:cxn ang="0">
                          <a:pos x="308" y="594"/>
                        </a:cxn>
                        <a:cxn ang="0">
                          <a:pos x="334" y="628"/>
                        </a:cxn>
                        <a:cxn ang="0">
                          <a:pos x="336" y="620"/>
                        </a:cxn>
                        <a:cxn ang="0">
                          <a:pos x="342" y="558"/>
                        </a:cxn>
                        <a:cxn ang="0">
                          <a:pos x="936" y="596"/>
                        </a:cxn>
                        <a:cxn ang="0">
                          <a:pos x="940" y="144"/>
                        </a:cxn>
                        <a:cxn ang="0">
                          <a:pos x="944" y="146"/>
                        </a:cxn>
                        <a:cxn ang="0">
                          <a:pos x="944" y="140"/>
                        </a:cxn>
                        <a:cxn ang="0">
                          <a:pos x="260" y="62"/>
                        </a:cxn>
                      </a:cxnLst>
                      <a:rect l="0" t="0" r="r" b="b"/>
                      <a:pathLst>
                        <a:path w="944" h="628">
                          <a:moveTo>
                            <a:pt x="260" y="62"/>
                          </a:moveTo>
                          <a:lnTo>
                            <a:pt x="22" y="0"/>
                          </a:lnTo>
                          <a:lnTo>
                            <a:pt x="20" y="4"/>
                          </a:lnTo>
                          <a:lnTo>
                            <a:pt x="24" y="4"/>
                          </a:lnTo>
                          <a:lnTo>
                            <a:pt x="0" y="148"/>
                          </a:lnTo>
                          <a:lnTo>
                            <a:pt x="66" y="306"/>
                          </a:lnTo>
                          <a:lnTo>
                            <a:pt x="100" y="326"/>
                          </a:lnTo>
                          <a:lnTo>
                            <a:pt x="70" y="456"/>
                          </a:lnTo>
                          <a:lnTo>
                            <a:pt x="118" y="444"/>
                          </a:lnTo>
                          <a:lnTo>
                            <a:pt x="110" y="514"/>
                          </a:lnTo>
                          <a:lnTo>
                            <a:pt x="180" y="618"/>
                          </a:lnTo>
                          <a:lnTo>
                            <a:pt x="244" y="610"/>
                          </a:lnTo>
                          <a:lnTo>
                            <a:pt x="272" y="604"/>
                          </a:lnTo>
                          <a:lnTo>
                            <a:pt x="308" y="594"/>
                          </a:lnTo>
                          <a:lnTo>
                            <a:pt x="334" y="628"/>
                          </a:lnTo>
                          <a:lnTo>
                            <a:pt x="336" y="620"/>
                          </a:lnTo>
                          <a:lnTo>
                            <a:pt x="342" y="558"/>
                          </a:lnTo>
                          <a:lnTo>
                            <a:pt x="936" y="596"/>
                          </a:lnTo>
                          <a:lnTo>
                            <a:pt x="940" y="144"/>
                          </a:lnTo>
                          <a:lnTo>
                            <a:pt x="944" y="146"/>
                          </a:lnTo>
                          <a:lnTo>
                            <a:pt x="944" y="140"/>
                          </a:lnTo>
                          <a:lnTo>
                            <a:pt x="260" y="62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0" name="Freeform 2993"/>
                    <p:cNvSpPr>
                      <a:spLocks/>
                    </p:cNvSpPr>
                    <p:nvPr/>
                  </p:nvSpPr>
                  <p:spPr bwMode="auto">
                    <a:xfrm>
                      <a:off x="2946" y="1581"/>
                      <a:ext cx="168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8" y="56"/>
                        </a:cxn>
                        <a:cxn ang="0">
                          <a:pos x="168" y="54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68" h="56">
                          <a:moveTo>
                            <a:pt x="0" y="0"/>
                          </a:moveTo>
                          <a:lnTo>
                            <a:pt x="168" y="56"/>
                          </a:lnTo>
                          <a:lnTo>
                            <a:pt x="168" y="5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1" name="Freeform 2994"/>
                    <p:cNvSpPr>
                      <a:spLocks/>
                    </p:cNvSpPr>
                    <p:nvPr/>
                  </p:nvSpPr>
                  <p:spPr bwMode="auto">
                    <a:xfrm>
                      <a:off x="2474" y="843"/>
                      <a:ext cx="614" cy="388"/>
                    </a:xfrm>
                    <a:custGeom>
                      <a:avLst/>
                      <a:gdLst/>
                      <a:ahLst/>
                      <a:cxnLst>
                        <a:cxn ang="0">
                          <a:pos x="614" y="382"/>
                        </a:cxn>
                        <a:cxn ang="0">
                          <a:pos x="540" y="4"/>
                        </a:cxn>
                        <a:cxn ang="0">
                          <a:pos x="542" y="4"/>
                        </a:cxn>
                        <a:cxn ang="0">
                          <a:pos x="542" y="0"/>
                        </a:cxn>
                        <a:cxn ang="0">
                          <a:pos x="26" y="32"/>
                        </a:cxn>
                        <a:cxn ang="0">
                          <a:pos x="2" y="28"/>
                        </a:cxn>
                        <a:cxn ang="0">
                          <a:pos x="2" y="34"/>
                        </a:cxn>
                        <a:cxn ang="0">
                          <a:pos x="4" y="34"/>
                        </a:cxn>
                        <a:cxn ang="0">
                          <a:pos x="0" y="388"/>
                        </a:cxn>
                        <a:cxn ang="0">
                          <a:pos x="612" y="386"/>
                        </a:cxn>
                        <a:cxn ang="0">
                          <a:pos x="610" y="388"/>
                        </a:cxn>
                        <a:cxn ang="0">
                          <a:pos x="610" y="388"/>
                        </a:cxn>
                        <a:cxn ang="0">
                          <a:pos x="614" y="382"/>
                        </a:cxn>
                      </a:cxnLst>
                      <a:rect l="0" t="0" r="r" b="b"/>
                      <a:pathLst>
                        <a:path w="614" h="388">
                          <a:moveTo>
                            <a:pt x="614" y="382"/>
                          </a:moveTo>
                          <a:lnTo>
                            <a:pt x="540" y="4"/>
                          </a:lnTo>
                          <a:lnTo>
                            <a:pt x="542" y="4"/>
                          </a:lnTo>
                          <a:lnTo>
                            <a:pt x="542" y="0"/>
                          </a:lnTo>
                          <a:lnTo>
                            <a:pt x="26" y="32"/>
                          </a:lnTo>
                          <a:lnTo>
                            <a:pt x="2" y="28"/>
                          </a:lnTo>
                          <a:lnTo>
                            <a:pt x="2" y="34"/>
                          </a:lnTo>
                          <a:lnTo>
                            <a:pt x="4" y="34"/>
                          </a:lnTo>
                          <a:lnTo>
                            <a:pt x="0" y="388"/>
                          </a:lnTo>
                          <a:lnTo>
                            <a:pt x="612" y="386"/>
                          </a:lnTo>
                          <a:lnTo>
                            <a:pt x="610" y="388"/>
                          </a:lnTo>
                          <a:lnTo>
                            <a:pt x="610" y="388"/>
                          </a:lnTo>
                          <a:lnTo>
                            <a:pt x="614" y="382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2" name="Freeform 2995"/>
                    <p:cNvSpPr>
                      <a:spLocks/>
                    </p:cNvSpPr>
                    <p:nvPr/>
                  </p:nvSpPr>
                  <p:spPr bwMode="auto">
                    <a:xfrm>
                      <a:off x="2468" y="1585"/>
                      <a:ext cx="758" cy="362"/>
                    </a:xfrm>
                    <a:custGeom>
                      <a:avLst/>
                      <a:gdLst/>
                      <a:ahLst/>
                      <a:cxnLst>
                        <a:cxn ang="0">
                          <a:pos x="736" y="292"/>
                        </a:cxn>
                        <a:cxn ang="0">
                          <a:pos x="734" y="292"/>
                        </a:cxn>
                        <a:cxn ang="0">
                          <a:pos x="734" y="290"/>
                        </a:cxn>
                        <a:cxn ang="0">
                          <a:pos x="734" y="290"/>
                        </a:cxn>
                        <a:cxn ang="0">
                          <a:pos x="646" y="52"/>
                        </a:cxn>
                        <a:cxn ang="0">
                          <a:pos x="646" y="52"/>
                        </a:cxn>
                        <a:cxn ang="0">
                          <a:pos x="648" y="58"/>
                        </a:cxn>
                        <a:cxn ang="0">
                          <a:pos x="478" y="0"/>
                        </a:cxn>
                        <a:cxn ang="0">
                          <a:pos x="4" y="2"/>
                        </a:cxn>
                        <a:cxn ang="0">
                          <a:pos x="0" y="264"/>
                        </a:cxn>
                        <a:cxn ang="0">
                          <a:pos x="158" y="268"/>
                        </a:cxn>
                        <a:cxn ang="0">
                          <a:pos x="164" y="362"/>
                        </a:cxn>
                        <a:cxn ang="0">
                          <a:pos x="758" y="354"/>
                        </a:cxn>
                        <a:cxn ang="0">
                          <a:pos x="736" y="292"/>
                        </a:cxn>
                      </a:cxnLst>
                      <a:rect l="0" t="0" r="r" b="b"/>
                      <a:pathLst>
                        <a:path w="758" h="362">
                          <a:moveTo>
                            <a:pt x="736" y="292"/>
                          </a:moveTo>
                          <a:lnTo>
                            <a:pt x="734" y="292"/>
                          </a:lnTo>
                          <a:lnTo>
                            <a:pt x="734" y="290"/>
                          </a:lnTo>
                          <a:lnTo>
                            <a:pt x="734" y="290"/>
                          </a:lnTo>
                          <a:lnTo>
                            <a:pt x="646" y="52"/>
                          </a:lnTo>
                          <a:lnTo>
                            <a:pt x="646" y="52"/>
                          </a:lnTo>
                          <a:lnTo>
                            <a:pt x="648" y="58"/>
                          </a:lnTo>
                          <a:lnTo>
                            <a:pt x="478" y="0"/>
                          </a:lnTo>
                          <a:lnTo>
                            <a:pt x="4" y="2"/>
                          </a:lnTo>
                          <a:lnTo>
                            <a:pt x="0" y="264"/>
                          </a:lnTo>
                          <a:lnTo>
                            <a:pt x="158" y="268"/>
                          </a:lnTo>
                          <a:lnTo>
                            <a:pt x="164" y="362"/>
                          </a:lnTo>
                          <a:lnTo>
                            <a:pt x="758" y="354"/>
                          </a:lnTo>
                          <a:lnTo>
                            <a:pt x="736" y="292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3" name="Freeform 2996"/>
                    <p:cNvSpPr>
                      <a:spLocks/>
                    </p:cNvSpPr>
                    <p:nvPr/>
                  </p:nvSpPr>
                  <p:spPr bwMode="auto">
                    <a:xfrm>
                      <a:off x="2472" y="1231"/>
                      <a:ext cx="642" cy="406"/>
                    </a:xfrm>
                    <a:custGeom>
                      <a:avLst/>
                      <a:gdLst/>
                      <a:ahLst/>
                      <a:cxnLst>
                        <a:cxn ang="0">
                          <a:pos x="636" y="390"/>
                        </a:cxn>
                        <a:cxn ang="0">
                          <a:pos x="632" y="252"/>
                        </a:cxn>
                        <a:cxn ang="0">
                          <a:pos x="632" y="252"/>
                        </a:cxn>
                        <a:cxn ang="0">
                          <a:pos x="632" y="250"/>
                        </a:cxn>
                        <a:cxn ang="0">
                          <a:pos x="626" y="64"/>
                        </a:cxn>
                        <a:cxn ang="0">
                          <a:pos x="596" y="26"/>
                        </a:cxn>
                        <a:cxn ang="0">
                          <a:pos x="612" y="0"/>
                        </a:cxn>
                        <a:cxn ang="0">
                          <a:pos x="612" y="0"/>
                        </a:cxn>
                        <a:cxn ang="0">
                          <a:pos x="612" y="2"/>
                        </a:cxn>
                        <a:cxn ang="0">
                          <a:pos x="2" y="4"/>
                        </a:cxn>
                        <a:cxn ang="0">
                          <a:pos x="2" y="104"/>
                        </a:cxn>
                        <a:cxn ang="0">
                          <a:pos x="4" y="104"/>
                        </a:cxn>
                        <a:cxn ang="0">
                          <a:pos x="0" y="352"/>
                        </a:cxn>
                        <a:cxn ang="0">
                          <a:pos x="474" y="350"/>
                        </a:cxn>
                        <a:cxn ang="0">
                          <a:pos x="642" y="404"/>
                        </a:cxn>
                        <a:cxn ang="0">
                          <a:pos x="642" y="406"/>
                        </a:cxn>
                        <a:cxn ang="0">
                          <a:pos x="642" y="406"/>
                        </a:cxn>
                        <a:cxn ang="0">
                          <a:pos x="636" y="390"/>
                        </a:cxn>
                      </a:cxnLst>
                      <a:rect l="0" t="0" r="r" b="b"/>
                      <a:pathLst>
                        <a:path w="642" h="406">
                          <a:moveTo>
                            <a:pt x="636" y="390"/>
                          </a:moveTo>
                          <a:lnTo>
                            <a:pt x="632" y="252"/>
                          </a:lnTo>
                          <a:lnTo>
                            <a:pt x="632" y="252"/>
                          </a:lnTo>
                          <a:lnTo>
                            <a:pt x="632" y="250"/>
                          </a:lnTo>
                          <a:lnTo>
                            <a:pt x="626" y="64"/>
                          </a:lnTo>
                          <a:lnTo>
                            <a:pt x="596" y="26"/>
                          </a:lnTo>
                          <a:lnTo>
                            <a:pt x="612" y="0"/>
                          </a:lnTo>
                          <a:lnTo>
                            <a:pt x="612" y="0"/>
                          </a:lnTo>
                          <a:lnTo>
                            <a:pt x="612" y="2"/>
                          </a:lnTo>
                          <a:lnTo>
                            <a:pt x="2" y="4"/>
                          </a:lnTo>
                          <a:lnTo>
                            <a:pt x="2" y="104"/>
                          </a:lnTo>
                          <a:lnTo>
                            <a:pt x="4" y="104"/>
                          </a:lnTo>
                          <a:lnTo>
                            <a:pt x="0" y="352"/>
                          </a:lnTo>
                          <a:lnTo>
                            <a:pt x="474" y="350"/>
                          </a:lnTo>
                          <a:lnTo>
                            <a:pt x="642" y="404"/>
                          </a:lnTo>
                          <a:lnTo>
                            <a:pt x="642" y="406"/>
                          </a:lnTo>
                          <a:lnTo>
                            <a:pt x="642" y="406"/>
                          </a:lnTo>
                          <a:lnTo>
                            <a:pt x="636" y="390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4" name="Freeform 2997"/>
                    <p:cNvSpPr>
                      <a:spLocks/>
                    </p:cNvSpPr>
                    <p:nvPr/>
                  </p:nvSpPr>
                  <p:spPr bwMode="auto">
                    <a:xfrm>
                      <a:off x="3112" y="1457"/>
                      <a:ext cx="524" cy="418"/>
                    </a:xfrm>
                    <a:custGeom>
                      <a:avLst/>
                      <a:gdLst/>
                      <a:ahLst/>
                      <a:cxnLst>
                        <a:cxn ang="0">
                          <a:pos x="524" y="202"/>
                        </a:cxn>
                        <a:cxn ang="0">
                          <a:pos x="516" y="146"/>
                        </a:cxn>
                        <a:cxn ang="0">
                          <a:pos x="444" y="76"/>
                        </a:cxn>
                        <a:cxn ang="0">
                          <a:pos x="428" y="2"/>
                        </a:cxn>
                        <a:cxn ang="0">
                          <a:pos x="428" y="0"/>
                        </a:cxn>
                        <a:cxn ang="0">
                          <a:pos x="416" y="0"/>
                        </a:cxn>
                        <a:cxn ang="0">
                          <a:pos x="426" y="0"/>
                        </a:cxn>
                        <a:cxn ang="0">
                          <a:pos x="428" y="6"/>
                        </a:cxn>
                        <a:cxn ang="0">
                          <a:pos x="0" y="24"/>
                        </a:cxn>
                        <a:cxn ang="0">
                          <a:pos x="4" y="160"/>
                        </a:cxn>
                        <a:cxn ang="0">
                          <a:pos x="98" y="418"/>
                        </a:cxn>
                        <a:cxn ang="0">
                          <a:pos x="444" y="408"/>
                        </a:cxn>
                        <a:cxn ang="0">
                          <a:pos x="444" y="378"/>
                        </a:cxn>
                        <a:cxn ang="0">
                          <a:pos x="484" y="308"/>
                        </a:cxn>
                        <a:cxn ang="0">
                          <a:pos x="464" y="268"/>
                        </a:cxn>
                        <a:cxn ang="0">
                          <a:pos x="524" y="202"/>
                        </a:cxn>
                      </a:cxnLst>
                      <a:rect l="0" t="0" r="r" b="b"/>
                      <a:pathLst>
                        <a:path w="524" h="418">
                          <a:moveTo>
                            <a:pt x="524" y="202"/>
                          </a:moveTo>
                          <a:lnTo>
                            <a:pt x="516" y="146"/>
                          </a:lnTo>
                          <a:lnTo>
                            <a:pt x="444" y="76"/>
                          </a:lnTo>
                          <a:lnTo>
                            <a:pt x="428" y="2"/>
                          </a:lnTo>
                          <a:lnTo>
                            <a:pt x="428" y="0"/>
                          </a:lnTo>
                          <a:lnTo>
                            <a:pt x="416" y="0"/>
                          </a:lnTo>
                          <a:lnTo>
                            <a:pt x="426" y="0"/>
                          </a:lnTo>
                          <a:lnTo>
                            <a:pt x="428" y="6"/>
                          </a:lnTo>
                          <a:lnTo>
                            <a:pt x="0" y="24"/>
                          </a:lnTo>
                          <a:lnTo>
                            <a:pt x="4" y="160"/>
                          </a:lnTo>
                          <a:lnTo>
                            <a:pt x="98" y="418"/>
                          </a:lnTo>
                          <a:lnTo>
                            <a:pt x="444" y="408"/>
                          </a:lnTo>
                          <a:lnTo>
                            <a:pt x="444" y="378"/>
                          </a:lnTo>
                          <a:lnTo>
                            <a:pt x="484" y="308"/>
                          </a:lnTo>
                          <a:lnTo>
                            <a:pt x="464" y="268"/>
                          </a:lnTo>
                          <a:lnTo>
                            <a:pt x="524" y="202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5" name="Freeform 2998"/>
                    <p:cNvSpPr>
                      <a:spLocks/>
                    </p:cNvSpPr>
                    <p:nvPr/>
                  </p:nvSpPr>
                  <p:spPr bwMode="auto">
                    <a:xfrm>
                      <a:off x="3016" y="835"/>
                      <a:ext cx="586" cy="638"/>
                    </a:xfrm>
                    <a:custGeom>
                      <a:avLst/>
                      <a:gdLst/>
                      <a:ahLst/>
                      <a:cxnLst>
                        <a:cxn ang="0">
                          <a:pos x="514" y="566"/>
                        </a:cxn>
                        <a:cxn ang="0">
                          <a:pos x="376" y="482"/>
                        </a:cxn>
                        <a:cxn ang="0">
                          <a:pos x="346" y="344"/>
                        </a:cxn>
                        <a:cxn ang="0">
                          <a:pos x="386" y="302"/>
                        </a:cxn>
                        <a:cxn ang="0">
                          <a:pos x="424" y="214"/>
                        </a:cxn>
                        <a:cxn ang="0">
                          <a:pos x="418" y="216"/>
                        </a:cxn>
                        <a:cxn ang="0">
                          <a:pos x="506" y="108"/>
                        </a:cxn>
                        <a:cxn ang="0">
                          <a:pos x="586" y="54"/>
                        </a:cxn>
                        <a:cxn ang="0">
                          <a:pos x="406" y="54"/>
                        </a:cxn>
                        <a:cxn ang="0">
                          <a:pos x="158" y="0"/>
                        </a:cxn>
                        <a:cxn ang="0">
                          <a:pos x="0" y="8"/>
                        </a:cxn>
                        <a:cxn ang="0">
                          <a:pos x="0" y="12"/>
                        </a:cxn>
                        <a:cxn ang="0">
                          <a:pos x="4" y="14"/>
                        </a:cxn>
                        <a:cxn ang="0">
                          <a:pos x="78" y="390"/>
                        </a:cxn>
                        <a:cxn ang="0">
                          <a:pos x="60" y="422"/>
                        </a:cxn>
                        <a:cxn ang="0">
                          <a:pos x="90" y="460"/>
                        </a:cxn>
                        <a:cxn ang="0">
                          <a:pos x="96" y="638"/>
                        </a:cxn>
                        <a:cxn ang="0">
                          <a:pos x="512" y="622"/>
                        </a:cxn>
                        <a:cxn ang="0">
                          <a:pos x="524" y="622"/>
                        </a:cxn>
                        <a:cxn ang="0">
                          <a:pos x="514" y="566"/>
                        </a:cxn>
                      </a:cxnLst>
                      <a:rect l="0" t="0" r="r" b="b"/>
                      <a:pathLst>
                        <a:path w="586" h="638">
                          <a:moveTo>
                            <a:pt x="514" y="566"/>
                          </a:moveTo>
                          <a:lnTo>
                            <a:pt x="376" y="482"/>
                          </a:lnTo>
                          <a:lnTo>
                            <a:pt x="346" y="344"/>
                          </a:lnTo>
                          <a:lnTo>
                            <a:pt x="386" y="302"/>
                          </a:lnTo>
                          <a:lnTo>
                            <a:pt x="424" y="214"/>
                          </a:lnTo>
                          <a:lnTo>
                            <a:pt x="418" y="216"/>
                          </a:lnTo>
                          <a:lnTo>
                            <a:pt x="506" y="108"/>
                          </a:lnTo>
                          <a:lnTo>
                            <a:pt x="586" y="54"/>
                          </a:lnTo>
                          <a:lnTo>
                            <a:pt x="406" y="54"/>
                          </a:lnTo>
                          <a:lnTo>
                            <a:pt x="158" y="0"/>
                          </a:lnTo>
                          <a:lnTo>
                            <a:pt x="0" y="8"/>
                          </a:lnTo>
                          <a:lnTo>
                            <a:pt x="0" y="12"/>
                          </a:lnTo>
                          <a:lnTo>
                            <a:pt x="4" y="14"/>
                          </a:lnTo>
                          <a:lnTo>
                            <a:pt x="78" y="390"/>
                          </a:lnTo>
                          <a:lnTo>
                            <a:pt x="60" y="422"/>
                          </a:lnTo>
                          <a:lnTo>
                            <a:pt x="90" y="460"/>
                          </a:lnTo>
                          <a:lnTo>
                            <a:pt x="96" y="638"/>
                          </a:lnTo>
                          <a:lnTo>
                            <a:pt x="512" y="622"/>
                          </a:lnTo>
                          <a:lnTo>
                            <a:pt x="524" y="622"/>
                          </a:lnTo>
                          <a:lnTo>
                            <a:pt x="514" y="566"/>
                          </a:lnTo>
                          <a:close/>
                        </a:path>
                      </a:pathLst>
                    </a:custGeom>
                    <a:solidFill>
                      <a:srgbClr val="99FF99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6" name="Freeform 2999"/>
                    <p:cNvSpPr>
                      <a:spLocks/>
                    </p:cNvSpPr>
                    <p:nvPr/>
                  </p:nvSpPr>
                  <p:spPr bwMode="auto">
                    <a:xfrm>
                      <a:off x="3686" y="2005"/>
                      <a:ext cx="82" cy="13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84"/>
                        </a:cxn>
                        <a:cxn ang="0">
                          <a:pos x="4" y="0"/>
                        </a:cxn>
                        <a:cxn ang="0">
                          <a:pos x="0" y="84"/>
                        </a:cxn>
                        <a:cxn ang="0">
                          <a:pos x="82" y="138"/>
                        </a:cxn>
                        <a:cxn ang="0">
                          <a:pos x="4" y="84"/>
                        </a:cxn>
                      </a:cxnLst>
                      <a:rect l="0" t="0" r="r" b="b"/>
                      <a:pathLst>
                        <a:path w="82" h="138">
                          <a:moveTo>
                            <a:pt x="4" y="84"/>
                          </a:moveTo>
                          <a:lnTo>
                            <a:pt x="4" y="0"/>
                          </a:lnTo>
                          <a:lnTo>
                            <a:pt x="0" y="84"/>
                          </a:lnTo>
                          <a:lnTo>
                            <a:pt x="82" y="138"/>
                          </a:lnTo>
                          <a:lnTo>
                            <a:pt x="4" y="8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7" name="Freeform 3000"/>
                    <p:cNvSpPr>
                      <a:spLocks/>
                    </p:cNvSpPr>
                    <p:nvPr/>
                  </p:nvSpPr>
                  <p:spPr bwMode="auto">
                    <a:xfrm>
                      <a:off x="3686" y="2083"/>
                      <a:ext cx="234" cy="146"/>
                    </a:xfrm>
                    <a:custGeom>
                      <a:avLst/>
                      <a:gdLst/>
                      <a:ahLst/>
                      <a:cxnLst>
                        <a:cxn ang="0">
                          <a:pos x="110" y="146"/>
                        </a:cxn>
                        <a:cxn ang="0">
                          <a:pos x="132" y="102"/>
                        </a:cxn>
                        <a:cxn ang="0">
                          <a:pos x="182" y="128"/>
                        </a:cxn>
                        <a:cxn ang="0">
                          <a:pos x="224" y="72"/>
                        </a:cxn>
                        <a:cxn ang="0">
                          <a:pos x="234" y="0"/>
                        </a:cxn>
                        <a:cxn ang="0">
                          <a:pos x="222" y="72"/>
                        </a:cxn>
                        <a:cxn ang="0">
                          <a:pos x="182" y="124"/>
                        </a:cxn>
                        <a:cxn ang="0">
                          <a:pos x="132" y="96"/>
                        </a:cxn>
                        <a:cxn ang="0">
                          <a:pos x="110" y="138"/>
                        </a:cxn>
                        <a:cxn ang="0">
                          <a:pos x="82" y="60"/>
                        </a:cxn>
                        <a:cxn ang="0">
                          <a:pos x="0" y="6"/>
                        </a:cxn>
                        <a:cxn ang="0">
                          <a:pos x="80" y="64"/>
                        </a:cxn>
                        <a:cxn ang="0">
                          <a:pos x="110" y="146"/>
                        </a:cxn>
                      </a:cxnLst>
                      <a:rect l="0" t="0" r="r" b="b"/>
                      <a:pathLst>
                        <a:path w="234" h="146">
                          <a:moveTo>
                            <a:pt x="110" y="146"/>
                          </a:moveTo>
                          <a:lnTo>
                            <a:pt x="132" y="102"/>
                          </a:lnTo>
                          <a:lnTo>
                            <a:pt x="182" y="128"/>
                          </a:lnTo>
                          <a:lnTo>
                            <a:pt x="224" y="72"/>
                          </a:lnTo>
                          <a:lnTo>
                            <a:pt x="234" y="0"/>
                          </a:lnTo>
                          <a:lnTo>
                            <a:pt x="222" y="72"/>
                          </a:lnTo>
                          <a:lnTo>
                            <a:pt x="182" y="124"/>
                          </a:lnTo>
                          <a:lnTo>
                            <a:pt x="132" y="96"/>
                          </a:lnTo>
                          <a:lnTo>
                            <a:pt x="110" y="138"/>
                          </a:lnTo>
                          <a:lnTo>
                            <a:pt x="82" y="60"/>
                          </a:lnTo>
                          <a:lnTo>
                            <a:pt x="0" y="6"/>
                          </a:lnTo>
                          <a:lnTo>
                            <a:pt x="80" y="64"/>
                          </a:lnTo>
                          <a:lnTo>
                            <a:pt x="110" y="14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8" name="Freeform 3001"/>
                    <p:cNvSpPr>
                      <a:spLocks/>
                    </p:cNvSpPr>
                    <p:nvPr/>
                  </p:nvSpPr>
                  <p:spPr bwMode="auto">
                    <a:xfrm>
                      <a:off x="3908" y="1991"/>
                      <a:ext cx="28" cy="16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4"/>
                        </a:cxn>
                        <a:cxn ang="0">
                          <a:pos x="12" y="92"/>
                        </a:cxn>
                        <a:cxn ang="0">
                          <a:pos x="14" y="82"/>
                        </a:cxn>
                        <a:cxn ang="0">
                          <a:pos x="16" y="72"/>
                        </a:cxn>
                        <a:cxn ang="0">
                          <a:pos x="28" y="0"/>
                        </a:cxn>
                        <a:cxn ang="0">
                          <a:pos x="8" y="82"/>
                        </a:cxn>
                        <a:cxn ang="0">
                          <a:pos x="0" y="164"/>
                        </a:cxn>
                      </a:cxnLst>
                      <a:rect l="0" t="0" r="r" b="b"/>
                      <a:pathLst>
                        <a:path w="28" h="164">
                          <a:moveTo>
                            <a:pt x="0" y="164"/>
                          </a:moveTo>
                          <a:lnTo>
                            <a:pt x="12" y="92"/>
                          </a:lnTo>
                          <a:lnTo>
                            <a:pt x="14" y="82"/>
                          </a:lnTo>
                          <a:lnTo>
                            <a:pt x="16" y="72"/>
                          </a:lnTo>
                          <a:lnTo>
                            <a:pt x="28" y="0"/>
                          </a:lnTo>
                          <a:lnTo>
                            <a:pt x="8" y="82"/>
                          </a:lnTo>
                          <a:lnTo>
                            <a:pt x="0" y="16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09" name="Freeform 3003"/>
                    <p:cNvSpPr>
                      <a:spLocks/>
                    </p:cNvSpPr>
                    <p:nvPr/>
                  </p:nvSpPr>
                  <p:spPr bwMode="auto">
                    <a:xfrm>
                      <a:off x="3920" y="2063"/>
                      <a:ext cx="4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4" y="0"/>
                        </a:cxn>
                        <a:cxn ang="0">
                          <a:pos x="2" y="1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4" h="20">
                          <a:moveTo>
                            <a:pt x="0" y="20"/>
                          </a:moveTo>
                          <a:lnTo>
                            <a:pt x="4" y="0"/>
                          </a:lnTo>
                          <a:lnTo>
                            <a:pt x="2" y="1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0" name="Freeform 3004"/>
                    <p:cNvSpPr>
                      <a:spLocks/>
                    </p:cNvSpPr>
                    <p:nvPr/>
                  </p:nvSpPr>
                  <p:spPr bwMode="auto">
                    <a:xfrm>
                      <a:off x="3968" y="2043"/>
                      <a:ext cx="104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54"/>
                        </a:cxn>
                        <a:cxn ang="0">
                          <a:pos x="0" y="40"/>
                        </a:cxn>
                        <a:cxn ang="0">
                          <a:pos x="24" y="60"/>
                        </a:cxn>
                        <a:cxn ang="0">
                          <a:pos x="104" y="0"/>
                        </a:cxn>
                        <a:cxn ang="0">
                          <a:pos x="24" y="54"/>
                        </a:cxn>
                      </a:cxnLst>
                      <a:rect l="0" t="0" r="r" b="b"/>
                      <a:pathLst>
                        <a:path w="104" h="60">
                          <a:moveTo>
                            <a:pt x="24" y="54"/>
                          </a:moveTo>
                          <a:lnTo>
                            <a:pt x="0" y="40"/>
                          </a:lnTo>
                          <a:lnTo>
                            <a:pt x="24" y="60"/>
                          </a:lnTo>
                          <a:lnTo>
                            <a:pt x="104" y="0"/>
                          </a:lnTo>
                          <a:lnTo>
                            <a:pt x="24" y="5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1" name="Freeform 3005"/>
                    <p:cNvSpPr>
                      <a:spLocks/>
                    </p:cNvSpPr>
                    <p:nvPr/>
                  </p:nvSpPr>
                  <p:spPr bwMode="auto">
                    <a:xfrm>
                      <a:off x="4100" y="1909"/>
                      <a:ext cx="88" cy="1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52" y="42"/>
                        </a:cxn>
                        <a:cxn ang="0">
                          <a:pos x="88" y="0"/>
                        </a:cxn>
                        <a:cxn ang="0">
                          <a:pos x="50" y="40"/>
                        </a:cxn>
                        <a:cxn ang="0">
                          <a:pos x="0" y="148"/>
                        </a:cxn>
                      </a:cxnLst>
                      <a:rect l="0" t="0" r="r" b="b"/>
                      <a:pathLst>
                        <a:path w="88" h="148">
                          <a:moveTo>
                            <a:pt x="0" y="148"/>
                          </a:moveTo>
                          <a:lnTo>
                            <a:pt x="52" y="42"/>
                          </a:lnTo>
                          <a:lnTo>
                            <a:pt x="88" y="0"/>
                          </a:lnTo>
                          <a:lnTo>
                            <a:pt x="50" y="40"/>
                          </a:lnTo>
                          <a:lnTo>
                            <a:pt x="0" y="14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2" name="Freeform 3006"/>
                    <p:cNvSpPr>
                      <a:spLocks/>
                    </p:cNvSpPr>
                    <p:nvPr/>
                  </p:nvSpPr>
                  <p:spPr bwMode="auto">
                    <a:xfrm>
                      <a:off x="3914" y="2083"/>
                      <a:ext cx="78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4"/>
                        </a:cxn>
                        <a:cxn ang="0">
                          <a:pos x="0" y="48"/>
                        </a:cxn>
                        <a:cxn ang="0">
                          <a:pos x="54" y="4"/>
                        </a:cxn>
                        <a:cxn ang="0">
                          <a:pos x="78" y="20"/>
                        </a:cxn>
                        <a:cxn ang="0">
                          <a:pos x="54" y="0"/>
                        </a:cxn>
                        <a:cxn ang="0">
                          <a:pos x="0" y="44"/>
                        </a:cxn>
                      </a:cxnLst>
                      <a:rect l="0" t="0" r="r" b="b"/>
                      <a:pathLst>
                        <a:path w="78" h="48">
                          <a:moveTo>
                            <a:pt x="0" y="44"/>
                          </a:moveTo>
                          <a:lnTo>
                            <a:pt x="0" y="48"/>
                          </a:lnTo>
                          <a:lnTo>
                            <a:pt x="54" y="4"/>
                          </a:lnTo>
                          <a:lnTo>
                            <a:pt x="78" y="20"/>
                          </a:lnTo>
                          <a:lnTo>
                            <a:pt x="54" y="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3" name="Freeform 3007"/>
                    <p:cNvSpPr>
                      <a:spLocks/>
                    </p:cNvSpPr>
                    <p:nvPr/>
                  </p:nvSpPr>
                  <p:spPr bwMode="auto">
                    <a:xfrm>
                      <a:off x="3992" y="1951"/>
                      <a:ext cx="160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80" y="92"/>
                        </a:cxn>
                        <a:cxn ang="0">
                          <a:pos x="0" y="152"/>
                        </a:cxn>
                        <a:cxn ang="0">
                          <a:pos x="80" y="96"/>
                        </a:cxn>
                        <a:cxn ang="0">
                          <a:pos x="110" y="110"/>
                        </a:cxn>
                        <a:cxn ang="0">
                          <a:pos x="160" y="0"/>
                        </a:cxn>
                        <a:cxn ang="0">
                          <a:pos x="108" y="106"/>
                        </a:cxn>
                        <a:cxn ang="0">
                          <a:pos x="80" y="92"/>
                        </a:cxn>
                      </a:cxnLst>
                      <a:rect l="0" t="0" r="r" b="b"/>
                      <a:pathLst>
                        <a:path w="160" h="152">
                          <a:moveTo>
                            <a:pt x="80" y="92"/>
                          </a:moveTo>
                          <a:lnTo>
                            <a:pt x="0" y="152"/>
                          </a:lnTo>
                          <a:lnTo>
                            <a:pt x="80" y="96"/>
                          </a:lnTo>
                          <a:lnTo>
                            <a:pt x="110" y="110"/>
                          </a:lnTo>
                          <a:lnTo>
                            <a:pt x="160" y="0"/>
                          </a:lnTo>
                          <a:lnTo>
                            <a:pt x="108" y="106"/>
                          </a:lnTo>
                          <a:lnTo>
                            <a:pt x="80" y="9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4" name="Freeform 3008"/>
                    <p:cNvSpPr>
                      <a:spLocks/>
                    </p:cNvSpPr>
                    <p:nvPr/>
                  </p:nvSpPr>
                  <p:spPr bwMode="auto">
                    <a:xfrm>
                      <a:off x="4184" y="1895"/>
                      <a:ext cx="4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4" y="14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4" h="14">
                          <a:moveTo>
                            <a:pt x="0" y="2"/>
                          </a:moveTo>
                          <a:lnTo>
                            <a:pt x="4" y="14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5" name="Freeform 3010"/>
                    <p:cNvSpPr>
                      <a:spLocks/>
                    </p:cNvSpPr>
                    <p:nvPr/>
                  </p:nvSpPr>
                  <p:spPr bwMode="auto">
                    <a:xfrm>
                      <a:off x="3900" y="1599"/>
                      <a:ext cx="288" cy="524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498"/>
                        </a:cxn>
                        <a:cxn ang="0">
                          <a:pos x="172" y="444"/>
                        </a:cxn>
                        <a:cxn ang="0">
                          <a:pos x="200" y="458"/>
                        </a:cxn>
                        <a:cxn ang="0">
                          <a:pos x="250" y="350"/>
                        </a:cxn>
                        <a:cxn ang="0">
                          <a:pos x="288" y="310"/>
                        </a:cxn>
                        <a:cxn ang="0">
                          <a:pos x="284" y="298"/>
                        </a:cxn>
                        <a:cxn ang="0">
                          <a:pos x="284" y="298"/>
                        </a:cxn>
                        <a:cxn ang="0">
                          <a:pos x="284" y="296"/>
                        </a:cxn>
                        <a:cxn ang="0">
                          <a:pos x="216" y="0"/>
                        </a:cxn>
                        <a:cxn ang="0">
                          <a:pos x="26" y="6"/>
                        </a:cxn>
                        <a:cxn ang="0">
                          <a:pos x="0" y="28"/>
                        </a:cxn>
                        <a:cxn ang="0">
                          <a:pos x="38" y="392"/>
                        </a:cxn>
                        <a:cxn ang="0">
                          <a:pos x="24" y="464"/>
                        </a:cxn>
                        <a:cxn ang="0">
                          <a:pos x="20" y="484"/>
                        </a:cxn>
                        <a:cxn ang="0">
                          <a:pos x="14" y="524"/>
                        </a:cxn>
                        <a:cxn ang="0">
                          <a:pos x="68" y="484"/>
                        </a:cxn>
                        <a:cxn ang="0">
                          <a:pos x="92" y="498"/>
                        </a:cxn>
                      </a:cxnLst>
                      <a:rect l="0" t="0" r="r" b="b"/>
                      <a:pathLst>
                        <a:path w="288" h="524">
                          <a:moveTo>
                            <a:pt x="92" y="498"/>
                          </a:moveTo>
                          <a:lnTo>
                            <a:pt x="172" y="444"/>
                          </a:lnTo>
                          <a:lnTo>
                            <a:pt x="200" y="458"/>
                          </a:lnTo>
                          <a:lnTo>
                            <a:pt x="250" y="350"/>
                          </a:lnTo>
                          <a:lnTo>
                            <a:pt x="288" y="310"/>
                          </a:lnTo>
                          <a:lnTo>
                            <a:pt x="284" y="298"/>
                          </a:lnTo>
                          <a:lnTo>
                            <a:pt x="284" y="298"/>
                          </a:lnTo>
                          <a:lnTo>
                            <a:pt x="284" y="296"/>
                          </a:lnTo>
                          <a:lnTo>
                            <a:pt x="216" y="0"/>
                          </a:lnTo>
                          <a:lnTo>
                            <a:pt x="26" y="6"/>
                          </a:lnTo>
                          <a:lnTo>
                            <a:pt x="0" y="28"/>
                          </a:lnTo>
                          <a:lnTo>
                            <a:pt x="38" y="392"/>
                          </a:lnTo>
                          <a:lnTo>
                            <a:pt x="24" y="464"/>
                          </a:lnTo>
                          <a:lnTo>
                            <a:pt x="20" y="484"/>
                          </a:lnTo>
                          <a:lnTo>
                            <a:pt x="14" y="524"/>
                          </a:lnTo>
                          <a:lnTo>
                            <a:pt x="68" y="484"/>
                          </a:lnTo>
                          <a:lnTo>
                            <a:pt x="92" y="498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6" name="Freeform 3011"/>
                    <p:cNvSpPr>
                      <a:spLocks/>
                    </p:cNvSpPr>
                    <p:nvPr/>
                  </p:nvSpPr>
                  <p:spPr bwMode="auto">
                    <a:xfrm>
                      <a:off x="3970" y="2457"/>
                      <a:ext cx="32" cy="3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2" y="350"/>
                        </a:cxn>
                        <a:cxn ang="0">
                          <a:pos x="8" y="68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2" h="350">
                          <a:moveTo>
                            <a:pt x="0" y="0"/>
                          </a:moveTo>
                          <a:lnTo>
                            <a:pt x="32" y="350"/>
                          </a:lnTo>
                          <a:lnTo>
                            <a:pt x="8" y="68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7" name="Freeform 3012"/>
                    <p:cNvSpPr>
                      <a:spLocks/>
                    </p:cNvSpPr>
                    <p:nvPr/>
                  </p:nvSpPr>
                  <p:spPr bwMode="auto">
                    <a:xfrm>
                      <a:off x="3692" y="2455"/>
                      <a:ext cx="328" cy="586"/>
                    </a:xfrm>
                    <a:custGeom>
                      <a:avLst/>
                      <a:gdLst/>
                      <a:ahLst/>
                      <a:cxnLst>
                        <a:cxn ang="0">
                          <a:pos x="278" y="0"/>
                        </a:cxn>
                        <a:cxn ang="0">
                          <a:pos x="74" y="22"/>
                        </a:cxn>
                        <a:cxn ang="0">
                          <a:pos x="0" y="240"/>
                        </a:cxn>
                        <a:cxn ang="0">
                          <a:pos x="38" y="372"/>
                        </a:cxn>
                        <a:cxn ang="0">
                          <a:pos x="6" y="522"/>
                        </a:cxn>
                        <a:cxn ang="0">
                          <a:pos x="178" y="508"/>
                        </a:cxn>
                        <a:cxn ang="0">
                          <a:pos x="216" y="586"/>
                        </a:cxn>
                        <a:cxn ang="0">
                          <a:pos x="298" y="560"/>
                        </a:cxn>
                        <a:cxn ang="0">
                          <a:pos x="328" y="560"/>
                        </a:cxn>
                        <a:cxn ang="0">
                          <a:pos x="310" y="352"/>
                        </a:cxn>
                        <a:cxn ang="0">
                          <a:pos x="278" y="2"/>
                        </a:cxn>
                        <a:cxn ang="0">
                          <a:pos x="280" y="2"/>
                        </a:cxn>
                        <a:cxn ang="0">
                          <a:pos x="286" y="70"/>
                        </a:cxn>
                        <a:cxn ang="0">
                          <a:pos x="280" y="0"/>
                        </a:cxn>
                        <a:cxn ang="0">
                          <a:pos x="278" y="0"/>
                        </a:cxn>
                      </a:cxnLst>
                      <a:rect l="0" t="0" r="r" b="b"/>
                      <a:pathLst>
                        <a:path w="328" h="586">
                          <a:moveTo>
                            <a:pt x="278" y="0"/>
                          </a:moveTo>
                          <a:lnTo>
                            <a:pt x="74" y="22"/>
                          </a:lnTo>
                          <a:lnTo>
                            <a:pt x="0" y="240"/>
                          </a:lnTo>
                          <a:lnTo>
                            <a:pt x="38" y="372"/>
                          </a:lnTo>
                          <a:lnTo>
                            <a:pt x="6" y="522"/>
                          </a:lnTo>
                          <a:lnTo>
                            <a:pt x="178" y="508"/>
                          </a:lnTo>
                          <a:lnTo>
                            <a:pt x="216" y="586"/>
                          </a:lnTo>
                          <a:lnTo>
                            <a:pt x="298" y="560"/>
                          </a:lnTo>
                          <a:lnTo>
                            <a:pt x="328" y="560"/>
                          </a:lnTo>
                          <a:lnTo>
                            <a:pt x="310" y="352"/>
                          </a:lnTo>
                          <a:lnTo>
                            <a:pt x="278" y="2"/>
                          </a:lnTo>
                          <a:lnTo>
                            <a:pt x="280" y="2"/>
                          </a:lnTo>
                          <a:lnTo>
                            <a:pt x="286" y="70"/>
                          </a:lnTo>
                          <a:lnTo>
                            <a:pt x="280" y="0"/>
                          </a:lnTo>
                          <a:lnTo>
                            <a:pt x="278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 dirty="0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8" name="Freeform 3013"/>
                    <p:cNvSpPr>
                      <a:spLocks/>
                    </p:cNvSpPr>
                    <p:nvPr/>
                  </p:nvSpPr>
                  <p:spPr bwMode="auto">
                    <a:xfrm>
                      <a:off x="4002" y="2807"/>
                      <a:ext cx="20" cy="208"/>
                    </a:xfrm>
                    <a:custGeom>
                      <a:avLst/>
                      <a:gdLst/>
                      <a:ahLst/>
                      <a:cxnLst>
                        <a:cxn ang="0">
                          <a:pos x="20" y="208"/>
                        </a:cxn>
                        <a:cxn ang="0">
                          <a:pos x="0" y="0"/>
                        </a:cxn>
                        <a:cxn ang="0">
                          <a:pos x="18" y="208"/>
                        </a:cxn>
                        <a:cxn ang="0">
                          <a:pos x="20" y="208"/>
                        </a:cxn>
                      </a:cxnLst>
                      <a:rect l="0" t="0" r="r" b="b"/>
                      <a:pathLst>
                        <a:path w="20" h="208">
                          <a:moveTo>
                            <a:pt x="20" y="208"/>
                          </a:moveTo>
                          <a:lnTo>
                            <a:pt x="0" y="0"/>
                          </a:lnTo>
                          <a:lnTo>
                            <a:pt x="18" y="208"/>
                          </a:lnTo>
                          <a:lnTo>
                            <a:pt x="20" y="20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19" name="Freeform 3014"/>
                    <p:cNvSpPr>
                      <a:spLocks/>
                    </p:cNvSpPr>
                    <p:nvPr/>
                  </p:nvSpPr>
                  <p:spPr bwMode="auto">
                    <a:xfrm>
                      <a:off x="3972" y="2419"/>
                      <a:ext cx="368" cy="596"/>
                    </a:xfrm>
                    <a:custGeom>
                      <a:avLst/>
                      <a:gdLst/>
                      <a:ahLst/>
                      <a:cxnLst>
                        <a:cxn ang="0">
                          <a:pos x="368" y="466"/>
                        </a:cxn>
                        <a:cxn ang="0">
                          <a:pos x="350" y="330"/>
                        </a:cxn>
                        <a:cxn ang="0">
                          <a:pos x="226" y="0"/>
                        </a:cxn>
                        <a:cxn ang="0">
                          <a:pos x="0" y="36"/>
                        </a:cxn>
                        <a:cxn ang="0">
                          <a:pos x="6" y="106"/>
                        </a:cxn>
                        <a:cxn ang="0">
                          <a:pos x="52" y="596"/>
                        </a:cxn>
                        <a:cxn ang="0">
                          <a:pos x="96" y="596"/>
                        </a:cxn>
                        <a:cxn ang="0">
                          <a:pos x="134" y="580"/>
                        </a:cxn>
                        <a:cxn ang="0">
                          <a:pos x="90" y="490"/>
                        </a:cxn>
                        <a:cxn ang="0">
                          <a:pos x="368" y="466"/>
                        </a:cxn>
                      </a:cxnLst>
                      <a:rect l="0" t="0" r="r" b="b"/>
                      <a:pathLst>
                        <a:path w="368" h="596">
                          <a:moveTo>
                            <a:pt x="368" y="466"/>
                          </a:moveTo>
                          <a:lnTo>
                            <a:pt x="350" y="330"/>
                          </a:lnTo>
                          <a:lnTo>
                            <a:pt x="226" y="0"/>
                          </a:lnTo>
                          <a:lnTo>
                            <a:pt x="0" y="36"/>
                          </a:lnTo>
                          <a:lnTo>
                            <a:pt x="6" y="106"/>
                          </a:lnTo>
                          <a:lnTo>
                            <a:pt x="52" y="596"/>
                          </a:lnTo>
                          <a:lnTo>
                            <a:pt x="96" y="596"/>
                          </a:lnTo>
                          <a:lnTo>
                            <a:pt x="134" y="580"/>
                          </a:lnTo>
                          <a:lnTo>
                            <a:pt x="90" y="490"/>
                          </a:lnTo>
                          <a:lnTo>
                            <a:pt x="368" y="466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0" name="Freeform 3015"/>
                    <p:cNvSpPr>
                      <a:spLocks/>
                    </p:cNvSpPr>
                    <p:nvPr/>
                  </p:nvSpPr>
                  <p:spPr bwMode="auto">
                    <a:xfrm>
                      <a:off x="4436" y="2409"/>
                      <a:ext cx="54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"/>
                        </a:cxn>
                        <a:cxn ang="0">
                          <a:pos x="52" y="4"/>
                        </a:cxn>
                        <a:cxn ang="0">
                          <a:pos x="52" y="38"/>
                        </a:cxn>
                        <a:cxn ang="0">
                          <a:pos x="54" y="0"/>
                        </a:cxn>
                        <a:cxn ang="0">
                          <a:pos x="0" y="6"/>
                        </a:cxn>
                      </a:cxnLst>
                      <a:rect l="0" t="0" r="r" b="b"/>
                      <a:pathLst>
                        <a:path w="54" h="38">
                          <a:moveTo>
                            <a:pt x="0" y="6"/>
                          </a:moveTo>
                          <a:lnTo>
                            <a:pt x="52" y="4"/>
                          </a:lnTo>
                          <a:lnTo>
                            <a:pt x="52" y="38"/>
                          </a:lnTo>
                          <a:lnTo>
                            <a:pt x="54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1" name="Freeform 3016"/>
                    <p:cNvSpPr>
                      <a:spLocks/>
                    </p:cNvSpPr>
                    <p:nvPr/>
                  </p:nvSpPr>
                  <p:spPr bwMode="auto">
                    <a:xfrm>
                      <a:off x="4436" y="2373"/>
                      <a:ext cx="54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40"/>
                        </a:cxn>
                        <a:cxn ang="0">
                          <a:pos x="22" y="0"/>
                        </a:cxn>
                        <a:cxn ang="0">
                          <a:pos x="0" y="42"/>
                        </a:cxn>
                        <a:cxn ang="0">
                          <a:pos x="54" y="36"/>
                        </a:cxn>
                        <a:cxn ang="0">
                          <a:pos x="6" y="40"/>
                        </a:cxn>
                      </a:cxnLst>
                      <a:rect l="0" t="0" r="r" b="b"/>
                      <a:pathLst>
                        <a:path w="54" h="42">
                          <a:moveTo>
                            <a:pt x="6" y="40"/>
                          </a:moveTo>
                          <a:lnTo>
                            <a:pt x="22" y="0"/>
                          </a:lnTo>
                          <a:lnTo>
                            <a:pt x="0" y="42"/>
                          </a:lnTo>
                          <a:lnTo>
                            <a:pt x="54" y="36"/>
                          </a:lnTo>
                          <a:lnTo>
                            <a:pt x="6" y="4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2" name="Freeform 3017"/>
                    <p:cNvSpPr>
                      <a:spLocks/>
                    </p:cNvSpPr>
                    <p:nvPr/>
                  </p:nvSpPr>
                  <p:spPr bwMode="auto">
                    <a:xfrm>
                      <a:off x="4488" y="2409"/>
                      <a:ext cx="264" cy="260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0" y="38"/>
                        </a:cxn>
                        <a:cxn ang="0">
                          <a:pos x="264" y="260"/>
                        </a:cxn>
                        <a:cxn ang="0">
                          <a:pos x="2" y="36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264" h="260">
                          <a:moveTo>
                            <a:pt x="2" y="0"/>
                          </a:moveTo>
                          <a:lnTo>
                            <a:pt x="0" y="38"/>
                          </a:lnTo>
                          <a:lnTo>
                            <a:pt x="264" y="260"/>
                          </a:lnTo>
                          <a:lnTo>
                            <a:pt x="2" y="36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3" name="Freeform 3018"/>
                    <p:cNvSpPr>
                      <a:spLocks/>
                    </p:cNvSpPr>
                    <p:nvPr/>
                  </p:nvSpPr>
                  <p:spPr bwMode="auto">
                    <a:xfrm>
                      <a:off x="4436" y="2359"/>
                      <a:ext cx="28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0"/>
                        </a:cxn>
                        <a:cxn ang="0">
                          <a:pos x="22" y="2"/>
                        </a:cxn>
                        <a:cxn ang="0">
                          <a:pos x="0" y="56"/>
                        </a:cxn>
                        <a:cxn ang="0">
                          <a:pos x="22" y="14"/>
                        </a:cxn>
                        <a:cxn ang="0">
                          <a:pos x="28" y="0"/>
                        </a:cxn>
                      </a:cxnLst>
                      <a:rect l="0" t="0" r="r" b="b"/>
                      <a:pathLst>
                        <a:path w="28" h="56">
                          <a:moveTo>
                            <a:pt x="28" y="0"/>
                          </a:moveTo>
                          <a:lnTo>
                            <a:pt x="22" y="2"/>
                          </a:lnTo>
                          <a:lnTo>
                            <a:pt x="0" y="56"/>
                          </a:lnTo>
                          <a:lnTo>
                            <a:pt x="22" y="14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4" name="Freeform 3019"/>
                    <p:cNvSpPr>
                      <a:spLocks/>
                    </p:cNvSpPr>
                    <p:nvPr/>
                  </p:nvSpPr>
                  <p:spPr bwMode="auto">
                    <a:xfrm>
                      <a:off x="4442" y="2291"/>
                      <a:ext cx="438" cy="37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2"/>
                        </a:cxn>
                        <a:cxn ang="0">
                          <a:pos x="48" y="118"/>
                        </a:cxn>
                        <a:cxn ang="0">
                          <a:pos x="48" y="154"/>
                        </a:cxn>
                        <a:cxn ang="0">
                          <a:pos x="310" y="378"/>
                        </a:cxn>
                        <a:cxn ang="0">
                          <a:pos x="422" y="176"/>
                        </a:cxn>
                        <a:cxn ang="0">
                          <a:pos x="438" y="104"/>
                        </a:cxn>
                        <a:cxn ang="0">
                          <a:pos x="306" y="16"/>
                        </a:cxn>
                        <a:cxn ang="0">
                          <a:pos x="224" y="32"/>
                        </a:cxn>
                        <a:cxn ang="0">
                          <a:pos x="194" y="0"/>
                        </a:cxn>
                        <a:cxn ang="0">
                          <a:pos x="24" y="66"/>
                        </a:cxn>
                        <a:cxn ang="0">
                          <a:pos x="16" y="82"/>
                        </a:cxn>
                        <a:cxn ang="0">
                          <a:pos x="0" y="122"/>
                        </a:cxn>
                      </a:cxnLst>
                      <a:rect l="0" t="0" r="r" b="b"/>
                      <a:pathLst>
                        <a:path w="438" h="378">
                          <a:moveTo>
                            <a:pt x="0" y="122"/>
                          </a:moveTo>
                          <a:lnTo>
                            <a:pt x="48" y="118"/>
                          </a:lnTo>
                          <a:lnTo>
                            <a:pt x="48" y="154"/>
                          </a:lnTo>
                          <a:lnTo>
                            <a:pt x="310" y="378"/>
                          </a:lnTo>
                          <a:lnTo>
                            <a:pt x="422" y="176"/>
                          </a:lnTo>
                          <a:lnTo>
                            <a:pt x="438" y="104"/>
                          </a:lnTo>
                          <a:lnTo>
                            <a:pt x="306" y="16"/>
                          </a:lnTo>
                          <a:lnTo>
                            <a:pt x="224" y="32"/>
                          </a:lnTo>
                          <a:lnTo>
                            <a:pt x="194" y="0"/>
                          </a:lnTo>
                          <a:lnTo>
                            <a:pt x="24" y="66"/>
                          </a:lnTo>
                          <a:lnTo>
                            <a:pt x="16" y="82"/>
                          </a:lnTo>
                          <a:lnTo>
                            <a:pt x="0" y="12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chemeClr val="bg1">
                            <a:lumMod val="50000"/>
                          </a:schemeClr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5" name="Freeform 3020"/>
                    <p:cNvSpPr>
                      <a:spLocks/>
                    </p:cNvSpPr>
                    <p:nvPr/>
                  </p:nvSpPr>
                  <p:spPr bwMode="auto">
                    <a:xfrm>
                      <a:off x="4346" y="2849"/>
                      <a:ext cx="320" cy="84"/>
                    </a:xfrm>
                    <a:custGeom>
                      <a:avLst/>
                      <a:gdLst/>
                      <a:ahLst/>
                      <a:cxnLst>
                        <a:cxn ang="0">
                          <a:pos x="278" y="42"/>
                        </a:cxn>
                        <a:cxn ang="0">
                          <a:pos x="320" y="56"/>
                        </a:cxn>
                        <a:cxn ang="0">
                          <a:pos x="314" y="0"/>
                        </a:cxn>
                        <a:cxn ang="0">
                          <a:pos x="314" y="48"/>
                        </a:cxn>
                        <a:cxn ang="0">
                          <a:pos x="280" y="36"/>
                        </a:cxn>
                        <a:cxn ang="0">
                          <a:pos x="18" y="78"/>
                        </a:cxn>
                        <a:cxn ang="0">
                          <a:pos x="0" y="54"/>
                        </a:cxn>
                        <a:cxn ang="0">
                          <a:pos x="18" y="84"/>
                        </a:cxn>
                        <a:cxn ang="0">
                          <a:pos x="278" y="42"/>
                        </a:cxn>
                      </a:cxnLst>
                      <a:rect l="0" t="0" r="r" b="b"/>
                      <a:pathLst>
                        <a:path w="320" h="84">
                          <a:moveTo>
                            <a:pt x="278" y="42"/>
                          </a:moveTo>
                          <a:lnTo>
                            <a:pt x="320" y="56"/>
                          </a:lnTo>
                          <a:lnTo>
                            <a:pt x="314" y="0"/>
                          </a:lnTo>
                          <a:lnTo>
                            <a:pt x="314" y="48"/>
                          </a:lnTo>
                          <a:lnTo>
                            <a:pt x="280" y="36"/>
                          </a:lnTo>
                          <a:lnTo>
                            <a:pt x="18" y="78"/>
                          </a:lnTo>
                          <a:lnTo>
                            <a:pt x="0" y="54"/>
                          </a:lnTo>
                          <a:lnTo>
                            <a:pt x="18" y="84"/>
                          </a:lnTo>
                          <a:lnTo>
                            <a:pt x="278" y="4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6" name="Freeform 3021"/>
                    <p:cNvSpPr>
                      <a:spLocks/>
                    </p:cNvSpPr>
                    <p:nvPr/>
                  </p:nvSpPr>
                  <p:spPr bwMode="auto">
                    <a:xfrm>
                      <a:off x="4660" y="2847"/>
                      <a:ext cx="70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70" y="4"/>
                        </a:cxn>
                        <a:cxn ang="0">
                          <a:pos x="7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70" h="4">
                          <a:moveTo>
                            <a:pt x="0" y="2"/>
                          </a:moveTo>
                          <a:lnTo>
                            <a:pt x="70" y="4"/>
                          </a:lnTo>
                          <a:lnTo>
                            <a:pt x="7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7" name="Freeform 3022"/>
                    <p:cNvSpPr>
                      <a:spLocks/>
                    </p:cNvSpPr>
                    <p:nvPr/>
                  </p:nvSpPr>
                  <p:spPr bwMode="auto">
                    <a:xfrm>
                      <a:off x="4660" y="2849"/>
                      <a:ext cx="70" cy="5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56"/>
                        </a:cxn>
                        <a:cxn ang="0">
                          <a:pos x="6" y="6"/>
                        </a:cxn>
                        <a:cxn ang="0">
                          <a:pos x="70" y="6"/>
                        </a:cxn>
                        <a:cxn ang="0">
                          <a:pos x="70" y="2"/>
                        </a:cxn>
                        <a:cxn ang="0">
                          <a:pos x="0" y="0"/>
                        </a:cxn>
                        <a:cxn ang="0">
                          <a:pos x="6" y="56"/>
                        </a:cxn>
                      </a:cxnLst>
                      <a:rect l="0" t="0" r="r" b="b"/>
                      <a:pathLst>
                        <a:path w="70" h="56">
                          <a:moveTo>
                            <a:pt x="6" y="56"/>
                          </a:moveTo>
                          <a:lnTo>
                            <a:pt x="6" y="6"/>
                          </a:lnTo>
                          <a:lnTo>
                            <a:pt x="70" y="6"/>
                          </a:lnTo>
                          <a:lnTo>
                            <a:pt x="70" y="2"/>
                          </a:lnTo>
                          <a:lnTo>
                            <a:pt x="0" y="0"/>
                          </a:lnTo>
                          <a:lnTo>
                            <a:pt x="6" y="5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8" name="Freeform 3023"/>
                    <p:cNvSpPr>
                      <a:spLocks/>
                    </p:cNvSpPr>
                    <p:nvPr/>
                  </p:nvSpPr>
                  <p:spPr bwMode="auto">
                    <a:xfrm>
                      <a:off x="4340" y="2891"/>
                      <a:ext cx="24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42"/>
                        </a:cxn>
                        <a:cxn ang="0">
                          <a:pos x="6" y="12"/>
                        </a:cxn>
                        <a:cxn ang="0">
                          <a:pos x="0" y="0"/>
                        </a:cxn>
                        <a:cxn ang="0">
                          <a:pos x="2" y="12"/>
                        </a:cxn>
                        <a:cxn ang="0">
                          <a:pos x="24" y="42"/>
                        </a:cxn>
                      </a:cxnLst>
                      <a:rect l="0" t="0" r="r" b="b"/>
                      <a:pathLst>
                        <a:path w="24" h="42">
                          <a:moveTo>
                            <a:pt x="24" y="42"/>
                          </a:moveTo>
                          <a:lnTo>
                            <a:pt x="6" y="12"/>
                          </a:lnTo>
                          <a:lnTo>
                            <a:pt x="0" y="0"/>
                          </a:lnTo>
                          <a:lnTo>
                            <a:pt x="2" y="12"/>
                          </a:lnTo>
                          <a:lnTo>
                            <a:pt x="24" y="4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29" name="Freeform 3024"/>
                    <p:cNvSpPr>
                      <a:spLocks/>
                    </p:cNvSpPr>
                    <p:nvPr/>
                  </p:nvSpPr>
                  <p:spPr bwMode="auto">
                    <a:xfrm>
                      <a:off x="4066" y="2911"/>
                      <a:ext cx="4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44" y="86"/>
                        </a:cxn>
                        <a:cxn ang="0">
                          <a:pos x="44" y="86"/>
                        </a:cxn>
                        <a:cxn ang="0">
                          <a:pos x="0" y="0"/>
                        </a:cxn>
                        <a:cxn ang="0">
                          <a:pos x="44" y="86"/>
                        </a:cxn>
                      </a:cxnLst>
                      <a:rect l="0" t="0" r="r" b="b"/>
                      <a:pathLst>
                        <a:path w="44" h="86">
                          <a:moveTo>
                            <a:pt x="44" y="86"/>
                          </a:moveTo>
                          <a:lnTo>
                            <a:pt x="44" y="86"/>
                          </a:lnTo>
                          <a:lnTo>
                            <a:pt x="0" y="0"/>
                          </a:lnTo>
                          <a:lnTo>
                            <a:pt x="44" y="8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0" name="Freeform 3025"/>
                    <p:cNvSpPr>
                      <a:spLocks/>
                    </p:cNvSpPr>
                    <p:nvPr/>
                  </p:nvSpPr>
                  <p:spPr bwMode="auto">
                    <a:xfrm>
                      <a:off x="4204" y="2357"/>
                      <a:ext cx="546" cy="570"/>
                    </a:xfrm>
                    <a:custGeom>
                      <a:avLst/>
                      <a:gdLst/>
                      <a:ahLst/>
                      <a:cxnLst>
                        <a:cxn ang="0">
                          <a:pos x="422" y="528"/>
                        </a:cxn>
                        <a:cxn ang="0">
                          <a:pos x="456" y="540"/>
                        </a:cxn>
                        <a:cxn ang="0">
                          <a:pos x="456" y="492"/>
                        </a:cxn>
                        <a:cxn ang="0">
                          <a:pos x="526" y="490"/>
                        </a:cxn>
                        <a:cxn ang="0">
                          <a:pos x="526" y="494"/>
                        </a:cxn>
                        <a:cxn ang="0">
                          <a:pos x="526" y="494"/>
                        </a:cxn>
                        <a:cxn ang="0">
                          <a:pos x="512" y="378"/>
                        </a:cxn>
                        <a:cxn ang="0">
                          <a:pos x="546" y="314"/>
                        </a:cxn>
                        <a:cxn ang="0">
                          <a:pos x="284" y="90"/>
                        </a:cxn>
                        <a:cxn ang="0">
                          <a:pos x="284" y="56"/>
                        </a:cxn>
                        <a:cxn ang="0">
                          <a:pos x="232" y="58"/>
                        </a:cxn>
                        <a:cxn ang="0">
                          <a:pos x="254" y="4"/>
                        </a:cxn>
                        <a:cxn ang="0">
                          <a:pos x="260" y="2"/>
                        </a:cxn>
                        <a:cxn ang="0">
                          <a:pos x="254" y="16"/>
                        </a:cxn>
                        <a:cxn ang="0">
                          <a:pos x="262" y="0"/>
                        </a:cxn>
                        <a:cxn ang="0">
                          <a:pos x="182" y="30"/>
                        </a:cxn>
                        <a:cxn ang="0">
                          <a:pos x="0" y="60"/>
                        </a:cxn>
                        <a:cxn ang="0">
                          <a:pos x="120" y="390"/>
                        </a:cxn>
                        <a:cxn ang="0">
                          <a:pos x="142" y="546"/>
                        </a:cxn>
                        <a:cxn ang="0">
                          <a:pos x="160" y="570"/>
                        </a:cxn>
                        <a:cxn ang="0">
                          <a:pos x="422" y="528"/>
                        </a:cxn>
                      </a:cxnLst>
                      <a:rect l="0" t="0" r="r" b="b"/>
                      <a:pathLst>
                        <a:path w="546" h="570">
                          <a:moveTo>
                            <a:pt x="422" y="528"/>
                          </a:moveTo>
                          <a:lnTo>
                            <a:pt x="456" y="540"/>
                          </a:lnTo>
                          <a:lnTo>
                            <a:pt x="456" y="492"/>
                          </a:lnTo>
                          <a:lnTo>
                            <a:pt x="526" y="490"/>
                          </a:lnTo>
                          <a:lnTo>
                            <a:pt x="526" y="494"/>
                          </a:lnTo>
                          <a:lnTo>
                            <a:pt x="526" y="494"/>
                          </a:lnTo>
                          <a:lnTo>
                            <a:pt x="512" y="378"/>
                          </a:lnTo>
                          <a:lnTo>
                            <a:pt x="546" y="314"/>
                          </a:lnTo>
                          <a:lnTo>
                            <a:pt x="284" y="90"/>
                          </a:lnTo>
                          <a:lnTo>
                            <a:pt x="284" y="56"/>
                          </a:lnTo>
                          <a:lnTo>
                            <a:pt x="232" y="58"/>
                          </a:lnTo>
                          <a:lnTo>
                            <a:pt x="254" y="4"/>
                          </a:lnTo>
                          <a:lnTo>
                            <a:pt x="260" y="2"/>
                          </a:lnTo>
                          <a:lnTo>
                            <a:pt x="254" y="16"/>
                          </a:lnTo>
                          <a:lnTo>
                            <a:pt x="262" y="0"/>
                          </a:lnTo>
                          <a:lnTo>
                            <a:pt x="182" y="30"/>
                          </a:lnTo>
                          <a:lnTo>
                            <a:pt x="0" y="60"/>
                          </a:lnTo>
                          <a:lnTo>
                            <a:pt x="120" y="390"/>
                          </a:lnTo>
                          <a:lnTo>
                            <a:pt x="142" y="546"/>
                          </a:lnTo>
                          <a:lnTo>
                            <a:pt x="160" y="570"/>
                          </a:lnTo>
                          <a:lnTo>
                            <a:pt x="422" y="528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1" name="Freeform 3026"/>
                    <p:cNvSpPr>
                      <a:spLocks/>
                    </p:cNvSpPr>
                    <p:nvPr/>
                  </p:nvSpPr>
                  <p:spPr bwMode="auto">
                    <a:xfrm>
                      <a:off x="4066" y="2851"/>
                      <a:ext cx="926" cy="666"/>
                    </a:xfrm>
                    <a:custGeom>
                      <a:avLst/>
                      <a:gdLst/>
                      <a:ahLst/>
                      <a:cxnLst>
                        <a:cxn ang="0">
                          <a:pos x="896" y="342"/>
                        </a:cxn>
                        <a:cxn ang="0">
                          <a:pos x="808" y="232"/>
                        </a:cxn>
                        <a:cxn ang="0">
                          <a:pos x="808" y="182"/>
                        </a:cxn>
                        <a:cxn ang="0">
                          <a:pos x="668" y="20"/>
                        </a:cxn>
                        <a:cxn ang="0">
                          <a:pos x="664" y="0"/>
                        </a:cxn>
                        <a:cxn ang="0">
                          <a:pos x="664" y="0"/>
                        </a:cxn>
                        <a:cxn ang="0">
                          <a:pos x="664" y="4"/>
                        </a:cxn>
                        <a:cxn ang="0">
                          <a:pos x="600" y="4"/>
                        </a:cxn>
                        <a:cxn ang="0">
                          <a:pos x="600" y="54"/>
                        </a:cxn>
                        <a:cxn ang="0">
                          <a:pos x="558" y="40"/>
                        </a:cxn>
                        <a:cxn ang="0">
                          <a:pos x="298" y="82"/>
                        </a:cxn>
                        <a:cxn ang="0">
                          <a:pos x="276" y="52"/>
                        </a:cxn>
                        <a:cxn ang="0">
                          <a:pos x="274" y="40"/>
                        </a:cxn>
                        <a:cxn ang="0">
                          <a:pos x="0" y="60"/>
                        </a:cxn>
                        <a:cxn ang="0">
                          <a:pos x="44" y="146"/>
                        </a:cxn>
                        <a:cxn ang="0">
                          <a:pos x="132" y="108"/>
                        </a:cxn>
                        <a:cxn ang="0">
                          <a:pos x="242" y="154"/>
                        </a:cxn>
                        <a:cxn ang="0">
                          <a:pos x="242" y="192"/>
                        </a:cxn>
                        <a:cxn ang="0">
                          <a:pos x="298" y="192"/>
                        </a:cxn>
                        <a:cxn ang="0">
                          <a:pos x="380" y="128"/>
                        </a:cxn>
                        <a:cxn ang="0">
                          <a:pos x="558" y="206"/>
                        </a:cxn>
                        <a:cxn ang="0">
                          <a:pos x="558" y="368"/>
                        </a:cxn>
                        <a:cxn ang="0">
                          <a:pos x="598" y="382"/>
                        </a:cxn>
                        <a:cxn ang="0">
                          <a:pos x="638" y="478"/>
                        </a:cxn>
                        <a:cxn ang="0">
                          <a:pos x="776" y="584"/>
                        </a:cxn>
                        <a:cxn ang="0">
                          <a:pos x="776" y="626"/>
                        </a:cxn>
                        <a:cxn ang="0">
                          <a:pos x="830" y="666"/>
                        </a:cxn>
                        <a:cxn ang="0">
                          <a:pos x="886" y="610"/>
                        </a:cxn>
                        <a:cxn ang="0">
                          <a:pos x="916" y="610"/>
                        </a:cxn>
                        <a:cxn ang="0">
                          <a:pos x="926" y="518"/>
                        </a:cxn>
                        <a:cxn ang="0">
                          <a:pos x="896" y="342"/>
                        </a:cxn>
                      </a:cxnLst>
                      <a:rect l="0" t="0" r="r" b="b"/>
                      <a:pathLst>
                        <a:path w="926" h="666">
                          <a:moveTo>
                            <a:pt x="896" y="342"/>
                          </a:moveTo>
                          <a:lnTo>
                            <a:pt x="808" y="232"/>
                          </a:lnTo>
                          <a:lnTo>
                            <a:pt x="808" y="182"/>
                          </a:lnTo>
                          <a:lnTo>
                            <a:pt x="668" y="20"/>
                          </a:lnTo>
                          <a:lnTo>
                            <a:pt x="664" y="0"/>
                          </a:lnTo>
                          <a:lnTo>
                            <a:pt x="664" y="0"/>
                          </a:lnTo>
                          <a:lnTo>
                            <a:pt x="664" y="4"/>
                          </a:lnTo>
                          <a:lnTo>
                            <a:pt x="600" y="4"/>
                          </a:lnTo>
                          <a:lnTo>
                            <a:pt x="600" y="54"/>
                          </a:lnTo>
                          <a:lnTo>
                            <a:pt x="558" y="40"/>
                          </a:lnTo>
                          <a:lnTo>
                            <a:pt x="298" y="82"/>
                          </a:lnTo>
                          <a:lnTo>
                            <a:pt x="276" y="52"/>
                          </a:lnTo>
                          <a:lnTo>
                            <a:pt x="274" y="40"/>
                          </a:lnTo>
                          <a:lnTo>
                            <a:pt x="0" y="60"/>
                          </a:lnTo>
                          <a:lnTo>
                            <a:pt x="44" y="146"/>
                          </a:lnTo>
                          <a:lnTo>
                            <a:pt x="132" y="108"/>
                          </a:lnTo>
                          <a:lnTo>
                            <a:pt x="242" y="154"/>
                          </a:lnTo>
                          <a:lnTo>
                            <a:pt x="242" y="192"/>
                          </a:lnTo>
                          <a:lnTo>
                            <a:pt x="298" y="192"/>
                          </a:lnTo>
                          <a:lnTo>
                            <a:pt x="380" y="128"/>
                          </a:lnTo>
                          <a:lnTo>
                            <a:pt x="558" y="206"/>
                          </a:lnTo>
                          <a:lnTo>
                            <a:pt x="558" y="368"/>
                          </a:lnTo>
                          <a:lnTo>
                            <a:pt x="598" y="382"/>
                          </a:lnTo>
                          <a:lnTo>
                            <a:pt x="638" y="478"/>
                          </a:lnTo>
                          <a:lnTo>
                            <a:pt x="776" y="584"/>
                          </a:lnTo>
                          <a:lnTo>
                            <a:pt x="776" y="626"/>
                          </a:lnTo>
                          <a:lnTo>
                            <a:pt x="830" y="666"/>
                          </a:lnTo>
                          <a:lnTo>
                            <a:pt x="886" y="610"/>
                          </a:lnTo>
                          <a:lnTo>
                            <a:pt x="916" y="610"/>
                          </a:lnTo>
                          <a:lnTo>
                            <a:pt x="926" y="518"/>
                          </a:lnTo>
                          <a:lnTo>
                            <a:pt x="896" y="342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2" name="Freeform 3027"/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40" y="13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38" y="132"/>
                          </a:ln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3" name="Freeform 3028"/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62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" y="84"/>
                        </a:cxn>
                        <a:cxn ang="0">
                          <a:pos x="62" y="136"/>
                        </a:cxn>
                        <a:cxn ang="0">
                          <a:pos x="12" y="8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2" h="136">
                          <a:moveTo>
                            <a:pt x="0" y="0"/>
                          </a:moveTo>
                          <a:lnTo>
                            <a:pt x="10" y="84"/>
                          </a:lnTo>
                          <a:lnTo>
                            <a:pt x="62" y="136"/>
                          </a:lnTo>
                          <a:lnTo>
                            <a:pt x="12" y="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4" name="Freeform 3029"/>
                    <p:cNvSpPr>
                      <a:spLocks/>
                    </p:cNvSpPr>
                    <p:nvPr/>
                  </p:nvSpPr>
                  <p:spPr bwMode="auto">
                    <a:xfrm>
                      <a:off x="4448" y="1469"/>
                      <a:ext cx="76" cy="202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0" y="6"/>
                        </a:cxn>
                        <a:cxn ang="0">
                          <a:pos x="6" y="24"/>
                        </a:cxn>
                        <a:cxn ang="0">
                          <a:pos x="74" y="202"/>
                        </a:cxn>
                        <a:cxn ang="0">
                          <a:pos x="76" y="200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76" h="202">
                          <a:moveTo>
                            <a:pt x="2" y="0"/>
                          </a:moveTo>
                          <a:lnTo>
                            <a:pt x="0" y="6"/>
                          </a:lnTo>
                          <a:lnTo>
                            <a:pt x="6" y="24"/>
                          </a:lnTo>
                          <a:lnTo>
                            <a:pt x="74" y="202"/>
                          </a:lnTo>
                          <a:lnTo>
                            <a:pt x="76" y="20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5" name="Freeform 3030"/>
                    <p:cNvSpPr>
                      <a:spLocks/>
                    </p:cNvSpPr>
                    <p:nvPr/>
                  </p:nvSpPr>
                  <p:spPr bwMode="auto">
                    <a:xfrm>
                      <a:off x="4414" y="1681"/>
                      <a:ext cx="392" cy="354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268"/>
                        </a:cxn>
                        <a:cxn ang="0">
                          <a:pos x="0" y="264"/>
                        </a:cxn>
                        <a:cxn ang="0">
                          <a:pos x="10" y="298"/>
                        </a:cxn>
                        <a:cxn ang="0">
                          <a:pos x="62" y="320"/>
                        </a:cxn>
                        <a:cxn ang="0">
                          <a:pos x="62" y="320"/>
                        </a:cxn>
                        <a:cxn ang="0">
                          <a:pos x="64" y="322"/>
                        </a:cxn>
                        <a:cxn ang="0">
                          <a:pos x="136" y="354"/>
                        </a:cxn>
                        <a:cxn ang="0">
                          <a:pos x="206" y="312"/>
                        </a:cxn>
                        <a:cxn ang="0">
                          <a:pos x="236" y="148"/>
                        </a:cxn>
                        <a:cxn ang="0">
                          <a:pos x="266" y="172"/>
                        </a:cxn>
                        <a:cxn ang="0">
                          <a:pos x="294" y="102"/>
                        </a:cxn>
                        <a:cxn ang="0">
                          <a:pos x="336" y="40"/>
                        </a:cxn>
                        <a:cxn ang="0">
                          <a:pos x="376" y="40"/>
                        </a:cxn>
                        <a:cxn ang="0">
                          <a:pos x="392" y="18"/>
                        </a:cxn>
                        <a:cxn ang="0">
                          <a:pos x="346" y="8"/>
                        </a:cxn>
                        <a:cxn ang="0">
                          <a:pos x="240" y="64"/>
                        </a:cxn>
                        <a:cxn ang="0">
                          <a:pos x="214" y="18"/>
                        </a:cxn>
                        <a:cxn ang="0">
                          <a:pos x="126" y="48"/>
                        </a:cxn>
                        <a:cxn ang="0">
                          <a:pos x="110" y="0"/>
                        </a:cxn>
                        <a:cxn ang="0">
                          <a:pos x="98" y="76"/>
                        </a:cxn>
                        <a:cxn ang="0">
                          <a:pos x="6" y="268"/>
                        </a:cxn>
                      </a:cxnLst>
                      <a:rect l="0" t="0" r="r" b="b"/>
                      <a:pathLst>
                        <a:path w="392" h="354">
                          <a:moveTo>
                            <a:pt x="6" y="268"/>
                          </a:moveTo>
                          <a:lnTo>
                            <a:pt x="0" y="264"/>
                          </a:lnTo>
                          <a:lnTo>
                            <a:pt x="10" y="298"/>
                          </a:lnTo>
                          <a:lnTo>
                            <a:pt x="62" y="320"/>
                          </a:lnTo>
                          <a:lnTo>
                            <a:pt x="62" y="320"/>
                          </a:lnTo>
                          <a:lnTo>
                            <a:pt x="64" y="322"/>
                          </a:lnTo>
                          <a:lnTo>
                            <a:pt x="136" y="354"/>
                          </a:lnTo>
                          <a:lnTo>
                            <a:pt x="206" y="312"/>
                          </a:lnTo>
                          <a:lnTo>
                            <a:pt x="236" y="148"/>
                          </a:lnTo>
                          <a:lnTo>
                            <a:pt x="266" y="172"/>
                          </a:lnTo>
                          <a:lnTo>
                            <a:pt x="294" y="102"/>
                          </a:lnTo>
                          <a:lnTo>
                            <a:pt x="336" y="40"/>
                          </a:lnTo>
                          <a:lnTo>
                            <a:pt x="376" y="40"/>
                          </a:lnTo>
                          <a:lnTo>
                            <a:pt x="392" y="18"/>
                          </a:lnTo>
                          <a:lnTo>
                            <a:pt x="346" y="8"/>
                          </a:lnTo>
                          <a:lnTo>
                            <a:pt x="240" y="64"/>
                          </a:lnTo>
                          <a:lnTo>
                            <a:pt x="214" y="18"/>
                          </a:lnTo>
                          <a:lnTo>
                            <a:pt x="126" y="48"/>
                          </a:lnTo>
                          <a:lnTo>
                            <a:pt x="110" y="0"/>
                          </a:lnTo>
                          <a:lnTo>
                            <a:pt x="98" y="76"/>
                          </a:lnTo>
                          <a:lnTo>
                            <a:pt x="6" y="268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6" name="Freeform 3031"/>
                    <p:cNvSpPr>
                      <a:spLocks/>
                    </p:cNvSpPr>
                    <p:nvPr/>
                  </p:nvSpPr>
                  <p:spPr bwMode="auto">
                    <a:xfrm>
                      <a:off x="4414" y="1943"/>
                      <a:ext cx="6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6" y="6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6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7" name="Freeform 3032"/>
                    <p:cNvSpPr>
                      <a:spLocks/>
                    </p:cNvSpPr>
                    <p:nvPr/>
                  </p:nvSpPr>
                  <p:spPr bwMode="auto">
                    <a:xfrm>
                      <a:off x="4512" y="1679"/>
                      <a:ext cx="12" cy="7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8"/>
                        </a:cxn>
                        <a:cxn ang="0">
                          <a:pos x="12" y="2"/>
                        </a:cxn>
                        <a:cxn ang="0">
                          <a:pos x="10" y="0"/>
                        </a:cxn>
                        <a:cxn ang="0">
                          <a:pos x="0" y="78"/>
                        </a:cxn>
                      </a:cxnLst>
                      <a:rect l="0" t="0" r="r" b="b"/>
                      <a:pathLst>
                        <a:path w="12" h="78">
                          <a:moveTo>
                            <a:pt x="0" y="78"/>
                          </a:moveTo>
                          <a:lnTo>
                            <a:pt x="12" y="2"/>
                          </a:lnTo>
                          <a:lnTo>
                            <a:pt x="1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8" name="Freeform 3033"/>
                    <p:cNvSpPr>
                      <a:spLocks/>
                    </p:cNvSpPr>
                    <p:nvPr/>
                  </p:nvSpPr>
                  <p:spPr bwMode="auto">
                    <a:xfrm>
                      <a:off x="4420" y="1757"/>
                      <a:ext cx="92" cy="192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60"/>
                        </a:cxn>
                        <a:cxn ang="0">
                          <a:pos x="0" y="192"/>
                        </a:cxn>
                        <a:cxn ang="0">
                          <a:pos x="92" y="0"/>
                        </a:cxn>
                        <a:cxn ang="0">
                          <a:pos x="58" y="60"/>
                        </a:cxn>
                      </a:cxnLst>
                      <a:rect l="0" t="0" r="r" b="b"/>
                      <a:pathLst>
                        <a:path w="92" h="192">
                          <a:moveTo>
                            <a:pt x="58" y="60"/>
                          </a:moveTo>
                          <a:lnTo>
                            <a:pt x="0" y="192"/>
                          </a:lnTo>
                          <a:lnTo>
                            <a:pt x="92" y="0"/>
                          </a:lnTo>
                          <a:lnTo>
                            <a:pt x="58" y="6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39" name="Freeform 3034"/>
                    <p:cNvSpPr>
                      <a:spLocks/>
                    </p:cNvSpPr>
                    <p:nvPr/>
                  </p:nvSpPr>
                  <p:spPr bwMode="auto">
                    <a:xfrm>
                      <a:off x="4522" y="1671"/>
                      <a:ext cx="2" cy="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"/>
                        </a:cxn>
                        <a:cxn ang="0">
                          <a:pos x="2" y="2"/>
                        </a:cxn>
                        <a:cxn ang="0">
                          <a:pos x="0" y="0"/>
                        </a:cxn>
                        <a:cxn ang="0">
                          <a:pos x="0" y="6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0" y="6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0" name="Freeform 3035"/>
                    <p:cNvSpPr>
                      <a:spLocks/>
                    </p:cNvSpPr>
                    <p:nvPr/>
                  </p:nvSpPr>
                  <p:spPr bwMode="auto">
                    <a:xfrm>
                      <a:off x="4122" y="1471"/>
                      <a:ext cx="396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282" y="50"/>
                        </a:cxn>
                        <a:cxn ang="0">
                          <a:pos x="234" y="78"/>
                        </a:cxn>
                        <a:cxn ang="0">
                          <a:pos x="206" y="104"/>
                        </a:cxn>
                        <a:cxn ang="0">
                          <a:pos x="142" y="84"/>
                        </a:cxn>
                        <a:cxn ang="0">
                          <a:pos x="0" y="128"/>
                        </a:cxn>
                        <a:cxn ang="0">
                          <a:pos x="66" y="422"/>
                        </a:cxn>
                        <a:cxn ang="0">
                          <a:pos x="172" y="460"/>
                        </a:cxn>
                        <a:cxn ang="0">
                          <a:pos x="264" y="448"/>
                        </a:cxn>
                        <a:cxn ang="0">
                          <a:pos x="298" y="468"/>
                        </a:cxn>
                        <a:cxn ang="0">
                          <a:pos x="354" y="344"/>
                        </a:cxn>
                        <a:cxn ang="0">
                          <a:pos x="386" y="284"/>
                        </a:cxn>
                        <a:cxn ang="0">
                          <a:pos x="396" y="200"/>
                        </a:cxn>
                        <a:cxn ang="0">
                          <a:pos x="332" y="22"/>
                        </a:cxn>
                        <a:cxn ang="0">
                          <a:pos x="324" y="0"/>
                        </a:cxn>
                        <a:cxn ang="0">
                          <a:pos x="282" y="50"/>
                        </a:cxn>
                      </a:cxnLst>
                      <a:rect l="0" t="0" r="r" b="b"/>
                      <a:pathLst>
                        <a:path w="396" h="468">
                          <a:moveTo>
                            <a:pt x="282" y="50"/>
                          </a:moveTo>
                          <a:lnTo>
                            <a:pt x="234" y="78"/>
                          </a:lnTo>
                          <a:lnTo>
                            <a:pt x="206" y="104"/>
                          </a:lnTo>
                          <a:lnTo>
                            <a:pt x="142" y="84"/>
                          </a:lnTo>
                          <a:lnTo>
                            <a:pt x="0" y="128"/>
                          </a:lnTo>
                          <a:lnTo>
                            <a:pt x="66" y="422"/>
                          </a:lnTo>
                          <a:lnTo>
                            <a:pt x="172" y="460"/>
                          </a:lnTo>
                          <a:lnTo>
                            <a:pt x="264" y="448"/>
                          </a:lnTo>
                          <a:lnTo>
                            <a:pt x="298" y="468"/>
                          </a:lnTo>
                          <a:lnTo>
                            <a:pt x="354" y="344"/>
                          </a:lnTo>
                          <a:lnTo>
                            <a:pt x="386" y="284"/>
                          </a:lnTo>
                          <a:lnTo>
                            <a:pt x="396" y="200"/>
                          </a:lnTo>
                          <a:lnTo>
                            <a:pt x="332" y="22"/>
                          </a:lnTo>
                          <a:lnTo>
                            <a:pt x="324" y="0"/>
                          </a:lnTo>
                          <a:lnTo>
                            <a:pt x="282" y="5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1" name="Freeform 3036"/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40" y="13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38" y="132"/>
                          </a:ln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2" name="Freeform 3037"/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62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" y="84"/>
                        </a:cxn>
                        <a:cxn ang="0">
                          <a:pos x="62" y="136"/>
                        </a:cxn>
                        <a:cxn ang="0">
                          <a:pos x="12" y="8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2" h="136">
                          <a:moveTo>
                            <a:pt x="0" y="0"/>
                          </a:moveTo>
                          <a:lnTo>
                            <a:pt x="10" y="84"/>
                          </a:lnTo>
                          <a:lnTo>
                            <a:pt x="62" y="136"/>
                          </a:lnTo>
                          <a:lnTo>
                            <a:pt x="12" y="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3" name="Freeform 3038"/>
                    <p:cNvSpPr>
                      <a:spLocks/>
                    </p:cNvSpPr>
                    <p:nvPr/>
                  </p:nvSpPr>
                  <p:spPr bwMode="auto">
                    <a:xfrm>
                      <a:off x="4534" y="1321"/>
                      <a:ext cx="472" cy="260"/>
                    </a:xfrm>
                    <a:custGeom>
                      <a:avLst/>
                      <a:gdLst/>
                      <a:ahLst/>
                      <a:cxnLst>
                        <a:cxn ang="0">
                          <a:pos x="472" y="190"/>
                        </a:cxn>
                        <a:cxn ang="0">
                          <a:pos x="434" y="138"/>
                        </a:cxn>
                        <a:cxn ang="0">
                          <a:pos x="444" y="68"/>
                        </a:cxn>
                        <a:cxn ang="0">
                          <a:pos x="364" y="0"/>
                        </a:cxn>
                        <a:cxn ang="0">
                          <a:pos x="0" y="120"/>
                        </a:cxn>
                        <a:cxn ang="0">
                          <a:pos x="364" y="4"/>
                        </a:cxn>
                        <a:cxn ang="0">
                          <a:pos x="440" y="70"/>
                        </a:cxn>
                        <a:cxn ang="0">
                          <a:pos x="430" y="138"/>
                        </a:cxn>
                        <a:cxn ang="0">
                          <a:pos x="470" y="190"/>
                        </a:cxn>
                        <a:cxn ang="0">
                          <a:pos x="442" y="260"/>
                        </a:cxn>
                        <a:cxn ang="0">
                          <a:pos x="444" y="258"/>
                        </a:cxn>
                        <a:cxn ang="0">
                          <a:pos x="472" y="190"/>
                        </a:cxn>
                      </a:cxnLst>
                      <a:rect l="0" t="0" r="r" b="b"/>
                      <a:pathLst>
                        <a:path w="472" h="260">
                          <a:moveTo>
                            <a:pt x="472" y="190"/>
                          </a:moveTo>
                          <a:lnTo>
                            <a:pt x="434" y="138"/>
                          </a:lnTo>
                          <a:lnTo>
                            <a:pt x="444" y="68"/>
                          </a:lnTo>
                          <a:lnTo>
                            <a:pt x="364" y="0"/>
                          </a:lnTo>
                          <a:lnTo>
                            <a:pt x="0" y="120"/>
                          </a:lnTo>
                          <a:lnTo>
                            <a:pt x="364" y="4"/>
                          </a:lnTo>
                          <a:lnTo>
                            <a:pt x="440" y="70"/>
                          </a:lnTo>
                          <a:lnTo>
                            <a:pt x="430" y="138"/>
                          </a:lnTo>
                          <a:lnTo>
                            <a:pt x="470" y="190"/>
                          </a:lnTo>
                          <a:lnTo>
                            <a:pt x="442" y="260"/>
                          </a:lnTo>
                          <a:lnTo>
                            <a:pt x="444" y="258"/>
                          </a:lnTo>
                          <a:lnTo>
                            <a:pt x="472" y="19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4" name="Freeform 3039"/>
                    <p:cNvSpPr>
                      <a:spLocks/>
                    </p:cNvSpPr>
                    <p:nvPr/>
                  </p:nvSpPr>
                  <p:spPr bwMode="auto">
                    <a:xfrm>
                      <a:off x="4516" y="1325"/>
                      <a:ext cx="382" cy="1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2"/>
                        </a:cxn>
                        <a:cxn ang="0">
                          <a:pos x="16" y="120"/>
                        </a:cxn>
                        <a:cxn ang="0">
                          <a:pos x="382" y="0"/>
                        </a:cxn>
                        <a:cxn ang="0">
                          <a:pos x="18" y="116"/>
                        </a:cxn>
                        <a:cxn ang="0">
                          <a:pos x="2" y="70"/>
                        </a:cxn>
                        <a:cxn ang="0">
                          <a:pos x="0" y="72"/>
                        </a:cxn>
                      </a:cxnLst>
                      <a:rect l="0" t="0" r="r" b="b"/>
                      <a:pathLst>
                        <a:path w="382" h="120">
                          <a:moveTo>
                            <a:pt x="0" y="72"/>
                          </a:moveTo>
                          <a:lnTo>
                            <a:pt x="16" y="120"/>
                          </a:lnTo>
                          <a:lnTo>
                            <a:pt x="382" y="0"/>
                          </a:lnTo>
                          <a:lnTo>
                            <a:pt x="18" y="116"/>
                          </a:lnTo>
                          <a:lnTo>
                            <a:pt x="2" y="70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5" name="Freeform 3040"/>
                    <p:cNvSpPr>
                      <a:spLocks/>
                    </p:cNvSpPr>
                    <p:nvPr/>
                  </p:nvSpPr>
                  <p:spPr bwMode="auto">
                    <a:xfrm>
                      <a:off x="4946" y="1581"/>
                      <a:ext cx="126" cy="16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"/>
                        </a:cxn>
                        <a:cxn ang="0">
                          <a:pos x="62" y="168"/>
                        </a:cxn>
                        <a:cxn ang="0">
                          <a:pos x="126" y="142"/>
                        </a:cxn>
                        <a:cxn ang="0">
                          <a:pos x="126" y="80"/>
                        </a:cxn>
                        <a:cxn ang="0">
                          <a:pos x="30" y="2"/>
                        </a:cxn>
                        <a:cxn ang="0">
                          <a:pos x="30" y="0"/>
                        </a:cxn>
                        <a:cxn ang="0">
                          <a:pos x="0" y="10"/>
                        </a:cxn>
                      </a:cxnLst>
                      <a:rect l="0" t="0" r="r" b="b"/>
                      <a:pathLst>
                        <a:path w="126" h="168">
                          <a:moveTo>
                            <a:pt x="0" y="10"/>
                          </a:moveTo>
                          <a:lnTo>
                            <a:pt x="62" y="168"/>
                          </a:lnTo>
                          <a:lnTo>
                            <a:pt x="126" y="142"/>
                          </a:lnTo>
                          <a:lnTo>
                            <a:pt x="126" y="80"/>
                          </a:lnTo>
                          <a:lnTo>
                            <a:pt x="30" y="2"/>
                          </a:lnTo>
                          <a:lnTo>
                            <a:pt x="30" y="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6" name="Freeform 3041"/>
                    <p:cNvSpPr>
                      <a:spLocks/>
                    </p:cNvSpPr>
                    <p:nvPr/>
                  </p:nvSpPr>
                  <p:spPr bwMode="auto">
                    <a:xfrm>
                      <a:off x="4446" y="1325"/>
                      <a:ext cx="558" cy="398"/>
                    </a:xfrm>
                    <a:custGeom>
                      <a:avLst/>
                      <a:gdLst/>
                      <a:ahLst/>
                      <a:cxnLst>
                        <a:cxn ang="0">
                          <a:pos x="528" y="66"/>
                        </a:cxn>
                        <a:cxn ang="0">
                          <a:pos x="452" y="0"/>
                        </a:cxn>
                        <a:cxn ang="0">
                          <a:pos x="86" y="120"/>
                        </a:cxn>
                        <a:cxn ang="0">
                          <a:pos x="70" y="72"/>
                        </a:cxn>
                        <a:cxn ang="0">
                          <a:pos x="72" y="70"/>
                        </a:cxn>
                        <a:cxn ang="0">
                          <a:pos x="88" y="116"/>
                        </a:cxn>
                        <a:cxn ang="0">
                          <a:pos x="72" y="64"/>
                        </a:cxn>
                        <a:cxn ang="0">
                          <a:pos x="0" y="146"/>
                        </a:cxn>
                        <a:cxn ang="0">
                          <a:pos x="8" y="168"/>
                        </a:cxn>
                        <a:cxn ang="0">
                          <a:pos x="2" y="150"/>
                        </a:cxn>
                        <a:cxn ang="0">
                          <a:pos x="4" y="144"/>
                        </a:cxn>
                        <a:cxn ang="0">
                          <a:pos x="78" y="344"/>
                        </a:cxn>
                        <a:cxn ang="0">
                          <a:pos x="76" y="346"/>
                        </a:cxn>
                        <a:cxn ang="0">
                          <a:pos x="78" y="348"/>
                        </a:cxn>
                        <a:cxn ang="0">
                          <a:pos x="96" y="398"/>
                        </a:cxn>
                        <a:cxn ang="0">
                          <a:pos x="182" y="372"/>
                        </a:cxn>
                        <a:cxn ang="0">
                          <a:pos x="180" y="372"/>
                        </a:cxn>
                        <a:cxn ang="0">
                          <a:pos x="498" y="262"/>
                        </a:cxn>
                        <a:cxn ang="0">
                          <a:pos x="498" y="262"/>
                        </a:cxn>
                        <a:cxn ang="0">
                          <a:pos x="498" y="262"/>
                        </a:cxn>
                        <a:cxn ang="0">
                          <a:pos x="528" y="252"/>
                        </a:cxn>
                        <a:cxn ang="0">
                          <a:pos x="558" y="186"/>
                        </a:cxn>
                        <a:cxn ang="0">
                          <a:pos x="518" y="134"/>
                        </a:cxn>
                        <a:cxn ang="0">
                          <a:pos x="528" y="66"/>
                        </a:cxn>
                      </a:cxnLst>
                      <a:rect l="0" t="0" r="r" b="b"/>
                      <a:pathLst>
                        <a:path w="558" h="398">
                          <a:moveTo>
                            <a:pt x="528" y="66"/>
                          </a:moveTo>
                          <a:lnTo>
                            <a:pt x="452" y="0"/>
                          </a:lnTo>
                          <a:lnTo>
                            <a:pt x="86" y="120"/>
                          </a:lnTo>
                          <a:lnTo>
                            <a:pt x="70" y="72"/>
                          </a:lnTo>
                          <a:lnTo>
                            <a:pt x="72" y="70"/>
                          </a:lnTo>
                          <a:lnTo>
                            <a:pt x="88" y="116"/>
                          </a:lnTo>
                          <a:lnTo>
                            <a:pt x="72" y="64"/>
                          </a:lnTo>
                          <a:lnTo>
                            <a:pt x="0" y="146"/>
                          </a:lnTo>
                          <a:lnTo>
                            <a:pt x="8" y="168"/>
                          </a:lnTo>
                          <a:lnTo>
                            <a:pt x="2" y="150"/>
                          </a:lnTo>
                          <a:lnTo>
                            <a:pt x="4" y="144"/>
                          </a:lnTo>
                          <a:lnTo>
                            <a:pt x="78" y="344"/>
                          </a:lnTo>
                          <a:lnTo>
                            <a:pt x="76" y="346"/>
                          </a:lnTo>
                          <a:lnTo>
                            <a:pt x="78" y="348"/>
                          </a:lnTo>
                          <a:lnTo>
                            <a:pt x="96" y="398"/>
                          </a:lnTo>
                          <a:lnTo>
                            <a:pt x="182" y="372"/>
                          </a:lnTo>
                          <a:lnTo>
                            <a:pt x="180" y="372"/>
                          </a:lnTo>
                          <a:lnTo>
                            <a:pt x="498" y="262"/>
                          </a:lnTo>
                          <a:lnTo>
                            <a:pt x="498" y="262"/>
                          </a:lnTo>
                          <a:lnTo>
                            <a:pt x="498" y="262"/>
                          </a:lnTo>
                          <a:lnTo>
                            <a:pt x="528" y="252"/>
                          </a:lnTo>
                          <a:lnTo>
                            <a:pt x="558" y="186"/>
                          </a:lnTo>
                          <a:lnTo>
                            <a:pt x="518" y="134"/>
                          </a:lnTo>
                          <a:lnTo>
                            <a:pt x="528" y="66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7" name="Freeform 3042"/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40" y="132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38" y="132"/>
                          </a:ln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8" name="Freeform 3043"/>
                    <p:cNvSpPr>
                      <a:spLocks/>
                    </p:cNvSpPr>
                    <p:nvPr/>
                  </p:nvSpPr>
                  <p:spPr bwMode="auto">
                    <a:xfrm>
                      <a:off x="4982" y="1389"/>
                      <a:ext cx="74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74" y="18"/>
                        </a:cxn>
                        <a:cxn ang="0">
                          <a:pos x="14" y="4"/>
                        </a:cxn>
                        <a:cxn ang="0">
                          <a:pos x="0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74" h="18">
                          <a:moveTo>
                            <a:pt x="0" y="2"/>
                          </a:moveTo>
                          <a:lnTo>
                            <a:pt x="74" y="18"/>
                          </a:lnTo>
                          <a:lnTo>
                            <a:pt x="14" y="4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49" name="Freeform 3044"/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62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" y="84"/>
                        </a:cxn>
                        <a:cxn ang="0">
                          <a:pos x="62" y="136"/>
                        </a:cxn>
                        <a:cxn ang="0">
                          <a:pos x="12" y="8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2" h="136">
                          <a:moveTo>
                            <a:pt x="0" y="0"/>
                          </a:moveTo>
                          <a:lnTo>
                            <a:pt x="10" y="84"/>
                          </a:lnTo>
                          <a:lnTo>
                            <a:pt x="62" y="136"/>
                          </a:lnTo>
                          <a:lnTo>
                            <a:pt x="12" y="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0" name="Freeform 3045"/>
                    <p:cNvSpPr>
                      <a:spLocks/>
                    </p:cNvSpPr>
                    <p:nvPr/>
                  </p:nvSpPr>
                  <p:spPr bwMode="auto">
                    <a:xfrm>
                      <a:off x="5056" y="1407"/>
                      <a:ext cx="50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12"/>
                        </a:cxn>
                        <a:cxn ang="0">
                          <a:pos x="0" y="0"/>
                        </a:cxn>
                        <a:cxn ang="0">
                          <a:pos x="50" y="14"/>
                        </a:cxn>
                        <a:cxn ang="0">
                          <a:pos x="50" y="12"/>
                        </a:cxn>
                      </a:cxnLst>
                      <a:rect l="0" t="0" r="r" b="b"/>
                      <a:pathLst>
                        <a:path w="50" h="14">
                          <a:moveTo>
                            <a:pt x="50" y="12"/>
                          </a:moveTo>
                          <a:lnTo>
                            <a:pt x="0" y="0"/>
                          </a:lnTo>
                          <a:lnTo>
                            <a:pt x="50" y="14"/>
                          </a:lnTo>
                          <a:lnTo>
                            <a:pt x="50" y="1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1" name="Freeform 3046"/>
                    <p:cNvSpPr>
                      <a:spLocks/>
                    </p:cNvSpPr>
                    <p:nvPr/>
                  </p:nvSpPr>
                  <p:spPr bwMode="auto">
                    <a:xfrm>
                      <a:off x="4968" y="1387"/>
                      <a:ext cx="138" cy="26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2"/>
                        </a:cxn>
                        <a:cxn ang="0">
                          <a:pos x="0" y="72"/>
                        </a:cxn>
                        <a:cxn ang="0">
                          <a:pos x="38" y="124"/>
                        </a:cxn>
                        <a:cxn ang="0">
                          <a:pos x="10" y="192"/>
                        </a:cxn>
                        <a:cxn ang="0">
                          <a:pos x="8" y="194"/>
                        </a:cxn>
                        <a:cxn ang="0">
                          <a:pos x="8" y="196"/>
                        </a:cxn>
                        <a:cxn ang="0">
                          <a:pos x="10" y="194"/>
                        </a:cxn>
                        <a:cxn ang="0">
                          <a:pos x="104" y="268"/>
                        </a:cxn>
                        <a:cxn ang="0">
                          <a:pos x="104" y="226"/>
                        </a:cxn>
                        <a:cxn ang="0">
                          <a:pos x="134" y="80"/>
                        </a:cxn>
                        <a:cxn ang="0">
                          <a:pos x="104" y="56"/>
                        </a:cxn>
                        <a:cxn ang="0">
                          <a:pos x="136" y="40"/>
                        </a:cxn>
                        <a:cxn ang="0">
                          <a:pos x="138" y="34"/>
                        </a:cxn>
                        <a:cxn ang="0">
                          <a:pos x="88" y="20"/>
                        </a:cxn>
                        <a:cxn ang="0">
                          <a:pos x="14" y="4"/>
                        </a:cxn>
                        <a:cxn ang="0">
                          <a:pos x="14" y="2"/>
                        </a:cxn>
                        <a:cxn ang="0">
                          <a:pos x="28" y="6"/>
                        </a:cxn>
                        <a:cxn ang="0">
                          <a:pos x="6" y="0"/>
                        </a:cxn>
                        <a:cxn ang="0">
                          <a:pos x="10" y="2"/>
                        </a:cxn>
                      </a:cxnLst>
                      <a:rect l="0" t="0" r="r" b="b"/>
                      <a:pathLst>
                        <a:path w="138" h="268">
                          <a:moveTo>
                            <a:pt x="10" y="2"/>
                          </a:moveTo>
                          <a:lnTo>
                            <a:pt x="0" y="72"/>
                          </a:lnTo>
                          <a:lnTo>
                            <a:pt x="38" y="124"/>
                          </a:lnTo>
                          <a:lnTo>
                            <a:pt x="10" y="192"/>
                          </a:lnTo>
                          <a:lnTo>
                            <a:pt x="8" y="194"/>
                          </a:lnTo>
                          <a:lnTo>
                            <a:pt x="8" y="196"/>
                          </a:lnTo>
                          <a:lnTo>
                            <a:pt x="10" y="194"/>
                          </a:lnTo>
                          <a:lnTo>
                            <a:pt x="104" y="268"/>
                          </a:lnTo>
                          <a:lnTo>
                            <a:pt x="104" y="226"/>
                          </a:lnTo>
                          <a:lnTo>
                            <a:pt x="134" y="80"/>
                          </a:lnTo>
                          <a:lnTo>
                            <a:pt x="104" y="56"/>
                          </a:lnTo>
                          <a:lnTo>
                            <a:pt x="136" y="40"/>
                          </a:lnTo>
                          <a:lnTo>
                            <a:pt x="138" y="34"/>
                          </a:lnTo>
                          <a:lnTo>
                            <a:pt x="88" y="20"/>
                          </a:lnTo>
                          <a:lnTo>
                            <a:pt x="14" y="4"/>
                          </a:lnTo>
                          <a:lnTo>
                            <a:pt x="14" y="2"/>
                          </a:lnTo>
                          <a:lnTo>
                            <a:pt x="28" y="6"/>
                          </a:lnTo>
                          <a:lnTo>
                            <a:pt x="6" y="0"/>
                          </a:lnTo>
                          <a:lnTo>
                            <a:pt x="10" y="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2" name="Freeform 3047"/>
                    <p:cNvSpPr>
                      <a:spLocks/>
                    </p:cNvSpPr>
                    <p:nvPr/>
                  </p:nvSpPr>
                  <p:spPr bwMode="auto">
                    <a:xfrm>
                      <a:off x="5054" y="1253"/>
                      <a:ext cx="12" cy="82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82"/>
                        </a:cxn>
                        <a:cxn ang="0">
                          <a:pos x="0" y="0"/>
                        </a:cxn>
                        <a:cxn ang="0">
                          <a:pos x="6" y="58"/>
                        </a:cxn>
                        <a:cxn ang="0">
                          <a:pos x="12" y="82"/>
                        </a:cxn>
                      </a:cxnLst>
                      <a:rect l="0" t="0" r="r" b="b"/>
                      <a:pathLst>
                        <a:path w="12" h="82">
                          <a:moveTo>
                            <a:pt x="12" y="82"/>
                          </a:moveTo>
                          <a:lnTo>
                            <a:pt x="0" y="0"/>
                          </a:lnTo>
                          <a:lnTo>
                            <a:pt x="6" y="58"/>
                          </a:lnTo>
                          <a:lnTo>
                            <a:pt x="12" y="82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3" name="Freeform 3048"/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102" cy="358"/>
                    </a:xfrm>
                    <a:custGeom>
                      <a:avLst/>
                      <a:gdLst/>
                      <a:ahLst/>
                      <a:cxnLst>
                        <a:cxn ang="0">
                          <a:pos x="38" y="132"/>
                        </a:cxn>
                        <a:cxn ang="0">
                          <a:pos x="102" y="358"/>
                        </a:cxn>
                        <a:cxn ang="0">
                          <a:pos x="80" y="276"/>
                        </a:cxn>
                        <a:cxn ang="0">
                          <a:pos x="40" y="132"/>
                        </a:cxn>
                        <a:cxn ang="0">
                          <a:pos x="2" y="0"/>
                        </a:cxn>
                        <a:cxn ang="0">
                          <a:pos x="0" y="0"/>
                        </a:cxn>
                        <a:cxn ang="0">
                          <a:pos x="8" y="34"/>
                        </a:cxn>
                        <a:cxn ang="0">
                          <a:pos x="38" y="132"/>
                        </a:cxn>
                      </a:cxnLst>
                      <a:rect l="0" t="0" r="r" b="b"/>
                      <a:pathLst>
                        <a:path w="102" h="358">
                          <a:moveTo>
                            <a:pt x="38" y="132"/>
                          </a:moveTo>
                          <a:lnTo>
                            <a:pt x="102" y="358"/>
                          </a:lnTo>
                          <a:lnTo>
                            <a:pt x="80" y="276"/>
                          </a:lnTo>
                          <a:lnTo>
                            <a:pt x="40" y="132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8" y="34"/>
                          </a:lnTo>
                          <a:lnTo>
                            <a:pt x="38" y="132"/>
                          </a:lnTo>
                          <a:close/>
                        </a:path>
                      </a:pathLst>
                    </a:cu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4" name="Freeform 3049"/>
                    <p:cNvSpPr>
                      <a:spLocks/>
                    </p:cNvSpPr>
                    <p:nvPr/>
                  </p:nvSpPr>
                  <p:spPr bwMode="auto">
                    <a:xfrm>
                      <a:off x="4952" y="895"/>
                      <a:ext cx="8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3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8" y="34"/>
                        </a:cxn>
                      </a:cxnLst>
                      <a:rect l="0" t="0" r="r" b="b"/>
                      <a:pathLst>
                        <a:path w="8" h="34">
                          <a:moveTo>
                            <a:pt x="8" y="34"/>
                          </a:move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8" y="3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5" name="Freeform 3050"/>
                    <p:cNvSpPr>
                      <a:spLocks/>
                    </p:cNvSpPr>
                    <p:nvPr/>
                  </p:nvSpPr>
                  <p:spPr bwMode="auto">
                    <a:xfrm>
                      <a:off x="5066" y="1335"/>
                      <a:ext cx="50" cy="54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54"/>
                        </a:cxn>
                        <a:cxn ang="0">
                          <a:pos x="0" y="0"/>
                        </a:cxn>
                        <a:cxn ang="0">
                          <a:pos x="46" y="50"/>
                        </a:cxn>
                        <a:cxn ang="0">
                          <a:pos x="50" y="54"/>
                        </a:cxn>
                      </a:cxnLst>
                      <a:rect l="0" t="0" r="r" b="b"/>
                      <a:pathLst>
                        <a:path w="50" h="54">
                          <a:moveTo>
                            <a:pt x="50" y="54"/>
                          </a:moveTo>
                          <a:lnTo>
                            <a:pt x="0" y="0"/>
                          </a:lnTo>
                          <a:lnTo>
                            <a:pt x="46" y="50"/>
                          </a:lnTo>
                          <a:lnTo>
                            <a:pt x="50" y="54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  <p:sp>
                  <p:nvSpPr>
                    <p:cNvPr id="756" name="Freeform 3051"/>
                    <p:cNvSpPr>
                      <a:spLocks/>
                    </p:cNvSpPr>
                    <p:nvPr/>
                  </p:nvSpPr>
                  <p:spPr bwMode="auto">
                    <a:xfrm>
                      <a:off x="5060" y="1311"/>
                      <a:ext cx="52" cy="7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26"/>
                        </a:cxn>
                        <a:cxn ang="0">
                          <a:pos x="52" y="74"/>
                        </a:cxn>
                        <a:cxn ang="0">
                          <a:pos x="6" y="24"/>
                        </a:cxn>
                        <a:cxn ang="0">
                          <a:pos x="0" y="0"/>
                        </a:cxn>
                        <a:cxn ang="0">
                          <a:pos x="4" y="26"/>
                        </a:cxn>
                      </a:cxnLst>
                      <a:rect l="0" t="0" r="r" b="b"/>
                      <a:pathLst>
                        <a:path w="52" h="74">
                          <a:moveTo>
                            <a:pt x="4" y="26"/>
                          </a:moveTo>
                          <a:lnTo>
                            <a:pt x="52" y="74"/>
                          </a:lnTo>
                          <a:lnTo>
                            <a:pt x="6" y="24"/>
                          </a:lnTo>
                          <a:lnTo>
                            <a:pt x="0" y="0"/>
                          </a:lnTo>
                          <a:lnTo>
                            <a:pt x="4" y="26"/>
                          </a:lnTo>
                          <a:close/>
                        </a:path>
                      </a:pathLst>
                    </a:custGeom>
                    <a:grpFill/>
                    <a:ln w="12700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a-DK">
                        <a:solidFill>
                          <a:srgbClr val="171717"/>
                        </a:solidFill>
                        <a:ea typeface="ＭＳ Ｐゴシック" pitchFamily="-97" charset="-128"/>
                      </a:endParaRPr>
                    </a:p>
                  </p:txBody>
                </p:sp>
              </p:grpSp>
              <p:sp>
                <p:nvSpPr>
                  <p:cNvPr id="562" name="Line 3080"/>
                  <p:cNvSpPr>
                    <a:spLocks noChangeShapeType="1"/>
                  </p:cNvSpPr>
                  <p:nvPr/>
                </p:nvSpPr>
                <p:spPr bwMode="auto">
                  <a:xfrm>
                    <a:off x="4360909" y="5385612"/>
                    <a:ext cx="1493" cy="1493"/>
                  </a:xfrm>
                  <a:prstGeom prst="line">
                    <a:avLst/>
                  </a:prstGeom>
                  <a:grpFill/>
                  <a:ln w="12700" cmpd="sng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a-DK">
                      <a:solidFill>
                        <a:srgbClr val="171717"/>
                      </a:solidFill>
                      <a:ea typeface="ＭＳ Ｐゴシック" pitchFamily="-97" charset="-128"/>
                    </a:endParaRPr>
                  </a:p>
                </p:txBody>
              </p:sp>
            </p:grpSp>
            <p:sp>
              <p:nvSpPr>
                <p:cNvPr id="556" name="Line 3117"/>
                <p:cNvSpPr>
                  <a:spLocks noChangeShapeType="1"/>
                </p:cNvSpPr>
                <p:nvPr/>
              </p:nvSpPr>
              <p:spPr bwMode="auto">
                <a:xfrm>
                  <a:off x="7947449" y="1089044"/>
                  <a:ext cx="1493" cy="1493"/>
                </a:xfrm>
                <a:prstGeom prst="line">
                  <a:avLst/>
                </a:prstGeom>
                <a:grpFill/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solidFill>
                      <a:srgbClr val="171717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58" name="Line 3118"/>
                <p:cNvSpPr>
                  <a:spLocks noChangeShapeType="1"/>
                </p:cNvSpPr>
                <p:nvPr/>
              </p:nvSpPr>
              <p:spPr bwMode="auto">
                <a:xfrm>
                  <a:off x="7947449" y="1089044"/>
                  <a:ext cx="1493" cy="1493"/>
                </a:xfrm>
                <a:prstGeom prst="line">
                  <a:avLst/>
                </a:prstGeom>
                <a:grpFill/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solidFill>
                      <a:srgbClr val="171717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59" name="Line 3119"/>
                <p:cNvSpPr>
                  <a:spLocks noChangeShapeType="1"/>
                </p:cNvSpPr>
                <p:nvPr/>
              </p:nvSpPr>
              <p:spPr bwMode="auto">
                <a:xfrm>
                  <a:off x="7875804" y="1954760"/>
                  <a:ext cx="1493" cy="1493"/>
                </a:xfrm>
                <a:prstGeom prst="line">
                  <a:avLst/>
                </a:prstGeom>
                <a:grpFill/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solidFill>
                      <a:srgbClr val="171717"/>
                    </a:solidFill>
                    <a:ea typeface="ＭＳ Ｐゴシック" pitchFamily="-97" charset="-128"/>
                  </a:endParaRPr>
                </a:p>
              </p:txBody>
            </p:sp>
            <p:sp>
              <p:nvSpPr>
                <p:cNvPr id="560" name="Line 3120"/>
                <p:cNvSpPr>
                  <a:spLocks noChangeShapeType="1"/>
                </p:cNvSpPr>
                <p:nvPr/>
              </p:nvSpPr>
              <p:spPr bwMode="auto">
                <a:xfrm>
                  <a:off x="8240002" y="1742809"/>
                  <a:ext cx="1493" cy="1493"/>
                </a:xfrm>
                <a:prstGeom prst="line">
                  <a:avLst/>
                </a:prstGeom>
                <a:grpFill/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solidFill>
                      <a:srgbClr val="171717"/>
                    </a:solidFill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477" name="Tekstboks 476"/>
          <p:cNvSpPr txBox="1"/>
          <p:nvPr/>
        </p:nvSpPr>
        <p:spPr bwMode="auto">
          <a:xfrm>
            <a:off x="1692275" y="1611313"/>
            <a:ext cx="75052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Washington</a:t>
            </a:r>
          </a:p>
        </p:txBody>
      </p:sp>
      <p:sp>
        <p:nvSpPr>
          <p:cNvPr id="478" name="Tekstboks 477"/>
          <p:cNvSpPr txBox="1"/>
          <p:nvPr/>
        </p:nvSpPr>
        <p:spPr bwMode="auto">
          <a:xfrm>
            <a:off x="1758950" y="2330450"/>
            <a:ext cx="5365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Oregon</a:t>
            </a:r>
          </a:p>
        </p:txBody>
      </p:sp>
      <p:sp>
        <p:nvSpPr>
          <p:cNvPr id="479" name="Tekstboks 478"/>
          <p:cNvSpPr txBox="1"/>
          <p:nvPr/>
        </p:nvSpPr>
        <p:spPr bwMode="auto">
          <a:xfrm>
            <a:off x="1665288" y="3810000"/>
            <a:ext cx="63350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California</a:t>
            </a:r>
          </a:p>
        </p:txBody>
      </p:sp>
      <p:sp>
        <p:nvSpPr>
          <p:cNvPr id="480" name="Tekstboks 479"/>
          <p:cNvSpPr txBox="1"/>
          <p:nvPr/>
        </p:nvSpPr>
        <p:spPr bwMode="auto">
          <a:xfrm>
            <a:off x="1993900" y="3167063"/>
            <a:ext cx="5389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Nevada</a:t>
            </a:r>
          </a:p>
        </p:txBody>
      </p:sp>
      <p:sp>
        <p:nvSpPr>
          <p:cNvPr id="481" name="Tekstboks 480"/>
          <p:cNvSpPr txBox="1"/>
          <p:nvPr/>
        </p:nvSpPr>
        <p:spPr bwMode="auto">
          <a:xfrm>
            <a:off x="2527300" y="2439988"/>
            <a:ext cx="45076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Idaho</a:t>
            </a:r>
          </a:p>
        </p:txBody>
      </p:sp>
      <p:sp>
        <p:nvSpPr>
          <p:cNvPr id="482" name="Tekstboks 481"/>
          <p:cNvSpPr txBox="1"/>
          <p:nvPr/>
        </p:nvSpPr>
        <p:spPr bwMode="auto">
          <a:xfrm>
            <a:off x="2992438" y="1963738"/>
            <a:ext cx="61427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Montana</a:t>
            </a:r>
          </a:p>
          <a:p>
            <a:pPr>
              <a:defRPr/>
            </a:pPr>
            <a:endParaRPr lang="da-DK" sz="9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483" name="Tekstboks 482"/>
          <p:cNvSpPr txBox="1"/>
          <p:nvPr/>
        </p:nvSpPr>
        <p:spPr bwMode="auto">
          <a:xfrm>
            <a:off x="3203575" y="2674938"/>
            <a:ext cx="636588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Wyoming</a:t>
            </a:r>
          </a:p>
        </p:txBody>
      </p:sp>
      <p:sp>
        <p:nvSpPr>
          <p:cNvPr id="484" name="Tekstboks 483"/>
          <p:cNvSpPr txBox="1"/>
          <p:nvPr/>
        </p:nvSpPr>
        <p:spPr bwMode="auto">
          <a:xfrm>
            <a:off x="3367088" y="3462338"/>
            <a:ext cx="611065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Colorado</a:t>
            </a:r>
          </a:p>
        </p:txBody>
      </p:sp>
      <p:sp>
        <p:nvSpPr>
          <p:cNvPr id="485" name="Tekstboks 484"/>
          <p:cNvSpPr txBox="1"/>
          <p:nvPr/>
        </p:nvSpPr>
        <p:spPr bwMode="auto">
          <a:xfrm>
            <a:off x="2757488" y="3360738"/>
            <a:ext cx="41229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Utah</a:t>
            </a:r>
          </a:p>
        </p:txBody>
      </p:sp>
      <p:sp>
        <p:nvSpPr>
          <p:cNvPr id="486" name="Tekstboks 485"/>
          <p:cNvSpPr txBox="1"/>
          <p:nvPr/>
        </p:nvSpPr>
        <p:spPr bwMode="auto">
          <a:xfrm>
            <a:off x="3236913" y="4262438"/>
            <a:ext cx="7665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New </a:t>
            </a: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Mexico</a:t>
            </a:r>
          </a:p>
          <a:p>
            <a:pPr algn="ctr">
              <a:defRPr/>
            </a:pPr>
            <a:endParaRPr lang="da-DK" sz="9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487" name="Tekstboks 486"/>
          <p:cNvSpPr txBox="1"/>
          <p:nvPr/>
        </p:nvSpPr>
        <p:spPr bwMode="auto">
          <a:xfrm>
            <a:off x="2528888" y="4338638"/>
            <a:ext cx="54053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Arizona</a:t>
            </a:r>
          </a:p>
        </p:txBody>
      </p:sp>
      <p:sp>
        <p:nvSpPr>
          <p:cNvPr id="488" name="Tekstboks 487"/>
          <p:cNvSpPr txBox="1"/>
          <p:nvPr/>
        </p:nvSpPr>
        <p:spPr bwMode="auto">
          <a:xfrm>
            <a:off x="4564063" y="4805363"/>
            <a:ext cx="44755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Texas</a:t>
            </a:r>
          </a:p>
        </p:txBody>
      </p:sp>
      <p:sp>
        <p:nvSpPr>
          <p:cNvPr id="489" name="Tekstboks 488"/>
          <p:cNvSpPr txBox="1"/>
          <p:nvPr/>
        </p:nvSpPr>
        <p:spPr bwMode="auto">
          <a:xfrm>
            <a:off x="4595813" y="4059238"/>
            <a:ext cx="66556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Oklahoma</a:t>
            </a:r>
          </a:p>
        </p:txBody>
      </p:sp>
      <p:sp>
        <p:nvSpPr>
          <p:cNvPr id="490" name="Tekstboks 489"/>
          <p:cNvSpPr txBox="1"/>
          <p:nvPr/>
        </p:nvSpPr>
        <p:spPr bwMode="auto">
          <a:xfrm>
            <a:off x="4481513" y="3482975"/>
            <a:ext cx="50366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Kansas</a:t>
            </a:r>
          </a:p>
        </p:txBody>
      </p:sp>
      <p:sp>
        <p:nvSpPr>
          <p:cNvPr id="491" name="Tekstboks 490"/>
          <p:cNvSpPr txBox="1"/>
          <p:nvPr/>
        </p:nvSpPr>
        <p:spPr bwMode="auto">
          <a:xfrm>
            <a:off x="4249738" y="2951163"/>
            <a:ext cx="623887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Nebraska</a:t>
            </a:r>
          </a:p>
        </p:txBody>
      </p:sp>
      <p:sp>
        <p:nvSpPr>
          <p:cNvPr id="492" name="Tekstboks 491"/>
          <p:cNvSpPr txBox="1"/>
          <p:nvPr/>
        </p:nvSpPr>
        <p:spPr bwMode="auto">
          <a:xfrm>
            <a:off x="4060825" y="2406650"/>
            <a:ext cx="8159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South Dakota</a:t>
            </a:r>
          </a:p>
        </p:txBody>
      </p:sp>
      <p:sp>
        <p:nvSpPr>
          <p:cNvPr id="493" name="Tekstboks 492"/>
          <p:cNvSpPr txBox="1"/>
          <p:nvPr/>
        </p:nvSpPr>
        <p:spPr bwMode="auto">
          <a:xfrm>
            <a:off x="4073525" y="1912938"/>
            <a:ext cx="81597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North Dakota</a:t>
            </a:r>
          </a:p>
        </p:txBody>
      </p:sp>
      <p:sp>
        <p:nvSpPr>
          <p:cNvPr id="494" name="Tekstboks 493"/>
          <p:cNvSpPr txBox="1"/>
          <p:nvPr/>
        </p:nvSpPr>
        <p:spPr bwMode="auto">
          <a:xfrm>
            <a:off x="4859359" y="1957192"/>
            <a:ext cx="68961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Minnesota</a:t>
            </a:r>
          </a:p>
        </p:txBody>
      </p:sp>
      <p:sp>
        <p:nvSpPr>
          <p:cNvPr id="495" name="Tekstboks 494"/>
          <p:cNvSpPr txBox="1"/>
          <p:nvPr/>
        </p:nvSpPr>
        <p:spPr bwMode="auto">
          <a:xfrm>
            <a:off x="5461000" y="2249488"/>
            <a:ext cx="66236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Wisconsin</a:t>
            </a:r>
          </a:p>
        </p:txBody>
      </p:sp>
      <p:sp>
        <p:nvSpPr>
          <p:cNvPr id="496" name="Tekstboks 495"/>
          <p:cNvSpPr txBox="1"/>
          <p:nvPr/>
        </p:nvSpPr>
        <p:spPr bwMode="auto">
          <a:xfrm>
            <a:off x="5691188" y="3071813"/>
            <a:ext cx="48923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Illinois</a:t>
            </a:r>
          </a:p>
        </p:txBody>
      </p:sp>
      <p:sp>
        <p:nvSpPr>
          <p:cNvPr id="497" name="Tekstboks 496"/>
          <p:cNvSpPr txBox="1"/>
          <p:nvPr/>
        </p:nvSpPr>
        <p:spPr bwMode="auto">
          <a:xfrm>
            <a:off x="5157788" y="2841625"/>
            <a:ext cx="41069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Iowa</a:t>
            </a:r>
          </a:p>
        </p:txBody>
      </p:sp>
      <p:sp>
        <p:nvSpPr>
          <p:cNvPr id="498" name="Tekstboks 497"/>
          <p:cNvSpPr txBox="1"/>
          <p:nvPr/>
        </p:nvSpPr>
        <p:spPr bwMode="auto">
          <a:xfrm>
            <a:off x="5316043" y="3518130"/>
            <a:ext cx="59022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Missouri</a:t>
            </a:r>
          </a:p>
        </p:txBody>
      </p:sp>
      <p:sp>
        <p:nvSpPr>
          <p:cNvPr id="499" name="Tekstboks 498"/>
          <p:cNvSpPr txBox="1"/>
          <p:nvPr/>
        </p:nvSpPr>
        <p:spPr bwMode="auto">
          <a:xfrm>
            <a:off x="5343525" y="4084638"/>
            <a:ext cx="604838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Arkansas</a:t>
            </a:r>
          </a:p>
        </p:txBody>
      </p:sp>
      <p:sp>
        <p:nvSpPr>
          <p:cNvPr id="500" name="Tekstboks 499"/>
          <p:cNvSpPr txBox="1"/>
          <p:nvPr/>
        </p:nvSpPr>
        <p:spPr bwMode="auto">
          <a:xfrm>
            <a:off x="5548313" y="4841472"/>
            <a:ext cx="623889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Louisiana</a:t>
            </a:r>
          </a:p>
        </p:txBody>
      </p:sp>
      <p:sp>
        <p:nvSpPr>
          <p:cNvPr id="501" name="Tekstboks 500"/>
          <p:cNvSpPr txBox="1"/>
          <p:nvPr/>
        </p:nvSpPr>
        <p:spPr bwMode="auto">
          <a:xfrm>
            <a:off x="6269038" y="4386263"/>
            <a:ext cx="59663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Alabama</a:t>
            </a:r>
          </a:p>
        </p:txBody>
      </p:sp>
      <p:sp>
        <p:nvSpPr>
          <p:cNvPr id="502" name="Tekstboks 501"/>
          <p:cNvSpPr txBox="1"/>
          <p:nvPr/>
        </p:nvSpPr>
        <p:spPr bwMode="auto">
          <a:xfrm>
            <a:off x="6004560" y="3792538"/>
            <a:ext cx="74411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Tennessee -</a:t>
            </a:r>
            <a:endParaRPr lang="da-DK" sz="9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03" name="Tekstboks 502"/>
          <p:cNvSpPr txBox="1"/>
          <p:nvPr/>
        </p:nvSpPr>
        <p:spPr bwMode="auto">
          <a:xfrm>
            <a:off x="6116638" y="2312988"/>
            <a:ext cx="61747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Michigan</a:t>
            </a:r>
          </a:p>
        </p:txBody>
      </p:sp>
      <p:sp>
        <p:nvSpPr>
          <p:cNvPr id="505" name="Tekstboks 504"/>
          <p:cNvSpPr txBox="1"/>
          <p:nvPr/>
        </p:nvSpPr>
        <p:spPr bwMode="auto">
          <a:xfrm>
            <a:off x="7289285" y="1888391"/>
            <a:ext cx="63350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Upstate </a:t>
            </a:r>
          </a:p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New York</a:t>
            </a:r>
          </a:p>
        </p:txBody>
      </p:sp>
      <p:sp>
        <p:nvSpPr>
          <p:cNvPr id="506" name="Tekstboks 505"/>
          <p:cNvSpPr txBox="1"/>
          <p:nvPr/>
        </p:nvSpPr>
        <p:spPr bwMode="auto">
          <a:xfrm>
            <a:off x="7670692" y="1699290"/>
            <a:ext cx="66236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Vermont -</a:t>
            </a:r>
            <a:endParaRPr lang="da-DK" sz="9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07" name="Tekstboks 506"/>
          <p:cNvSpPr txBox="1"/>
          <p:nvPr/>
        </p:nvSpPr>
        <p:spPr bwMode="auto">
          <a:xfrm>
            <a:off x="6771466" y="4233079"/>
            <a:ext cx="55175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Georgia</a:t>
            </a:r>
          </a:p>
        </p:txBody>
      </p:sp>
      <p:sp>
        <p:nvSpPr>
          <p:cNvPr id="508" name="Tekstboks 507"/>
          <p:cNvSpPr txBox="1"/>
          <p:nvPr/>
        </p:nvSpPr>
        <p:spPr bwMode="auto">
          <a:xfrm>
            <a:off x="7226300" y="5056188"/>
            <a:ext cx="50847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Florida</a:t>
            </a:r>
          </a:p>
        </p:txBody>
      </p:sp>
      <p:sp>
        <p:nvSpPr>
          <p:cNvPr id="509" name="Tekstboks 508"/>
          <p:cNvSpPr txBox="1"/>
          <p:nvPr/>
        </p:nvSpPr>
        <p:spPr bwMode="auto">
          <a:xfrm>
            <a:off x="5721517" y="4390087"/>
            <a:ext cx="69442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Mississippi</a:t>
            </a:r>
          </a:p>
        </p:txBody>
      </p:sp>
      <p:sp>
        <p:nvSpPr>
          <p:cNvPr id="510" name="Tekstboks 509"/>
          <p:cNvSpPr txBox="1"/>
          <p:nvPr/>
        </p:nvSpPr>
        <p:spPr bwMode="auto">
          <a:xfrm>
            <a:off x="6221999" y="3475038"/>
            <a:ext cx="67678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Kentucky -</a:t>
            </a:r>
          </a:p>
        </p:txBody>
      </p:sp>
      <p:sp>
        <p:nvSpPr>
          <p:cNvPr id="511" name="Tekstboks 510"/>
          <p:cNvSpPr txBox="1"/>
          <p:nvPr/>
        </p:nvSpPr>
        <p:spPr bwMode="auto">
          <a:xfrm>
            <a:off x="7153275" y="4043363"/>
            <a:ext cx="931665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South </a:t>
            </a: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Carolina -</a:t>
            </a:r>
            <a:endParaRPr lang="da-DK" sz="9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12" name="Tekstboks 511"/>
          <p:cNvSpPr txBox="1"/>
          <p:nvPr/>
        </p:nvSpPr>
        <p:spPr bwMode="auto">
          <a:xfrm>
            <a:off x="7113905" y="3566160"/>
            <a:ext cx="931665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North </a:t>
            </a: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Carolina -</a:t>
            </a:r>
            <a:endParaRPr lang="da-DK" sz="9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13" name="Tekstboks 512"/>
          <p:cNvSpPr txBox="1"/>
          <p:nvPr/>
        </p:nvSpPr>
        <p:spPr bwMode="auto">
          <a:xfrm>
            <a:off x="7512049" y="2909888"/>
            <a:ext cx="63511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Maryland</a:t>
            </a:r>
            <a:endParaRPr lang="da-DK" sz="9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14" name="Tekstboks 513"/>
          <p:cNvSpPr txBox="1"/>
          <p:nvPr/>
        </p:nvSpPr>
        <p:spPr bwMode="auto">
          <a:xfrm>
            <a:off x="6607175" y="2878138"/>
            <a:ext cx="41069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Ohio</a:t>
            </a:r>
          </a:p>
        </p:txBody>
      </p:sp>
      <p:sp>
        <p:nvSpPr>
          <p:cNvPr id="515" name="Tekstboks 514"/>
          <p:cNvSpPr txBox="1"/>
          <p:nvPr/>
        </p:nvSpPr>
        <p:spPr bwMode="auto">
          <a:xfrm>
            <a:off x="7757380" y="2821183"/>
            <a:ext cx="62865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Delaware</a:t>
            </a:r>
          </a:p>
        </p:txBody>
      </p:sp>
      <p:sp>
        <p:nvSpPr>
          <p:cNvPr id="517" name="Tekstboks 516"/>
          <p:cNvSpPr txBox="1"/>
          <p:nvPr/>
        </p:nvSpPr>
        <p:spPr>
          <a:xfrm>
            <a:off x="6116638" y="3006725"/>
            <a:ext cx="53251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Indiana</a:t>
            </a:r>
          </a:p>
        </p:txBody>
      </p:sp>
      <p:sp>
        <p:nvSpPr>
          <p:cNvPr id="518" name="Tekstboks 517"/>
          <p:cNvSpPr txBox="1"/>
          <p:nvPr/>
        </p:nvSpPr>
        <p:spPr>
          <a:xfrm>
            <a:off x="6951663" y="2951163"/>
            <a:ext cx="5413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West </a:t>
            </a:r>
          </a:p>
          <a:p>
            <a:pPr algn="ctr"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Virginia</a:t>
            </a:r>
          </a:p>
        </p:txBody>
      </p:sp>
      <p:sp>
        <p:nvSpPr>
          <p:cNvPr id="519" name="Tekstboks 518"/>
          <p:cNvSpPr txBox="1"/>
          <p:nvPr/>
        </p:nvSpPr>
        <p:spPr>
          <a:xfrm>
            <a:off x="7785100" y="2644775"/>
            <a:ext cx="71365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New </a:t>
            </a: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Jersey</a:t>
            </a:r>
            <a:endParaRPr lang="da-DK" sz="9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20" name="Tekstboks 519"/>
          <p:cNvSpPr txBox="1"/>
          <p:nvPr/>
        </p:nvSpPr>
        <p:spPr>
          <a:xfrm>
            <a:off x="7961313" y="2282825"/>
            <a:ext cx="808235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Connecticut -</a:t>
            </a:r>
            <a:endParaRPr lang="da-DK" sz="9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21" name="Tekstboks 520"/>
          <p:cNvSpPr txBox="1"/>
          <p:nvPr/>
        </p:nvSpPr>
        <p:spPr>
          <a:xfrm>
            <a:off x="8126095" y="2020888"/>
            <a:ext cx="90281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Massachusetts </a:t>
            </a:r>
            <a:endParaRPr lang="da-DK" sz="9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22" name="Tekstboks 521"/>
          <p:cNvSpPr txBox="1"/>
          <p:nvPr/>
        </p:nvSpPr>
        <p:spPr>
          <a:xfrm>
            <a:off x="8002588" y="1477963"/>
            <a:ext cx="48577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Maine</a:t>
            </a:r>
          </a:p>
        </p:txBody>
      </p:sp>
      <p:sp>
        <p:nvSpPr>
          <p:cNvPr id="523" name="Tekstboks 522"/>
          <p:cNvSpPr txBox="1"/>
          <p:nvPr/>
        </p:nvSpPr>
        <p:spPr>
          <a:xfrm>
            <a:off x="8053388" y="2190749"/>
            <a:ext cx="8572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Rhode </a:t>
            </a: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Island</a:t>
            </a:r>
            <a:endParaRPr lang="da-DK" sz="9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24" name="Tekstboks 523"/>
          <p:cNvSpPr txBox="1"/>
          <p:nvPr/>
        </p:nvSpPr>
        <p:spPr>
          <a:xfrm>
            <a:off x="7273391" y="3217863"/>
            <a:ext cx="60305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Virginia -</a:t>
            </a:r>
            <a:endParaRPr lang="da-DK" sz="9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525" name="Tekstboks 524"/>
          <p:cNvSpPr txBox="1"/>
          <p:nvPr/>
        </p:nvSpPr>
        <p:spPr>
          <a:xfrm>
            <a:off x="7848600" y="1849438"/>
            <a:ext cx="935038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New Hampshire</a:t>
            </a:r>
          </a:p>
        </p:txBody>
      </p:sp>
      <p:sp>
        <p:nvSpPr>
          <p:cNvPr id="528" name="Rektangel 527"/>
          <p:cNvSpPr>
            <a:spLocks noChangeArrowheads="1"/>
          </p:cNvSpPr>
          <p:nvPr/>
        </p:nvSpPr>
        <p:spPr bwMode="auto">
          <a:xfrm>
            <a:off x="162034" y="739136"/>
            <a:ext cx="1324254" cy="117973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171717"/>
              </a:solidFill>
              <a:latin typeface="Calibri"/>
            </a:endParaRPr>
          </a:p>
        </p:txBody>
      </p:sp>
      <p:sp>
        <p:nvSpPr>
          <p:cNvPr id="529" name="Freeform 2852"/>
          <p:cNvSpPr>
            <a:spLocks/>
          </p:cNvSpPr>
          <p:nvPr/>
        </p:nvSpPr>
        <p:spPr bwMode="auto">
          <a:xfrm>
            <a:off x="385336" y="778917"/>
            <a:ext cx="1067624" cy="1127607"/>
          </a:xfrm>
          <a:custGeom>
            <a:avLst/>
            <a:gdLst/>
            <a:ahLst/>
            <a:cxnLst>
              <a:cxn ang="0">
                <a:pos x="378" y="680"/>
              </a:cxn>
              <a:cxn ang="0">
                <a:pos x="388" y="714"/>
              </a:cxn>
              <a:cxn ang="0">
                <a:pos x="378" y="746"/>
              </a:cxn>
              <a:cxn ang="0">
                <a:pos x="298" y="842"/>
              </a:cxn>
              <a:cxn ang="0">
                <a:pos x="206" y="908"/>
              </a:cxn>
              <a:cxn ang="0">
                <a:pos x="120" y="948"/>
              </a:cxn>
              <a:cxn ang="0">
                <a:pos x="88" y="964"/>
              </a:cxn>
              <a:cxn ang="0">
                <a:pos x="62" y="976"/>
              </a:cxn>
              <a:cxn ang="0">
                <a:pos x="52" y="986"/>
              </a:cxn>
              <a:cxn ang="0">
                <a:pos x="32" y="984"/>
              </a:cxn>
              <a:cxn ang="0">
                <a:pos x="0" y="958"/>
              </a:cxn>
              <a:cxn ang="0">
                <a:pos x="120" y="888"/>
              </a:cxn>
              <a:cxn ang="0">
                <a:pos x="162" y="868"/>
              </a:cxn>
              <a:cxn ang="0">
                <a:pos x="206" y="842"/>
              </a:cxn>
              <a:cxn ang="0">
                <a:pos x="206" y="842"/>
              </a:cxn>
              <a:cxn ang="0">
                <a:pos x="206" y="866"/>
              </a:cxn>
              <a:cxn ang="0">
                <a:pos x="210" y="878"/>
              </a:cxn>
              <a:cxn ang="0">
                <a:pos x="222" y="858"/>
              </a:cxn>
              <a:cxn ang="0">
                <a:pos x="242" y="798"/>
              </a:cxn>
              <a:cxn ang="0">
                <a:pos x="250" y="788"/>
              </a:cxn>
              <a:cxn ang="0">
                <a:pos x="256" y="810"/>
              </a:cxn>
              <a:cxn ang="0">
                <a:pos x="252" y="792"/>
              </a:cxn>
              <a:cxn ang="0">
                <a:pos x="252" y="750"/>
              </a:cxn>
              <a:cxn ang="0">
                <a:pos x="258" y="740"/>
              </a:cxn>
              <a:cxn ang="0">
                <a:pos x="246" y="710"/>
              </a:cxn>
              <a:cxn ang="0">
                <a:pos x="152" y="722"/>
              </a:cxn>
              <a:cxn ang="0">
                <a:pos x="86" y="646"/>
              </a:cxn>
              <a:cxn ang="0">
                <a:pos x="76" y="654"/>
              </a:cxn>
              <a:cxn ang="0">
                <a:pos x="56" y="654"/>
              </a:cxn>
              <a:cxn ang="0">
                <a:pos x="20" y="580"/>
              </a:cxn>
              <a:cxn ang="0">
                <a:pos x="106" y="474"/>
              </a:cxn>
              <a:cxn ang="0">
                <a:pos x="176" y="408"/>
              </a:cxn>
              <a:cxn ang="0">
                <a:pos x="116" y="414"/>
              </a:cxn>
              <a:cxn ang="0">
                <a:pos x="36" y="368"/>
              </a:cxn>
              <a:cxn ang="0">
                <a:pos x="28" y="324"/>
              </a:cxn>
              <a:cxn ang="0">
                <a:pos x="22" y="310"/>
              </a:cxn>
              <a:cxn ang="0">
                <a:pos x="36" y="288"/>
              </a:cxn>
              <a:cxn ang="0">
                <a:pos x="166" y="302"/>
              </a:cxn>
              <a:cxn ang="0">
                <a:pos x="166" y="238"/>
              </a:cxn>
              <a:cxn ang="0">
                <a:pos x="154" y="250"/>
              </a:cxn>
              <a:cxn ang="0">
                <a:pos x="132" y="236"/>
              </a:cxn>
              <a:cxn ang="0">
                <a:pos x="90" y="156"/>
              </a:cxn>
              <a:cxn ang="0">
                <a:pos x="92" y="168"/>
              </a:cxn>
              <a:cxn ang="0">
                <a:pos x="108" y="162"/>
              </a:cxn>
              <a:cxn ang="0">
                <a:pos x="136" y="122"/>
              </a:cxn>
              <a:cxn ang="0">
                <a:pos x="166" y="66"/>
              </a:cxn>
              <a:cxn ang="0">
                <a:pos x="186" y="42"/>
              </a:cxn>
              <a:cxn ang="0">
                <a:pos x="368" y="20"/>
              </a:cxn>
              <a:cxn ang="0">
                <a:pos x="690" y="358"/>
              </a:cxn>
              <a:cxn ang="0">
                <a:pos x="836" y="610"/>
              </a:cxn>
              <a:cxn ang="0">
                <a:pos x="988" y="690"/>
              </a:cxn>
              <a:cxn ang="0">
                <a:pos x="1028" y="714"/>
              </a:cxn>
              <a:cxn ang="0">
                <a:pos x="1054" y="728"/>
              </a:cxn>
              <a:cxn ang="0">
                <a:pos x="1154" y="786"/>
              </a:cxn>
              <a:cxn ang="0">
                <a:pos x="978" y="756"/>
              </a:cxn>
              <a:cxn ang="0">
                <a:pos x="796" y="646"/>
              </a:cxn>
              <a:cxn ang="0">
                <a:pos x="590" y="610"/>
              </a:cxn>
              <a:cxn ang="0">
                <a:pos x="478" y="696"/>
              </a:cxn>
              <a:cxn ang="0">
                <a:pos x="474" y="596"/>
              </a:cxn>
            </a:cxnLst>
            <a:rect l="0" t="0" r="r" b="b"/>
            <a:pathLst>
              <a:path w="1154" h="988">
                <a:moveTo>
                  <a:pt x="474" y="596"/>
                </a:moveTo>
                <a:lnTo>
                  <a:pt x="378" y="680"/>
                </a:lnTo>
                <a:lnTo>
                  <a:pt x="378" y="680"/>
                </a:lnTo>
                <a:lnTo>
                  <a:pt x="382" y="688"/>
                </a:lnTo>
                <a:lnTo>
                  <a:pt x="388" y="704"/>
                </a:lnTo>
                <a:lnTo>
                  <a:pt x="388" y="714"/>
                </a:lnTo>
                <a:lnTo>
                  <a:pt x="388" y="726"/>
                </a:lnTo>
                <a:lnTo>
                  <a:pt x="384" y="736"/>
                </a:lnTo>
                <a:lnTo>
                  <a:pt x="378" y="746"/>
                </a:lnTo>
                <a:lnTo>
                  <a:pt x="378" y="746"/>
                </a:lnTo>
                <a:lnTo>
                  <a:pt x="328" y="796"/>
                </a:lnTo>
                <a:lnTo>
                  <a:pt x="298" y="842"/>
                </a:lnTo>
                <a:lnTo>
                  <a:pt x="246" y="878"/>
                </a:lnTo>
                <a:lnTo>
                  <a:pt x="206" y="908"/>
                </a:lnTo>
                <a:lnTo>
                  <a:pt x="206" y="908"/>
                </a:lnTo>
                <a:lnTo>
                  <a:pt x="176" y="922"/>
                </a:lnTo>
                <a:lnTo>
                  <a:pt x="120" y="948"/>
                </a:lnTo>
                <a:lnTo>
                  <a:pt x="120" y="948"/>
                </a:lnTo>
                <a:lnTo>
                  <a:pt x="90" y="962"/>
                </a:lnTo>
                <a:lnTo>
                  <a:pt x="90" y="962"/>
                </a:lnTo>
                <a:lnTo>
                  <a:pt x="88" y="964"/>
                </a:lnTo>
                <a:lnTo>
                  <a:pt x="78" y="966"/>
                </a:lnTo>
                <a:lnTo>
                  <a:pt x="68" y="972"/>
                </a:lnTo>
                <a:lnTo>
                  <a:pt x="62" y="976"/>
                </a:lnTo>
                <a:lnTo>
                  <a:pt x="56" y="982"/>
                </a:lnTo>
                <a:lnTo>
                  <a:pt x="56" y="982"/>
                </a:lnTo>
                <a:lnTo>
                  <a:pt x="52" y="986"/>
                </a:lnTo>
                <a:lnTo>
                  <a:pt x="48" y="988"/>
                </a:lnTo>
                <a:lnTo>
                  <a:pt x="40" y="988"/>
                </a:lnTo>
                <a:lnTo>
                  <a:pt x="32" y="984"/>
                </a:lnTo>
                <a:lnTo>
                  <a:pt x="22" y="978"/>
                </a:lnTo>
                <a:lnTo>
                  <a:pt x="6" y="964"/>
                </a:lnTo>
                <a:lnTo>
                  <a:pt x="0" y="958"/>
                </a:lnTo>
                <a:lnTo>
                  <a:pt x="90" y="902"/>
                </a:lnTo>
                <a:lnTo>
                  <a:pt x="120" y="888"/>
                </a:lnTo>
                <a:lnTo>
                  <a:pt x="120" y="888"/>
                </a:lnTo>
                <a:lnTo>
                  <a:pt x="138" y="880"/>
                </a:lnTo>
                <a:lnTo>
                  <a:pt x="140" y="880"/>
                </a:lnTo>
                <a:lnTo>
                  <a:pt x="162" y="868"/>
                </a:lnTo>
                <a:lnTo>
                  <a:pt x="162" y="868"/>
                </a:lnTo>
                <a:lnTo>
                  <a:pt x="192" y="850"/>
                </a:lnTo>
                <a:lnTo>
                  <a:pt x="206" y="842"/>
                </a:lnTo>
                <a:lnTo>
                  <a:pt x="206" y="842"/>
                </a:lnTo>
                <a:lnTo>
                  <a:pt x="216" y="836"/>
                </a:lnTo>
                <a:lnTo>
                  <a:pt x="206" y="842"/>
                </a:lnTo>
                <a:lnTo>
                  <a:pt x="206" y="842"/>
                </a:lnTo>
                <a:lnTo>
                  <a:pt x="206" y="854"/>
                </a:lnTo>
                <a:lnTo>
                  <a:pt x="206" y="866"/>
                </a:lnTo>
                <a:lnTo>
                  <a:pt x="208" y="874"/>
                </a:lnTo>
                <a:lnTo>
                  <a:pt x="208" y="876"/>
                </a:lnTo>
                <a:lnTo>
                  <a:pt x="210" y="878"/>
                </a:lnTo>
                <a:lnTo>
                  <a:pt x="212" y="878"/>
                </a:lnTo>
                <a:lnTo>
                  <a:pt x="214" y="874"/>
                </a:lnTo>
                <a:lnTo>
                  <a:pt x="222" y="858"/>
                </a:lnTo>
                <a:lnTo>
                  <a:pt x="232" y="826"/>
                </a:lnTo>
                <a:lnTo>
                  <a:pt x="232" y="826"/>
                </a:lnTo>
                <a:lnTo>
                  <a:pt x="242" y="798"/>
                </a:lnTo>
                <a:lnTo>
                  <a:pt x="246" y="792"/>
                </a:lnTo>
                <a:lnTo>
                  <a:pt x="248" y="788"/>
                </a:lnTo>
                <a:lnTo>
                  <a:pt x="250" y="788"/>
                </a:lnTo>
                <a:lnTo>
                  <a:pt x="252" y="790"/>
                </a:lnTo>
                <a:lnTo>
                  <a:pt x="254" y="800"/>
                </a:lnTo>
                <a:lnTo>
                  <a:pt x="256" y="810"/>
                </a:lnTo>
                <a:lnTo>
                  <a:pt x="256" y="816"/>
                </a:lnTo>
                <a:lnTo>
                  <a:pt x="254" y="812"/>
                </a:lnTo>
                <a:lnTo>
                  <a:pt x="252" y="792"/>
                </a:lnTo>
                <a:lnTo>
                  <a:pt x="252" y="792"/>
                </a:lnTo>
                <a:lnTo>
                  <a:pt x="250" y="766"/>
                </a:lnTo>
                <a:lnTo>
                  <a:pt x="252" y="750"/>
                </a:lnTo>
                <a:lnTo>
                  <a:pt x="252" y="742"/>
                </a:lnTo>
                <a:lnTo>
                  <a:pt x="254" y="738"/>
                </a:lnTo>
                <a:lnTo>
                  <a:pt x="258" y="740"/>
                </a:lnTo>
                <a:lnTo>
                  <a:pt x="260" y="742"/>
                </a:lnTo>
                <a:lnTo>
                  <a:pt x="262" y="746"/>
                </a:lnTo>
                <a:lnTo>
                  <a:pt x="246" y="710"/>
                </a:lnTo>
                <a:lnTo>
                  <a:pt x="212" y="722"/>
                </a:lnTo>
                <a:lnTo>
                  <a:pt x="176" y="732"/>
                </a:lnTo>
                <a:lnTo>
                  <a:pt x="152" y="722"/>
                </a:lnTo>
                <a:lnTo>
                  <a:pt x="126" y="716"/>
                </a:lnTo>
                <a:lnTo>
                  <a:pt x="120" y="670"/>
                </a:lnTo>
                <a:lnTo>
                  <a:pt x="86" y="646"/>
                </a:lnTo>
                <a:lnTo>
                  <a:pt x="86" y="646"/>
                </a:lnTo>
                <a:lnTo>
                  <a:pt x="82" y="650"/>
                </a:lnTo>
                <a:lnTo>
                  <a:pt x="76" y="654"/>
                </a:lnTo>
                <a:lnTo>
                  <a:pt x="70" y="656"/>
                </a:lnTo>
                <a:lnTo>
                  <a:pt x="64" y="658"/>
                </a:lnTo>
                <a:lnTo>
                  <a:pt x="56" y="654"/>
                </a:lnTo>
                <a:lnTo>
                  <a:pt x="48" y="646"/>
                </a:lnTo>
                <a:lnTo>
                  <a:pt x="40" y="630"/>
                </a:lnTo>
                <a:lnTo>
                  <a:pt x="20" y="580"/>
                </a:lnTo>
                <a:lnTo>
                  <a:pt x="20" y="524"/>
                </a:lnTo>
                <a:lnTo>
                  <a:pt x="46" y="490"/>
                </a:lnTo>
                <a:lnTo>
                  <a:pt x="106" y="474"/>
                </a:lnTo>
                <a:lnTo>
                  <a:pt x="146" y="470"/>
                </a:lnTo>
                <a:lnTo>
                  <a:pt x="172" y="434"/>
                </a:lnTo>
                <a:lnTo>
                  <a:pt x="176" y="408"/>
                </a:lnTo>
                <a:lnTo>
                  <a:pt x="166" y="388"/>
                </a:lnTo>
                <a:lnTo>
                  <a:pt x="142" y="414"/>
                </a:lnTo>
                <a:lnTo>
                  <a:pt x="116" y="414"/>
                </a:lnTo>
                <a:lnTo>
                  <a:pt x="60" y="398"/>
                </a:lnTo>
                <a:lnTo>
                  <a:pt x="36" y="368"/>
                </a:lnTo>
                <a:lnTo>
                  <a:pt x="36" y="368"/>
                </a:lnTo>
                <a:lnTo>
                  <a:pt x="30" y="334"/>
                </a:lnTo>
                <a:lnTo>
                  <a:pt x="30" y="334"/>
                </a:lnTo>
                <a:lnTo>
                  <a:pt x="28" y="324"/>
                </a:lnTo>
                <a:lnTo>
                  <a:pt x="26" y="318"/>
                </a:lnTo>
                <a:lnTo>
                  <a:pt x="22" y="312"/>
                </a:lnTo>
                <a:lnTo>
                  <a:pt x="22" y="310"/>
                </a:lnTo>
                <a:lnTo>
                  <a:pt x="26" y="302"/>
                </a:lnTo>
                <a:lnTo>
                  <a:pt x="26" y="302"/>
                </a:lnTo>
                <a:lnTo>
                  <a:pt x="36" y="288"/>
                </a:lnTo>
                <a:lnTo>
                  <a:pt x="36" y="288"/>
                </a:lnTo>
                <a:lnTo>
                  <a:pt x="136" y="282"/>
                </a:lnTo>
                <a:lnTo>
                  <a:pt x="166" y="302"/>
                </a:lnTo>
                <a:lnTo>
                  <a:pt x="182" y="258"/>
                </a:lnTo>
                <a:lnTo>
                  <a:pt x="166" y="238"/>
                </a:lnTo>
                <a:lnTo>
                  <a:pt x="166" y="238"/>
                </a:lnTo>
                <a:lnTo>
                  <a:pt x="164" y="242"/>
                </a:lnTo>
                <a:lnTo>
                  <a:pt x="160" y="248"/>
                </a:lnTo>
                <a:lnTo>
                  <a:pt x="154" y="250"/>
                </a:lnTo>
                <a:lnTo>
                  <a:pt x="148" y="250"/>
                </a:lnTo>
                <a:lnTo>
                  <a:pt x="140" y="246"/>
                </a:lnTo>
                <a:lnTo>
                  <a:pt x="132" y="236"/>
                </a:lnTo>
                <a:lnTo>
                  <a:pt x="120" y="218"/>
                </a:lnTo>
                <a:lnTo>
                  <a:pt x="96" y="188"/>
                </a:lnTo>
                <a:lnTo>
                  <a:pt x="90" y="156"/>
                </a:lnTo>
                <a:lnTo>
                  <a:pt x="90" y="156"/>
                </a:lnTo>
                <a:lnTo>
                  <a:pt x="90" y="162"/>
                </a:lnTo>
                <a:lnTo>
                  <a:pt x="92" y="168"/>
                </a:lnTo>
                <a:lnTo>
                  <a:pt x="94" y="170"/>
                </a:lnTo>
                <a:lnTo>
                  <a:pt x="100" y="168"/>
                </a:lnTo>
                <a:lnTo>
                  <a:pt x="108" y="162"/>
                </a:lnTo>
                <a:lnTo>
                  <a:pt x="120" y="146"/>
                </a:lnTo>
                <a:lnTo>
                  <a:pt x="136" y="122"/>
                </a:lnTo>
                <a:lnTo>
                  <a:pt x="136" y="122"/>
                </a:lnTo>
                <a:lnTo>
                  <a:pt x="162" y="80"/>
                </a:lnTo>
                <a:lnTo>
                  <a:pt x="168" y="66"/>
                </a:lnTo>
                <a:lnTo>
                  <a:pt x="166" y="66"/>
                </a:lnTo>
                <a:lnTo>
                  <a:pt x="164" y="68"/>
                </a:lnTo>
                <a:lnTo>
                  <a:pt x="162" y="72"/>
                </a:lnTo>
                <a:lnTo>
                  <a:pt x="186" y="42"/>
                </a:lnTo>
                <a:lnTo>
                  <a:pt x="262" y="0"/>
                </a:lnTo>
                <a:lnTo>
                  <a:pt x="312" y="16"/>
                </a:lnTo>
                <a:lnTo>
                  <a:pt x="368" y="20"/>
                </a:lnTo>
                <a:lnTo>
                  <a:pt x="478" y="20"/>
                </a:lnTo>
                <a:lnTo>
                  <a:pt x="570" y="20"/>
                </a:lnTo>
                <a:lnTo>
                  <a:pt x="690" y="358"/>
                </a:lnTo>
                <a:lnTo>
                  <a:pt x="750" y="564"/>
                </a:lnTo>
                <a:lnTo>
                  <a:pt x="780" y="590"/>
                </a:lnTo>
                <a:lnTo>
                  <a:pt x="836" y="610"/>
                </a:lnTo>
                <a:lnTo>
                  <a:pt x="902" y="630"/>
                </a:lnTo>
                <a:lnTo>
                  <a:pt x="942" y="666"/>
                </a:lnTo>
                <a:lnTo>
                  <a:pt x="988" y="690"/>
                </a:lnTo>
                <a:lnTo>
                  <a:pt x="988" y="690"/>
                </a:lnTo>
                <a:lnTo>
                  <a:pt x="1010" y="704"/>
                </a:lnTo>
                <a:lnTo>
                  <a:pt x="1028" y="714"/>
                </a:lnTo>
                <a:lnTo>
                  <a:pt x="1042" y="722"/>
                </a:lnTo>
                <a:lnTo>
                  <a:pt x="1042" y="722"/>
                </a:lnTo>
                <a:lnTo>
                  <a:pt x="1054" y="728"/>
                </a:lnTo>
                <a:lnTo>
                  <a:pt x="1066" y="736"/>
                </a:lnTo>
                <a:lnTo>
                  <a:pt x="1078" y="746"/>
                </a:lnTo>
                <a:lnTo>
                  <a:pt x="1154" y="786"/>
                </a:lnTo>
                <a:lnTo>
                  <a:pt x="1124" y="832"/>
                </a:lnTo>
                <a:lnTo>
                  <a:pt x="1072" y="826"/>
                </a:lnTo>
                <a:lnTo>
                  <a:pt x="978" y="756"/>
                </a:lnTo>
                <a:lnTo>
                  <a:pt x="916" y="710"/>
                </a:lnTo>
                <a:lnTo>
                  <a:pt x="866" y="670"/>
                </a:lnTo>
                <a:lnTo>
                  <a:pt x="796" y="646"/>
                </a:lnTo>
                <a:lnTo>
                  <a:pt x="726" y="620"/>
                </a:lnTo>
                <a:lnTo>
                  <a:pt x="664" y="620"/>
                </a:lnTo>
                <a:lnTo>
                  <a:pt x="590" y="610"/>
                </a:lnTo>
                <a:lnTo>
                  <a:pt x="524" y="620"/>
                </a:lnTo>
                <a:lnTo>
                  <a:pt x="504" y="670"/>
                </a:lnTo>
                <a:lnTo>
                  <a:pt x="478" y="696"/>
                </a:lnTo>
                <a:lnTo>
                  <a:pt x="448" y="686"/>
                </a:lnTo>
                <a:lnTo>
                  <a:pt x="454" y="640"/>
                </a:lnTo>
                <a:lnTo>
                  <a:pt x="474" y="596"/>
                </a:lnTo>
                <a:close/>
              </a:path>
            </a:pathLst>
          </a:custGeom>
          <a:solidFill>
            <a:srgbClr val="99FF99"/>
          </a:solidFill>
          <a:ln w="6350">
            <a:solidFill>
              <a:srgbClr val="7F7F7F">
                <a:alpha val="52157"/>
              </a:srgb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530" name="Tekstboks 529"/>
          <p:cNvSpPr txBox="1"/>
          <p:nvPr/>
        </p:nvSpPr>
        <p:spPr bwMode="auto">
          <a:xfrm>
            <a:off x="614192" y="1128723"/>
            <a:ext cx="48603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Alaska</a:t>
            </a:r>
          </a:p>
        </p:txBody>
      </p:sp>
      <p:sp>
        <p:nvSpPr>
          <p:cNvPr id="532" name="Pladsholder til tekst 1"/>
          <p:cNvSpPr>
            <a:spLocks noGrp="1"/>
          </p:cNvSpPr>
          <p:nvPr>
            <p:ph type="body" idx="4294967295"/>
          </p:nvPr>
        </p:nvSpPr>
        <p:spPr>
          <a:xfrm>
            <a:off x="88900" y="-47625"/>
            <a:ext cx="8938054" cy="35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libri" pitchFamily="-108" charset="0"/>
                <a:ea typeface="ＭＳ Ｐゴシック" pitchFamily="-108" charset="-128"/>
              </a:rPr>
              <a:t>Defense Contract Audit Agency</a:t>
            </a:r>
            <a:endParaRPr lang="da-DK" sz="2400" b="1" dirty="0">
              <a:solidFill>
                <a:schemeClr val="bg1"/>
              </a:solidFill>
              <a:latin typeface="Calibri" pitchFamily="-108" charset="0"/>
              <a:ea typeface="ＭＳ Ｐゴシック" pitchFamily="-108" charset="-128"/>
            </a:endParaRPr>
          </a:p>
          <a:p>
            <a:pPr algn="ctr">
              <a:buNone/>
            </a:pPr>
            <a:r>
              <a:rPr lang="da-DK" sz="2000" b="1" dirty="0" smtClean="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rPr>
              <a:t>3 Regions, Field Detachment, 4 Corporate Audit Directorates</a:t>
            </a:r>
          </a:p>
        </p:txBody>
      </p:sp>
      <p:grpSp>
        <p:nvGrpSpPr>
          <p:cNvPr id="21820" name="Group 21819"/>
          <p:cNvGrpSpPr/>
          <p:nvPr/>
        </p:nvGrpSpPr>
        <p:grpSpPr>
          <a:xfrm>
            <a:off x="38691" y="3182076"/>
            <a:ext cx="1355062" cy="717331"/>
            <a:chOff x="363395" y="5687255"/>
            <a:chExt cx="1355062" cy="717331"/>
          </a:xfrm>
        </p:grpSpPr>
        <p:sp>
          <p:nvSpPr>
            <p:cNvPr id="544" name="Rektangel 543"/>
            <p:cNvSpPr>
              <a:spLocks noChangeArrowheads="1"/>
            </p:cNvSpPr>
            <p:nvPr/>
          </p:nvSpPr>
          <p:spPr bwMode="auto">
            <a:xfrm>
              <a:off x="363395" y="5687255"/>
              <a:ext cx="1355062" cy="717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171717"/>
                </a:solidFill>
                <a:latin typeface="Calibri"/>
              </a:endParaRPr>
            </a:p>
          </p:txBody>
        </p:sp>
        <p:grpSp>
          <p:nvGrpSpPr>
            <p:cNvPr id="21524" name="Gruppe 546"/>
            <p:cNvGrpSpPr>
              <a:grpSpLocks/>
            </p:cNvGrpSpPr>
            <p:nvPr/>
          </p:nvGrpSpPr>
          <p:grpSpPr bwMode="auto">
            <a:xfrm>
              <a:off x="462962" y="5702937"/>
              <a:ext cx="1224219" cy="676824"/>
              <a:chOff x="3173689" y="5185635"/>
              <a:chExt cx="1930032" cy="927673"/>
            </a:xfrm>
            <a:solidFill>
              <a:srgbClr val="99FF99"/>
            </a:solidFill>
          </p:grpSpPr>
          <p:sp>
            <p:nvSpPr>
              <p:cNvPr id="548" name="Freeform 3061"/>
              <p:cNvSpPr>
                <a:spLocks/>
              </p:cNvSpPr>
              <p:nvPr/>
            </p:nvSpPr>
            <p:spPr bwMode="auto">
              <a:xfrm>
                <a:off x="3173689" y="5185635"/>
                <a:ext cx="129147" cy="111035"/>
              </a:xfrm>
              <a:custGeom>
                <a:avLst/>
                <a:gdLst/>
                <a:ahLst/>
                <a:cxnLst>
                  <a:cxn ang="0">
                    <a:pos x="86" y="30"/>
                  </a:cxn>
                  <a:cxn ang="0">
                    <a:pos x="50" y="74"/>
                  </a:cxn>
                  <a:cxn ang="0">
                    <a:pos x="0" y="40"/>
                  </a:cxn>
                  <a:cxn ang="0">
                    <a:pos x="30" y="0"/>
                  </a:cxn>
                  <a:cxn ang="0">
                    <a:pos x="86" y="30"/>
                  </a:cxn>
                </a:cxnLst>
                <a:rect l="0" t="0" r="r" b="b"/>
                <a:pathLst>
                  <a:path w="86" h="74">
                    <a:moveTo>
                      <a:pt x="86" y="30"/>
                    </a:moveTo>
                    <a:lnTo>
                      <a:pt x="50" y="74"/>
                    </a:lnTo>
                    <a:lnTo>
                      <a:pt x="0" y="40"/>
                    </a:lnTo>
                    <a:lnTo>
                      <a:pt x="30" y="0"/>
                    </a:lnTo>
                    <a:lnTo>
                      <a:pt x="86" y="30"/>
                    </a:lnTo>
                    <a:close/>
                  </a:path>
                </a:pathLst>
              </a:custGeom>
              <a:grpFill/>
              <a:ln w="6350">
                <a:solidFill>
                  <a:srgbClr val="7F7F7F">
                    <a:alpha val="52157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solidFill>
                    <a:srgbClr val="171717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49" name="Freeform 3062"/>
              <p:cNvSpPr>
                <a:spLocks/>
              </p:cNvSpPr>
              <p:nvPr/>
            </p:nvSpPr>
            <p:spPr bwMode="auto">
              <a:xfrm>
                <a:off x="3406873" y="5199964"/>
                <a:ext cx="163227" cy="170134"/>
              </a:xfrm>
              <a:custGeom>
                <a:avLst/>
                <a:gdLst/>
                <a:ahLst/>
                <a:cxnLst>
                  <a:cxn ang="0">
                    <a:pos x="82" y="94"/>
                  </a:cxn>
                  <a:cxn ang="0">
                    <a:pos x="66" y="114"/>
                  </a:cxn>
                  <a:cxn ang="0">
                    <a:pos x="20" y="84"/>
                  </a:cxn>
                  <a:cxn ang="0">
                    <a:pos x="0" y="60"/>
                  </a:cxn>
                  <a:cxn ang="0">
                    <a:pos x="0" y="8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6" y="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6" y="0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78" y="24"/>
                  </a:cxn>
                  <a:cxn ang="0">
                    <a:pos x="90" y="28"/>
                  </a:cxn>
                  <a:cxn ang="0">
                    <a:pos x="104" y="32"/>
                  </a:cxn>
                  <a:cxn ang="0">
                    <a:pos x="108" y="34"/>
                  </a:cxn>
                  <a:cxn ang="0">
                    <a:pos x="110" y="36"/>
                  </a:cxn>
                  <a:cxn ang="0">
                    <a:pos x="110" y="44"/>
                  </a:cxn>
                  <a:cxn ang="0">
                    <a:pos x="110" y="44"/>
                  </a:cxn>
                  <a:cxn ang="0">
                    <a:pos x="110" y="64"/>
                  </a:cxn>
                  <a:cxn ang="0">
                    <a:pos x="110" y="94"/>
                  </a:cxn>
                  <a:cxn ang="0">
                    <a:pos x="82" y="94"/>
                  </a:cxn>
                </a:cxnLst>
                <a:rect l="0" t="0" r="r" b="b"/>
                <a:pathLst>
                  <a:path w="110" h="114">
                    <a:moveTo>
                      <a:pt x="82" y="94"/>
                    </a:moveTo>
                    <a:lnTo>
                      <a:pt x="66" y="114"/>
                    </a:lnTo>
                    <a:lnTo>
                      <a:pt x="20" y="84"/>
                    </a:lnTo>
                    <a:lnTo>
                      <a:pt x="0" y="60"/>
                    </a:lnTo>
                    <a:lnTo>
                      <a:pt x="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6" y="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78" y="24"/>
                    </a:lnTo>
                    <a:lnTo>
                      <a:pt x="90" y="28"/>
                    </a:lnTo>
                    <a:lnTo>
                      <a:pt x="104" y="32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64"/>
                    </a:lnTo>
                    <a:lnTo>
                      <a:pt x="110" y="94"/>
                    </a:lnTo>
                    <a:lnTo>
                      <a:pt x="82" y="94"/>
                    </a:lnTo>
                    <a:close/>
                  </a:path>
                </a:pathLst>
              </a:custGeom>
              <a:grpFill/>
              <a:ln w="6350">
                <a:solidFill>
                  <a:srgbClr val="7F7F7F">
                    <a:alpha val="52157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solidFill>
                    <a:srgbClr val="171717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50" name="Freeform 3063"/>
              <p:cNvSpPr>
                <a:spLocks/>
              </p:cNvSpPr>
              <p:nvPr/>
            </p:nvSpPr>
            <p:spPr bwMode="auto">
              <a:xfrm>
                <a:off x="3713598" y="5316368"/>
                <a:ext cx="182959" cy="123570"/>
              </a:xfrm>
              <a:custGeom>
                <a:avLst/>
                <a:gdLst/>
                <a:ahLst/>
                <a:cxnLst>
                  <a:cxn ang="0">
                    <a:pos x="122" y="82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2" y="74"/>
                  </a:cxn>
                  <a:cxn ang="0">
                    <a:pos x="66" y="78"/>
                  </a:cxn>
                  <a:cxn ang="0">
                    <a:pos x="66" y="78"/>
                  </a:cxn>
                  <a:cxn ang="0">
                    <a:pos x="40" y="82"/>
                  </a:cxn>
                  <a:cxn ang="0">
                    <a:pos x="0" y="5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4" y="6"/>
                  </a:cxn>
                  <a:cxn ang="0">
                    <a:pos x="10" y="2"/>
                  </a:cxn>
                  <a:cxn ang="0">
                    <a:pos x="18" y="0"/>
                  </a:cxn>
                  <a:cxn ang="0">
                    <a:pos x="30" y="2"/>
                  </a:cxn>
                  <a:cxn ang="0">
                    <a:pos x="46" y="6"/>
                  </a:cxn>
                  <a:cxn ang="0">
                    <a:pos x="46" y="6"/>
                  </a:cxn>
                  <a:cxn ang="0">
                    <a:pos x="70" y="16"/>
                  </a:cxn>
                  <a:cxn ang="0">
                    <a:pos x="74" y="16"/>
                  </a:cxn>
                  <a:cxn ang="0">
                    <a:pos x="74" y="14"/>
                  </a:cxn>
                  <a:cxn ang="0">
                    <a:pos x="70" y="10"/>
                  </a:cxn>
                  <a:cxn ang="0">
                    <a:pos x="66" y="6"/>
                  </a:cxn>
                  <a:cxn ang="0">
                    <a:pos x="96" y="28"/>
                  </a:cxn>
                  <a:cxn ang="0">
                    <a:pos x="106" y="52"/>
                  </a:cxn>
                  <a:cxn ang="0">
                    <a:pos x="122" y="82"/>
                  </a:cxn>
                </a:cxnLst>
                <a:rect l="0" t="0" r="r" b="b"/>
                <a:pathLst>
                  <a:path w="122" h="82">
                    <a:moveTo>
                      <a:pt x="122" y="82"/>
                    </a:moveTo>
                    <a:lnTo>
                      <a:pt x="80" y="72"/>
                    </a:lnTo>
                    <a:lnTo>
                      <a:pt x="80" y="72"/>
                    </a:lnTo>
                    <a:lnTo>
                      <a:pt x="82" y="74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40" y="82"/>
                    </a:lnTo>
                    <a:lnTo>
                      <a:pt x="0" y="5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2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70" y="16"/>
                    </a:lnTo>
                    <a:lnTo>
                      <a:pt x="74" y="16"/>
                    </a:lnTo>
                    <a:lnTo>
                      <a:pt x="74" y="14"/>
                    </a:lnTo>
                    <a:lnTo>
                      <a:pt x="70" y="10"/>
                    </a:lnTo>
                    <a:lnTo>
                      <a:pt x="66" y="6"/>
                    </a:lnTo>
                    <a:lnTo>
                      <a:pt x="96" y="28"/>
                    </a:lnTo>
                    <a:lnTo>
                      <a:pt x="106" y="52"/>
                    </a:lnTo>
                    <a:lnTo>
                      <a:pt x="122" y="82"/>
                    </a:lnTo>
                    <a:close/>
                  </a:path>
                </a:pathLst>
              </a:custGeom>
              <a:grpFill/>
              <a:ln w="6350">
                <a:solidFill>
                  <a:srgbClr val="7F7F7F">
                    <a:alpha val="52157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solidFill>
                    <a:srgbClr val="171717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51" name="Freeform 3064"/>
              <p:cNvSpPr>
                <a:spLocks/>
              </p:cNvSpPr>
              <p:nvPr/>
            </p:nvSpPr>
            <p:spPr bwMode="auto">
              <a:xfrm>
                <a:off x="4239156" y="5529482"/>
                <a:ext cx="242151" cy="166552"/>
              </a:xfrm>
              <a:custGeom>
                <a:avLst/>
                <a:gdLst/>
                <a:ahLst/>
                <a:cxnLst>
                  <a:cxn ang="0">
                    <a:pos x="162" y="66"/>
                  </a:cxn>
                  <a:cxn ang="0">
                    <a:pos x="106" y="92"/>
                  </a:cxn>
                  <a:cxn ang="0">
                    <a:pos x="86" y="112"/>
                  </a:cxn>
                  <a:cxn ang="0">
                    <a:pos x="52" y="112"/>
                  </a:cxn>
                  <a:cxn ang="0">
                    <a:pos x="36" y="62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36" y="6"/>
                  </a:cxn>
                  <a:cxn ang="0">
                    <a:pos x="76" y="42"/>
                  </a:cxn>
                  <a:cxn ang="0">
                    <a:pos x="146" y="46"/>
                  </a:cxn>
                  <a:cxn ang="0">
                    <a:pos x="162" y="66"/>
                  </a:cxn>
                </a:cxnLst>
                <a:rect l="0" t="0" r="r" b="b"/>
                <a:pathLst>
                  <a:path w="162" h="112">
                    <a:moveTo>
                      <a:pt x="162" y="66"/>
                    </a:moveTo>
                    <a:lnTo>
                      <a:pt x="106" y="92"/>
                    </a:lnTo>
                    <a:lnTo>
                      <a:pt x="86" y="112"/>
                    </a:lnTo>
                    <a:lnTo>
                      <a:pt x="52" y="112"/>
                    </a:lnTo>
                    <a:lnTo>
                      <a:pt x="36" y="62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36" y="6"/>
                    </a:lnTo>
                    <a:lnTo>
                      <a:pt x="76" y="42"/>
                    </a:lnTo>
                    <a:lnTo>
                      <a:pt x="146" y="46"/>
                    </a:lnTo>
                    <a:lnTo>
                      <a:pt x="162" y="66"/>
                    </a:lnTo>
                    <a:close/>
                  </a:path>
                </a:pathLst>
              </a:custGeom>
              <a:grpFill/>
              <a:ln w="6350">
                <a:solidFill>
                  <a:srgbClr val="7F7F7F">
                    <a:alpha val="52157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solidFill>
                    <a:srgbClr val="171717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52" name="Freeform 3065"/>
              <p:cNvSpPr>
                <a:spLocks/>
              </p:cNvSpPr>
              <p:nvPr/>
            </p:nvSpPr>
            <p:spPr bwMode="auto">
              <a:xfrm>
                <a:off x="4113596" y="5552764"/>
                <a:ext cx="80716" cy="89544"/>
              </a:xfrm>
              <a:custGeom>
                <a:avLst/>
                <a:gdLst/>
                <a:ahLst/>
                <a:cxnLst>
                  <a:cxn ang="0">
                    <a:pos x="30" y="60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30" y="6"/>
                  </a:cxn>
                  <a:cxn ang="0">
                    <a:pos x="50" y="26"/>
                  </a:cxn>
                  <a:cxn ang="0">
                    <a:pos x="54" y="46"/>
                  </a:cxn>
                  <a:cxn ang="0">
                    <a:pos x="30" y="60"/>
                  </a:cxn>
                </a:cxnLst>
                <a:rect l="0" t="0" r="r" b="b"/>
                <a:pathLst>
                  <a:path w="54" h="60">
                    <a:moveTo>
                      <a:pt x="30" y="6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30" y="6"/>
                    </a:lnTo>
                    <a:lnTo>
                      <a:pt x="50" y="26"/>
                    </a:lnTo>
                    <a:lnTo>
                      <a:pt x="54" y="46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 w="6350">
                <a:solidFill>
                  <a:srgbClr val="7F7F7F">
                    <a:alpha val="52157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solidFill>
                    <a:srgbClr val="171717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53" name="Freeform 3066"/>
              <p:cNvSpPr>
                <a:spLocks/>
              </p:cNvSpPr>
              <p:nvPr/>
            </p:nvSpPr>
            <p:spPr bwMode="auto">
              <a:xfrm>
                <a:off x="3986241" y="5448898"/>
                <a:ext cx="231389" cy="64472"/>
              </a:xfrm>
              <a:custGeom>
                <a:avLst/>
                <a:gdLst/>
                <a:ahLst/>
                <a:cxnLst>
                  <a:cxn ang="0">
                    <a:pos x="156" y="20"/>
                  </a:cxn>
                  <a:cxn ang="0">
                    <a:pos x="130" y="44"/>
                  </a:cxn>
                  <a:cxn ang="0">
                    <a:pos x="106" y="44"/>
                  </a:cxn>
                  <a:cxn ang="0">
                    <a:pos x="80" y="34"/>
                  </a:cxn>
                  <a:cxn ang="0">
                    <a:pos x="80" y="34"/>
                  </a:cxn>
                  <a:cxn ang="0">
                    <a:pos x="80" y="36"/>
                  </a:cxn>
                  <a:cxn ang="0">
                    <a:pos x="78" y="36"/>
                  </a:cxn>
                  <a:cxn ang="0">
                    <a:pos x="72" y="36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16" y="24"/>
                  </a:cxn>
                  <a:cxn ang="0">
                    <a:pos x="10" y="18"/>
                  </a:cxn>
                  <a:cxn ang="0">
                    <a:pos x="4" y="1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70" y="2"/>
                  </a:cxn>
                  <a:cxn ang="0">
                    <a:pos x="78" y="2"/>
                  </a:cxn>
                  <a:cxn ang="0">
                    <a:pos x="70" y="0"/>
                  </a:cxn>
                  <a:cxn ang="0">
                    <a:pos x="106" y="4"/>
                  </a:cxn>
                  <a:cxn ang="0">
                    <a:pos x="156" y="20"/>
                  </a:cxn>
                </a:cxnLst>
                <a:rect l="0" t="0" r="r" b="b"/>
                <a:pathLst>
                  <a:path w="156" h="44">
                    <a:moveTo>
                      <a:pt x="156" y="20"/>
                    </a:moveTo>
                    <a:lnTo>
                      <a:pt x="130" y="44"/>
                    </a:lnTo>
                    <a:lnTo>
                      <a:pt x="106" y="44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78" y="36"/>
                    </a:lnTo>
                    <a:lnTo>
                      <a:pt x="72" y="3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6" y="24"/>
                    </a:lnTo>
                    <a:lnTo>
                      <a:pt x="10" y="18"/>
                    </a:lnTo>
                    <a:lnTo>
                      <a:pt x="4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70" y="2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106" y="4"/>
                    </a:lnTo>
                    <a:lnTo>
                      <a:pt x="156" y="20"/>
                    </a:lnTo>
                    <a:close/>
                  </a:path>
                </a:pathLst>
              </a:custGeom>
              <a:grpFill/>
              <a:ln w="6350">
                <a:solidFill>
                  <a:srgbClr val="7F7F7F">
                    <a:alpha val="52157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solidFill>
                    <a:srgbClr val="171717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54" name="Freeform 3067"/>
              <p:cNvSpPr>
                <a:spLocks/>
              </p:cNvSpPr>
              <p:nvPr/>
            </p:nvSpPr>
            <p:spPr bwMode="auto">
              <a:xfrm>
                <a:off x="4502830" y="5633352"/>
                <a:ext cx="369505" cy="479956"/>
              </a:xfrm>
              <a:custGeom>
                <a:avLst/>
                <a:gdLst/>
                <a:ahLst/>
                <a:cxnLst>
                  <a:cxn ang="0">
                    <a:pos x="242" y="216"/>
                  </a:cxn>
                  <a:cxn ang="0">
                    <a:pos x="208" y="236"/>
                  </a:cxn>
                  <a:cxn ang="0">
                    <a:pos x="188" y="246"/>
                  </a:cxn>
                  <a:cxn ang="0">
                    <a:pos x="168" y="268"/>
                  </a:cxn>
                  <a:cxn ang="0">
                    <a:pos x="92" y="272"/>
                  </a:cxn>
                  <a:cxn ang="0">
                    <a:pos x="76" y="292"/>
                  </a:cxn>
                  <a:cxn ang="0">
                    <a:pos x="72" y="312"/>
                  </a:cxn>
                  <a:cxn ang="0">
                    <a:pos x="42" y="322"/>
                  </a:cxn>
                  <a:cxn ang="0">
                    <a:pos x="16" y="292"/>
                  </a:cxn>
                  <a:cxn ang="0">
                    <a:pos x="26" y="256"/>
                  </a:cxn>
                  <a:cxn ang="0">
                    <a:pos x="36" y="226"/>
                  </a:cxn>
                  <a:cxn ang="0">
                    <a:pos x="36" y="202"/>
                  </a:cxn>
                  <a:cxn ang="0">
                    <a:pos x="16" y="152"/>
                  </a:cxn>
                  <a:cxn ang="0">
                    <a:pos x="0" y="110"/>
                  </a:cxn>
                  <a:cxn ang="0">
                    <a:pos x="10" y="76"/>
                  </a:cxn>
                  <a:cxn ang="0">
                    <a:pos x="36" y="56"/>
                  </a:cxn>
                  <a:cxn ang="0">
                    <a:pos x="36" y="30"/>
                  </a:cxn>
                  <a:cxn ang="0">
                    <a:pos x="42" y="6"/>
                  </a:cxn>
                  <a:cxn ang="0">
                    <a:pos x="92" y="0"/>
                  </a:cxn>
                  <a:cxn ang="0">
                    <a:pos x="158" y="60"/>
                  </a:cxn>
                  <a:cxn ang="0">
                    <a:pos x="232" y="76"/>
                  </a:cxn>
                  <a:cxn ang="0">
                    <a:pos x="232" y="76"/>
                  </a:cxn>
                  <a:cxn ang="0">
                    <a:pos x="232" y="110"/>
                  </a:cxn>
                  <a:cxn ang="0">
                    <a:pos x="232" y="110"/>
                  </a:cxn>
                  <a:cxn ang="0">
                    <a:pos x="230" y="122"/>
                  </a:cxn>
                  <a:cxn ang="0">
                    <a:pos x="228" y="132"/>
                  </a:cxn>
                  <a:cxn ang="0">
                    <a:pos x="228" y="138"/>
                  </a:cxn>
                  <a:cxn ang="0">
                    <a:pos x="228" y="144"/>
                  </a:cxn>
                  <a:cxn ang="0">
                    <a:pos x="232" y="152"/>
                  </a:cxn>
                  <a:cxn ang="0">
                    <a:pos x="238" y="162"/>
                  </a:cxn>
                  <a:cxn ang="0">
                    <a:pos x="238" y="162"/>
                  </a:cxn>
                  <a:cxn ang="0">
                    <a:pos x="244" y="170"/>
                  </a:cxn>
                  <a:cxn ang="0">
                    <a:pos x="246" y="180"/>
                  </a:cxn>
                  <a:cxn ang="0">
                    <a:pos x="248" y="190"/>
                  </a:cxn>
                  <a:cxn ang="0">
                    <a:pos x="248" y="198"/>
                  </a:cxn>
                  <a:cxn ang="0">
                    <a:pos x="244" y="212"/>
                  </a:cxn>
                  <a:cxn ang="0">
                    <a:pos x="242" y="216"/>
                  </a:cxn>
                  <a:cxn ang="0">
                    <a:pos x="242" y="216"/>
                  </a:cxn>
                </a:cxnLst>
                <a:rect l="0" t="0" r="r" b="b"/>
                <a:pathLst>
                  <a:path w="248" h="322">
                    <a:moveTo>
                      <a:pt x="242" y="216"/>
                    </a:moveTo>
                    <a:lnTo>
                      <a:pt x="208" y="236"/>
                    </a:lnTo>
                    <a:lnTo>
                      <a:pt x="188" y="246"/>
                    </a:lnTo>
                    <a:lnTo>
                      <a:pt x="168" y="268"/>
                    </a:lnTo>
                    <a:lnTo>
                      <a:pt x="92" y="272"/>
                    </a:lnTo>
                    <a:lnTo>
                      <a:pt x="76" y="292"/>
                    </a:lnTo>
                    <a:lnTo>
                      <a:pt x="72" y="312"/>
                    </a:lnTo>
                    <a:lnTo>
                      <a:pt x="42" y="322"/>
                    </a:lnTo>
                    <a:lnTo>
                      <a:pt x="16" y="292"/>
                    </a:lnTo>
                    <a:lnTo>
                      <a:pt x="26" y="256"/>
                    </a:lnTo>
                    <a:lnTo>
                      <a:pt x="36" y="226"/>
                    </a:lnTo>
                    <a:lnTo>
                      <a:pt x="36" y="202"/>
                    </a:lnTo>
                    <a:lnTo>
                      <a:pt x="16" y="152"/>
                    </a:lnTo>
                    <a:lnTo>
                      <a:pt x="0" y="110"/>
                    </a:lnTo>
                    <a:lnTo>
                      <a:pt x="10" y="76"/>
                    </a:lnTo>
                    <a:lnTo>
                      <a:pt x="36" y="56"/>
                    </a:lnTo>
                    <a:lnTo>
                      <a:pt x="36" y="30"/>
                    </a:lnTo>
                    <a:lnTo>
                      <a:pt x="42" y="6"/>
                    </a:lnTo>
                    <a:lnTo>
                      <a:pt x="92" y="0"/>
                    </a:lnTo>
                    <a:lnTo>
                      <a:pt x="158" y="60"/>
                    </a:lnTo>
                    <a:lnTo>
                      <a:pt x="232" y="76"/>
                    </a:lnTo>
                    <a:lnTo>
                      <a:pt x="232" y="76"/>
                    </a:lnTo>
                    <a:lnTo>
                      <a:pt x="232" y="110"/>
                    </a:lnTo>
                    <a:lnTo>
                      <a:pt x="232" y="110"/>
                    </a:lnTo>
                    <a:lnTo>
                      <a:pt x="230" y="122"/>
                    </a:lnTo>
                    <a:lnTo>
                      <a:pt x="228" y="132"/>
                    </a:lnTo>
                    <a:lnTo>
                      <a:pt x="228" y="138"/>
                    </a:lnTo>
                    <a:lnTo>
                      <a:pt x="228" y="144"/>
                    </a:lnTo>
                    <a:lnTo>
                      <a:pt x="232" y="152"/>
                    </a:lnTo>
                    <a:lnTo>
                      <a:pt x="238" y="162"/>
                    </a:lnTo>
                    <a:lnTo>
                      <a:pt x="238" y="162"/>
                    </a:lnTo>
                    <a:lnTo>
                      <a:pt x="244" y="170"/>
                    </a:lnTo>
                    <a:lnTo>
                      <a:pt x="246" y="180"/>
                    </a:lnTo>
                    <a:lnTo>
                      <a:pt x="248" y="190"/>
                    </a:lnTo>
                    <a:lnTo>
                      <a:pt x="248" y="198"/>
                    </a:lnTo>
                    <a:lnTo>
                      <a:pt x="244" y="212"/>
                    </a:lnTo>
                    <a:lnTo>
                      <a:pt x="242" y="216"/>
                    </a:lnTo>
                    <a:lnTo>
                      <a:pt x="242" y="216"/>
                    </a:lnTo>
                    <a:close/>
                  </a:path>
                </a:pathLst>
              </a:custGeom>
              <a:grpFill/>
              <a:ln w="6350">
                <a:solidFill>
                  <a:srgbClr val="7F7F7F">
                    <a:alpha val="52157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solidFill>
                    <a:srgbClr val="171717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55" name="Tekstboks 554"/>
              <p:cNvSpPr txBox="1"/>
              <p:nvPr/>
            </p:nvSpPr>
            <p:spPr>
              <a:xfrm>
                <a:off x="4368299" y="5755140"/>
                <a:ext cx="735422" cy="2952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a-DK" sz="800" dirty="0" smtClean="0">
                    <a:solidFill>
                      <a:srgbClr val="171717"/>
                    </a:solidFill>
                    <a:latin typeface="Calibri"/>
                    <a:ea typeface="ＭＳ Ｐゴシック" pitchFamily="-97" charset="-128"/>
                  </a:rPr>
                  <a:t>Hawaii</a:t>
                </a:r>
                <a:endParaRPr lang="da-DK" sz="800" dirty="0">
                  <a:solidFill>
                    <a:srgbClr val="171717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981456" y="4437953"/>
            <a:ext cx="899671" cy="752667"/>
            <a:chOff x="7981456" y="4285553"/>
            <a:chExt cx="899671" cy="752667"/>
          </a:xfrm>
        </p:grpSpPr>
        <p:grpSp>
          <p:nvGrpSpPr>
            <p:cNvPr id="768" name="Group 767"/>
            <p:cNvGrpSpPr/>
            <p:nvPr/>
          </p:nvGrpSpPr>
          <p:grpSpPr>
            <a:xfrm>
              <a:off x="7981456" y="4285553"/>
              <a:ext cx="853937" cy="752667"/>
              <a:chOff x="3943362" y="1483794"/>
              <a:chExt cx="2436825" cy="2951163"/>
            </a:xfrm>
            <a:solidFill>
              <a:schemeClr val="bg1">
                <a:lumMod val="75000"/>
              </a:schemeClr>
            </a:solidFill>
          </p:grpSpPr>
          <p:sp>
            <p:nvSpPr>
              <p:cNvPr id="769" name="Freeform 174"/>
              <p:cNvSpPr>
                <a:spLocks noEditPoints="1"/>
              </p:cNvSpPr>
              <p:nvPr/>
            </p:nvSpPr>
            <p:spPr bwMode="auto">
              <a:xfrm>
                <a:off x="5654690" y="1523482"/>
                <a:ext cx="720726" cy="2006600"/>
              </a:xfrm>
              <a:custGeom>
                <a:avLst/>
                <a:gdLst>
                  <a:gd name="T0" fmla="*/ 371 w 3630"/>
                  <a:gd name="T1" fmla="*/ 5088 h 10115"/>
                  <a:gd name="T2" fmla="*/ 455 w 3630"/>
                  <a:gd name="T3" fmla="*/ 5184 h 10115"/>
                  <a:gd name="T4" fmla="*/ 230 w 3630"/>
                  <a:gd name="T5" fmla="*/ 5410 h 10115"/>
                  <a:gd name="T6" fmla="*/ 210 w 3630"/>
                  <a:gd name="T7" fmla="*/ 5266 h 10115"/>
                  <a:gd name="T8" fmla="*/ 1182 w 3630"/>
                  <a:gd name="T9" fmla="*/ 2382 h 10115"/>
                  <a:gd name="T10" fmla="*/ 914 w 3630"/>
                  <a:gd name="T11" fmla="*/ 1320 h 10115"/>
                  <a:gd name="T12" fmla="*/ 741 w 3630"/>
                  <a:gd name="T13" fmla="*/ 1038 h 10115"/>
                  <a:gd name="T14" fmla="*/ 974 w 3630"/>
                  <a:gd name="T15" fmla="*/ 193 h 10115"/>
                  <a:gd name="T16" fmla="*/ 1162 w 3630"/>
                  <a:gd name="T17" fmla="*/ 236 h 10115"/>
                  <a:gd name="T18" fmla="*/ 1256 w 3630"/>
                  <a:gd name="T19" fmla="*/ 336 h 10115"/>
                  <a:gd name="T20" fmla="*/ 1982 w 3630"/>
                  <a:gd name="T21" fmla="*/ 400 h 10115"/>
                  <a:gd name="T22" fmla="*/ 2489 w 3630"/>
                  <a:gd name="T23" fmla="*/ 528 h 10115"/>
                  <a:gd name="T24" fmla="*/ 2741 w 3630"/>
                  <a:gd name="T25" fmla="*/ 772 h 10115"/>
                  <a:gd name="T26" fmla="*/ 2363 w 3630"/>
                  <a:gd name="T27" fmla="*/ 1408 h 10115"/>
                  <a:gd name="T28" fmla="*/ 1445 w 3630"/>
                  <a:gd name="T29" fmla="*/ 1417 h 10115"/>
                  <a:gd name="T30" fmla="*/ 1970 w 3630"/>
                  <a:gd name="T31" fmla="*/ 1850 h 10115"/>
                  <a:gd name="T32" fmla="*/ 2061 w 3630"/>
                  <a:gd name="T33" fmla="*/ 2310 h 10115"/>
                  <a:gd name="T34" fmla="*/ 2474 w 3630"/>
                  <a:gd name="T35" fmla="*/ 2347 h 10115"/>
                  <a:gd name="T36" fmla="*/ 2709 w 3630"/>
                  <a:gd name="T37" fmla="*/ 2313 h 10115"/>
                  <a:gd name="T38" fmla="*/ 2483 w 3630"/>
                  <a:gd name="T39" fmla="*/ 2075 h 10115"/>
                  <a:gd name="T40" fmla="*/ 2494 w 3630"/>
                  <a:gd name="T41" fmla="*/ 1865 h 10115"/>
                  <a:gd name="T42" fmla="*/ 2996 w 3630"/>
                  <a:gd name="T43" fmla="*/ 1864 h 10115"/>
                  <a:gd name="T44" fmla="*/ 2885 w 3630"/>
                  <a:gd name="T45" fmla="*/ 1546 h 10115"/>
                  <a:gd name="T46" fmla="*/ 2941 w 3630"/>
                  <a:gd name="T47" fmla="*/ 1315 h 10115"/>
                  <a:gd name="T48" fmla="*/ 3176 w 3630"/>
                  <a:gd name="T49" fmla="*/ 987 h 10115"/>
                  <a:gd name="T50" fmla="*/ 3316 w 3630"/>
                  <a:gd name="T51" fmla="*/ 751 h 10115"/>
                  <a:gd name="T52" fmla="*/ 3064 w 3630"/>
                  <a:gd name="T53" fmla="*/ 561 h 10115"/>
                  <a:gd name="T54" fmla="*/ 3070 w 3630"/>
                  <a:gd name="T55" fmla="*/ 213 h 10115"/>
                  <a:gd name="T56" fmla="*/ 2754 w 3630"/>
                  <a:gd name="T57" fmla="*/ 68 h 10115"/>
                  <a:gd name="T58" fmla="*/ 3275 w 3630"/>
                  <a:gd name="T59" fmla="*/ 29 h 10115"/>
                  <a:gd name="T60" fmla="*/ 3213 w 3630"/>
                  <a:gd name="T61" fmla="*/ 454 h 10115"/>
                  <a:gd name="T62" fmla="*/ 3281 w 3630"/>
                  <a:gd name="T63" fmla="*/ 616 h 10115"/>
                  <a:gd name="T64" fmla="*/ 3290 w 3630"/>
                  <a:gd name="T65" fmla="*/ 9464 h 10115"/>
                  <a:gd name="T66" fmla="*/ 2822 w 3630"/>
                  <a:gd name="T67" fmla="*/ 10107 h 10115"/>
                  <a:gd name="T68" fmla="*/ 2684 w 3630"/>
                  <a:gd name="T69" fmla="*/ 9773 h 10115"/>
                  <a:gd name="T70" fmla="*/ 2353 w 3630"/>
                  <a:gd name="T71" fmla="*/ 9378 h 10115"/>
                  <a:gd name="T72" fmla="*/ 1890 w 3630"/>
                  <a:gd name="T73" fmla="*/ 9208 h 10115"/>
                  <a:gd name="T74" fmla="*/ 1514 w 3630"/>
                  <a:gd name="T75" fmla="*/ 9265 h 10115"/>
                  <a:gd name="T76" fmla="*/ 1119 w 3630"/>
                  <a:gd name="T77" fmla="*/ 9418 h 10115"/>
                  <a:gd name="T78" fmla="*/ 1120 w 3630"/>
                  <a:gd name="T79" fmla="*/ 8000 h 10115"/>
                  <a:gd name="T80" fmla="*/ 915 w 3630"/>
                  <a:gd name="T81" fmla="*/ 7711 h 10115"/>
                  <a:gd name="T82" fmla="*/ 981 w 3630"/>
                  <a:gd name="T83" fmla="*/ 7404 h 10115"/>
                  <a:gd name="T84" fmla="*/ 803 w 3630"/>
                  <a:gd name="T85" fmla="*/ 6868 h 10115"/>
                  <a:gd name="T86" fmla="*/ 93 w 3630"/>
                  <a:gd name="T87" fmla="*/ 6874 h 10115"/>
                  <a:gd name="T88" fmla="*/ 69 w 3630"/>
                  <a:gd name="T89" fmla="*/ 6717 h 10115"/>
                  <a:gd name="T90" fmla="*/ 200 w 3630"/>
                  <a:gd name="T91" fmla="*/ 6566 h 10115"/>
                  <a:gd name="T92" fmla="*/ 79 w 3630"/>
                  <a:gd name="T93" fmla="*/ 6029 h 10115"/>
                  <a:gd name="T94" fmla="*/ 248 w 3630"/>
                  <a:gd name="T95" fmla="*/ 5955 h 10115"/>
                  <a:gd name="T96" fmla="*/ 449 w 3630"/>
                  <a:gd name="T97" fmla="*/ 5937 h 10115"/>
                  <a:gd name="T98" fmla="*/ 822 w 3630"/>
                  <a:gd name="T99" fmla="*/ 5958 h 10115"/>
                  <a:gd name="T100" fmla="*/ 1323 w 3630"/>
                  <a:gd name="T101" fmla="*/ 6176 h 10115"/>
                  <a:gd name="T102" fmla="*/ 1584 w 3630"/>
                  <a:gd name="T103" fmla="*/ 5945 h 10115"/>
                  <a:gd name="T104" fmla="*/ 1668 w 3630"/>
                  <a:gd name="T105" fmla="*/ 5460 h 10115"/>
                  <a:gd name="T106" fmla="*/ 1327 w 3630"/>
                  <a:gd name="T107" fmla="*/ 5326 h 10115"/>
                  <a:gd name="T108" fmla="*/ 1325 w 3630"/>
                  <a:gd name="T109" fmla="*/ 5119 h 10115"/>
                  <a:gd name="T110" fmla="*/ 1240 w 3630"/>
                  <a:gd name="T111" fmla="*/ 4905 h 10115"/>
                  <a:gd name="T112" fmla="*/ 1321 w 3630"/>
                  <a:gd name="T113" fmla="*/ 4705 h 10115"/>
                  <a:gd name="T114" fmla="*/ 1639 w 3630"/>
                  <a:gd name="T115" fmla="*/ 4359 h 10115"/>
                  <a:gd name="T116" fmla="*/ 1496 w 3630"/>
                  <a:gd name="T117" fmla="*/ 4255 h 10115"/>
                  <a:gd name="T118" fmla="*/ 1352 w 3630"/>
                  <a:gd name="T119" fmla="*/ 4141 h 10115"/>
                  <a:gd name="T120" fmla="*/ 1444 w 3630"/>
                  <a:gd name="T121" fmla="*/ 3847 h 10115"/>
                  <a:gd name="T122" fmla="*/ 1713 w 3630"/>
                  <a:gd name="T123" fmla="*/ 3169 h 10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30" h="10115">
                    <a:moveTo>
                      <a:pt x="274" y="5008"/>
                    </a:moveTo>
                    <a:lnTo>
                      <a:pt x="277" y="5007"/>
                    </a:lnTo>
                    <a:lnTo>
                      <a:pt x="285" y="5008"/>
                    </a:lnTo>
                    <a:lnTo>
                      <a:pt x="292" y="5009"/>
                    </a:lnTo>
                    <a:lnTo>
                      <a:pt x="303" y="5011"/>
                    </a:lnTo>
                    <a:lnTo>
                      <a:pt x="327" y="5016"/>
                    </a:lnTo>
                    <a:lnTo>
                      <a:pt x="352" y="5025"/>
                    </a:lnTo>
                    <a:lnTo>
                      <a:pt x="365" y="5030"/>
                    </a:lnTo>
                    <a:lnTo>
                      <a:pt x="378" y="5036"/>
                    </a:lnTo>
                    <a:lnTo>
                      <a:pt x="390" y="5042"/>
                    </a:lnTo>
                    <a:lnTo>
                      <a:pt x="400" y="5049"/>
                    </a:lnTo>
                    <a:lnTo>
                      <a:pt x="408" y="5055"/>
                    </a:lnTo>
                    <a:lnTo>
                      <a:pt x="415" y="5061"/>
                    </a:lnTo>
                    <a:lnTo>
                      <a:pt x="418" y="5066"/>
                    </a:lnTo>
                    <a:lnTo>
                      <a:pt x="419" y="5069"/>
                    </a:lnTo>
                    <a:lnTo>
                      <a:pt x="420" y="5072"/>
                    </a:lnTo>
                    <a:lnTo>
                      <a:pt x="421" y="5076"/>
                    </a:lnTo>
                    <a:lnTo>
                      <a:pt x="415" y="5077"/>
                    </a:lnTo>
                    <a:lnTo>
                      <a:pt x="396" y="5083"/>
                    </a:lnTo>
                    <a:lnTo>
                      <a:pt x="371" y="5088"/>
                    </a:lnTo>
                    <a:lnTo>
                      <a:pt x="342" y="5096"/>
                    </a:lnTo>
                    <a:lnTo>
                      <a:pt x="313" y="5103"/>
                    </a:lnTo>
                    <a:lnTo>
                      <a:pt x="287" y="5110"/>
                    </a:lnTo>
                    <a:lnTo>
                      <a:pt x="268" y="5114"/>
                    </a:lnTo>
                    <a:lnTo>
                      <a:pt x="259" y="5115"/>
                    </a:lnTo>
                    <a:lnTo>
                      <a:pt x="238" y="5097"/>
                    </a:lnTo>
                    <a:lnTo>
                      <a:pt x="222" y="5082"/>
                    </a:lnTo>
                    <a:lnTo>
                      <a:pt x="216" y="5074"/>
                    </a:lnTo>
                    <a:lnTo>
                      <a:pt x="212" y="5068"/>
                    </a:lnTo>
                    <a:lnTo>
                      <a:pt x="210" y="5061"/>
                    </a:lnTo>
                    <a:lnTo>
                      <a:pt x="210" y="5056"/>
                    </a:lnTo>
                    <a:lnTo>
                      <a:pt x="211" y="5051"/>
                    </a:lnTo>
                    <a:lnTo>
                      <a:pt x="214" y="5045"/>
                    </a:lnTo>
                    <a:lnTo>
                      <a:pt x="218" y="5039"/>
                    </a:lnTo>
                    <a:lnTo>
                      <a:pt x="225" y="5034"/>
                    </a:lnTo>
                    <a:lnTo>
                      <a:pt x="234" y="5027"/>
                    </a:lnTo>
                    <a:lnTo>
                      <a:pt x="245" y="5022"/>
                    </a:lnTo>
                    <a:lnTo>
                      <a:pt x="258" y="5015"/>
                    </a:lnTo>
                    <a:lnTo>
                      <a:pt x="274" y="5008"/>
                    </a:lnTo>
                    <a:close/>
                    <a:moveTo>
                      <a:pt x="455" y="5184"/>
                    </a:moveTo>
                    <a:lnTo>
                      <a:pt x="441" y="5200"/>
                    </a:lnTo>
                    <a:lnTo>
                      <a:pt x="428" y="5217"/>
                    </a:lnTo>
                    <a:lnTo>
                      <a:pt x="417" y="5233"/>
                    </a:lnTo>
                    <a:lnTo>
                      <a:pt x="406" y="5250"/>
                    </a:lnTo>
                    <a:lnTo>
                      <a:pt x="387" y="5285"/>
                    </a:lnTo>
                    <a:lnTo>
                      <a:pt x="368" y="5320"/>
                    </a:lnTo>
                    <a:lnTo>
                      <a:pt x="360" y="5336"/>
                    </a:lnTo>
                    <a:lnTo>
                      <a:pt x="350" y="5352"/>
                    </a:lnTo>
                    <a:lnTo>
                      <a:pt x="341" y="5367"/>
                    </a:lnTo>
                    <a:lnTo>
                      <a:pt x="330" y="5382"/>
                    </a:lnTo>
                    <a:lnTo>
                      <a:pt x="319" y="5396"/>
                    </a:lnTo>
                    <a:lnTo>
                      <a:pt x="307" y="5408"/>
                    </a:lnTo>
                    <a:lnTo>
                      <a:pt x="293" y="5419"/>
                    </a:lnTo>
                    <a:lnTo>
                      <a:pt x="278" y="5429"/>
                    </a:lnTo>
                    <a:lnTo>
                      <a:pt x="273" y="5428"/>
                    </a:lnTo>
                    <a:lnTo>
                      <a:pt x="267" y="5427"/>
                    </a:lnTo>
                    <a:lnTo>
                      <a:pt x="258" y="5424"/>
                    </a:lnTo>
                    <a:lnTo>
                      <a:pt x="249" y="5419"/>
                    </a:lnTo>
                    <a:lnTo>
                      <a:pt x="240" y="5415"/>
                    </a:lnTo>
                    <a:lnTo>
                      <a:pt x="230" y="5410"/>
                    </a:lnTo>
                    <a:lnTo>
                      <a:pt x="220" y="5403"/>
                    </a:lnTo>
                    <a:lnTo>
                      <a:pt x="211" y="5396"/>
                    </a:lnTo>
                    <a:lnTo>
                      <a:pt x="203" y="5388"/>
                    </a:lnTo>
                    <a:lnTo>
                      <a:pt x="196" y="5380"/>
                    </a:lnTo>
                    <a:lnTo>
                      <a:pt x="190" y="5371"/>
                    </a:lnTo>
                    <a:lnTo>
                      <a:pt x="186" y="5363"/>
                    </a:lnTo>
                    <a:lnTo>
                      <a:pt x="185" y="5358"/>
                    </a:lnTo>
                    <a:lnTo>
                      <a:pt x="184" y="5354"/>
                    </a:lnTo>
                    <a:lnTo>
                      <a:pt x="184" y="5349"/>
                    </a:lnTo>
                    <a:lnTo>
                      <a:pt x="185" y="5344"/>
                    </a:lnTo>
                    <a:lnTo>
                      <a:pt x="186" y="5340"/>
                    </a:lnTo>
                    <a:lnTo>
                      <a:pt x="188" y="5336"/>
                    </a:lnTo>
                    <a:lnTo>
                      <a:pt x="192" y="5330"/>
                    </a:lnTo>
                    <a:lnTo>
                      <a:pt x="196" y="5326"/>
                    </a:lnTo>
                    <a:lnTo>
                      <a:pt x="196" y="5314"/>
                    </a:lnTo>
                    <a:lnTo>
                      <a:pt x="197" y="5303"/>
                    </a:lnTo>
                    <a:lnTo>
                      <a:pt x="199" y="5293"/>
                    </a:lnTo>
                    <a:lnTo>
                      <a:pt x="202" y="5283"/>
                    </a:lnTo>
                    <a:lnTo>
                      <a:pt x="205" y="5274"/>
                    </a:lnTo>
                    <a:lnTo>
                      <a:pt x="210" y="5266"/>
                    </a:lnTo>
                    <a:lnTo>
                      <a:pt x="214" y="5259"/>
                    </a:lnTo>
                    <a:lnTo>
                      <a:pt x="220" y="5251"/>
                    </a:lnTo>
                    <a:lnTo>
                      <a:pt x="226" y="5245"/>
                    </a:lnTo>
                    <a:lnTo>
                      <a:pt x="233" y="5239"/>
                    </a:lnTo>
                    <a:lnTo>
                      <a:pt x="240" y="5234"/>
                    </a:lnTo>
                    <a:lnTo>
                      <a:pt x="247" y="5230"/>
                    </a:lnTo>
                    <a:lnTo>
                      <a:pt x="264" y="5221"/>
                    </a:lnTo>
                    <a:lnTo>
                      <a:pt x="283" y="5215"/>
                    </a:lnTo>
                    <a:lnTo>
                      <a:pt x="303" y="5209"/>
                    </a:lnTo>
                    <a:lnTo>
                      <a:pt x="323" y="5205"/>
                    </a:lnTo>
                    <a:lnTo>
                      <a:pt x="345" y="5201"/>
                    </a:lnTo>
                    <a:lnTo>
                      <a:pt x="367" y="5198"/>
                    </a:lnTo>
                    <a:lnTo>
                      <a:pt x="411" y="5192"/>
                    </a:lnTo>
                    <a:lnTo>
                      <a:pt x="455" y="5184"/>
                    </a:lnTo>
                    <a:close/>
                    <a:moveTo>
                      <a:pt x="1416" y="2676"/>
                    </a:moveTo>
                    <a:lnTo>
                      <a:pt x="1485" y="2587"/>
                    </a:lnTo>
                    <a:lnTo>
                      <a:pt x="1288" y="2568"/>
                    </a:lnTo>
                    <a:lnTo>
                      <a:pt x="1239" y="2416"/>
                    </a:lnTo>
                    <a:lnTo>
                      <a:pt x="1205" y="2395"/>
                    </a:lnTo>
                    <a:lnTo>
                      <a:pt x="1182" y="2382"/>
                    </a:lnTo>
                    <a:lnTo>
                      <a:pt x="1167" y="2375"/>
                    </a:lnTo>
                    <a:lnTo>
                      <a:pt x="1157" y="2367"/>
                    </a:lnTo>
                    <a:lnTo>
                      <a:pt x="1153" y="2362"/>
                    </a:lnTo>
                    <a:lnTo>
                      <a:pt x="1149" y="2357"/>
                    </a:lnTo>
                    <a:lnTo>
                      <a:pt x="1146" y="2349"/>
                    </a:lnTo>
                    <a:lnTo>
                      <a:pt x="1142" y="2341"/>
                    </a:lnTo>
                    <a:lnTo>
                      <a:pt x="1130" y="2314"/>
                    </a:lnTo>
                    <a:lnTo>
                      <a:pt x="1112" y="2274"/>
                    </a:lnTo>
                    <a:lnTo>
                      <a:pt x="1195" y="1916"/>
                    </a:lnTo>
                    <a:lnTo>
                      <a:pt x="940" y="1578"/>
                    </a:lnTo>
                    <a:lnTo>
                      <a:pt x="929" y="1554"/>
                    </a:lnTo>
                    <a:lnTo>
                      <a:pt x="921" y="1530"/>
                    </a:lnTo>
                    <a:lnTo>
                      <a:pt x="914" y="1508"/>
                    </a:lnTo>
                    <a:lnTo>
                      <a:pt x="910" y="1485"/>
                    </a:lnTo>
                    <a:lnTo>
                      <a:pt x="908" y="1463"/>
                    </a:lnTo>
                    <a:lnTo>
                      <a:pt x="906" y="1441"/>
                    </a:lnTo>
                    <a:lnTo>
                      <a:pt x="906" y="1421"/>
                    </a:lnTo>
                    <a:lnTo>
                      <a:pt x="907" y="1400"/>
                    </a:lnTo>
                    <a:lnTo>
                      <a:pt x="910" y="1360"/>
                    </a:lnTo>
                    <a:lnTo>
                      <a:pt x="914" y="1320"/>
                    </a:lnTo>
                    <a:lnTo>
                      <a:pt x="917" y="1300"/>
                    </a:lnTo>
                    <a:lnTo>
                      <a:pt x="919" y="1280"/>
                    </a:lnTo>
                    <a:lnTo>
                      <a:pt x="921" y="1260"/>
                    </a:lnTo>
                    <a:lnTo>
                      <a:pt x="921" y="1241"/>
                    </a:lnTo>
                    <a:lnTo>
                      <a:pt x="915" y="1235"/>
                    </a:lnTo>
                    <a:lnTo>
                      <a:pt x="911" y="1228"/>
                    </a:lnTo>
                    <a:lnTo>
                      <a:pt x="907" y="1220"/>
                    </a:lnTo>
                    <a:lnTo>
                      <a:pt x="902" y="1212"/>
                    </a:lnTo>
                    <a:lnTo>
                      <a:pt x="894" y="1190"/>
                    </a:lnTo>
                    <a:lnTo>
                      <a:pt x="883" y="1166"/>
                    </a:lnTo>
                    <a:lnTo>
                      <a:pt x="876" y="1153"/>
                    </a:lnTo>
                    <a:lnTo>
                      <a:pt x="867" y="1140"/>
                    </a:lnTo>
                    <a:lnTo>
                      <a:pt x="857" y="1126"/>
                    </a:lnTo>
                    <a:lnTo>
                      <a:pt x="847" y="1113"/>
                    </a:lnTo>
                    <a:lnTo>
                      <a:pt x="833" y="1099"/>
                    </a:lnTo>
                    <a:lnTo>
                      <a:pt x="817" y="1085"/>
                    </a:lnTo>
                    <a:lnTo>
                      <a:pt x="800" y="1072"/>
                    </a:lnTo>
                    <a:lnTo>
                      <a:pt x="778" y="1060"/>
                    </a:lnTo>
                    <a:lnTo>
                      <a:pt x="759" y="1048"/>
                    </a:lnTo>
                    <a:lnTo>
                      <a:pt x="741" y="1038"/>
                    </a:lnTo>
                    <a:lnTo>
                      <a:pt x="726" y="1031"/>
                    </a:lnTo>
                    <a:lnTo>
                      <a:pt x="712" y="1026"/>
                    </a:lnTo>
                    <a:lnTo>
                      <a:pt x="700" y="1022"/>
                    </a:lnTo>
                    <a:lnTo>
                      <a:pt x="690" y="1020"/>
                    </a:lnTo>
                    <a:lnTo>
                      <a:pt x="682" y="1018"/>
                    </a:lnTo>
                    <a:lnTo>
                      <a:pt x="674" y="1018"/>
                    </a:lnTo>
                    <a:lnTo>
                      <a:pt x="663" y="1017"/>
                    </a:lnTo>
                    <a:lnTo>
                      <a:pt x="657" y="1017"/>
                    </a:lnTo>
                    <a:lnTo>
                      <a:pt x="655" y="1016"/>
                    </a:lnTo>
                    <a:lnTo>
                      <a:pt x="654" y="1014"/>
                    </a:lnTo>
                    <a:lnTo>
                      <a:pt x="653" y="1010"/>
                    </a:lnTo>
                    <a:lnTo>
                      <a:pt x="652" y="1005"/>
                    </a:lnTo>
                    <a:lnTo>
                      <a:pt x="572" y="652"/>
                    </a:lnTo>
                    <a:lnTo>
                      <a:pt x="568" y="545"/>
                    </a:lnTo>
                    <a:lnTo>
                      <a:pt x="680" y="496"/>
                    </a:lnTo>
                    <a:lnTo>
                      <a:pt x="808" y="334"/>
                    </a:lnTo>
                    <a:lnTo>
                      <a:pt x="965" y="221"/>
                    </a:lnTo>
                    <a:lnTo>
                      <a:pt x="970" y="212"/>
                    </a:lnTo>
                    <a:lnTo>
                      <a:pt x="973" y="202"/>
                    </a:lnTo>
                    <a:lnTo>
                      <a:pt x="974" y="193"/>
                    </a:lnTo>
                    <a:lnTo>
                      <a:pt x="974" y="186"/>
                    </a:lnTo>
                    <a:lnTo>
                      <a:pt x="971" y="171"/>
                    </a:lnTo>
                    <a:lnTo>
                      <a:pt x="966" y="158"/>
                    </a:lnTo>
                    <a:lnTo>
                      <a:pt x="964" y="152"/>
                    </a:lnTo>
                    <a:lnTo>
                      <a:pt x="962" y="145"/>
                    </a:lnTo>
                    <a:lnTo>
                      <a:pt x="962" y="139"/>
                    </a:lnTo>
                    <a:lnTo>
                      <a:pt x="964" y="133"/>
                    </a:lnTo>
                    <a:lnTo>
                      <a:pt x="966" y="127"/>
                    </a:lnTo>
                    <a:lnTo>
                      <a:pt x="971" y="122"/>
                    </a:lnTo>
                    <a:lnTo>
                      <a:pt x="979" y="115"/>
                    </a:lnTo>
                    <a:lnTo>
                      <a:pt x="989" y="109"/>
                    </a:lnTo>
                    <a:lnTo>
                      <a:pt x="1087" y="174"/>
                    </a:lnTo>
                    <a:lnTo>
                      <a:pt x="1145" y="212"/>
                    </a:lnTo>
                    <a:lnTo>
                      <a:pt x="1161" y="222"/>
                    </a:lnTo>
                    <a:lnTo>
                      <a:pt x="1171" y="229"/>
                    </a:lnTo>
                    <a:lnTo>
                      <a:pt x="1172" y="231"/>
                    </a:lnTo>
                    <a:lnTo>
                      <a:pt x="1173" y="233"/>
                    </a:lnTo>
                    <a:lnTo>
                      <a:pt x="1172" y="234"/>
                    </a:lnTo>
                    <a:lnTo>
                      <a:pt x="1169" y="235"/>
                    </a:lnTo>
                    <a:lnTo>
                      <a:pt x="1162" y="236"/>
                    </a:lnTo>
                    <a:lnTo>
                      <a:pt x="1151" y="237"/>
                    </a:lnTo>
                    <a:lnTo>
                      <a:pt x="1137" y="240"/>
                    </a:lnTo>
                    <a:lnTo>
                      <a:pt x="1121" y="245"/>
                    </a:lnTo>
                    <a:lnTo>
                      <a:pt x="1113" y="249"/>
                    </a:lnTo>
                    <a:lnTo>
                      <a:pt x="1103" y="253"/>
                    </a:lnTo>
                    <a:lnTo>
                      <a:pt x="1094" y="259"/>
                    </a:lnTo>
                    <a:lnTo>
                      <a:pt x="1086" y="266"/>
                    </a:lnTo>
                    <a:lnTo>
                      <a:pt x="1077" y="275"/>
                    </a:lnTo>
                    <a:lnTo>
                      <a:pt x="1069" y="285"/>
                    </a:lnTo>
                    <a:lnTo>
                      <a:pt x="1060" y="296"/>
                    </a:lnTo>
                    <a:lnTo>
                      <a:pt x="1053" y="309"/>
                    </a:lnTo>
                    <a:lnTo>
                      <a:pt x="1071" y="317"/>
                    </a:lnTo>
                    <a:lnTo>
                      <a:pt x="1090" y="322"/>
                    </a:lnTo>
                    <a:lnTo>
                      <a:pt x="1109" y="326"/>
                    </a:lnTo>
                    <a:lnTo>
                      <a:pt x="1129" y="331"/>
                    </a:lnTo>
                    <a:lnTo>
                      <a:pt x="1149" y="333"/>
                    </a:lnTo>
                    <a:lnTo>
                      <a:pt x="1171" y="335"/>
                    </a:lnTo>
                    <a:lnTo>
                      <a:pt x="1191" y="336"/>
                    </a:lnTo>
                    <a:lnTo>
                      <a:pt x="1212" y="337"/>
                    </a:lnTo>
                    <a:lnTo>
                      <a:pt x="1256" y="336"/>
                    </a:lnTo>
                    <a:lnTo>
                      <a:pt x="1302" y="334"/>
                    </a:lnTo>
                    <a:lnTo>
                      <a:pt x="1349" y="330"/>
                    </a:lnTo>
                    <a:lnTo>
                      <a:pt x="1395" y="324"/>
                    </a:lnTo>
                    <a:lnTo>
                      <a:pt x="1442" y="319"/>
                    </a:lnTo>
                    <a:lnTo>
                      <a:pt x="1489" y="313"/>
                    </a:lnTo>
                    <a:lnTo>
                      <a:pt x="1535" y="308"/>
                    </a:lnTo>
                    <a:lnTo>
                      <a:pt x="1582" y="304"/>
                    </a:lnTo>
                    <a:lnTo>
                      <a:pt x="1628" y="302"/>
                    </a:lnTo>
                    <a:lnTo>
                      <a:pt x="1672" y="302"/>
                    </a:lnTo>
                    <a:lnTo>
                      <a:pt x="1695" y="303"/>
                    </a:lnTo>
                    <a:lnTo>
                      <a:pt x="1716" y="304"/>
                    </a:lnTo>
                    <a:lnTo>
                      <a:pt x="1738" y="306"/>
                    </a:lnTo>
                    <a:lnTo>
                      <a:pt x="1758" y="309"/>
                    </a:lnTo>
                    <a:lnTo>
                      <a:pt x="1775" y="313"/>
                    </a:lnTo>
                    <a:lnTo>
                      <a:pt x="1794" y="318"/>
                    </a:lnTo>
                    <a:lnTo>
                      <a:pt x="1811" y="323"/>
                    </a:lnTo>
                    <a:lnTo>
                      <a:pt x="1829" y="330"/>
                    </a:lnTo>
                    <a:lnTo>
                      <a:pt x="1865" y="345"/>
                    </a:lnTo>
                    <a:lnTo>
                      <a:pt x="1904" y="362"/>
                    </a:lnTo>
                    <a:lnTo>
                      <a:pt x="1982" y="400"/>
                    </a:lnTo>
                    <a:lnTo>
                      <a:pt x="2064" y="441"/>
                    </a:lnTo>
                    <a:lnTo>
                      <a:pt x="2106" y="459"/>
                    </a:lnTo>
                    <a:lnTo>
                      <a:pt x="2147" y="478"/>
                    </a:lnTo>
                    <a:lnTo>
                      <a:pt x="2169" y="486"/>
                    </a:lnTo>
                    <a:lnTo>
                      <a:pt x="2190" y="494"/>
                    </a:lnTo>
                    <a:lnTo>
                      <a:pt x="2212" y="500"/>
                    </a:lnTo>
                    <a:lnTo>
                      <a:pt x="2233" y="506"/>
                    </a:lnTo>
                    <a:lnTo>
                      <a:pt x="2255" y="512"/>
                    </a:lnTo>
                    <a:lnTo>
                      <a:pt x="2276" y="516"/>
                    </a:lnTo>
                    <a:lnTo>
                      <a:pt x="2297" y="520"/>
                    </a:lnTo>
                    <a:lnTo>
                      <a:pt x="2319" y="523"/>
                    </a:lnTo>
                    <a:lnTo>
                      <a:pt x="2340" y="524"/>
                    </a:lnTo>
                    <a:lnTo>
                      <a:pt x="2362" y="524"/>
                    </a:lnTo>
                    <a:lnTo>
                      <a:pt x="2383" y="523"/>
                    </a:lnTo>
                    <a:lnTo>
                      <a:pt x="2406" y="520"/>
                    </a:lnTo>
                    <a:lnTo>
                      <a:pt x="2423" y="519"/>
                    </a:lnTo>
                    <a:lnTo>
                      <a:pt x="2439" y="519"/>
                    </a:lnTo>
                    <a:lnTo>
                      <a:pt x="2456" y="521"/>
                    </a:lnTo>
                    <a:lnTo>
                      <a:pt x="2473" y="524"/>
                    </a:lnTo>
                    <a:lnTo>
                      <a:pt x="2489" y="528"/>
                    </a:lnTo>
                    <a:lnTo>
                      <a:pt x="2507" y="533"/>
                    </a:lnTo>
                    <a:lnTo>
                      <a:pt x="2523" y="541"/>
                    </a:lnTo>
                    <a:lnTo>
                      <a:pt x="2539" y="548"/>
                    </a:lnTo>
                    <a:lnTo>
                      <a:pt x="2555" y="556"/>
                    </a:lnTo>
                    <a:lnTo>
                      <a:pt x="2571" y="565"/>
                    </a:lnTo>
                    <a:lnTo>
                      <a:pt x="2586" y="576"/>
                    </a:lnTo>
                    <a:lnTo>
                      <a:pt x="2601" y="587"/>
                    </a:lnTo>
                    <a:lnTo>
                      <a:pt x="2615" y="599"/>
                    </a:lnTo>
                    <a:lnTo>
                      <a:pt x="2629" y="612"/>
                    </a:lnTo>
                    <a:lnTo>
                      <a:pt x="2643" y="624"/>
                    </a:lnTo>
                    <a:lnTo>
                      <a:pt x="2656" y="637"/>
                    </a:lnTo>
                    <a:lnTo>
                      <a:pt x="2667" y="652"/>
                    </a:lnTo>
                    <a:lnTo>
                      <a:pt x="2679" y="666"/>
                    </a:lnTo>
                    <a:lnTo>
                      <a:pt x="2690" y="681"/>
                    </a:lnTo>
                    <a:lnTo>
                      <a:pt x="2701" y="696"/>
                    </a:lnTo>
                    <a:lnTo>
                      <a:pt x="2710" y="711"/>
                    </a:lnTo>
                    <a:lnTo>
                      <a:pt x="2719" y="726"/>
                    </a:lnTo>
                    <a:lnTo>
                      <a:pt x="2727" y="742"/>
                    </a:lnTo>
                    <a:lnTo>
                      <a:pt x="2735" y="757"/>
                    </a:lnTo>
                    <a:lnTo>
                      <a:pt x="2741" y="772"/>
                    </a:lnTo>
                    <a:lnTo>
                      <a:pt x="2747" y="787"/>
                    </a:lnTo>
                    <a:lnTo>
                      <a:pt x="2751" y="802"/>
                    </a:lnTo>
                    <a:lnTo>
                      <a:pt x="2754" y="817"/>
                    </a:lnTo>
                    <a:lnTo>
                      <a:pt x="2757" y="832"/>
                    </a:lnTo>
                    <a:lnTo>
                      <a:pt x="2759" y="846"/>
                    </a:lnTo>
                    <a:lnTo>
                      <a:pt x="2759" y="860"/>
                    </a:lnTo>
                    <a:lnTo>
                      <a:pt x="2759" y="873"/>
                    </a:lnTo>
                    <a:lnTo>
                      <a:pt x="2729" y="1089"/>
                    </a:lnTo>
                    <a:lnTo>
                      <a:pt x="2720" y="1138"/>
                    </a:lnTo>
                    <a:lnTo>
                      <a:pt x="2706" y="1183"/>
                    </a:lnTo>
                    <a:lnTo>
                      <a:pt x="2688" y="1223"/>
                    </a:lnTo>
                    <a:lnTo>
                      <a:pt x="2665" y="1258"/>
                    </a:lnTo>
                    <a:lnTo>
                      <a:pt x="2638" y="1289"/>
                    </a:lnTo>
                    <a:lnTo>
                      <a:pt x="2608" y="1316"/>
                    </a:lnTo>
                    <a:lnTo>
                      <a:pt x="2575" y="1339"/>
                    </a:lnTo>
                    <a:lnTo>
                      <a:pt x="2538" y="1360"/>
                    </a:lnTo>
                    <a:lnTo>
                      <a:pt x="2498" y="1376"/>
                    </a:lnTo>
                    <a:lnTo>
                      <a:pt x="2455" y="1390"/>
                    </a:lnTo>
                    <a:lnTo>
                      <a:pt x="2410" y="1399"/>
                    </a:lnTo>
                    <a:lnTo>
                      <a:pt x="2363" y="1408"/>
                    </a:lnTo>
                    <a:lnTo>
                      <a:pt x="2314" y="1413"/>
                    </a:lnTo>
                    <a:lnTo>
                      <a:pt x="2262" y="1416"/>
                    </a:lnTo>
                    <a:lnTo>
                      <a:pt x="2210" y="1417"/>
                    </a:lnTo>
                    <a:lnTo>
                      <a:pt x="2156" y="1417"/>
                    </a:lnTo>
                    <a:lnTo>
                      <a:pt x="2101" y="1413"/>
                    </a:lnTo>
                    <a:lnTo>
                      <a:pt x="2047" y="1410"/>
                    </a:lnTo>
                    <a:lnTo>
                      <a:pt x="1991" y="1405"/>
                    </a:lnTo>
                    <a:lnTo>
                      <a:pt x="1935" y="1398"/>
                    </a:lnTo>
                    <a:lnTo>
                      <a:pt x="1825" y="1384"/>
                    </a:lnTo>
                    <a:lnTo>
                      <a:pt x="1716" y="1368"/>
                    </a:lnTo>
                    <a:lnTo>
                      <a:pt x="1613" y="1353"/>
                    </a:lnTo>
                    <a:lnTo>
                      <a:pt x="1517" y="1340"/>
                    </a:lnTo>
                    <a:lnTo>
                      <a:pt x="1472" y="1336"/>
                    </a:lnTo>
                    <a:lnTo>
                      <a:pt x="1429" y="1332"/>
                    </a:lnTo>
                    <a:lnTo>
                      <a:pt x="1389" y="1330"/>
                    </a:lnTo>
                    <a:lnTo>
                      <a:pt x="1352" y="1329"/>
                    </a:lnTo>
                    <a:lnTo>
                      <a:pt x="1373" y="1353"/>
                    </a:lnTo>
                    <a:lnTo>
                      <a:pt x="1397" y="1376"/>
                    </a:lnTo>
                    <a:lnTo>
                      <a:pt x="1420" y="1396"/>
                    </a:lnTo>
                    <a:lnTo>
                      <a:pt x="1445" y="1417"/>
                    </a:lnTo>
                    <a:lnTo>
                      <a:pt x="1471" y="1435"/>
                    </a:lnTo>
                    <a:lnTo>
                      <a:pt x="1498" y="1452"/>
                    </a:lnTo>
                    <a:lnTo>
                      <a:pt x="1524" y="1468"/>
                    </a:lnTo>
                    <a:lnTo>
                      <a:pt x="1551" y="1484"/>
                    </a:lnTo>
                    <a:lnTo>
                      <a:pt x="1662" y="1539"/>
                    </a:lnTo>
                    <a:lnTo>
                      <a:pt x="1767" y="1589"/>
                    </a:lnTo>
                    <a:lnTo>
                      <a:pt x="1791" y="1602"/>
                    </a:lnTo>
                    <a:lnTo>
                      <a:pt x="1815" y="1615"/>
                    </a:lnTo>
                    <a:lnTo>
                      <a:pt x="1836" y="1629"/>
                    </a:lnTo>
                    <a:lnTo>
                      <a:pt x="1858" y="1643"/>
                    </a:lnTo>
                    <a:lnTo>
                      <a:pt x="1877" y="1658"/>
                    </a:lnTo>
                    <a:lnTo>
                      <a:pt x="1895" y="1674"/>
                    </a:lnTo>
                    <a:lnTo>
                      <a:pt x="1913" y="1691"/>
                    </a:lnTo>
                    <a:lnTo>
                      <a:pt x="1928" y="1709"/>
                    </a:lnTo>
                    <a:lnTo>
                      <a:pt x="1940" y="1729"/>
                    </a:lnTo>
                    <a:lnTo>
                      <a:pt x="1951" y="1750"/>
                    </a:lnTo>
                    <a:lnTo>
                      <a:pt x="1960" y="1772"/>
                    </a:lnTo>
                    <a:lnTo>
                      <a:pt x="1965" y="1796"/>
                    </a:lnTo>
                    <a:lnTo>
                      <a:pt x="1969" y="1822"/>
                    </a:lnTo>
                    <a:lnTo>
                      <a:pt x="1970" y="1850"/>
                    </a:lnTo>
                    <a:lnTo>
                      <a:pt x="1969" y="1880"/>
                    </a:lnTo>
                    <a:lnTo>
                      <a:pt x="1964" y="1912"/>
                    </a:lnTo>
                    <a:lnTo>
                      <a:pt x="1973" y="1931"/>
                    </a:lnTo>
                    <a:lnTo>
                      <a:pt x="1980" y="1952"/>
                    </a:lnTo>
                    <a:lnTo>
                      <a:pt x="1987" y="1973"/>
                    </a:lnTo>
                    <a:lnTo>
                      <a:pt x="1993" y="1995"/>
                    </a:lnTo>
                    <a:lnTo>
                      <a:pt x="1998" y="2018"/>
                    </a:lnTo>
                    <a:lnTo>
                      <a:pt x="2004" y="2042"/>
                    </a:lnTo>
                    <a:lnTo>
                      <a:pt x="2009" y="2065"/>
                    </a:lnTo>
                    <a:lnTo>
                      <a:pt x="2012" y="2089"/>
                    </a:lnTo>
                    <a:lnTo>
                      <a:pt x="2020" y="2136"/>
                    </a:lnTo>
                    <a:lnTo>
                      <a:pt x="2024" y="2182"/>
                    </a:lnTo>
                    <a:lnTo>
                      <a:pt x="2027" y="2227"/>
                    </a:lnTo>
                    <a:lnTo>
                      <a:pt x="2028" y="2269"/>
                    </a:lnTo>
                    <a:lnTo>
                      <a:pt x="2030" y="2278"/>
                    </a:lnTo>
                    <a:lnTo>
                      <a:pt x="2035" y="2287"/>
                    </a:lnTo>
                    <a:lnTo>
                      <a:pt x="2040" y="2295"/>
                    </a:lnTo>
                    <a:lnTo>
                      <a:pt x="2045" y="2300"/>
                    </a:lnTo>
                    <a:lnTo>
                      <a:pt x="2053" y="2305"/>
                    </a:lnTo>
                    <a:lnTo>
                      <a:pt x="2061" y="2310"/>
                    </a:lnTo>
                    <a:lnTo>
                      <a:pt x="2068" y="2314"/>
                    </a:lnTo>
                    <a:lnTo>
                      <a:pt x="2078" y="2316"/>
                    </a:lnTo>
                    <a:lnTo>
                      <a:pt x="2087" y="2318"/>
                    </a:lnTo>
                    <a:lnTo>
                      <a:pt x="2097" y="2319"/>
                    </a:lnTo>
                    <a:lnTo>
                      <a:pt x="2108" y="2320"/>
                    </a:lnTo>
                    <a:lnTo>
                      <a:pt x="2118" y="2320"/>
                    </a:lnTo>
                    <a:lnTo>
                      <a:pt x="2142" y="2318"/>
                    </a:lnTo>
                    <a:lnTo>
                      <a:pt x="2166" y="2315"/>
                    </a:lnTo>
                    <a:lnTo>
                      <a:pt x="2214" y="2305"/>
                    </a:lnTo>
                    <a:lnTo>
                      <a:pt x="2259" y="2295"/>
                    </a:lnTo>
                    <a:lnTo>
                      <a:pt x="2279" y="2290"/>
                    </a:lnTo>
                    <a:lnTo>
                      <a:pt x="2296" y="2286"/>
                    </a:lnTo>
                    <a:lnTo>
                      <a:pt x="2311" y="2284"/>
                    </a:lnTo>
                    <a:lnTo>
                      <a:pt x="2322" y="2284"/>
                    </a:lnTo>
                    <a:lnTo>
                      <a:pt x="2343" y="2288"/>
                    </a:lnTo>
                    <a:lnTo>
                      <a:pt x="2362" y="2295"/>
                    </a:lnTo>
                    <a:lnTo>
                      <a:pt x="2381" y="2302"/>
                    </a:lnTo>
                    <a:lnTo>
                      <a:pt x="2399" y="2310"/>
                    </a:lnTo>
                    <a:lnTo>
                      <a:pt x="2437" y="2329"/>
                    </a:lnTo>
                    <a:lnTo>
                      <a:pt x="2474" y="2347"/>
                    </a:lnTo>
                    <a:lnTo>
                      <a:pt x="2494" y="2356"/>
                    </a:lnTo>
                    <a:lnTo>
                      <a:pt x="2513" y="2363"/>
                    </a:lnTo>
                    <a:lnTo>
                      <a:pt x="2533" y="2371"/>
                    </a:lnTo>
                    <a:lnTo>
                      <a:pt x="2554" y="2375"/>
                    </a:lnTo>
                    <a:lnTo>
                      <a:pt x="2575" y="2379"/>
                    </a:lnTo>
                    <a:lnTo>
                      <a:pt x="2598" y="2380"/>
                    </a:lnTo>
                    <a:lnTo>
                      <a:pt x="2610" y="2380"/>
                    </a:lnTo>
                    <a:lnTo>
                      <a:pt x="2621" y="2380"/>
                    </a:lnTo>
                    <a:lnTo>
                      <a:pt x="2633" y="2379"/>
                    </a:lnTo>
                    <a:lnTo>
                      <a:pt x="2646" y="2377"/>
                    </a:lnTo>
                    <a:lnTo>
                      <a:pt x="2656" y="2374"/>
                    </a:lnTo>
                    <a:lnTo>
                      <a:pt x="2664" y="2370"/>
                    </a:lnTo>
                    <a:lnTo>
                      <a:pt x="2673" y="2364"/>
                    </a:lnTo>
                    <a:lnTo>
                      <a:pt x="2680" y="2359"/>
                    </a:lnTo>
                    <a:lnTo>
                      <a:pt x="2687" y="2352"/>
                    </a:lnTo>
                    <a:lnTo>
                      <a:pt x="2693" y="2346"/>
                    </a:lnTo>
                    <a:lnTo>
                      <a:pt x="2697" y="2338"/>
                    </a:lnTo>
                    <a:lnTo>
                      <a:pt x="2702" y="2330"/>
                    </a:lnTo>
                    <a:lnTo>
                      <a:pt x="2706" y="2321"/>
                    </a:lnTo>
                    <a:lnTo>
                      <a:pt x="2709" y="2313"/>
                    </a:lnTo>
                    <a:lnTo>
                      <a:pt x="2711" y="2303"/>
                    </a:lnTo>
                    <a:lnTo>
                      <a:pt x="2714" y="2293"/>
                    </a:lnTo>
                    <a:lnTo>
                      <a:pt x="2717" y="2272"/>
                    </a:lnTo>
                    <a:lnTo>
                      <a:pt x="2717" y="2252"/>
                    </a:lnTo>
                    <a:lnTo>
                      <a:pt x="2717" y="2230"/>
                    </a:lnTo>
                    <a:lnTo>
                      <a:pt x="2716" y="2209"/>
                    </a:lnTo>
                    <a:lnTo>
                      <a:pt x="2714" y="2188"/>
                    </a:lnTo>
                    <a:lnTo>
                      <a:pt x="2711" y="2168"/>
                    </a:lnTo>
                    <a:lnTo>
                      <a:pt x="2706" y="2134"/>
                    </a:lnTo>
                    <a:lnTo>
                      <a:pt x="2704" y="2107"/>
                    </a:lnTo>
                    <a:lnTo>
                      <a:pt x="2666" y="2107"/>
                    </a:lnTo>
                    <a:lnTo>
                      <a:pt x="2632" y="2106"/>
                    </a:lnTo>
                    <a:lnTo>
                      <a:pt x="2600" y="2105"/>
                    </a:lnTo>
                    <a:lnTo>
                      <a:pt x="2571" y="2102"/>
                    </a:lnTo>
                    <a:lnTo>
                      <a:pt x="2545" y="2097"/>
                    </a:lnTo>
                    <a:lnTo>
                      <a:pt x="2522" y="2092"/>
                    </a:lnTo>
                    <a:lnTo>
                      <a:pt x="2511" y="2089"/>
                    </a:lnTo>
                    <a:lnTo>
                      <a:pt x="2501" y="2084"/>
                    </a:lnTo>
                    <a:lnTo>
                      <a:pt x="2492" y="2080"/>
                    </a:lnTo>
                    <a:lnTo>
                      <a:pt x="2483" y="2075"/>
                    </a:lnTo>
                    <a:lnTo>
                      <a:pt x="2474" y="2069"/>
                    </a:lnTo>
                    <a:lnTo>
                      <a:pt x="2466" y="2064"/>
                    </a:lnTo>
                    <a:lnTo>
                      <a:pt x="2458" y="2057"/>
                    </a:lnTo>
                    <a:lnTo>
                      <a:pt x="2452" y="2050"/>
                    </a:lnTo>
                    <a:lnTo>
                      <a:pt x="2445" y="2042"/>
                    </a:lnTo>
                    <a:lnTo>
                      <a:pt x="2439" y="2034"/>
                    </a:lnTo>
                    <a:lnTo>
                      <a:pt x="2434" y="2024"/>
                    </a:lnTo>
                    <a:lnTo>
                      <a:pt x="2428" y="2015"/>
                    </a:lnTo>
                    <a:lnTo>
                      <a:pt x="2424" y="2004"/>
                    </a:lnTo>
                    <a:lnTo>
                      <a:pt x="2420" y="1992"/>
                    </a:lnTo>
                    <a:lnTo>
                      <a:pt x="2415" y="1980"/>
                    </a:lnTo>
                    <a:lnTo>
                      <a:pt x="2412" y="1968"/>
                    </a:lnTo>
                    <a:lnTo>
                      <a:pt x="2406" y="1939"/>
                    </a:lnTo>
                    <a:lnTo>
                      <a:pt x="2400" y="1906"/>
                    </a:lnTo>
                    <a:lnTo>
                      <a:pt x="2413" y="1895"/>
                    </a:lnTo>
                    <a:lnTo>
                      <a:pt x="2427" y="1886"/>
                    </a:lnTo>
                    <a:lnTo>
                      <a:pt x="2442" y="1879"/>
                    </a:lnTo>
                    <a:lnTo>
                      <a:pt x="2458" y="1872"/>
                    </a:lnTo>
                    <a:lnTo>
                      <a:pt x="2475" y="1868"/>
                    </a:lnTo>
                    <a:lnTo>
                      <a:pt x="2494" y="1865"/>
                    </a:lnTo>
                    <a:lnTo>
                      <a:pt x="2512" y="1864"/>
                    </a:lnTo>
                    <a:lnTo>
                      <a:pt x="2531" y="1863"/>
                    </a:lnTo>
                    <a:lnTo>
                      <a:pt x="2552" y="1864"/>
                    </a:lnTo>
                    <a:lnTo>
                      <a:pt x="2572" y="1865"/>
                    </a:lnTo>
                    <a:lnTo>
                      <a:pt x="2593" y="1867"/>
                    </a:lnTo>
                    <a:lnTo>
                      <a:pt x="2615" y="1869"/>
                    </a:lnTo>
                    <a:lnTo>
                      <a:pt x="2659" y="1876"/>
                    </a:lnTo>
                    <a:lnTo>
                      <a:pt x="2703" y="1883"/>
                    </a:lnTo>
                    <a:lnTo>
                      <a:pt x="2748" y="1890"/>
                    </a:lnTo>
                    <a:lnTo>
                      <a:pt x="2793" y="1896"/>
                    </a:lnTo>
                    <a:lnTo>
                      <a:pt x="2815" y="1898"/>
                    </a:lnTo>
                    <a:lnTo>
                      <a:pt x="2837" y="1899"/>
                    </a:lnTo>
                    <a:lnTo>
                      <a:pt x="2858" y="1899"/>
                    </a:lnTo>
                    <a:lnTo>
                      <a:pt x="2880" y="1898"/>
                    </a:lnTo>
                    <a:lnTo>
                      <a:pt x="2901" y="1897"/>
                    </a:lnTo>
                    <a:lnTo>
                      <a:pt x="2922" y="1893"/>
                    </a:lnTo>
                    <a:lnTo>
                      <a:pt x="2941" y="1888"/>
                    </a:lnTo>
                    <a:lnTo>
                      <a:pt x="2960" y="1882"/>
                    </a:lnTo>
                    <a:lnTo>
                      <a:pt x="2978" y="1874"/>
                    </a:lnTo>
                    <a:lnTo>
                      <a:pt x="2996" y="1864"/>
                    </a:lnTo>
                    <a:lnTo>
                      <a:pt x="3012" y="1852"/>
                    </a:lnTo>
                    <a:lnTo>
                      <a:pt x="3028" y="1838"/>
                    </a:lnTo>
                    <a:lnTo>
                      <a:pt x="3027" y="1816"/>
                    </a:lnTo>
                    <a:lnTo>
                      <a:pt x="3026" y="1796"/>
                    </a:lnTo>
                    <a:lnTo>
                      <a:pt x="3022" y="1777"/>
                    </a:lnTo>
                    <a:lnTo>
                      <a:pt x="3019" y="1759"/>
                    </a:lnTo>
                    <a:lnTo>
                      <a:pt x="3015" y="1741"/>
                    </a:lnTo>
                    <a:lnTo>
                      <a:pt x="3009" y="1725"/>
                    </a:lnTo>
                    <a:lnTo>
                      <a:pt x="3003" y="1710"/>
                    </a:lnTo>
                    <a:lnTo>
                      <a:pt x="2997" y="1696"/>
                    </a:lnTo>
                    <a:lnTo>
                      <a:pt x="2989" y="1684"/>
                    </a:lnTo>
                    <a:lnTo>
                      <a:pt x="2982" y="1671"/>
                    </a:lnTo>
                    <a:lnTo>
                      <a:pt x="2973" y="1659"/>
                    </a:lnTo>
                    <a:lnTo>
                      <a:pt x="2966" y="1647"/>
                    </a:lnTo>
                    <a:lnTo>
                      <a:pt x="2948" y="1626"/>
                    </a:lnTo>
                    <a:lnTo>
                      <a:pt x="2931" y="1605"/>
                    </a:lnTo>
                    <a:lnTo>
                      <a:pt x="2914" y="1586"/>
                    </a:lnTo>
                    <a:lnTo>
                      <a:pt x="2899" y="1567"/>
                    </a:lnTo>
                    <a:lnTo>
                      <a:pt x="2892" y="1556"/>
                    </a:lnTo>
                    <a:lnTo>
                      <a:pt x="2885" y="1546"/>
                    </a:lnTo>
                    <a:lnTo>
                      <a:pt x="2880" y="1536"/>
                    </a:lnTo>
                    <a:lnTo>
                      <a:pt x="2874" y="1525"/>
                    </a:lnTo>
                    <a:lnTo>
                      <a:pt x="2870" y="1514"/>
                    </a:lnTo>
                    <a:lnTo>
                      <a:pt x="2867" y="1502"/>
                    </a:lnTo>
                    <a:lnTo>
                      <a:pt x="2865" y="1489"/>
                    </a:lnTo>
                    <a:lnTo>
                      <a:pt x="2864" y="1477"/>
                    </a:lnTo>
                    <a:lnTo>
                      <a:pt x="2864" y="1463"/>
                    </a:lnTo>
                    <a:lnTo>
                      <a:pt x="2865" y="1449"/>
                    </a:lnTo>
                    <a:lnTo>
                      <a:pt x="2867" y="1433"/>
                    </a:lnTo>
                    <a:lnTo>
                      <a:pt x="2871" y="1417"/>
                    </a:lnTo>
                    <a:lnTo>
                      <a:pt x="2880" y="1387"/>
                    </a:lnTo>
                    <a:lnTo>
                      <a:pt x="2888" y="1363"/>
                    </a:lnTo>
                    <a:lnTo>
                      <a:pt x="2896" y="1346"/>
                    </a:lnTo>
                    <a:lnTo>
                      <a:pt x="2902" y="1333"/>
                    </a:lnTo>
                    <a:lnTo>
                      <a:pt x="2909" y="1324"/>
                    </a:lnTo>
                    <a:lnTo>
                      <a:pt x="2915" y="1319"/>
                    </a:lnTo>
                    <a:lnTo>
                      <a:pt x="2922" y="1317"/>
                    </a:lnTo>
                    <a:lnTo>
                      <a:pt x="2928" y="1316"/>
                    </a:lnTo>
                    <a:lnTo>
                      <a:pt x="2934" y="1315"/>
                    </a:lnTo>
                    <a:lnTo>
                      <a:pt x="2941" y="1315"/>
                    </a:lnTo>
                    <a:lnTo>
                      <a:pt x="2947" y="1313"/>
                    </a:lnTo>
                    <a:lnTo>
                      <a:pt x="2955" y="1308"/>
                    </a:lnTo>
                    <a:lnTo>
                      <a:pt x="2962" y="1302"/>
                    </a:lnTo>
                    <a:lnTo>
                      <a:pt x="2970" y="1291"/>
                    </a:lnTo>
                    <a:lnTo>
                      <a:pt x="2978" y="1276"/>
                    </a:lnTo>
                    <a:lnTo>
                      <a:pt x="2988" y="1255"/>
                    </a:lnTo>
                    <a:lnTo>
                      <a:pt x="2999" y="1232"/>
                    </a:lnTo>
                    <a:lnTo>
                      <a:pt x="3007" y="1209"/>
                    </a:lnTo>
                    <a:lnTo>
                      <a:pt x="3016" y="1185"/>
                    </a:lnTo>
                    <a:lnTo>
                      <a:pt x="3023" y="1160"/>
                    </a:lnTo>
                    <a:lnTo>
                      <a:pt x="3037" y="1114"/>
                    </a:lnTo>
                    <a:lnTo>
                      <a:pt x="3050" y="1071"/>
                    </a:lnTo>
                    <a:lnTo>
                      <a:pt x="3062" y="1033"/>
                    </a:lnTo>
                    <a:lnTo>
                      <a:pt x="3075" y="1001"/>
                    </a:lnTo>
                    <a:lnTo>
                      <a:pt x="3081" y="987"/>
                    </a:lnTo>
                    <a:lnTo>
                      <a:pt x="3088" y="976"/>
                    </a:lnTo>
                    <a:lnTo>
                      <a:pt x="3094" y="967"/>
                    </a:lnTo>
                    <a:lnTo>
                      <a:pt x="3102" y="961"/>
                    </a:lnTo>
                    <a:lnTo>
                      <a:pt x="3131" y="973"/>
                    </a:lnTo>
                    <a:lnTo>
                      <a:pt x="3176" y="987"/>
                    </a:lnTo>
                    <a:lnTo>
                      <a:pt x="3231" y="1003"/>
                    </a:lnTo>
                    <a:lnTo>
                      <a:pt x="3293" y="1019"/>
                    </a:lnTo>
                    <a:lnTo>
                      <a:pt x="3353" y="1035"/>
                    </a:lnTo>
                    <a:lnTo>
                      <a:pt x="3408" y="1047"/>
                    </a:lnTo>
                    <a:lnTo>
                      <a:pt x="3433" y="1052"/>
                    </a:lnTo>
                    <a:lnTo>
                      <a:pt x="3453" y="1056"/>
                    </a:lnTo>
                    <a:lnTo>
                      <a:pt x="3471" y="1059"/>
                    </a:lnTo>
                    <a:lnTo>
                      <a:pt x="3483" y="1060"/>
                    </a:lnTo>
                    <a:lnTo>
                      <a:pt x="3466" y="1045"/>
                    </a:lnTo>
                    <a:lnTo>
                      <a:pt x="3451" y="1030"/>
                    </a:lnTo>
                    <a:lnTo>
                      <a:pt x="3437" y="1014"/>
                    </a:lnTo>
                    <a:lnTo>
                      <a:pt x="3423" y="996"/>
                    </a:lnTo>
                    <a:lnTo>
                      <a:pt x="3412" y="977"/>
                    </a:lnTo>
                    <a:lnTo>
                      <a:pt x="3401" y="959"/>
                    </a:lnTo>
                    <a:lnTo>
                      <a:pt x="3390" y="938"/>
                    </a:lnTo>
                    <a:lnTo>
                      <a:pt x="3380" y="918"/>
                    </a:lnTo>
                    <a:lnTo>
                      <a:pt x="3362" y="876"/>
                    </a:lnTo>
                    <a:lnTo>
                      <a:pt x="3346" y="833"/>
                    </a:lnTo>
                    <a:lnTo>
                      <a:pt x="3331" y="792"/>
                    </a:lnTo>
                    <a:lnTo>
                      <a:pt x="3316" y="751"/>
                    </a:lnTo>
                    <a:lnTo>
                      <a:pt x="3308" y="730"/>
                    </a:lnTo>
                    <a:lnTo>
                      <a:pt x="3299" y="712"/>
                    </a:lnTo>
                    <a:lnTo>
                      <a:pt x="3290" y="694"/>
                    </a:lnTo>
                    <a:lnTo>
                      <a:pt x="3282" y="677"/>
                    </a:lnTo>
                    <a:lnTo>
                      <a:pt x="3272" y="661"/>
                    </a:lnTo>
                    <a:lnTo>
                      <a:pt x="3261" y="646"/>
                    </a:lnTo>
                    <a:lnTo>
                      <a:pt x="3251" y="632"/>
                    </a:lnTo>
                    <a:lnTo>
                      <a:pt x="3238" y="619"/>
                    </a:lnTo>
                    <a:lnTo>
                      <a:pt x="3225" y="609"/>
                    </a:lnTo>
                    <a:lnTo>
                      <a:pt x="3211" y="600"/>
                    </a:lnTo>
                    <a:lnTo>
                      <a:pt x="3195" y="593"/>
                    </a:lnTo>
                    <a:lnTo>
                      <a:pt x="3179" y="588"/>
                    </a:lnTo>
                    <a:lnTo>
                      <a:pt x="3161" y="585"/>
                    </a:lnTo>
                    <a:lnTo>
                      <a:pt x="3140" y="584"/>
                    </a:lnTo>
                    <a:lnTo>
                      <a:pt x="3119" y="585"/>
                    </a:lnTo>
                    <a:lnTo>
                      <a:pt x="3096" y="589"/>
                    </a:lnTo>
                    <a:lnTo>
                      <a:pt x="3087" y="584"/>
                    </a:lnTo>
                    <a:lnTo>
                      <a:pt x="3078" y="577"/>
                    </a:lnTo>
                    <a:lnTo>
                      <a:pt x="3071" y="570"/>
                    </a:lnTo>
                    <a:lnTo>
                      <a:pt x="3064" y="561"/>
                    </a:lnTo>
                    <a:lnTo>
                      <a:pt x="3059" y="553"/>
                    </a:lnTo>
                    <a:lnTo>
                      <a:pt x="3056" y="543"/>
                    </a:lnTo>
                    <a:lnTo>
                      <a:pt x="3052" y="532"/>
                    </a:lnTo>
                    <a:lnTo>
                      <a:pt x="3050" y="521"/>
                    </a:lnTo>
                    <a:lnTo>
                      <a:pt x="3048" y="511"/>
                    </a:lnTo>
                    <a:lnTo>
                      <a:pt x="3048" y="499"/>
                    </a:lnTo>
                    <a:lnTo>
                      <a:pt x="3048" y="486"/>
                    </a:lnTo>
                    <a:lnTo>
                      <a:pt x="3048" y="474"/>
                    </a:lnTo>
                    <a:lnTo>
                      <a:pt x="3051" y="447"/>
                    </a:lnTo>
                    <a:lnTo>
                      <a:pt x="3056" y="421"/>
                    </a:lnTo>
                    <a:lnTo>
                      <a:pt x="3066" y="367"/>
                    </a:lnTo>
                    <a:lnTo>
                      <a:pt x="3076" y="315"/>
                    </a:lnTo>
                    <a:lnTo>
                      <a:pt x="3080" y="291"/>
                    </a:lnTo>
                    <a:lnTo>
                      <a:pt x="3081" y="268"/>
                    </a:lnTo>
                    <a:lnTo>
                      <a:pt x="3081" y="258"/>
                    </a:lnTo>
                    <a:lnTo>
                      <a:pt x="3080" y="248"/>
                    </a:lnTo>
                    <a:lnTo>
                      <a:pt x="3079" y="240"/>
                    </a:lnTo>
                    <a:lnTo>
                      <a:pt x="3077" y="231"/>
                    </a:lnTo>
                    <a:lnTo>
                      <a:pt x="3074" y="221"/>
                    </a:lnTo>
                    <a:lnTo>
                      <a:pt x="3070" y="213"/>
                    </a:lnTo>
                    <a:lnTo>
                      <a:pt x="3064" y="204"/>
                    </a:lnTo>
                    <a:lnTo>
                      <a:pt x="3057" y="197"/>
                    </a:lnTo>
                    <a:lnTo>
                      <a:pt x="3049" y="189"/>
                    </a:lnTo>
                    <a:lnTo>
                      <a:pt x="3041" y="183"/>
                    </a:lnTo>
                    <a:lnTo>
                      <a:pt x="3031" y="177"/>
                    </a:lnTo>
                    <a:lnTo>
                      <a:pt x="3020" y="172"/>
                    </a:lnTo>
                    <a:lnTo>
                      <a:pt x="2998" y="162"/>
                    </a:lnTo>
                    <a:lnTo>
                      <a:pt x="2972" y="154"/>
                    </a:lnTo>
                    <a:lnTo>
                      <a:pt x="2945" y="146"/>
                    </a:lnTo>
                    <a:lnTo>
                      <a:pt x="2917" y="139"/>
                    </a:lnTo>
                    <a:lnTo>
                      <a:pt x="2889" y="131"/>
                    </a:lnTo>
                    <a:lnTo>
                      <a:pt x="2862" y="124"/>
                    </a:lnTo>
                    <a:lnTo>
                      <a:pt x="2836" y="116"/>
                    </a:lnTo>
                    <a:lnTo>
                      <a:pt x="2811" y="107"/>
                    </a:lnTo>
                    <a:lnTo>
                      <a:pt x="2799" y="101"/>
                    </a:lnTo>
                    <a:lnTo>
                      <a:pt x="2789" y="96"/>
                    </a:lnTo>
                    <a:lnTo>
                      <a:pt x="2779" y="89"/>
                    </a:lnTo>
                    <a:lnTo>
                      <a:pt x="2769" y="83"/>
                    </a:lnTo>
                    <a:lnTo>
                      <a:pt x="2762" y="76"/>
                    </a:lnTo>
                    <a:lnTo>
                      <a:pt x="2754" y="68"/>
                    </a:lnTo>
                    <a:lnTo>
                      <a:pt x="2748" y="59"/>
                    </a:lnTo>
                    <a:lnTo>
                      <a:pt x="2744" y="50"/>
                    </a:lnTo>
                    <a:lnTo>
                      <a:pt x="2819" y="41"/>
                    </a:lnTo>
                    <a:lnTo>
                      <a:pt x="2884" y="33"/>
                    </a:lnTo>
                    <a:lnTo>
                      <a:pt x="2940" y="24"/>
                    </a:lnTo>
                    <a:lnTo>
                      <a:pt x="2988" y="17"/>
                    </a:lnTo>
                    <a:lnTo>
                      <a:pt x="3031" y="10"/>
                    </a:lnTo>
                    <a:lnTo>
                      <a:pt x="3068" y="5"/>
                    </a:lnTo>
                    <a:lnTo>
                      <a:pt x="3086" y="3"/>
                    </a:lnTo>
                    <a:lnTo>
                      <a:pt x="3103" y="2"/>
                    </a:lnTo>
                    <a:lnTo>
                      <a:pt x="3119" y="0"/>
                    </a:lnTo>
                    <a:lnTo>
                      <a:pt x="3136" y="0"/>
                    </a:lnTo>
                    <a:lnTo>
                      <a:pt x="3152" y="2"/>
                    </a:lnTo>
                    <a:lnTo>
                      <a:pt x="3168" y="3"/>
                    </a:lnTo>
                    <a:lnTo>
                      <a:pt x="3184" y="5"/>
                    </a:lnTo>
                    <a:lnTo>
                      <a:pt x="3200" y="8"/>
                    </a:lnTo>
                    <a:lnTo>
                      <a:pt x="3219" y="12"/>
                    </a:lnTo>
                    <a:lnTo>
                      <a:pt x="3236" y="17"/>
                    </a:lnTo>
                    <a:lnTo>
                      <a:pt x="3255" y="22"/>
                    </a:lnTo>
                    <a:lnTo>
                      <a:pt x="3275" y="29"/>
                    </a:lnTo>
                    <a:lnTo>
                      <a:pt x="3319" y="47"/>
                    </a:lnTo>
                    <a:lnTo>
                      <a:pt x="3371" y="68"/>
                    </a:lnTo>
                    <a:lnTo>
                      <a:pt x="3430" y="96"/>
                    </a:lnTo>
                    <a:lnTo>
                      <a:pt x="3498" y="128"/>
                    </a:lnTo>
                    <a:lnTo>
                      <a:pt x="3464" y="151"/>
                    </a:lnTo>
                    <a:lnTo>
                      <a:pt x="3427" y="176"/>
                    </a:lnTo>
                    <a:lnTo>
                      <a:pt x="3386" y="205"/>
                    </a:lnTo>
                    <a:lnTo>
                      <a:pt x="3345" y="237"/>
                    </a:lnTo>
                    <a:lnTo>
                      <a:pt x="3325" y="255"/>
                    </a:lnTo>
                    <a:lnTo>
                      <a:pt x="3305" y="273"/>
                    </a:lnTo>
                    <a:lnTo>
                      <a:pt x="3287" y="291"/>
                    </a:lnTo>
                    <a:lnTo>
                      <a:pt x="3269" y="309"/>
                    </a:lnTo>
                    <a:lnTo>
                      <a:pt x="3253" y="328"/>
                    </a:lnTo>
                    <a:lnTo>
                      <a:pt x="3238" y="348"/>
                    </a:lnTo>
                    <a:lnTo>
                      <a:pt x="3225" y="368"/>
                    </a:lnTo>
                    <a:lnTo>
                      <a:pt x="3214" y="387"/>
                    </a:lnTo>
                    <a:lnTo>
                      <a:pt x="3221" y="402"/>
                    </a:lnTo>
                    <a:lnTo>
                      <a:pt x="3222" y="419"/>
                    </a:lnTo>
                    <a:lnTo>
                      <a:pt x="3220" y="436"/>
                    </a:lnTo>
                    <a:lnTo>
                      <a:pt x="3213" y="454"/>
                    </a:lnTo>
                    <a:lnTo>
                      <a:pt x="3204" y="472"/>
                    </a:lnTo>
                    <a:lnTo>
                      <a:pt x="3191" y="491"/>
                    </a:lnTo>
                    <a:lnTo>
                      <a:pt x="3176" y="512"/>
                    </a:lnTo>
                    <a:lnTo>
                      <a:pt x="3159" y="531"/>
                    </a:lnTo>
                    <a:lnTo>
                      <a:pt x="3123" y="570"/>
                    </a:lnTo>
                    <a:lnTo>
                      <a:pt x="3086" y="607"/>
                    </a:lnTo>
                    <a:lnTo>
                      <a:pt x="3052" y="639"/>
                    </a:lnTo>
                    <a:lnTo>
                      <a:pt x="3028" y="667"/>
                    </a:lnTo>
                    <a:lnTo>
                      <a:pt x="3019" y="678"/>
                    </a:lnTo>
                    <a:lnTo>
                      <a:pt x="3015" y="688"/>
                    </a:lnTo>
                    <a:lnTo>
                      <a:pt x="3014" y="694"/>
                    </a:lnTo>
                    <a:lnTo>
                      <a:pt x="3018" y="698"/>
                    </a:lnTo>
                    <a:lnTo>
                      <a:pt x="3028" y="699"/>
                    </a:lnTo>
                    <a:lnTo>
                      <a:pt x="3043" y="698"/>
                    </a:lnTo>
                    <a:lnTo>
                      <a:pt x="3063" y="693"/>
                    </a:lnTo>
                    <a:lnTo>
                      <a:pt x="3091" y="685"/>
                    </a:lnTo>
                    <a:lnTo>
                      <a:pt x="3126" y="674"/>
                    </a:lnTo>
                    <a:lnTo>
                      <a:pt x="3169" y="659"/>
                    </a:lnTo>
                    <a:lnTo>
                      <a:pt x="3221" y="639"/>
                    </a:lnTo>
                    <a:lnTo>
                      <a:pt x="3281" y="616"/>
                    </a:lnTo>
                    <a:lnTo>
                      <a:pt x="3430" y="556"/>
                    </a:lnTo>
                    <a:lnTo>
                      <a:pt x="3621" y="476"/>
                    </a:lnTo>
                    <a:lnTo>
                      <a:pt x="3630" y="9392"/>
                    </a:lnTo>
                    <a:lnTo>
                      <a:pt x="3625" y="9391"/>
                    </a:lnTo>
                    <a:lnTo>
                      <a:pt x="3611" y="9389"/>
                    </a:lnTo>
                    <a:lnTo>
                      <a:pt x="3589" y="9385"/>
                    </a:lnTo>
                    <a:lnTo>
                      <a:pt x="3558" y="9382"/>
                    </a:lnTo>
                    <a:lnTo>
                      <a:pt x="3542" y="9380"/>
                    </a:lnTo>
                    <a:lnTo>
                      <a:pt x="3524" y="9379"/>
                    </a:lnTo>
                    <a:lnTo>
                      <a:pt x="3505" y="9379"/>
                    </a:lnTo>
                    <a:lnTo>
                      <a:pt x="3485" y="9382"/>
                    </a:lnTo>
                    <a:lnTo>
                      <a:pt x="3464" y="9384"/>
                    </a:lnTo>
                    <a:lnTo>
                      <a:pt x="3443" y="9387"/>
                    </a:lnTo>
                    <a:lnTo>
                      <a:pt x="3421" y="9392"/>
                    </a:lnTo>
                    <a:lnTo>
                      <a:pt x="3399" y="9399"/>
                    </a:lnTo>
                    <a:lnTo>
                      <a:pt x="3377" y="9407"/>
                    </a:lnTo>
                    <a:lnTo>
                      <a:pt x="3355" y="9418"/>
                    </a:lnTo>
                    <a:lnTo>
                      <a:pt x="3333" y="9431"/>
                    </a:lnTo>
                    <a:lnTo>
                      <a:pt x="3312" y="9446"/>
                    </a:lnTo>
                    <a:lnTo>
                      <a:pt x="3290" y="9464"/>
                    </a:lnTo>
                    <a:lnTo>
                      <a:pt x="3271" y="9484"/>
                    </a:lnTo>
                    <a:lnTo>
                      <a:pt x="3252" y="9507"/>
                    </a:lnTo>
                    <a:lnTo>
                      <a:pt x="3234" y="9534"/>
                    </a:lnTo>
                    <a:lnTo>
                      <a:pt x="3216" y="9563"/>
                    </a:lnTo>
                    <a:lnTo>
                      <a:pt x="3201" y="9596"/>
                    </a:lnTo>
                    <a:lnTo>
                      <a:pt x="3186" y="9632"/>
                    </a:lnTo>
                    <a:lnTo>
                      <a:pt x="3175" y="9672"/>
                    </a:lnTo>
                    <a:lnTo>
                      <a:pt x="3164" y="9716"/>
                    </a:lnTo>
                    <a:lnTo>
                      <a:pt x="3155" y="9763"/>
                    </a:lnTo>
                    <a:lnTo>
                      <a:pt x="3149" y="9816"/>
                    </a:lnTo>
                    <a:lnTo>
                      <a:pt x="3146" y="9873"/>
                    </a:lnTo>
                    <a:lnTo>
                      <a:pt x="2988" y="9833"/>
                    </a:lnTo>
                    <a:lnTo>
                      <a:pt x="3057" y="9970"/>
                    </a:lnTo>
                    <a:lnTo>
                      <a:pt x="2959" y="10107"/>
                    </a:lnTo>
                    <a:lnTo>
                      <a:pt x="2924" y="10112"/>
                    </a:lnTo>
                    <a:lnTo>
                      <a:pt x="2888" y="10115"/>
                    </a:lnTo>
                    <a:lnTo>
                      <a:pt x="2872" y="10115"/>
                    </a:lnTo>
                    <a:lnTo>
                      <a:pt x="2855" y="10115"/>
                    </a:lnTo>
                    <a:lnTo>
                      <a:pt x="2838" y="10112"/>
                    </a:lnTo>
                    <a:lnTo>
                      <a:pt x="2822" y="10107"/>
                    </a:lnTo>
                    <a:lnTo>
                      <a:pt x="2814" y="10104"/>
                    </a:lnTo>
                    <a:lnTo>
                      <a:pt x="2807" y="10101"/>
                    </a:lnTo>
                    <a:lnTo>
                      <a:pt x="2800" y="10097"/>
                    </a:lnTo>
                    <a:lnTo>
                      <a:pt x="2794" y="10091"/>
                    </a:lnTo>
                    <a:lnTo>
                      <a:pt x="2788" y="10086"/>
                    </a:lnTo>
                    <a:lnTo>
                      <a:pt x="2782" y="10079"/>
                    </a:lnTo>
                    <a:lnTo>
                      <a:pt x="2776" y="10073"/>
                    </a:lnTo>
                    <a:lnTo>
                      <a:pt x="2771" y="10067"/>
                    </a:lnTo>
                    <a:lnTo>
                      <a:pt x="2762" y="10052"/>
                    </a:lnTo>
                    <a:lnTo>
                      <a:pt x="2753" y="10035"/>
                    </a:lnTo>
                    <a:lnTo>
                      <a:pt x="2746" y="10017"/>
                    </a:lnTo>
                    <a:lnTo>
                      <a:pt x="2739" y="9999"/>
                    </a:lnTo>
                    <a:lnTo>
                      <a:pt x="2729" y="9961"/>
                    </a:lnTo>
                    <a:lnTo>
                      <a:pt x="2719" y="9924"/>
                    </a:lnTo>
                    <a:lnTo>
                      <a:pt x="2711" y="9889"/>
                    </a:lnTo>
                    <a:lnTo>
                      <a:pt x="2704" y="9858"/>
                    </a:lnTo>
                    <a:lnTo>
                      <a:pt x="2697" y="9836"/>
                    </a:lnTo>
                    <a:lnTo>
                      <a:pt x="2692" y="9815"/>
                    </a:lnTo>
                    <a:lnTo>
                      <a:pt x="2688" y="9793"/>
                    </a:lnTo>
                    <a:lnTo>
                      <a:pt x="2684" y="9773"/>
                    </a:lnTo>
                    <a:lnTo>
                      <a:pt x="2678" y="9733"/>
                    </a:lnTo>
                    <a:lnTo>
                      <a:pt x="2674" y="9697"/>
                    </a:lnTo>
                    <a:lnTo>
                      <a:pt x="2672" y="9681"/>
                    </a:lnTo>
                    <a:lnTo>
                      <a:pt x="2670" y="9663"/>
                    </a:lnTo>
                    <a:lnTo>
                      <a:pt x="2667" y="9648"/>
                    </a:lnTo>
                    <a:lnTo>
                      <a:pt x="2664" y="9635"/>
                    </a:lnTo>
                    <a:lnTo>
                      <a:pt x="2660" y="9622"/>
                    </a:lnTo>
                    <a:lnTo>
                      <a:pt x="2655" y="9609"/>
                    </a:lnTo>
                    <a:lnTo>
                      <a:pt x="2648" y="9598"/>
                    </a:lnTo>
                    <a:lnTo>
                      <a:pt x="2641" y="9588"/>
                    </a:lnTo>
                    <a:lnTo>
                      <a:pt x="2625" y="9570"/>
                    </a:lnTo>
                    <a:lnTo>
                      <a:pt x="2606" y="9551"/>
                    </a:lnTo>
                    <a:lnTo>
                      <a:pt x="2586" y="9533"/>
                    </a:lnTo>
                    <a:lnTo>
                      <a:pt x="2562" y="9513"/>
                    </a:lnTo>
                    <a:lnTo>
                      <a:pt x="2537" y="9494"/>
                    </a:lnTo>
                    <a:lnTo>
                      <a:pt x="2509" y="9474"/>
                    </a:lnTo>
                    <a:lnTo>
                      <a:pt x="2478" y="9453"/>
                    </a:lnTo>
                    <a:lnTo>
                      <a:pt x="2444" y="9432"/>
                    </a:lnTo>
                    <a:lnTo>
                      <a:pt x="2403" y="9407"/>
                    </a:lnTo>
                    <a:lnTo>
                      <a:pt x="2353" y="9378"/>
                    </a:lnTo>
                    <a:lnTo>
                      <a:pt x="2326" y="9363"/>
                    </a:lnTo>
                    <a:lnTo>
                      <a:pt x="2299" y="9346"/>
                    </a:lnTo>
                    <a:lnTo>
                      <a:pt x="2270" y="9328"/>
                    </a:lnTo>
                    <a:lnTo>
                      <a:pt x="2240" y="9309"/>
                    </a:lnTo>
                    <a:lnTo>
                      <a:pt x="2211" y="9288"/>
                    </a:lnTo>
                    <a:lnTo>
                      <a:pt x="2182" y="9266"/>
                    </a:lnTo>
                    <a:lnTo>
                      <a:pt x="2153" y="9243"/>
                    </a:lnTo>
                    <a:lnTo>
                      <a:pt x="2125" y="9219"/>
                    </a:lnTo>
                    <a:lnTo>
                      <a:pt x="2098" y="9193"/>
                    </a:lnTo>
                    <a:lnTo>
                      <a:pt x="2073" y="9166"/>
                    </a:lnTo>
                    <a:lnTo>
                      <a:pt x="2061" y="9152"/>
                    </a:lnTo>
                    <a:lnTo>
                      <a:pt x="2050" y="9138"/>
                    </a:lnTo>
                    <a:lnTo>
                      <a:pt x="2038" y="9123"/>
                    </a:lnTo>
                    <a:lnTo>
                      <a:pt x="2028" y="9108"/>
                    </a:lnTo>
                    <a:lnTo>
                      <a:pt x="2008" y="9125"/>
                    </a:lnTo>
                    <a:lnTo>
                      <a:pt x="1990" y="9140"/>
                    </a:lnTo>
                    <a:lnTo>
                      <a:pt x="1973" y="9153"/>
                    </a:lnTo>
                    <a:lnTo>
                      <a:pt x="1955" y="9165"/>
                    </a:lnTo>
                    <a:lnTo>
                      <a:pt x="1922" y="9186"/>
                    </a:lnTo>
                    <a:lnTo>
                      <a:pt x="1890" y="9208"/>
                    </a:lnTo>
                    <a:lnTo>
                      <a:pt x="1873" y="9221"/>
                    </a:lnTo>
                    <a:lnTo>
                      <a:pt x="1856" y="9235"/>
                    </a:lnTo>
                    <a:lnTo>
                      <a:pt x="1837" y="9250"/>
                    </a:lnTo>
                    <a:lnTo>
                      <a:pt x="1818" y="9269"/>
                    </a:lnTo>
                    <a:lnTo>
                      <a:pt x="1799" y="9290"/>
                    </a:lnTo>
                    <a:lnTo>
                      <a:pt x="1777" y="9315"/>
                    </a:lnTo>
                    <a:lnTo>
                      <a:pt x="1754" y="9344"/>
                    </a:lnTo>
                    <a:lnTo>
                      <a:pt x="1729" y="9377"/>
                    </a:lnTo>
                    <a:lnTo>
                      <a:pt x="1708" y="9374"/>
                    </a:lnTo>
                    <a:lnTo>
                      <a:pt x="1687" y="9371"/>
                    </a:lnTo>
                    <a:lnTo>
                      <a:pt x="1670" y="9365"/>
                    </a:lnTo>
                    <a:lnTo>
                      <a:pt x="1654" y="9360"/>
                    </a:lnTo>
                    <a:lnTo>
                      <a:pt x="1639" y="9354"/>
                    </a:lnTo>
                    <a:lnTo>
                      <a:pt x="1626" y="9347"/>
                    </a:lnTo>
                    <a:lnTo>
                      <a:pt x="1614" y="9340"/>
                    </a:lnTo>
                    <a:lnTo>
                      <a:pt x="1603" y="9332"/>
                    </a:lnTo>
                    <a:lnTo>
                      <a:pt x="1582" y="9316"/>
                    </a:lnTo>
                    <a:lnTo>
                      <a:pt x="1561" y="9299"/>
                    </a:lnTo>
                    <a:lnTo>
                      <a:pt x="1539" y="9282"/>
                    </a:lnTo>
                    <a:lnTo>
                      <a:pt x="1514" y="9265"/>
                    </a:lnTo>
                    <a:lnTo>
                      <a:pt x="1489" y="9286"/>
                    </a:lnTo>
                    <a:lnTo>
                      <a:pt x="1453" y="9317"/>
                    </a:lnTo>
                    <a:lnTo>
                      <a:pt x="1431" y="9334"/>
                    </a:lnTo>
                    <a:lnTo>
                      <a:pt x="1407" y="9353"/>
                    </a:lnTo>
                    <a:lnTo>
                      <a:pt x="1381" y="9370"/>
                    </a:lnTo>
                    <a:lnTo>
                      <a:pt x="1353" y="9387"/>
                    </a:lnTo>
                    <a:lnTo>
                      <a:pt x="1338" y="9394"/>
                    </a:lnTo>
                    <a:lnTo>
                      <a:pt x="1323" y="9402"/>
                    </a:lnTo>
                    <a:lnTo>
                      <a:pt x="1308" y="9408"/>
                    </a:lnTo>
                    <a:lnTo>
                      <a:pt x="1292" y="9414"/>
                    </a:lnTo>
                    <a:lnTo>
                      <a:pt x="1276" y="9419"/>
                    </a:lnTo>
                    <a:lnTo>
                      <a:pt x="1260" y="9423"/>
                    </a:lnTo>
                    <a:lnTo>
                      <a:pt x="1242" y="9428"/>
                    </a:lnTo>
                    <a:lnTo>
                      <a:pt x="1225" y="9430"/>
                    </a:lnTo>
                    <a:lnTo>
                      <a:pt x="1208" y="9431"/>
                    </a:lnTo>
                    <a:lnTo>
                      <a:pt x="1191" y="9431"/>
                    </a:lnTo>
                    <a:lnTo>
                      <a:pt x="1173" y="9430"/>
                    </a:lnTo>
                    <a:lnTo>
                      <a:pt x="1156" y="9428"/>
                    </a:lnTo>
                    <a:lnTo>
                      <a:pt x="1137" y="9423"/>
                    </a:lnTo>
                    <a:lnTo>
                      <a:pt x="1119" y="9418"/>
                    </a:lnTo>
                    <a:lnTo>
                      <a:pt x="1101" y="9410"/>
                    </a:lnTo>
                    <a:lnTo>
                      <a:pt x="1083" y="9402"/>
                    </a:lnTo>
                    <a:lnTo>
                      <a:pt x="818" y="9265"/>
                    </a:lnTo>
                    <a:lnTo>
                      <a:pt x="959" y="8897"/>
                    </a:lnTo>
                    <a:lnTo>
                      <a:pt x="959" y="8877"/>
                    </a:lnTo>
                    <a:lnTo>
                      <a:pt x="957" y="8856"/>
                    </a:lnTo>
                    <a:lnTo>
                      <a:pt x="955" y="8835"/>
                    </a:lnTo>
                    <a:lnTo>
                      <a:pt x="953" y="8816"/>
                    </a:lnTo>
                    <a:lnTo>
                      <a:pt x="947" y="8780"/>
                    </a:lnTo>
                    <a:lnTo>
                      <a:pt x="945" y="8755"/>
                    </a:lnTo>
                    <a:lnTo>
                      <a:pt x="1245" y="8270"/>
                    </a:lnTo>
                    <a:lnTo>
                      <a:pt x="1233" y="8244"/>
                    </a:lnTo>
                    <a:lnTo>
                      <a:pt x="1218" y="8208"/>
                    </a:lnTo>
                    <a:lnTo>
                      <a:pt x="1201" y="8164"/>
                    </a:lnTo>
                    <a:lnTo>
                      <a:pt x="1180" y="8116"/>
                    </a:lnTo>
                    <a:lnTo>
                      <a:pt x="1168" y="8092"/>
                    </a:lnTo>
                    <a:lnTo>
                      <a:pt x="1158" y="8067"/>
                    </a:lnTo>
                    <a:lnTo>
                      <a:pt x="1145" y="8044"/>
                    </a:lnTo>
                    <a:lnTo>
                      <a:pt x="1133" y="8021"/>
                    </a:lnTo>
                    <a:lnTo>
                      <a:pt x="1120" y="8000"/>
                    </a:lnTo>
                    <a:lnTo>
                      <a:pt x="1108" y="7979"/>
                    </a:lnTo>
                    <a:lnTo>
                      <a:pt x="1095" y="7962"/>
                    </a:lnTo>
                    <a:lnTo>
                      <a:pt x="1083" y="7947"/>
                    </a:lnTo>
                    <a:lnTo>
                      <a:pt x="980" y="7854"/>
                    </a:lnTo>
                    <a:lnTo>
                      <a:pt x="984" y="7842"/>
                    </a:lnTo>
                    <a:lnTo>
                      <a:pt x="988" y="7830"/>
                    </a:lnTo>
                    <a:lnTo>
                      <a:pt x="991" y="7821"/>
                    </a:lnTo>
                    <a:lnTo>
                      <a:pt x="994" y="7811"/>
                    </a:lnTo>
                    <a:lnTo>
                      <a:pt x="996" y="7802"/>
                    </a:lnTo>
                    <a:lnTo>
                      <a:pt x="996" y="7794"/>
                    </a:lnTo>
                    <a:lnTo>
                      <a:pt x="996" y="7786"/>
                    </a:lnTo>
                    <a:lnTo>
                      <a:pt x="995" y="7780"/>
                    </a:lnTo>
                    <a:lnTo>
                      <a:pt x="994" y="7774"/>
                    </a:lnTo>
                    <a:lnTo>
                      <a:pt x="991" y="7767"/>
                    </a:lnTo>
                    <a:lnTo>
                      <a:pt x="988" y="7762"/>
                    </a:lnTo>
                    <a:lnTo>
                      <a:pt x="985" y="7756"/>
                    </a:lnTo>
                    <a:lnTo>
                      <a:pt x="976" y="7748"/>
                    </a:lnTo>
                    <a:lnTo>
                      <a:pt x="967" y="7739"/>
                    </a:lnTo>
                    <a:lnTo>
                      <a:pt x="942" y="7725"/>
                    </a:lnTo>
                    <a:lnTo>
                      <a:pt x="915" y="7711"/>
                    </a:lnTo>
                    <a:lnTo>
                      <a:pt x="901" y="7704"/>
                    </a:lnTo>
                    <a:lnTo>
                      <a:pt x="887" y="7695"/>
                    </a:lnTo>
                    <a:lnTo>
                      <a:pt x="875" y="7685"/>
                    </a:lnTo>
                    <a:lnTo>
                      <a:pt x="862" y="7673"/>
                    </a:lnTo>
                    <a:lnTo>
                      <a:pt x="866" y="7662"/>
                    </a:lnTo>
                    <a:lnTo>
                      <a:pt x="871" y="7651"/>
                    </a:lnTo>
                    <a:lnTo>
                      <a:pt x="879" y="7640"/>
                    </a:lnTo>
                    <a:lnTo>
                      <a:pt x="886" y="7628"/>
                    </a:lnTo>
                    <a:lnTo>
                      <a:pt x="904" y="7602"/>
                    </a:lnTo>
                    <a:lnTo>
                      <a:pt x="922" y="7576"/>
                    </a:lnTo>
                    <a:lnTo>
                      <a:pt x="940" y="7551"/>
                    </a:lnTo>
                    <a:lnTo>
                      <a:pt x="955" y="7525"/>
                    </a:lnTo>
                    <a:lnTo>
                      <a:pt x="962" y="7512"/>
                    </a:lnTo>
                    <a:lnTo>
                      <a:pt x="968" y="7500"/>
                    </a:lnTo>
                    <a:lnTo>
                      <a:pt x="972" y="7488"/>
                    </a:lnTo>
                    <a:lnTo>
                      <a:pt x="974" y="7477"/>
                    </a:lnTo>
                    <a:lnTo>
                      <a:pt x="978" y="7461"/>
                    </a:lnTo>
                    <a:lnTo>
                      <a:pt x="979" y="7443"/>
                    </a:lnTo>
                    <a:lnTo>
                      <a:pt x="980" y="7424"/>
                    </a:lnTo>
                    <a:lnTo>
                      <a:pt x="981" y="7404"/>
                    </a:lnTo>
                    <a:lnTo>
                      <a:pt x="980" y="7383"/>
                    </a:lnTo>
                    <a:lnTo>
                      <a:pt x="979" y="7362"/>
                    </a:lnTo>
                    <a:lnTo>
                      <a:pt x="976" y="7339"/>
                    </a:lnTo>
                    <a:lnTo>
                      <a:pt x="973" y="7316"/>
                    </a:lnTo>
                    <a:lnTo>
                      <a:pt x="966" y="7269"/>
                    </a:lnTo>
                    <a:lnTo>
                      <a:pt x="956" y="7219"/>
                    </a:lnTo>
                    <a:lnTo>
                      <a:pt x="944" y="7170"/>
                    </a:lnTo>
                    <a:lnTo>
                      <a:pt x="930" y="7122"/>
                    </a:lnTo>
                    <a:lnTo>
                      <a:pt x="915" y="7075"/>
                    </a:lnTo>
                    <a:lnTo>
                      <a:pt x="898" y="7030"/>
                    </a:lnTo>
                    <a:lnTo>
                      <a:pt x="890" y="7008"/>
                    </a:lnTo>
                    <a:lnTo>
                      <a:pt x="880" y="6987"/>
                    </a:lnTo>
                    <a:lnTo>
                      <a:pt x="871" y="6967"/>
                    </a:lnTo>
                    <a:lnTo>
                      <a:pt x="862" y="6949"/>
                    </a:lnTo>
                    <a:lnTo>
                      <a:pt x="852" y="6932"/>
                    </a:lnTo>
                    <a:lnTo>
                      <a:pt x="842" y="6916"/>
                    </a:lnTo>
                    <a:lnTo>
                      <a:pt x="833" y="6902"/>
                    </a:lnTo>
                    <a:lnTo>
                      <a:pt x="822" y="6888"/>
                    </a:lnTo>
                    <a:lnTo>
                      <a:pt x="812" y="6877"/>
                    </a:lnTo>
                    <a:lnTo>
                      <a:pt x="803" y="6868"/>
                    </a:lnTo>
                    <a:lnTo>
                      <a:pt x="793" y="6860"/>
                    </a:lnTo>
                    <a:lnTo>
                      <a:pt x="783" y="6855"/>
                    </a:lnTo>
                    <a:lnTo>
                      <a:pt x="337" y="6996"/>
                    </a:lnTo>
                    <a:lnTo>
                      <a:pt x="303" y="6908"/>
                    </a:lnTo>
                    <a:lnTo>
                      <a:pt x="301" y="6906"/>
                    </a:lnTo>
                    <a:lnTo>
                      <a:pt x="299" y="6904"/>
                    </a:lnTo>
                    <a:lnTo>
                      <a:pt x="296" y="6902"/>
                    </a:lnTo>
                    <a:lnTo>
                      <a:pt x="292" y="6900"/>
                    </a:lnTo>
                    <a:lnTo>
                      <a:pt x="283" y="6898"/>
                    </a:lnTo>
                    <a:lnTo>
                      <a:pt x="271" y="6897"/>
                    </a:lnTo>
                    <a:lnTo>
                      <a:pt x="258" y="6897"/>
                    </a:lnTo>
                    <a:lnTo>
                      <a:pt x="243" y="6898"/>
                    </a:lnTo>
                    <a:lnTo>
                      <a:pt x="227" y="6899"/>
                    </a:lnTo>
                    <a:lnTo>
                      <a:pt x="210" y="6901"/>
                    </a:lnTo>
                    <a:lnTo>
                      <a:pt x="173" y="6905"/>
                    </a:lnTo>
                    <a:lnTo>
                      <a:pt x="136" y="6911"/>
                    </a:lnTo>
                    <a:lnTo>
                      <a:pt x="100" y="6915"/>
                    </a:lnTo>
                    <a:lnTo>
                      <a:pt x="68" y="6918"/>
                    </a:lnTo>
                    <a:lnTo>
                      <a:pt x="75" y="6904"/>
                    </a:lnTo>
                    <a:lnTo>
                      <a:pt x="93" y="6874"/>
                    </a:lnTo>
                    <a:lnTo>
                      <a:pt x="104" y="6858"/>
                    </a:lnTo>
                    <a:lnTo>
                      <a:pt x="115" y="6844"/>
                    </a:lnTo>
                    <a:lnTo>
                      <a:pt x="121" y="6839"/>
                    </a:lnTo>
                    <a:lnTo>
                      <a:pt x="126" y="6833"/>
                    </a:lnTo>
                    <a:lnTo>
                      <a:pt x="131" y="6831"/>
                    </a:lnTo>
                    <a:lnTo>
                      <a:pt x="137" y="6830"/>
                    </a:lnTo>
                    <a:lnTo>
                      <a:pt x="116" y="6819"/>
                    </a:lnTo>
                    <a:lnTo>
                      <a:pt x="96" y="6809"/>
                    </a:lnTo>
                    <a:lnTo>
                      <a:pt x="77" y="6797"/>
                    </a:lnTo>
                    <a:lnTo>
                      <a:pt x="59" y="6785"/>
                    </a:lnTo>
                    <a:lnTo>
                      <a:pt x="41" y="6772"/>
                    </a:lnTo>
                    <a:lnTo>
                      <a:pt x="25" y="6757"/>
                    </a:lnTo>
                    <a:lnTo>
                      <a:pt x="18" y="6750"/>
                    </a:lnTo>
                    <a:lnTo>
                      <a:pt x="11" y="6741"/>
                    </a:lnTo>
                    <a:lnTo>
                      <a:pt x="5" y="6733"/>
                    </a:lnTo>
                    <a:lnTo>
                      <a:pt x="0" y="6722"/>
                    </a:lnTo>
                    <a:lnTo>
                      <a:pt x="16" y="6722"/>
                    </a:lnTo>
                    <a:lnTo>
                      <a:pt x="33" y="6721"/>
                    </a:lnTo>
                    <a:lnTo>
                      <a:pt x="51" y="6720"/>
                    </a:lnTo>
                    <a:lnTo>
                      <a:pt x="69" y="6717"/>
                    </a:lnTo>
                    <a:lnTo>
                      <a:pt x="89" y="6714"/>
                    </a:lnTo>
                    <a:lnTo>
                      <a:pt x="107" y="6710"/>
                    </a:lnTo>
                    <a:lnTo>
                      <a:pt x="126" y="6706"/>
                    </a:lnTo>
                    <a:lnTo>
                      <a:pt x="144" y="6700"/>
                    </a:lnTo>
                    <a:lnTo>
                      <a:pt x="161" y="6695"/>
                    </a:lnTo>
                    <a:lnTo>
                      <a:pt x="178" y="6689"/>
                    </a:lnTo>
                    <a:lnTo>
                      <a:pt x="194" y="6682"/>
                    </a:lnTo>
                    <a:lnTo>
                      <a:pt x="208" y="6675"/>
                    </a:lnTo>
                    <a:lnTo>
                      <a:pt x="219" y="6667"/>
                    </a:lnTo>
                    <a:lnTo>
                      <a:pt x="230" y="6658"/>
                    </a:lnTo>
                    <a:lnTo>
                      <a:pt x="234" y="6653"/>
                    </a:lnTo>
                    <a:lnTo>
                      <a:pt x="239" y="6649"/>
                    </a:lnTo>
                    <a:lnTo>
                      <a:pt x="242" y="6644"/>
                    </a:lnTo>
                    <a:lnTo>
                      <a:pt x="244" y="6639"/>
                    </a:lnTo>
                    <a:lnTo>
                      <a:pt x="238" y="6632"/>
                    </a:lnTo>
                    <a:lnTo>
                      <a:pt x="230" y="6623"/>
                    </a:lnTo>
                    <a:lnTo>
                      <a:pt x="225" y="6615"/>
                    </a:lnTo>
                    <a:lnTo>
                      <a:pt x="218" y="6606"/>
                    </a:lnTo>
                    <a:lnTo>
                      <a:pt x="209" y="6587"/>
                    </a:lnTo>
                    <a:lnTo>
                      <a:pt x="200" y="6566"/>
                    </a:lnTo>
                    <a:lnTo>
                      <a:pt x="194" y="6545"/>
                    </a:lnTo>
                    <a:lnTo>
                      <a:pt x="187" y="6523"/>
                    </a:lnTo>
                    <a:lnTo>
                      <a:pt x="183" y="6500"/>
                    </a:lnTo>
                    <a:lnTo>
                      <a:pt x="180" y="6476"/>
                    </a:lnTo>
                    <a:lnTo>
                      <a:pt x="174" y="6428"/>
                    </a:lnTo>
                    <a:lnTo>
                      <a:pt x="171" y="6380"/>
                    </a:lnTo>
                    <a:lnTo>
                      <a:pt x="169" y="6334"/>
                    </a:lnTo>
                    <a:lnTo>
                      <a:pt x="166" y="6291"/>
                    </a:lnTo>
                    <a:lnTo>
                      <a:pt x="164" y="6276"/>
                    </a:lnTo>
                    <a:lnTo>
                      <a:pt x="158" y="6259"/>
                    </a:lnTo>
                    <a:lnTo>
                      <a:pt x="153" y="6242"/>
                    </a:lnTo>
                    <a:lnTo>
                      <a:pt x="145" y="6223"/>
                    </a:lnTo>
                    <a:lnTo>
                      <a:pt x="129" y="6185"/>
                    </a:lnTo>
                    <a:lnTo>
                      <a:pt x="111" y="6144"/>
                    </a:lnTo>
                    <a:lnTo>
                      <a:pt x="104" y="6124"/>
                    </a:lnTo>
                    <a:lnTo>
                      <a:pt x="96" y="6104"/>
                    </a:lnTo>
                    <a:lnTo>
                      <a:pt x="90" y="6084"/>
                    </a:lnTo>
                    <a:lnTo>
                      <a:pt x="84" y="6065"/>
                    </a:lnTo>
                    <a:lnTo>
                      <a:pt x="80" y="6047"/>
                    </a:lnTo>
                    <a:lnTo>
                      <a:pt x="79" y="6029"/>
                    </a:lnTo>
                    <a:lnTo>
                      <a:pt x="79" y="6021"/>
                    </a:lnTo>
                    <a:lnTo>
                      <a:pt x="80" y="6012"/>
                    </a:lnTo>
                    <a:lnTo>
                      <a:pt x="81" y="6005"/>
                    </a:lnTo>
                    <a:lnTo>
                      <a:pt x="83" y="5997"/>
                    </a:lnTo>
                    <a:lnTo>
                      <a:pt x="88" y="5983"/>
                    </a:lnTo>
                    <a:lnTo>
                      <a:pt x="94" y="5972"/>
                    </a:lnTo>
                    <a:lnTo>
                      <a:pt x="99" y="5961"/>
                    </a:lnTo>
                    <a:lnTo>
                      <a:pt x="106" y="5952"/>
                    </a:lnTo>
                    <a:lnTo>
                      <a:pt x="113" y="5946"/>
                    </a:lnTo>
                    <a:lnTo>
                      <a:pt x="120" y="5940"/>
                    </a:lnTo>
                    <a:lnTo>
                      <a:pt x="127" y="5936"/>
                    </a:lnTo>
                    <a:lnTo>
                      <a:pt x="136" y="5934"/>
                    </a:lnTo>
                    <a:lnTo>
                      <a:pt x="143" y="5932"/>
                    </a:lnTo>
                    <a:lnTo>
                      <a:pt x="152" y="5932"/>
                    </a:lnTo>
                    <a:lnTo>
                      <a:pt x="160" y="5932"/>
                    </a:lnTo>
                    <a:lnTo>
                      <a:pt x="170" y="5933"/>
                    </a:lnTo>
                    <a:lnTo>
                      <a:pt x="188" y="5937"/>
                    </a:lnTo>
                    <a:lnTo>
                      <a:pt x="208" y="5943"/>
                    </a:lnTo>
                    <a:lnTo>
                      <a:pt x="228" y="5949"/>
                    </a:lnTo>
                    <a:lnTo>
                      <a:pt x="248" y="5955"/>
                    </a:lnTo>
                    <a:lnTo>
                      <a:pt x="259" y="5958"/>
                    </a:lnTo>
                    <a:lnTo>
                      <a:pt x="270" y="5960"/>
                    </a:lnTo>
                    <a:lnTo>
                      <a:pt x="281" y="5961"/>
                    </a:lnTo>
                    <a:lnTo>
                      <a:pt x="291" y="5962"/>
                    </a:lnTo>
                    <a:lnTo>
                      <a:pt x="302" y="5962"/>
                    </a:lnTo>
                    <a:lnTo>
                      <a:pt x="313" y="5961"/>
                    </a:lnTo>
                    <a:lnTo>
                      <a:pt x="323" y="5959"/>
                    </a:lnTo>
                    <a:lnTo>
                      <a:pt x="334" y="5955"/>
                    </a:lnTo>
                    <a:lnTo>
                      <a:pt x="345" y="5951"/>
                    </a:lnTo>
                    <a:lnTo>
                      <a:pt x="356" y="5946"/>
                    </a:lnTo>
                    <a:lnTo>
                      <a:pt x="366" y="5938"/>
                    </a:lnTo>
                    <a:lnTo>
                      <a:pt x="377" y="5929"/>
                    </a:lnTo>
                    <a:lnTo>
                      <a:pt x="382" y="5934"/>
                    </a:lnTo>
                    <a:lnTo>
                      <a:pt x="389" y="5937"/>
                    </a:lnTo>
                    <a:lnTo>
                      <a:pt x="396" y="5939"/>
                    </a:lnTo>
                    <a:lnTo>
                      <a:pt x="406" y="5940"/>
                    </a:lnTo>
                    <a:lnTo>
                      <a:pt x="416" y="5940"/>
                    </a:lnTo>
                    <a:lnTo>
                      <a:pt x="426" y="5940"/>
                    </a:lnTo>
                    <a:lnTo>
                      <a:pt x="437" y="5939"/>
                    </a:lnTo>
                    <a:lnTo>
                      <a:pt x="449" y="5937"/>
                    </a:lnTo>
                    <a:lnTo>
                      <a:pt x="474" y="5933"/>
                    </a:lnTo>
                    <a:lnTo>
                      <a:pt x="498" y="5929"/>
                    </a:lnTo>
                    <a:lnTo>
                      <a:pt x="522" y="5925"/>
                    </a:lnTo>
                    <a:lnTo>
                      <a:pt x="543" y="5923"/>
                    </a:lnTo>
                    <a:lnTo>
                      <a:pt x="554" y="5938"/>
                    </a:lnTo>
                    <a:lnTo>
                      <a:pt x="564" y="5950"/>
                    </a:lnTo>
                    <a:lnTo>
                      <a:pt x="574" y="5961"/>
                    </a:lnTo>
                    <a:lnTo>
                      <a:pt x="586" y="5968"/>
                    </a:lnTo>
                    <a:lnTo>
                      <a:pt x="597" y="5975"/>
                    </a:lnTo>
                    <a:lnTo>
                      <a:pt x="610" y="5979"/>
                    </a:lnTo>
                    <a:lnTo>
                      <a:pt x="623" y="5982"/>
                    </a:lnTo>
                    <a:lnTo>
                      <a:pt x="637" y="5983"/>
                    </a:lnTo>
                    <a:lnTo>
                      <a:pt x="652" y="5984"/>
                    </a:lnTo>
                    <a:lnTo>
                      <a:pt x="667" y="5983"/>
                    </a:lnTo>
                    <a:lnTo>
                      <a:pt x="684" y="5981"/>
                    </a:lnTo>
                    <a:lnTo>
                      <a:pt x="702" y="5979"/>
                    </a:lnTo>
                    <a:lnTo>
                      <a:pt x="742" y="5972"/>
                    </a:lnTo>
                    <a:lnTo>
                      <a:pt x="789" y="5963"/>
                    </a:lnTo>
                    <a:lnTo>
                      <a:pt x="805" y="5959"/>
                    </a:lnTo>
                    <a:lnTo>
                      <a:pt x="822" y="5958"/>
                    </a:lnTo>
                    <a:lnTo>
                      <a:pt x="839" y="5958"/>
                    </a:lnTo>
                    <a:lnTo>
                      <a:pt x="858" y="5961"/>
                    </a:lnTo>
                    <a:lnTo>
                      <a:pt x="878" y="5964"/>
                    </a:lnTo>
                    <a:lnTo>
                      <a:pt x="898" y="5970"/>
                    </a:lnTo>
                    <a:lnTo>
                      <a:pt x="919" y="5978"/>
                    </a:lnTo>
                    <a:lnTo>
                      <a:pt x="940" y="5987"/>
                    </a:lnTo>
                    <a:lnTo>
                      <a:pt x="961" y="5996"/>
                    </a:lnTo>
                    <a:lnTo>
                      <a:pt x="984" y="6006"/>
                    </a:lnTo>
                    <a:lnTo>
                      <a:pt x="1005" y="6018"/>
                    </a:lnTo>
                    <a:lnTo>
                      <a:pt x="1029" y="6029"/>
                    </a:lnTo>
                    <a:lnTo>
                      <a:pt x="1074" y="6055"/>
                    </a:lnTo>
                    <a:lnTo>
                      <a:pt x="1119" y="6081"/>
                    </a:lnTo>
                    <a:lnTo>
                      <a:pt x="1164" y="6107"/>
                    </a:lnTo>
                    <a:lnTo>
                      <a:pt x="1207" y="6130"/>
                    </a:lnTo>
                    <a:lnTo>
                      <a:pt x="1227" y="6141"/>
                    </a:lnTo>
                    <a:lnTo>
                      <a:pt x="1249" y="6151"/>
                    </a:lnTo>
                    <a:lnTo>
                      <a:pt x="1268" y="6159"/>
                    </a:lnTo>
                    <a:lnTo>
                      <a:pt x="1287" y="6167"/>
                    </a:lnTo>
                    <a:lnTo>
                      <a:pt x="1306" y="6172"/>
                    </a:lnTo>
                    <a:lnTo>
                      <a:pt x="1323" y="6176"/>
                    </a:lnTo>
                    <a:lnTo>
                      <a:pt x="1340" y="6178"/>
                    </a:lnTo>
                    <a:lnTo>
                      <a:pt x="1355" y="6179"/>
                    </a:lnTo>
                    <a:lnTo>
                      <a:pt x="1370" y="6177"/>
                    </a:lnTo>
                    <a:lnTo>
                      <a:pt x="1383" y="6174"/>
                    </a:lnTo>
                    <a:lnTo>
                      <a:pt x="1395" y="6168"/>
                    </a:lnTo>
                    <a:lnTo>
                      <a:pt x="1405" y="6159"/>
                    </a:lnTo>
                    <a:lnTo>
                      <a:pt x="1416" y="6154"/>
                    </a:lnTo>
                    <a:lnTo>
                      <a:pt x="1427" y="6147"/>
                    </a:lnTo>
                    <a:lnTo>
                      <a:pt x="1436" y="6141"/>
                    </a:lnTo>
                    <a:lnTo>
                      <a:pt x="1445" y="6134"/>
                    </a:lnTo>
                    <a:lnTo>
                      <a:pt x="1462" y="6121"/>
                    </a:lnTo>
                    <a:lnTo>
                      <a:pt x="1478" y="6106"/>
                    </a:lnTo>
                    <a:lnTo>
                      <a:pt x="1491" y="6090"/>
                    </a:lnTo>
                    <a:lnTo>
                      <a:pt x="1504" y="6074"/>
                    </a:lnTo>
                    <a:lnTo>
                      <a:pt x="1516" y="6057"/>
                    </a:lnTo>
                    <a:lnTo>
                      <a:pt x="1527" y="6041"/>
                    </a:lnTo>
                    <a:lnTo>
                      <a:pt x="1546" y="6007"/>
                    </a:lnTo>
                    <a:lnTo>
                      <a:pt x="1565" y="5975"/>
                    </a:lnTo>
                    <a:lnTo>
                      <a:pt x="1575" y="5960"/>
                    </a:lnTo>
                    <a:lnTo>
                      <a:pt x="1584" y="5945"/>
                    </a:lnTo>
                    <a:lnTo>
                      <a:pt x="1595" y="5932"/>
                    </a:lnTo>
                    <a:lnTo>
                      <a:pt x="1607" y="5919"/>
                    </a:lnTo>
                    <a:lnTo>
                      <a:pt x="1617" y="5891"/>
                    </a:lnTo>
                    <a:lnTo>
                      <a:pt x="1627" y="5860"/>
                    </a:lnTo>
                    <a:lnTo>
                      <a:pt x="1638" y="5828"/>
                    </a:lnTo>
                    <a:lnTo>
                      <a:pt x="1648" y="5794"/>
                    </a:lnTo>
                    <a:lnTo>
                      <a:pt x="1657" y="5758"/>
                    </a:lnTo>
                    <a:lnTo>
                      <a:pt x="1666" y="5722"/>
                    </a:lnTo>
                    <a:lnTo>
                      <a:pt x="1673" y="5685"/>
                    </a:lnTo>
                    <a:lnTo>
                      <a:pt x="1679" y="5649"/>
                    </a:lnTo>
                    <a:lnTo>
                      <a:pt x="1683" y="5613"/>
                    </a:lnTo>
                    <a:lnTo>
                      <a:pt x="1685" y="5578"/>
                    </a:lnTo>
                    <a:lnTo>
                      <a:pt x="1685" y="5562"/>
                    </a:lnTo>
                    <a:lnTo>
                      <a:pt x="1685" y="5546"/>
                    </a:lnTo>
                    <a:lnTo>
                      <a:pt x="1684" y="5530"/>
                    </a:lnTo>
                    <a:lnTo>
                      <a:pt x="1682" y="5515"/>
                    </a:lnTo>
                    <a:lnTo>
                      <a:pt x="1680" y="5500"/>
                    </a:lnTo>
                    <a:lnTo>
                      <a:pt x="1677" y="5486"/>
                    </a:lnTo>
                    <a:lnTo>
                      <a:pt x="1673" y="5473"/>
                    </a:lnTo>
                    <a:lnTo>
                      <a:pt x="1668" y="5460"/>
                    </a:lnTo>
                    <a:lnTo>
                      <a:pt x="1663" y="5448"/>
                    </a:lnTo>
                    <a:lnTo>
                      <a:pt x="1656" y="5438"/>
                    </a:lnTo>
                    <a:lnTo>
                      <a:pt x="1649" y="5428"/>
                    </a:lnTo>
                    <a:lnTo>
                      <a:pt x="1641" y="5419"/>
                    </a:lnTo>
                    <a:lnTo>
                      <a:pt x="1622" y="5407"/>
                    </a:lnTo>
                    <a:lnTo>
                      <a:pt x="1605" y="5395"/>
                    </a:lnTo>
                    <a:lnTo>
                      <a:pt x="1587" y="5385"/>
                    </a:lnTo>
                    <a:lnTo>
                      <a:pt x="1570" y="5375"/>
                    </a:lnTo>
                    <a:lnTo>
                      <a:pt x="1554" y="5369"/>
                    </a:lnTo>
                    <a:lnTo>
                      <a:pt x="1538" y="5363"/>
                    </a:lnTo>
                    <a:lnTo>
                      <a:pt x="1523" y="5357"/>
                    </a:lnTo>
                    <a:lnTo>
                      <a:pt x="1508" y="5352"/>
                    </a:lnTo>
                    <a:lnTo>
                      <a:pt x="1479" y="5345"/>
                    </a:lnTo>
                    <a:lnTo>
                      <a:pt x="1451" y="5341"/>
                    </a:lnTo>
                    <a:lnTo>
                      <a:pt x="1426" y="5339"/>
                    </a:lnTo>
                    <a:lnTo>
                      <a:pt x="1400" y="5337"/>
                    </a:lnTo>
                    <a:lnTo>
                      <a:pt x="1375" y="5334"/>
                    </a:lnTo>
                    <a:lnTo>
                      <a:pt x="1351" y="5330"/>
                    </a:lnTo>
                    <a:lnTo>
                      <a:pt x="1339" y="5328"/>
                    </a:lnTo>
                    <a:lnTo>
                      <a:pt x="1327" y="5326"/>
                    </a:lnTo>
                    <a:lnTo>
                      <a:pt x="1314" y="5322"/>
                    </a:lnTo>
                    <a:lnTo>
                      <a:pt x="1302" y="5318"/>
                    </a:lnTo>
                    <a:lnTo>
                      <a:pt x="1291" y="5312"/>
                    </a:lnTo>
                    <a:lnTo>
                      <a:pt x="1278" y="5307"/>
                    </a:lnTo>
                    <a:lnTo>
                      <a:pt x="1266" y="5299"/>
                    </a:lnTo>
                    <a:lnTo>
                      <a:pt x="1253" y="5291"/>
                    </a:lnTo>
                    <a:lnTo>
                      <a:pt x="1240" y="5281"/>
                    </a:lnTo>
                    <a:lnTo>
                      <a:pt x="1227" y="5269"/>
                    </a:lnTo>
                    <a:lnTo>
                      <a:pt x="1213" y="5258"/>
                    </a:lnTo>
                    <a:lnTo>
                      <a:pt x="1199" y="5243"/>
                    </a:lnTo>
                    <a:lnTo>
                      <a:pt x="1208" y="5240"/>
                    </a:lnTo>
                    <a:lnTo>
                      <a:pt x="1216" y="5236"/>
                    </a:lnTo>
                    <a:lnTo>
                      <a:pt x="1225" y="5230"/>
                    </a:lnTo>
                    <a:lnTo>
                      <a:pt x="1235" y="5222"/>
                    </a:lnTo>
                    <a:lnTo>
                      <a:pt x="1245" y="5214"/>
                    </a:lnTo>
                    <a:lnTo>
                      <a:pt x="1255" y="5204"/>
                    </a:lnTo>
                    <a:lnTo>
                      <a:pt x="1266" y="5192"/>
                    </a:lnTo>
                    <a:lnTo>
                      <a:pt x="1277" y="5179"/>
                    </a:lnTo>
                    <a:lnTo>
                      <a:pt x="1300" y="5151"/>
                    </a:lnTo>
                    <a:lnTo>
                      <a:pt x="1325" y="5119"/>
                    </a:lnTo>
                    <a:lnTo>
                      <a:pt x="1351" y="5084"/>
                    </a:lnTo>
                    <a:lnTo>
                      <a:pt x="1376" y="5046"/>
                    </a:lnTo>
                    <a:lnTo>
                      <a:pt x="1359" y="5038"/>
                    </a:lnTo>
                    <a:lnTo>
                      <a:pt x="1346" y="5028"/>
                    </a:lnTo>
                    <a:lnTo>
                      <a:pt x="1335" y="5017"/>
                    </a:lnTo>
                    <a:lnTo>
                      <a:pt x="1325" y="5008"/>
                    </a:lnTo>
                    <a:lnTo>
                      <a:pt x="1308" y="4987"/>
                    </a:lnTo>
                    <a:lnTo>
                      <a:pt x="1288" y="4968"/>
                    </a:lnTo>
                    <a:lnTo>
                      <a:pt x="1278" y="4963"/>
                    </a:lnTo>
                    <a:lnTo>
                      <a:pt x="1269" y="4956"/>
                    </a:lnTo>
                    <a:lnTo>
                      <a:pt x="1262" y="4951"/>
                    </a:lnTo>
                    <a:lnTo>
                      <a:pt x="1256" y="4946"/>
                    </a:lnTo>
                    <a:lnTo>
                      <a:pt x="1251" y="4940"/>
                    </a:lnTo>
                    <a:lnTo>
                      <a:pt x="1247" y="4935"/>
                    </a:lnTo>
                    <a:lnTo>
                      <a:pt x="1243" y="4930"/>
                    </a:lnTo>
                    <a:lnTo>
                      <a:pt x="1241" y="4924"/>
                    </a:lnTo>
                    <a:lnTo>
                      <a:pt x="1240" y="4919"/>
                    </a:lnTo>
                    <a:lnTo>
                      <a:pt x="1239" y="4915"/>
                    </a:lnTo>
                    <a:lnTo>
                      <a:pt x="1239" y="4909"/>
                    </a:lnTo>
                    <a:lnTo>
                      <a:pt x="1240" y="4905"/>
                    </a:lnTo>
                    <a:lnTo>
                      <a:pt x="1243" y="4895"/>
                    </a:lnTo>
                    <a:lnTo>
                      <a:pt x="1249" y="4886"/>
                    </a:lnTo>
                    <a:lnTo>
                      <a:pt x="1263" y="4868"/>
                    </a:lnTo>
                    <a:lnTo>
                      <a:pt x="1279" y="4852"/>
                    </a:lnTo>
                    <a:lnTo>
                      <a:pt x="1285" y="4844"/>
                    </a:lnTo>
                    <a:lnTo>
                      <a:pt x="1292" y="4836"/>
                    </a:lnTo>
                    <a:lnTo>
                      <a:pt x="1296" y="4829"/>
                    </a:lnTo>
                    <a:lnTo>
                      <a:pt x="1298" y="4821"/>
                    </a:lnTo>
                    <a:lnTo>
                      <a:pt x="1299" y="4814"/>
                    </a:lnTo>
                    <a:lnTo>
                      <a:pt x="1300" y="4806"/>
                    </a:lnTo>
                    <a:lnTo>
                      <a:pt x="1299" y="4801"/>
                    </a:lnTo>
                    <a:lnTo>
                      <a:pt x="1299" y="4794"/>
                    </a:lnTo>
                    <a:lnTo>
                      <a:pt x="1298" y="4783"/>
                    </a:lnTo>
                    <a:lnTo>
                      <a:pt x="1298" y="4770"/>
                    </a:lnTo>
                    <a:lnTo>
                      <a:pt x="1299" y="4762"/>
                    </a:lnTo>
                    <a:lnTo>
                      <a:pt x="1300" y="4754"/>
                    </a:lnTo>
                    <a:lnTo>
                      <a:pt x="1303" y="4744"/>
                    </a:lnTo>
                    <a:lnTo>
                      <a:pt x="1308" y="4732"/>
                    </a:lnTo>
                    <a:lnTo>
                      <a:pt x="1313" y="4719"/>
                    </a:lnTo>
                    <a:lnTo>
                      <a:pt x="1321" y="4705"/>
                    </a:lnTo>
                    <a:lnTo>
                      <a:pt x="1330" y="4688"/>
                    </a:lnTo>
                    <a:lnTo>
                      <a:pt x="1342" y="4669"/>
                    </a:lnTo>
                    <a:lnTo>
                      <a:pt x="1343" y="4650"/>
                    </a:lnTo>
                    <a:lnTo>
                      <a:pt x="1346" y="4630"/>
                    </a:lnTo>
                    <a:lnTo>
                      <a:pt x="1352" y="4613"/>
                    </a:lnTo>
                    <a:lnTo>
                      <a:pt x="1358" y="4595"/>
                    </a:lnTo>
                    <a:lnTo>
                      <a:pt x="1368" y="4579"/>
                    </a:lnTo>
                    <a:lnTo>
                      <a:pt x="1377" y="4563"/>
                    </a:lnTo>
                    <a:lnTo>
                      <a:pt x="1389" y="4547"/>
                    </a:lnTo>
                    <a:lnTo>
                      <a:pt x="1402" y="4533"/>
                    </a:lnTo>
                    <a:lnTo>
                      <a:pt x="1417" y="4518"/>
                    </a:lnTo>
                    <a:lnTo>
                      <a:pt x="1432" y="4504"/>
                    </a:lnTo>
                    <a:lnTo>
                      <a:pt x="1448" y="4491"/>
                    </a:lnTo>
                    <a:lnTo>
                      <a:pt x="1464" y="4478"/>
                    </a:lnTo>
                    <a:lnTo>
                      <a:pt x="1500" y="4452"/>
                    </a:lnTo>
                    <a:lnTo>
                      <a:pt x="1535" y="4429"/>
                    </a:lnTo>
                    <a:lnTo>
                      <a:pt x="1572" y="4405"/>
                    </a:lnTo>
                    <a:lnTo>
                      <a:pt x="1607" y="4383"/>
                    </a:lnTo>
                    <a:lnTo>
                      <a:pt x="1623" y="4371"/>
                    </a:lnTo>
                    <a:lnTo>
                      <a:pt x="1639" y="4359"/>
                    </a:lnTo>
                    <a:lnTo>
                      <a:pt x="1654" y="4347"/>
                    </a:lnTo>
                    <a:lnTo>
                      <a:pt x="1669" y="4336"/>
                    </a:lnTo>
                    <a:lnTo>
                      <a:pt x="1682" y="4324"/>
                    </a:lnTo>
                    <a:lnTo>
                      <a:pt x="1694" y="4311"/>
                    </a:lnTo>
                    <a:lnTo>
                      <a:pt x="1703" y="4298"/>
                    </a:lnTo>
                    <a:lnTo>
                      <a:pt x="1712" y="4285"/>
                    </a:lnTo>
                    <a:lnTo>
                      <a:pt x="1720" y="4271"/>
                    </a:lnTo>
                    <a:lnTo>
                      <a:pt x="1725" y="4258"/>
                    </a:lnTo>
                    <a:lnTo>
                      <a:pt x="1728" y="4243"/>
                    </a:lnTo>
                    <a:lnTo>
                      <a:pt x="1729" y="4228"/>
                    </a:lnTo>
                    <a:lnTo>
                      <a:pt x="1697" y="4230"/>
                    </a:lnTo>
                    <a:lnTo>
                      <a:pt x="1667" y="4233"/>
                    </a:lnTo>
                    <a:lnTo>
                      <a:pt x="1638" y="4237"/>
                    </a:lnTo>
                    <a:lnTo>
                      <a:pt x="1610" y="4242"/>
                    </a:lnTo>
                    <a:lnTo>
                      <a:pt x="1583" y="4248"/>
                    </a:lnTo>
                    <a:lnTo>
                      <a:pt x="1559" y="4252"/>
                    </a:lnTo>
                    <a:lnTo>
                      <a:pt x="1536" y="4255"/>
                    </a:lnTo>
                    <a:lnTo>
                      <a:pt x="1516" y="4256"/>
                    </a:lnTo>
                    <a:lnTo>
                      <a:pt x="1505" y="4256"/>
                    </a:lnTo>
                    <a:lnTo>
                      <a:pt x="1496" y="4255"/>
                    </a:lnTo>
                    <a:lnTo>
                      <a:pt x="1488" y="4253"/>
                    </a:lnTo>
                    <a:lnTo>
                      <a:pt x="1479" y="4251"/>
                    </a:lnTo>
                    <a:lnTo>
                      <a:pt x="1472" y="4248"/>
                    </a:lnTo>
                    <a:lnTo>
                      <a:pt x="1465" y="4243"/>
                    </a:lnTo>
                    <a:lnTo>
                      <a:pt x="1459" y="4237"/>
                    </a:lnTo>
                    <a:lnTo>
                      <a:pt x="1453" y="4231"/>
                    </a:lnTo>
                    <a:lnTo>
                      <a:pt x="1447" y="4223"/>
                    </a:lnTo>
                    <a:lnTo>
                      <a:pt x="1443" y="4213"/>
                    </a:lnTo>
                    <a:lnTo>
                      <a:pt x="1440" y="4203"/>
                    </a:lnTo>
                    <a:lnTo>
                      <a:pt x="1436" y="4191"/>
                    </a:lnTo>
                    <a:lnTo>
                      <a:pt x="1433" y="4177"/>
                    </a:lnTo>
                    <a:lnTo>
                      <a:pt x="1432" y="4162"/>
                    </a:lnTo>
                    <a:lnTo>
                      <a:pt x="1431" y="4145"/>
                    </a:lnTo>
                    <a:lnTo>
                      <a:pt x="1430" y="4126"/>
                    </a:lnTo>
                    <a:lnTo>
                      <a:pt x="1419" y="4131"/>
                    </a:lnTo>
                    <a:lnTo>
                      <a:pt x="1407" y="4135"/>
                    </a:lnTo>
                    <a:lnTo>
                      <a:pt x="1395" y="4137"/>
                    </a:lnTo>
                    <a:lnTo>
                      <a:pt x="1382" y="4139"/>
                    </a:lnTo>
                    <a:lnTo>
                      <a:pt x="1367" y="4141"/>
                    </a:lnTo>
                    <a:lnTo>
                      <a:pt x="1352" y="4141"/>
                    </a:lnTo>
                    <a:lnTo>
                      <a:pt x="1337" y="4139"/>
                    </a:lnTo>
                    <a:lnTo>
                      <a:pt x="1322" y="4138"/>
                    </a:lnTo>
                    <a:lnTo>
                      <a:pt x="1307" y="4136"/>
                    </a:lnTo>
                    <a:lnTo>
                      <a:pt x="1291" y="4133"/>
                    </a:lnTo>
                    <a:lnTo>
                      <a:pt x="1276" y="4130"/>
                    </a:lnTo>
                    <a:lnTo>
                      <a:pt x="1262" y="4126"/>
                    </a:lnTo>
                    <a:lnTo>
                      <a:pt x="1248" y="4121"/>
                    </a:lnTo>
                    <a:lnTo>
                      <a:pt x="1234" y="4117"/>
                    </a:lnTo>
                    <a:lnTo>
                      <a:pt x="1221" y="4112"/>
                    </a:lnTo>
                    <a:lnTo>
                      <a:pt x="1210" y="4106"/>
                    </a:lnTo>
                    <a:lnTo>
                      <a:pt x="1229" y="4088"/>
                    </a:lnTo>
                    <a:lnTo>
                      <a:pt x="1251" y="4069"/>
                    </a:lnTo>
                    <a:lnTo>
                      <a:pt x="1272" y="4047"/>
                    </a:lnTo>
                    <a:lnTo>
                      <a:pt x="1296" y="4023"/>
                    </a:lnTo>
                    <a:lnTo>
                      <a:pt x="1320" y="3997"/>
                    </a:lnTo>
                    <a:lnTo>
                      <a:pt x="1344" y="3970"/>
                    </a:lnTo>
                    <a:lnTo>
                      <a:pt x="1369" y="3941"/>
                    </a:lnTo>
                    <a:lnTo>
                      <a:pt x="1394" y="3911"/>
                    </a:lnTo>
                    <a:lnTo>
                      <a:pt x="1418" y="3880"/>
                    </a:lnTo>
                    <a:lnTo>
                      <a:pt x="1444" y="3847"/>
                    </a:lnTo>
                    <a:lnTo>
                      <a:pt x="1469" y="3814"/>
                    </a:lnTo>
                    <a:lnTo>
                      <a:pt x="1493" y="3779"/>
                    </a:lnTo>
                    <a:lnTo>
                      <a:pt x="1518" y="3744"/>
                    </a:lnTo>
                    <a:lnTo>
                      <a:pt x="1542" y="3709"/>
                    </a:lnTo>
                    <a:lnTo>
                      <a:pt x="1564" y="3672"/>
                    </a:lnTo>
                    <a:lnTo>
                      <a:pt x="1585" y="3636"/>
                    </a:lnTo>
                    <a:lnTo>
                      <a:pt x="1607" y="3599"/>
                    </a:lnTo>
                    <a:lnTo>
                      <a:pt x="1626" y="3563"/>
                    </a:lnTo>
                    <a:lnTo>
                      <a:pt x="1644" y="3526"/>
                    </a:lnTo>
                    <a:lnTo>
                      <a:pt x="1662" y="3490"/>
                    </a:lnTo>
                    <a:lnTo>
                      <a:pt x="1677" y="3454"/>
                    </a:lnTo>
                    <a:lnTo>
                      <a:pt x="1689" y="3419"/>
                    </a:lnTo>
                    <a:lnTo>
                      <a:pt x="1701" y="3384"/>
                    </a:lnTo>
                    <a:lnTo>
                      <a:pt x="1710" y="3349"/>
                    </a:lnTo>
                    <a:lnTo>
                      <a:pt x="1717" y="3317"/>
                    </a:lnTo>
                    <a:lnTo>
                      <a:pt x="1722" y="3285"/>
                    </a:lnTo>
                    <a:lnTo>
                      <a:pt x="1724" y="3254"/>
                    </a:lnTo>
                    <a:lnTo>
                      <a:pt x="1723" y="3224"/>
                    </a:lnTo>
                    <a:lnTo>
                      <a:pt x="1720" y="3196"/>
                    </a:lnTo>
                    <a:lnTo>
                      <a:pt x="1713" y="3169"/>
                    </a:lnTo>
                    <a:lnTo>
                      <a:pt x="1703" y="3145"/>
                    </a:lnTo>
                    <a:lnTo>
                      <a:pt x="1689" y="3121"/>
                    </a:lnTo>
                    <a:lnTo>
                      <a:pt x="1664" y="3078"/>
                    </a:lnTo>
                    <a:lnTo>
                      <a:pt x="1643" y="3041"/>
                    </a:lnTo>
                    <a:lnTo>
                      <a:pt x="1633" y="3026"/>
                    </a:lnTo>
                    <a:lnTo>
                      <a:pt x="1623" y="3011"/>
                    </a:lnTo>
                    <a:lnTo>
                      <a:pt x="1612" y="2997"/>
                    </a:lnTo>
                    <a:lnTo>
                      <a:pt x="1600" y="2985"/>
                    </a:lnTo>
                    <a:lnTo>
                      <a:pt x="1588" y="2974"/>
                    </a:lnTo>
                    <a:lnTo>
                      <a:pt x="1572" y="2963"/>
                    </a:lnTo>
                    <a:lnTo>
                      <a:pt x="1554" y="2954"/>
                    </a:lnTo>
                    <a:lnTo>
                      <a:pt x="1534" y="2944"/>
                    </a:lnTo>
                    <a:lnTo>
                      <a:pt x="1510" y="2936"/>
                    </a:lnTo>
                    <a:lnTo>
                      <a:pt x="1484" y="2927"/>
                    </a:lnTo>
                    <a:lnTo>
                      <a:pt x="1451" y="2920"/>
                    </a:lnTo>
                    <a:lnTo>
                      <a:pt x="1416" y="2911"/>
                    </a:lnTo>
                    <a:lnTo>
                      <a:pt x="1440" y="2789"/>
                    </a:lnTo>
                    <a:lnTo>
                      <a:pt x="1416" y="26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0" name="Freeform 175"/>
              <p:cNvSpPr>
                <a:spLocks noEditPoints="1"/>
              </p:cNvSpPr>
              <p:nvPr/>
            </p:nvSpPr>
            <p:spPr bwMode="auto">
              <a:xfrm>
                <a:off x="5646754" y="1518718"/>
                <a:ext cx="733427" cy="2016124"/>
              </a:xfrm>
              <a:custGeom>
                <a:avLst/>
                <a:gdLst>
                  <a:gd name="T0" fmla="*/ 301 w 3697"/>
                  <a:gd name="T1" fmla="*/ 5164 h 10163"/>
                  <a:gd name="T2" fmla="*/ 444 w 3697"/>
                  <a:gd name="T3" fmla="*/ 5237 h 10163"/>
                  <a:gd name="T4" fmla="*/ 212 w 3697"/>
                  <a:gd name="T5" fmla="*/ 5410 h 10163"/>
                  <a:gd name="T6" fmla="*/ 213 w 3697"/>
                  <a:gd name="T7" fmla="*/ 5350 h 10163"/>
                  <a:gd name="T8" fmla="*/ 1186 w 3697"/>
                  <a:gd name="T9" fmla="*/ 2412 h 10163"/>
                  <a:gd name="T10" fmla="*/ 939 w 3697"/>
                  <a:gd name="T11" fmla="*/ 1558 h 10163"/>
                  <a:gd name="T12" fmla="*/ 895 w 3697"/>
                  <a:gd name="T13" fmla="*/ 1189 h 10163"/>
                  <a:gd name="T14" fmla="*/ 715 w 3697"/>
                  <a:gd name="T15" fmla="*/ 1028 h 10163"/>
                  <a:gd name="T16" fmla="*/ 1007 w 3697"/>
                  <a:gd name="T17" fmla="*/ 245 h 10163"/>
                  <a:gd name="T18" fmla="*/ 1017 w 3697"/>
                  <a:gd name="T19" fmla="*/ 153 h 10163"/>
                  <a:gd name="T20" fmla="*/ 1115 w 3697"/>
                  <a:gd name="T21" fmla="*/ 269 h 10163"/>
                  <a:gd name="T22" fmla="*/ 1604 w 3697"/>
                  <a:gd name="T23" fmla="*/ 355 h 10163"/>
                  <a:gd name="T24" fmla="*/ 2039 w 3697"/>
                  <a:gd name="T25" fmla="*/ 404 h 10163"/>
                  <a:gd name="T26" fmla="*/ 2817 w 3697"/>
                  <a:gd name="T27" fmla="*/ 820 h 10163"/>
                  <a:gd name="T28" fmla="*/ 2338 w 3697"/>
                  <a:gd name="T29" fmla="*/ 1463 h 10163"/>
                  <a:gd name="T30" fmla="*/ 1736 w 3697"/>
                  <a:gd name="T31" fmla="*/ 1414 h 10163"/>
                  <a:gd name="T32" fmla="*/ 1943 w 3697"/>
                  <a:gd name="T33" fmla="*/ 1669 h 10163"/>
                  <a:gd name="T34" fmla="*/ 2029 w 3697"/>
                  <a:gd name="T35" fmla="*/ 2103 h 10163"/>
                  <a:gd name="T36" fmla="*/ 2082 w 3697"/>
                  <a:gd name="T37" fmla="*/ 2352 h 10163"/>
                  <a:gd name="T38" fmla="*/ 2692 w 3697"/>
                  <a:gd name="T39" fmla="*/ 2425 h 10163"/>
                  <a:gd name="T40" fmla="*/ 2724 w 3697"/>
                  <a:gd name="T41" fmla="*/ 2165 h 10163"/>
                  <a:gd name="T42" fmla="*/ 2500 w 3697"/>
                  <a:gd name="T43" fmla="*/ 2042 h 10163"/>
                  <a:gd name="T44" fmla="*/ 3045 w 3697"/>
                  <a:gd name="T45" fmla="*/ 1851 h 10163"/>
                  <a:gd name="T46" fmla="*/ 2911 w 3697"/>
                  <a:gd name="T47" fmla="*/ 1592 h 10163"/>
                  <a:gd name="T48" fmla="*/ 3008 w 3697"/>
                  <a:gd name="T49" fmla="*/ 1269 h 10163"/>
                  <a:gd name="T50" fmla="*/ 3184 w 3697"/>
                  <a:gd name="T51" fmla="*/ 974 h 10163"/>
                  <a:gd name="T52" fmla="*/ 3484 w 3697"/>
                  <a:gd name="T53" fmla="*/ 1002 h 10163"/>
                  <a:gd name="T54" fmla="*/ 3113 w 3697"/>
                  <a:gd name="T55" fmla="*/ 626 h 10163"/>
                  <a:gd name="T56" fmla="*/ 3062 w 3697"/>
                  <a:gd name="T57" fmla="*/ 224 h 10163"/>
                  <a:gd name="T58" fmla="*/ 2971 w 3697"/>
                  <a:gd name="T59" fmla="*/ 26 h 10163"/>
                  <a:gd name="T60" fmla="*/ 3492 w 3697"/>
                  <a:gd name="T61" fmla="*/ 154 h 10163"/>
                  <a:gd name="T62" fmla="*/ 3277 w 3697"/>
                  <a:gd name="T63" fmla="*/ 399 h 10163"/>
                  <a:gd name="T64" fmla="*/ 3697 w 3697"/>
                  <a:gd name="T65" fmla="*/ 9416 h 10163"/>
                  <a:gd name="T66" fmla="*/ 3281 w 3697"/>
                  <a:gd name="T67" fmla="*/ 9598 h 10163"/>
                  <a:gd name="T68" fmla="*/ 3009 w 3697"/>
                  <a:gd name="T69" fmla="*/ 9868 h 10163"/>
                  <a:gd name="T70" fmla="*/ 2781 w 3697"/>
                  <a:gd name="T71" fmla="*/ 9922 h 10163"/>
                  <a:gd name="T72" fmla="*/ 2719 w 3697"/>
                  <a:gd name="T73" fmla="*/ 9623 h 10163"/>
                  <a:gd name="T74" fmla="*/ 2257 w 3697"/>
                  <a:gd name="T75" fmla="*/ 9344 h 10163"/>
                  <a:gd name="T76" fmla="*/ 1868 w 3697"/>
                  <a:gd name="T77" fmla="*/ 9252 h 10163"/>
                  <a:gd name="T78" fmla="*/ 1477 w 3697"/>
                  <a:gd name="T79" fmla="*/ 9386 h 10163"/>
                  <a:gd name="T80" fmla="*/ 979 w 3697"/>
                  <a:gd name="T81" fmla="*/ 8912 h 10163"/>
                  <a:gd name="T82" fmla="*/ 1181 w 3697"/>
                  <a:gd name="T83" fmla="*/ 8111 h 10163"/>
                  <a:gd name="T84" fmla="*/ 1058 w 3697"/>
                  <a:gd name="T85" fmla="*/ 7850 h 10163"/>
                  <a:gd name="T86" fmla="*/ 998 w 3697"/>
                  <a:gd name="T87" fmla="*/ 7426 h 10163"/>
                  <a:gd name="T88" fmla="*/ 833 w 3697"/>
                  <a:gd name="T89" fmla="*/ 6901 h 10163"/>
                  <a:gd name="T90" fmla="*/ 133 w 3697"/>
                  <a:gd name="T91" fmla="*/ 6862 h 10163"/>
                  <a:gd name="T92" fmla="*/ 20 w 3697"/>
                  <a:gd name="T93" fmla="*/ 6758 h 10163"/>
                  <a:gd name="T94" fmla="*/ 237 w 3697"/>
                  <a:gd name="T95" fmla="*/ 6382 h 10163"/>
                  <a:gd name="T96" fmla="*/ 146 w 3697"/>
                  <a:gd name="T97" fmla="*/ 6053 h 10163"/>
                  <a:gd name="T98" fmla="*/ 400 w 3697"/>
                  <a:gd name="T99" fmla="*/ 5997 h 10163"/>
                  <a:gd name="T100" fmla="*/ 657 w 3697"/>
                  <a:gd name="T101" fmla="*/ 5978 h 10163"/>
                  <a:gd name="T102" fmla="*/ 915 w 3697"/>
                  <a:gd name="T103" fmla="*/ 6013 h 10163"/>
                  <a:gd name="T104" fmla="*/ 1517 w 3697"/>
                  <a:gd name="T105" fmla="*/ 6095 h 10163"/>
                  <a:gd name="T106" fmla="*/ 1625 w 3697"/>
                  <a:gd name="T107" fmla="*/ 5934 h 10163"/>
                  <a:gd name="T108" fmla="*/ 1668 w 3697"/>
                  <a:gd name="T109" fmla="*/ 5463 h 10163"/>
                  <a:gd name="T110" fmla="*/ 1384 w 3697"/>
                  <a:gd name="T111" fmla="*/ 5163 h 10163"/>
                  <a:gd name="T112" fmla="*/ 1342 w 3697"/>
                  <a:gd name="T113" fmla="*/ 4972 h 10163"/>
                  <a:gd name="T114" fmla="*/ 1409 w 3697"/>
                  <a:gd name="T115" fmla="*/ 4693 h 10163"/>
                  <a:gd name="T116" fmla="*/ 1772 w 3697"/>
                  <a:gd name="T117" fmla="*/ 4327 h 10163"/>
                  <a:gd name="T118" fmla="*/ 1498 w 3697"/>
                  <a:gd name="T119" fmla="*/ 4178 h 10163"/>
                  <a:gd name="T120" fmla="*/ 1236 w 3697"/>
                  <a:gd name="T121" fmla="*/ 4112 h 10163"/>
                  <a:gd name="T122" fmla="*/ 1773 w 3697"/>
                  <a:gd name="T123" fmla="*/ 3174 h 10163"/>
                  <a:gd name="T124" fmla="*/ 1685 w 3697"/>
                  <a:gd name="T125" fmla="*/ 3021 h 1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97" h="10163">
                    <a:moveTo>
                      <a:pt x="308" y="5008"/>
                    </a:moveTo>
                    <a:lnTo>
                      <a:pt x="314" y="5007"/>
                    </a:lnTo>
                    <a:lnTo>
                      <a:pt x="320" y="5007"/>
                    </a:lnTo>
                    <a:lnTo>
                      <a:pt x="320" y="5055"/>
                    </a:lnTo>
                    <a:lnTo>
                      <a:pt x="323" y="5055"/>
                    </a:lnTo>
                    <a:lnTo>
                      <a:pt x="324" y="5055"/>
                    </a:lnTo>
                    <a:lnTo>
                      <a:pt x="308" y="5008"/>
                    </a:lnTo>
                    <a:close/>
                    <a:moveTo>
                      <a:pt x="320" y="5007"/>
                    </a:moveTo>
                    <a:lnTo>
                      <a:pt x="334" y="5008"/>
                    </a:lnTo>
                    <a:lnTo>
                      <a:pt x="356" y="5012"/>
                    </a:lnTo>
                    <a:lnTo>
                      <a:pt x="379" y="5019"/>
                    </a:lnTo>
                    <a:lnTo>
                      <a:pt x="405" y="5026"/>
                    </a:lnTo>
                    <a:lnTo>
                      <a:pt x="388" y="5073"/>
                    </a:lnTo>
                    <a:lnTo>
                      <a:pt x="366" y="5066"/>
                    </a:lnTo>
                    <a:lnTo>
                      <a:pt x="347" y="5061"/>
                    </a:lnTo>
                    <a:lnTo>
                      <a:pt x="331" y="5056"/>
                    </a:lnTo>
                    <a:lnTo>
                      <a:pt x="320" y="5055"/>
                    </a:lnTo>
                    <a:lnTo>
                      <a:pt x="320" y="5007"/>
                    </a:lnTo>
                    <a:close/>
                    <a:moveTo>
                      <a:pt x="405" y="5026"/>
                    </a:moveTo>
                    <a:lnTo>
                      <a:pt x="418" y="5033"/>
                    </a:lnTo>
                    <a:lnTo>
                      <a:pt x="432" y="5038"/>
                    </a:lnTo>
                    <a:lnTo>
                      <a:pt x="444" y="5045"/>
                    </a:lnTo>
                    <a:lnTo>
                      <a:pt x="455" y="5052"/>
                    </a:lnTo>
                    <a:lnTo>
                      <a:pt x="465" y="5060"/>
                    </a:lnTo>
                    <a:lnTo>
                      <a:pt x="474" y="5068"/>
                    </a:lnTo>
                    <a:lnTo>
                      <a:pt x="480" y="5077"/>
                    </a:lnTo>
                    <a:lnTo>
                      <a:pt x="486" y="5086"/>
                    </a:lnTo>
                    <a:lnTo>
                      <a:pt x="438" y="5101"/>
                    </a:lnTo>
                    <a:lnTo>
                      <a:pt x="436" y="5098"/>
                    </a:lnTo>
                    <a:lnTo>
                      <a:pt x="433" y="5095"/>
                    </a:lnTo>
                    <a:lnTo>
                      <a:pt x="428" y="5092"/>
                    </a:lnTo>
                    <a:lnTo>
                      <a:pt x="421" y="5088"/>
                    </a:lnTo>
                    <a:lnTo>
                      <a:pt x="406" y="5080"/>
                    </a:lnTo>
                    <a:lnTo>
                      <a:pt x="388" y="5073"/>
                    </a:lnTo>
                    <a:lnTo>
                      <a:pt x="405" y="5026"/>
                    </a:lnTo>
                    <a:close/>
                    <a:moveTo>
                      <a:pt x="438" y="5103"/>
                    </a:moveTo>
                    <a:lnTo>
                      <a:pt x="442" y="5110"/>
                    </a:lnTo>
                    <a:lnTo>
                      <a:pt x="438" y="5101"/>
                    </a:lnTo>
                    <a:lnTo>
                      <a:pt x="462" y="5094"/>
                    </a:lnTo>
                    <a:lnTo>
                      <a:pt x="438" y="5103"/>
                    </a:lnTo>
                    <a:close/>
                    <a:moveTo>
                      <a:pt x="486" y="5086"/>
                    </a:moveTo>
                    <a:lnTo>
                      <a:pt x="487" y="5093"/>
                    </a:lnTo>
                    <a:lnTo>
                      <a:pt x="488" y="5100"/>
                    </a:lnTo>
                    <a:lnTo>
                      <a:pt x="438" y="5100"/>
                    </a:lnTo>
                    <a:lnTo>
                      <a:pt x="438" y="5101"/>
                    </a:lnTo>
                    <a:lnTo>
                      <a:pt x="438" y="5103"/>
                    </a:lnTo>
                    <a:lnTo>
                      <a:pt x="486" y="5086"/>
                    </a:lnTo>
                    <a:close/>
                    <a:moveTo>
                      <a:pt x="488" y="5100"/>
                    </a:moveTo>
                    <a:lnTo>
                      <a:pt x="488" y="5120"/>
                    </a:lnTo>
                    <a:lnTo>
                      <a:pt x="468" y="5124"/>
                    </a:lnTo>
                    <a:lnTo>
                      <a:pt x="463" y="5100"/>
                    </a:lnTo>
                    <a:lnTo>
                      <a:pt x="488" y="5100"/>
                    </a:lnTo>
                    <a:close/>
                    <a:moveTo>
                      <a:pt x="468" y="5124"/>
                    </a:moveTo>
                    <a:lnTo>
                      <a:pt x="461" y="5126"/>
                    </a:lnTo>
                    <a:lnTo>
                      <a:pt x="443" y="5130"/>
                    </a:lnTo>
                    <a:lnTo>
                      <a:pt x="416" y="5137"/>
                    </a:lnTo>
                    <a:lnTo>
                      <a:pt x="386" y="5144"/>
                    </a:lnTo>
                    <a:lnTo>
                      <a:pt x="355" y="5152"/>
                    </a:lnTo>
                    <a:lnTo>
                      <a:pt x="328" y="5157"/>
                    </a:lnTo>
                    <a:lnTo>
                      <a:pt x="309" y="5163"/>
                    </a:lnTo>
                    <a:lnTo>
                      <a:pt x="301" y="5164"/>
                    </a:lnTo>
                    <a:lnTo>
                      <a:pt x="301" y="5115"/>
                    </a:lnTo>
                    <a:lnTo>
                      <a:pt x="331" y="5109"/>
                    </a:lnTo>
                    <a:lnTo>
                      <a:pt x="384" y="5096"/>
                    </a:lnTo>
                    <a:lnTo>
                      <a:pt x="434" y="5082"/>
                    </a:lnTo>
                    <a:lnTo>
                      <a:pt x="458" y="5077"/>
                    </a:lnTo>
                    <a:lnTo>
                      <a:pt x="468" y="5124"/>
                    </a:lnTo>
                    <a:close/>
                    <a:moveTo>
                      <a:pt x="301" y="5164"/>
                    </a:moveTo>
                    <a:lnTo>
                      <a:pt x="292" y="5164"/>
                    </a:lnTo>
                    <a:lnTo>
                      <a:pt x="285" y="5158"/>
                    </a:lnTo>
                    <a:lnTo>
                      <a:pt x="301" y="5139"/>
                    </a:lnTo>
                    <a:lnTo>
                      <a:pt x="301" y="5164"/>
                    </a:lnTo>
                    <a:close/>
                    <a:moveTo>
                      <a:pt x="285" y="5158"/>
                    </a:moveTo>
                    <a:lnTo>
                      <a:pt x="272" y="5146"/>
                    </a:lnTo>
                    <a:lnTo>
                      <a:pt x="260" y="5136"/>
                    </a:lnTo>
                    <a:lnTo>
                      <a:pt x="250" y="5126"/>
                    </a:lnTo>
                    <a:lnTo>
                      <a:pt x="242" y="5116"/>
                    </a:lnTo>
                    <a:lnTo>
                      <a:pt x="235" y="5107"/>
                    </a:lnTo>
                    <a:lnTo>
                      <a:pt x="230" y="5098"/>
                    </a:lnTo>
                    <a:lnTo>
                      <a:pt x="227" y="5089"/>
                    </a:lnTo>
                    <a:lnTo>
                      <a:pt x="227" y="5079"/>
                    </a:lnTo>
                    <a:lnTo>
                      <a:pt x="276" y="5081"/>
                    </a:lnTo>
                    <a:lnTo>
                      <a:pt x="276" y="5083"/>
                    </a:lnTo>
                    <a:lnTo>
                      <a:pt x="279" y="5085"/>
                    </a:lnTo>
                    <a:lnTo>
                      <a:pt x="282" y="5090"/>
                    </a:lnTo>
                    <a:lnTo>
                      <a:pt x="287" y="5094"/>
                    </a:lnTo>
                    <a:lnTo>
                      <a:pt x="300" y="5106"/>
                    </a:lnTo>
                    <a:lnTo>
                      <a:pt x="317" y="5121"/>
                    </a:lnTo>
                    <a:lnTo>
                      <a:pt x="285" y="5158"/>
                    </a:lnTo>
                    <a:close/>
                    <a:moveTo>
                      <a:pt x="227" y="5079"/>
                    </a:moveTo>
                    <a:lnTo>
                      <a:pt x="227" y="5075"/>
                    </a:lnTo>
                    <a:lnTo>
                      <a:pt x="228" y="5069"/>
                    </a:lnTo>
                    <a:lnTo>
                      <a:pt x="230" y="5065"/>
                    </a:lnTo>
                    <a:lnTo>
                      <a:pt x="232" y="5061"/>
                    </a:lnTo>
                    <a:lnTo>
                      <a:pt x="238" y="5051"/>
                    </a:lnTo>
                    <a:lnTo>
                      <a:pt x="246" y="5044"/>
                    </a:lnTo>
                    <a:lnTo>
                      <a:pt x="257" y="5035"/>
                    </a:lnTo>
                    <a:lnTo>
                      <a:pt x="271" y="5026"/>
                    </a:lnTo>
                    <a:lnTo>
                      <a:pt x="287" y="5018"/>
                    </a:lnTo>
                    <a:lnTo>
                      <a:pt x="306" y="5009"/>
                    </a:lnTo>
                    <a:lnTo>
                      <a:pt x="326" y="5054"/>
                    </a:lnTo>
                    <a:lnTo>
                      <a:pt x="303" y="5064"/>
                    </a:lnTo>
                    <a:lnTo>
                      <a:pt x="288" y="5071"/>
                    </a:lnTo>
                    <a:lnTo>
                      <a:pt x="279" y="5077"/>
                    </a:lnTo>
                    <a:lnTo>
                      <a:pt x="276" y="5081"/>
                    </a:lnTo>
                    <a:lnTo>
                      <a:pt x="227" y="5079"/>
                    </a:lnTo>
                    <a:close/>
                    <a:moveTo>
                      <a:pt x="306" y="5009"/>
                    </a:moveTo>
                    <a:lnTo>
                      <a:pt x="308" y="5008"/>
                    </a:lnTo>
                    <a:lnTo>
                      <a:pt x="308" y="5008"/>
                    </a:lnTo>
                    <a:lnTo>
                      <a:pt x="316" y="5032"/>
                    </a:lnTo>
                    <a:lnTo>
                      <a:pt x="306" y="5009"/>
                    </a:lnTo>
                    <a:close/>
                    <a:moveTo>
                      <a:pt x="514" y="5225"/>
                    </a:moveTo>
                    <a:lnTo>
                      <a:pt x="504" y="5238"/>
                    </a:lnTo>
                    <a:lnTo>
                      <a:pt x="493" y="5252"/>
                    </a:lnTo>
                    <a:lnTo>
                      <a:pt x="483" y="5265"/>
                    </a:lnTo>
                    <a:lnTo>
                      <a:pt x="474" y="5279"/>
                    </a:lnTo>
                    <a:lnTo>
                      <a:pt x="457" y="5308"/>
                    </a:lnTo>
                    <a:lnTo>
                      <a:pt x="442" y="5337"/>
                    </a:lnTo>
                    <a:lnTo>
                      <a:pt x="398" y="5315"/>
                    </a:lnTo>
                    <a:lnTo>
                      <a:pt x="415" y="5284"/>
                    </a:lnTo>
                    <a:lnTo>
                      <a:pt x="433" y="5253"/>
                    </a:lnTo>
                    <a:lnTo>
                      <a:pt x="444" y="5237"/>
                    </a:lnTo>
                    <a:lnTo>
                      <a:pt x="454" y="5222"/>
                    </a:lnTo>
                    <a:lnTo>
                      <a:pt x="466" y="5205"/>
                    </a:lnTo>
                    <a:lnTo>
                      <a:pt x="479" y="5192"/>
                    </a:lnTo>
                    <a:lnTo>
                      <a:pt x="514" y="5225"/>
                    </a:lnTo>
                    <a:close/>
                    <a:moveTo>
                      <a:pt x="442" y="5337"/>
                    </a:moveTo>
                    <a:lnTo>
                      <a:pt x="431" y="5358"/>
                    </a:lnTo>
                    <a:lnTo>
                      <a:pt x="420" y="5378"/>
                    </a:lnTo>
                    <a:lnTo>
                      <a:pt x="408" y="5396"/>
                    </a:lnTo>
                    <a:lnTo>
                      <a:pt x="397" y="5414"/>
                    </a:lnTo>
                    <a:lnTo>
                      <a:pt x="383" y="5432"/>
                    </a:lnTo>
                    <a:lnTo>
                      <a:pt x="369" y="5448"/>
                    </a:lnTo>
                    <a:lnTo>
                      <a:pt x="360" y="5454"/>
                    </a:lnTo>
                    <a:lnTo>
                      <a:pt x="351" y="5462"/>
                    </a:lnTo>
                    <a:lnTo>
                      <a:pt x="343" y="5468"/>
                    </a:lnTo>
                    <a:lnTo>
                      <a:pt x="333" y="5475"/>
                    </a:lnTo>
                    <a:lnTo>
                      <a:pt x="309" y="5432"/>
                    </a:lnTo>
                    <a:lnTo>
                      <a:pt x="316" y="5427"/>
                    </a:lnTo>
                    <a:lnTo>
                      <a:pt x="323" y="5422"/>
                    </a:lnTo>
                    <a:lnTo>
                      <a:pt x="330" y="5417"/>
                    </a:lnTo>
                    <a:lnTo>
                      <a:pt x="336" y="5410"/>
                    </a:lnTo>
                    <a:lnTo>
                      <a:pt x="348" y="5397"/>
                    </a:lnTo>
                    <a:lnTo>
                      <a:pt x="359" y="5382"/>
                    </a:lnTo>
                    <a:lnTo>
                      <a:pt x="370" y="5366"/>
                    </a:lnTo>
                    <a:lnTo>
                      <a:pt x="379" y="5350"/>
                    </a:lnTo>
                    <a:lnTo>
                      <a:pt x="389" y="5333"/>
                    </a:lnTo>
                    <a:lnTo>
                      <a:pt x="398" y="5315"/>
                    </a:lnTo>
                    <a:lnTo>
                      <a:pt x="442" y="5337"/>
                    </a:lnTo>
                    <a:close/>
                    <a:moveTo>
                      <a:pt x="333" y="5475"/>
                    </a:moveTo>
                    <a:lnTo>
                      <a:pt x="327" y="5478"/>
                    </a:lnTo>
                    <a:lnTo>
                      <a:pt x="320" y="5478"/>
                    </a:lnTo>
                    <a:lnTo>
                      <a:pt x="320" y="5453"/>
                    </a:lnTo>
                    <a:lnTo>
                      <a:pt x="333" y="5475"/>
                    </a:lnTo>
                    <a:close/>
                    <a:moveTo>
                      <a:pt x="320" y="5478"/>
                    </a:moveTo>
                    <a:lnTo>
                      <a:pt x="313" y="5477"/>
                    </a:lnTo>
                    <a:lnTo>
                      <a:pt x="304" y="5475"/>
                    </a:lnTo>
                    <a:lnTo>
                      <a:pt x="294" y="5470"/>
                    </a:lnTo>
                    <a:lnTo>
                      <a:pt x="282" y="5466"/>
                    </a:lnTo>
                    <a:lnTo>
                      <a:pt x="269" y="5460"/>
                    </a:lnTo>
                    <a:lnTo>
                      <a:pt x="257" y="5452"/>
                    </a:lnTo>
                    <a:lnTo>
                      <a:pt x="245" y="5444"/>
                    </a:lnTo>
                    <a:lnTo>
                      <a:pt x="234" y="5436"/>
                    </a:lnTo>
                    <a:lnTo>
                      <a:pt x="267" y="5399"/>
                    </a:lnTo>
                    <a:lnTo>
                      <a:pt x="274" y="5405"/>
                    </a:lnTo>
                    <a:lnTo>
                      <a:pt x="282" y="5411"/>
                    </a:lnTo>
                    <a:lnTo>
                      <a:pt x="289" y="5416"/>
                    </a:lnTo>
                    <a:lnTo>
                      <a:pt x="298" y="5420"/>
                    </a:lnTo>
                    <a:lnTo>
                      <a:pt x="304" y="5424"/>
                    </a:lnTo>
                    <a:lnTo>
                      <a:pt x="311" y="5426"/>
                    </a:lnTo>
                    <a:lnTo>
                      <a:pt x="316" y="5428"/>
                    </a:lnTo>
                    <a:lnTo>
                      <a:pt x="320" y="5428"/>
                    </a:lnTo>
                    <a:lnTo>
                      <a:pt x="320" y="5478"/>
                    </a:lnTo>
                    <a:close/>
                    <a:moveTo>
                      <a:pt x="234" y="5436"/>
                    </a:moveTo>
                    <a:lnTo>
                      <a:pt x="228" y="5429"/>
                    </a:lnTo>
                    <a:lnTo>
                      <a:pt x="222" y="5423"/>
                    </a:lnTo>
                    <a:lnTo>
                      <a:pt x="216" y="5417"/>
                    </a:lnTo>
                    <a:lnTo>
                      <a:pt x="212" y="5410"/>
                    </a:lnTo>
                    <a:lnTo>
                      <a:pt x="254" y="5384"/>
                    </a:lnTo>
                    <a:lnTo>
                      <a:pt x="259" y="5392"/>
                    </a:lnTo>
                    <a:lnTo>
                      <a:pt x="267" y="5399"/>
                    </a:lnTo>
                    <a:lnTo>
                      <a:pt x="234" y="5436"/>
                    </a:lnTo>
                    <a:close/>
                    <a:moveTo>
                      <a:pt x="212" y="5410"/>
                    </a:moveTo>
                    <a:lnTo>
                      <a:pt x="208" y="5402"/>
                    </a:lnTo>
                    <a:lnTo>
                      <a:pt x="205" y="5393"/>
                    </a:lnTo>
                    <a:lnTo>
                      <a:pt x="202" y="5384"/>
                    </a:lnTo>
                    <a:lnTo>
                      <a:pt x="202" y="5376"/>
                    </a:lnTo>
                    <a:lnTo>
                      <a:pt x="251" y="5376"/>
                    </a:lnTo>
                    <a:lnTo>
                      <a:pt x="252" y="5380"/>
                    </a:lnTo>
                    <a:lnTo>
                      <a:pt x="254" y="5384"/>
                    </a:lnTo>
                    <a:lnTo>
                      <a:pt x="212" y="5410"/>
                    </a:lnTo>
                    <a:close/>
                    <a:moveTo>
                      <a:pt x="202" y="5376"/>
                    </a:moveTo>
                    <a:lnTo>
                      <a:pt x="202" y="5365"/>
                    </a:lnTo>
                    <a:lnTo>
                      <a:pt x="206" y="5354"/>
                    </a:lnTo>
                    <a:lnTo>
                      <a:pt x="209" y="5349"/>
                    </a:lnTo>
                    <a:lnTo>
                      <a:pt x="211" y="5344"/>
                    </a:lnTo>
                    <a:lnTo>
                      <a:pt x="215" y="5338"/>
                    </a:lnTo>
                    <a:lnTo>
                      <a:pt x="220" y="5334"/>
                    </a:lnTo>
                    <a:lnTo>
                      <a:pt x="255" y="5366"/>
                    </a:lnTo>
                    <a:lnTo>
                      <a:pt x="252" y="5372"/>
                    </a:lnTo>
                    <a:lnTo>
                      <a:pt x="251" y="5376"/>
                    </a:lnTo>
                    <a:lnTo>
                      <a:pt x="202" y="5376"/>
                    </a:lnTo>
                    <a:close/>
                    <a:moveTo>
                      <a:pt x="261" y="5350"/>
                    </a:moveTo>
                    <a:lnTo>
                      <a:pt x="261" y="5359"/>
                    </a:lnTo>
                    <a:lnTo>
                      <a:pt x="255" y="5366"/>
                    </a:lnTo>
                    <a:lnTo>
                      <a:pt x="238" y="5350"/>
                    </a:lnTo>
                    <a:lnTo>
                      <a:pt x="261" y="5350"/>
                    </a:lnTo>
                    <a:close/>
                    <a:moveTo>
                      <a:pt x="213" y="5350"/>
                    </a:moveTo>
                    <a:lnTo>
                      <a:pt x="213" y="5338"/>
                    </a:lnTo>
                    <a:lnTo>
                      <a:pt x="214" y="5328"/>
                    </a:lnTo>
                    <a:lnTo>
                      <a:pt x="215" y="5318"/>
                    </a:lnTo>
                    <a:lnTo>
                      <a:pt x="217" y="5307"/>
                    </a:lnTo>
                    <a:lnTo>
                      <a:pt x="220" y="5299"/>
                    </a:lnTo>
                    <a:lnTo>
                      <a:pt x="223" y="5290"/>
                    </a:lnTo>
                    <a:lnTo>
                      <a:pt x="226" y="5283"/>
                    </a:lnTo>
                    <a:lnTo>
                      <a:pt x="230" y="5275"/>
                    </a:lnTo>
                    <a:lnTo>
                      <a:pt x="235" y="5268"/>
                    </a:lnTo>
                    <a:lnTo>
                      <a:pt x="240" y="5261"/>
                    </a:lnTo>
                    <a:lnTo>
                      <a:pt x="245" y="5255"/>
                    </a:lnTo>
                    <a:lnTo>
                      <a:pt x="251" y="5249"/>
                    </a:lnTo>
                    <a:lnTo>
                      <a:pt x="264" y="5240"/>
                    </a:lnTo>
                    <a:lnTo>
                      <a:pt x="277" y="5231"/>
                    </a:lnTo>
                    <a:lnTo>
                      <a:pt x="292" y="5224"/>
                    </a:lnTo>
                    <a:lnTo>
                      <a:pt x="309" y="5217"/>
                    </a:lnTo>
                    <a:lnTo>
                      <a:pt x="326" y="5213"/>
                    </a:lnTo>
                    <a:lnTo>
                      <a:pt x="344" y="5208"/>
                    </a:lnTo>
                    <a:lnTo>
                      <a:pt x="381" y="5201"/>
                    </a:lnTo>
                    <a:lnTo>
                      <a:pt x="421" y="5196"/>
                    </a:lnTo>
                    <a:lnTo>
                      <a:pt x="428" y="5244"/>
                    </a:lnTo>
                    <a:lnTo>
                      <a:pt x="397" y="5248"/>
                    </a:lnTo>
                    <a:lnTo>
                      <a:pt x="366" y="5254"/>
                    </a:lnTo>
                    <a:lnTo>
                      <a:pt x="351" y="5257"/>
                    </a:lnTo>
                    <a:lnTo>
                      <a:pt x="339" y="5261"/>
                    </a:lnTo>
                    <a:lnTo>
                      <a:pt x="325" y="5265"/>
                    </a:lnTo>
                    <a:lnTo>
                      <a:pt x="313" y="5270"/>
                    </a:lnTo>
                    <a:lnTo>
                      <a:pt x="302" y="5276"/>
                    </a:lnTo>
                    <a:lnTo>
                      <a:pt x="292" y="5283"/>
                    </a:lnTo>
                    <a:lnTo>
                      <a:pt x="283" y="5291"/>
                    </a:lnTo>
                    <a:lnTo>
                      <a:pt x="276" y="5300"/>
                    </a:lnTo>
                    <a:lnTo>
                      <a:pt x="270" y="5310"/>
                    </a:lnTo>
                    <a:lnTo>
                      <a:pt x="266" y="5322"/>
                    </a:lnTo>
                    <a:lnTo>
                      <a:pt x="262" y="5335"/>
                    </a:lnTo>
                    <a:lnTo>
                      <a:pt x="261" y="5350"/>
                    </a:lnTo>
                    <a:lnTo>
                      <a:pt x="213" y="5350"/>
                    </a:lnTo>
                    <a:close/>
                    <a:moveTo>
                      <a:pt x="421" y="5196"/>
                    </a:moveTo>
                    <a:lnTo>
                      <a:pt x="438" y="5194"/>
                    </a:lnTo>
                    <a:lnTo>
                      <a:pt x="457" y="5190"/>
                    </a:lnTo>
                    <a:lnTo>
                      <a:pt x="475" y="5187"/>
                    </a:lnTo>
                    <a:lnTo>
                      <a:pt x="492" y="5184"/>
                    </a:lnTo>
                    <a:lnTo>
                      <a:pt x="503" y="5232"/>
                    </a:lnTo>
                    <a:lnTo>
                      <a:pt x="484" y="5235"/>
                    </a:lnTo>
                    <a:lnTo>
                      <a:pt x="465" y="5239"/>
                    </a:lnTo>
                    <a:lnTo>
                      <a:pt x="446" y="5242"/>
                    </a:lnTo>
                    <a:lnTo>
                      <a:pt x="428" y="5244"/>
                    </a:lnTo>
                    <a:lnTo>
                      <a:pt x="421" y="5196"/>
                    </a:lnTo>
                    <a:close/>
                    <a:moveTo>
                      <a:pt x="492" y="5184"/>
                    </a:moveTo>
                    <a:lnTo>
                      <a:pt x="569" y="5167"/>
                    </a:lnTo>
                    <a:lnTo>
                      <a:pt x="514" y="5225"/>
                    </a:lnTo>
                    <a:lnTo>
                      <a:pt x="497" y="5208"/>
                    </a:lnTo>
                    <a:lnTo>
                      <a:pt x="492" y="5184"/>
                    </a:lnTo>
                    <a:close/>
                    <a:moveTo>
                      <a:pt x="1438" y="2685"/>
                    </a:moveTo>
                    <a:lnTo>
                      <a:pt x="1506" y="2596"/>
                    </a:lnTo>
                    <a:lnTo>
                      <a:pt x="1546" y="2626"/>
                    </a:lnTo>
                    <a:lnTo>
                      <a:pt x="1477" y="2715"/>
                    </a:lnTo>
                    <a:lnTo>
                      <a:pt x="1438" y="2685"/>
                    </a:lnTo>
                    <a:close/>
                    <a:moveTo>
                      <a:pt x="1529" y="2588"/>
                    </a:moveTo>
                    <a:lnTo>
                      <a:pt x="1573" y="2592"/>
                    </a:lnTo>
                    <a:lnTo>
                      <a:pt x="1546" y="2626"/>
                    </a:lnTo>
                    <a:lnTo>
                      <a:pt x="1527" y="2611"/>
                    </a:lnTo>
                    <a:lnTo>
                      <a:pt x="1529" y="2588"/>
                    </a:lnTo>
                    <a:close/>
                    <a:moveTo>
                      <a:pt x="1523" y="2636"/>
                    </a:moveTo>
                    <a:lnTo>
                      <a:pt x="1327" y="2617"/>
                    </a:lnTo>
                    <a:lnTo>
                      <a:pt x="1333" y="2567"/>
                    </a:lnTo>
                    <a:lnTo>
                      <a:pt x="1529" y="2588"/>
                    </a:lnTo>
                    <a:lnTo>
                      <a:pt x="1523" y="2636"/>
                    </a:lnTo>
                    <a:close/>
                    <a:moveTo>
                      <a:pt x="1327" y="2617"/>
                    </a:moveTo>
                    <a:lnTo>
                      <a:pt x="1311" y="2614"/>
                    </a:lnTo>
                    <a:lnTo>
                      <a:pt x="1307" y="2599"/>
                    </a:lnTo>
                    <a:lnTo>
                      <a:pt x="1330" y="2592"/>
                    </a:lnTo>
                    <a:lnTo>
                      <a:pt x="1327" y="2617"/>
                    </a:lnTo>
                    <a:close/>
                    <a:moveTo>
                      <a:pt x="1307" y="2599"/>
                    </a:moveTo>
                    <a:lnTo>
                      <a:pt x="1258" y="2447"/>
                    </a:lnTo>
                    <a:lnTo>
                      <a:pt x="1305" y="2432"/>
                    </a:lnTo>
                    <a:lnTo>
                      <a:pt x="1353" y="2584"/>
                    </a:lnTo>
                    <a:lnTo>
                      <a:pt x="1307" y="2599"/>
                    </a:lnTo>
                    <a:close/>
                    <a:moveTo>
                      <a:pt x="1294" y="2419"/>
                    </a:moveTo>
                    <a:lnTo>
                      <a:pt x="1302" y="2424"/>
                    </a:lnTo>
                    <a:lnTo>
                      <a:pt x="1305" y="2432"/>
                    </a:lnTo>
                    <a:lnTo>
                      <a:pt x="1281" y="2440"/>
                    </a:lnTo>
                    <a:lnTo>
                      <a:pt x="1294" y="2419"/>
                    </a:lnTo>
                    <a:close/>
                    <a:moveTo>
                      <a:pt x="1268" y="2461"/>
                    </a:moveTo>
                    <a:lnTo>
                      <a:pt x="1250" y="2449"/>
                    </a:lnTo>
                    <a:lnTo>
                      <a:pt x="1235" y="2441"/>
                    </a:lnTo>
                    <a:lnTo>
                      <a:pt x="1222" y="2433"/>
                    </a:lnTo>
                    <a:lnTo>
                      <a:pt x="1211" y="2428"/>
                    </a:lnTo>
                    <a:lnTo>
                      <a:pt x="1235" y="2385"/>
                    </a:lnTo>
                    <a:lnTo>
                      <a:pt x="1245" y="2390"/>
                    </a:lnTo>
                    <a:lnTo>
                      <a:pt x="1259" y="2398"/>
                    </a:lnTo>
                    <a:lnTo>
                      <a:pt x="1275" y="2408"/>
                    </a:lnTo>
                    <a:lnTo>
                      <a:pt x="1294" y="2419"/>
                    </a:lnTo>
                    <a:lnTo>
                      <a:pt x="1268" y="2461"/>
                    </a:lnTo>
                    <a:close/>
                    <a:moveTo>
                      <a:pt x="1211" y="2428"/>
                    </a:moveTo>
                    <a:lnTo>
                      <a:pt x="1202" y="2423"/>
                    </a:lnTo>
                    <a:lnTo>
                      <a:pt x="1193" y="2417"/>
                    </a:lnTo>
                    <a:lnTo>
                      <a:pt x="1186" y="2412"/>
                    </a:lnTo>
                    <a:lnTo>
                      <a:pt x="1179" y="2406"/>
                    </a:lnTo>
                    <a:lnTo>
                      <a:pt x="1216" y="2373"/>
                    </a:lnTo>
                    <a:lnTo>
                      <a:pt x="1222" y="2378"/>
                    </a:lnTo>
                    <a:lnTo>
                      <a:pt x="1235" y="2385"/>
                    </a:lnTo>
                    <a:lnTo>
                      <a:pt x="1211" y="2428"/>
                    </a:lnTo>
                    <a:close/>
                    <a:moveTo>
                      <a:pt x="1179" y="2406"/>
                    </a:moveTo>
                    <a:lnTo>
                      <a:pt x="1204" y="2433"/>
                    </a:lnTo>
                    <a:lnTo>
                      <a:pt x="1179" y="2405"/>
                    </a:lnTo>
                    <a:lnTo>
                      <a:pt x="1198" y="2389"/>
                    </a:lnTo>
                    <a:lnTo>
                      <a:pt x="1179" y="2406"/>
                    </a:lnTo>
                    <a:close/>
                    <a:moveTo>
                      <a:pt x="1179" y="2405"/>
                    </a:moveTo>
                    <a:lnTo>
                      <a:pt x="1173" y="2398"/>
                    </a:lnTo>
                    <a:lnTo>
                      <a:pt x="1167" y="2388"/>
                    </a:lnTo>
                    <a:lnTo>
                      <a:pt x="1161" y="2375"/>
                    </a:lnTo>
                    <a:lnTo>
                      <a:pt x="1154" y="2358"/>
                    </a:lnTo>
                    <a:lnTo>
                      <a:pt x="1199" y="2339"/>
                    </a:lnTo>
                    <a:lnTo>
                      <a:pt x="1205" y="2352"/>
                    </a:lnTo>
                    <a:lnTo>
                      <a:pt x="1209" y="2362"/>
                    </a:lnTo>
                    <a:lnTo>
                      <a:pt x="1213" y="2369"/>
                    </a:lnTo>
                    <a:lnTo>
                      <a:pt x="1216" y="2373"/>
                    </a:lnTo>
                    <a:lnTo>
                      <a:pt x="1179" y="2405"/>
                    </a:lnTo>
                    <a:close/>
                    <a:moveTo>
                      <a:pt x="1154" y="2358"/>
                    </a:moveTo>
                    <a:lnTo>
                      <a:pt x="1149" y="2349"/>
                    </a:lnTo>
                    <a:lnTo>
                      <a:pt x="1145" y="2337"/>
                    </a:lnTo>
                    <a:lnTo>
                      <a:pt x="1139" y="2324"/>
                    </a:lnTo>
                    <a:lnTo>
                      <a:pt x="1132" y="2308"/>
                    </a:lnTo>
                    <a:lnTo>
                      <a:pt x="1176" y="2287"/>
                    </a:lnTo>
                    <a:lnTo>
                      <a:pt x="1182" y="2302"/>
                    </a:lnTo>
                    <a:lnTo>
                      <a:pt x="1189" y="2316"/>
                    </a:lnTo>
                    <a:lnTo>
                      <a:pt x="1194" y="2328"/>
                    </a:lnTo>
                    <a:lnTo>
                      <a:pt x="1199" y="2339"/>
                    </a:lnTo>
                    <a:lnTo>
                      <a:pt x="1154" y="2358"/>
                    </a:lnTo>
                    <a:close/>
                    <a:moveTo>
                      <a:pt x="1132" y="2308"/>
                    </a:moveTo>
                    <a:lnTo>
                      <a:pt x="1128" y="2300"/>
                    </a:lnTo>
                    <a:lnTo>
                      <a:pt x="1130" y="2293"/>
                    </a:lnTo>
                    <a:lnTo>
                      <a:pt x="1154" y="2298"/>
                    </a:lnTo>
                    <a:lnTo>
                      <a:pt x="1132" y="2308"/>
                    </a:lnTo>
                    <a:close/>
                    <a:moveTo>
                      <a:pt x="1130" y="2293"/>
                    </a:moveTo>
                    <a:lnTo>
                      <a:pt x="1214" y="1935"/>
                    </a:lnTo>
                    <a:lnTo>
                      <a:pt x="1261" y="1945"/>
                    </a:lnTo>
                    <a:lnTo>
                      <a:pt x="1177" y="2304"/>
                    </a:lnTo>
                    <a:lnTo>
                      <a:pt x="1130" y="2293"/>
                    </a:lnTo>
                    <a:close/>
                    <a:moveTo>
                      <a:pt x="1256" y="1925"/>
                    </a:moveTo>
                    <a:lnTo>
                      <a:pt x="1263" y="1935"/>
                    </a:lnTo>
                    <a:lnTo>
                      <a:pt x="1261" y="1945"/>
                    </a:lnTo>
                    <a:lnTo>
                      <a:pt x="1237" y="1940"/>
                    </a:lnTo>
                    <a:lnTo>
                      <a:pt x="1256" y="1925"/>
                    </a:lnTo>
                    <a:close/>
                    <a:moveTo>
                      <a:pt x="1218" y="1955"/>
                    </a:moveTo>
                    <a:lnTo>
                      <a:pt x="963" y="1617"/>
                    </a:lnTo>
                    <a:lnTo>
                      <a:pt x="1001" y="1587"/>
                    </a:lnTo>
                    <a:lnTo>
                      <a:pt x="1256" y="1925"/>
                    </a:lnTo>
                    <a:lnTo>
                      <a:pt x="1218" y="1955"/>
                    </a:lnTo>
                    <a:close/>
                    <a:moveTo>
                      <a:pt x="963" y="1617"/>
                    </a:moveTo>
                    <a:lnTo>
                      <a:pt x="962" y="1615"/>
                    </a:lnTo>
                    <a:lnTo>
                      <a:pt x="961" y="1613"/>
                    </a:lnTo>
                    <a:lnTo>
                      <a:pt x="982" y="1602"/>
                    </a:lnTo>
                    <a:lnTo>
                      <a:pt x="963" y="1617"/>
                    </a:lnTo>
                    <a:close/>
                    <a:moveTo>
                      <a:pt x="961" y="1613"/>
                    </a:moveTo>
                    <a:lnTo>
                      <a:pt x="952" y="1594"/>
                    </a:lnTo>
                    <a:lnTo>
                      <a:pt x="944" y="1576"/>
                    </a:lnTo>
                    <a:lnTo>
                      <a:pt x="939" y="1558"/>
                    </a:lnTo>
                    <a:lnTo>
                      <a:pt x="934" y="1541"/>
                    </a:lnTo>
                    <a:lnTo>
                      <a:pt x="929" y="1524"/>
                    </a:lnTo>
                    <a:lnTo>
                      <a:pt x="927" y="1507"/>
                    </a:lnTo>
                    <a:lnTo>
                      <a:pt x="925" y="1491"/>
                    </a:lnTo>
                    <a:lnTo>
                      <a:pt x="924" y="1475"/>
                    </a:lnTo>
                    <a:lnTo>
                      <a:pt x="923" y="1444"/>
                    </a:lnTo>
                    <a:lnTo>
                      <a:pt x="925" y="1413"/>
                    </a:lnTo>
                    <a:lnTo>
                      <a:pt x="927" y="1383"/>
                    </a:lnTo>
                    <a:lnTo>
                      <a:pt x="931" y="1354"/>
                    </a:lnTo>
                    <a:lnTo>
                      <a:pt x="980" y="1359"/>
                    </a:lnTo>
                    <a:lnTo>
                      <a:pt x="977" y="1386"/>
                    </a:lnTo>
                    <a:lnTo>
                      <a:pt x="973" y="1414"/>
                    </a:lnTo>
                    <a:lnTo>
                      <a:pt x="972" y="1441"/>
                    </a:lnTo>
                    <a:lnTo>
                      <a:pt x="972" y="1470"/>
                    </a:lnTo>
                    <a:lnTo>
                      <a:pt x="973" y="1483"/>
                    </a:lnTo>
                    <a:lnTo>
                      <a:pt x="976" y="1498"/>
                    </a:lnTo>
                    <a:lnTo>
                      <a:pt x="978" y="1513"/>
                    </a:lnTo>
                    <a:lnTo>
                      <a:pt x="981" y="1528"/>
                    </a:lnTo>
                    <a:lnTo>
                      <a:pt x="985" y="1543"/>
                    </a:lnTo>
                    <a:lnTo>
                      <a:pt x="991" y="1560"/>
                    </a:lnTo>
                    <a:lnTo>
                      <a:pt x="997" y="1576"/>
                    </a:lnTo>
                    <a:lnTo>
                      <a:pt x="1004" y="1592"/>
                    </a:lnTo>
                    <a:lnTo>
                      <a:pt x="961" y="1613"/>
                    </a:lnTo>
                    <a:close/>
                    <a:moveTo>
                      <a:pt x="931" y="1354"/>
                    </a:moveTo>
                    <a:lnTo>
                      <a:pt x="934" y="1331"/>
                    </a:lnTo>
                    <a:lnTo>
                      <a:pt x="936" y="1309"/>
                    </a:lnTo>
                    <a:lnTo>
                      <a:pt x="938" y="1286"/>
                    </a:lnTo>
                    <a:lnTo>
                      <a:pt x="938" y="1265"/>
                    </a:lnTo>
                    <a:lnTo>
                      <a:pt x="987" y="1265"/>
                    </a:lnTo>
                    <a:lnTo>
                      <a:pt x="986" y="1288"/>
                    </a:lnTo>
                    <a:lnTo>
                      <a:pt x="985" y="1312"/>
                    </a:lnTo>
                    <a:lnTo>
                      <a:pt x="982" y="1336"/>
                    </a:lnTo>
                    <a:lnTo>
                      <a:pt x="980" y="1359"/>
                    </a:lnTo>
                    <a:lnTo>
                      <a:pt x="931" y="1354"/>
                    </a:lnTo>
                    <a:close/>
                    <a:moveTo>
                      <a:pt x="979" y="1245"/>
                    </a:moveTo>
                    <a:lnTo>
                      <a:pt x="987" y="1253"/>
                    </a:lnTo>
                    <a:lnTo>
                      <a:pt x="987" y="1265"/>
                    </a:lnTo>
                    <a:lnTo>
                      <a:pt x="963" y="1265"/>
                    </a:lnTo>
                    <a:lnTo>
                      <a:pt x="979" y="1245"/>
                    </a:lnTo>
                    <a:close/>
                    <a:moveTo>
                      <a:pt x="947" y="1283"/>
                    </a:moveTo>
                    <a:lnTo>
                      <a:pt x="942" y="1279"/>
                    </a:lnTo>
                    <a:lnTo>
                      <a:pt x="938" y="1273"/>
                    </a:lnTo>
                    <a:lnTo>
                      <a:pt x="934" y="1268"/>
                    </a:lnTo>
                    <a:lnTo>
                      <a:pt x="931" y="1262"/>
                    </a:lnTo>
                    <a:lnTo>
                      <a:pt x="924" y="1249"/>
                    </a:lnTo>
                    <a:lnTo>
                      <a:pt x="918" y="1234"/>
                    </a:lnTo>
                    <a:lnTo>
                      <a:pt x="963" y="1215"/>
                    </a:lnTo>
                    <a:lnTo>
                      <a:pt x="967" y="1225"/>
                    </a:lnTo>
                    <a:lnTo>
                      <a:pt x="971" y="1235"/>
                    </a:lnTo>
                    <a:lnTo>
                      <a:pt x="974" y="1241"/>
                    </a:lnTo>
                    <a:lnTo>
                      <a:pt x="979" y="1245"/>
                    </a:lnTo>
                    <a:lnTo>
                      <a:pt x="947" y="1283"/>
                    </a:lnTo>
                    <a:close/>
                    <a:moveTo>
                      <a:pt x="963" y="1215"/>
                    </a:moveTo>
                    <a:lnTo>
                      <a:pt x="991" y="1281"/>
                    </a:lnTo>
                    <a:lnTo>
                      <a:pt x="963" y="1215"/>
                    </a:lnTo>
                    <a:lnTo>
                      <a:pt x="940" y="1224"/>
                    </a:lnTo>
                    <a:lnTo>
                      <a:pt x="963" y="1215"/>
                    </a:lnTo>
                    <a:close/>
                    <a:moveTo>
                      <a:pt x="918" y="1234"/>
                    </a:moveTo>
                    <a:lnTo>
                      <a:pt x="911" y="1220"/>
                    </a:lnTo>
                    <a:lnTo>
                      <a:pt x="905" y="1205"/>
                    </a:lnTo>
                    <a:lnTo>
                      <a:pt x="895" y="1189"/>
                    </a:lnTo>
                    <a:lnTo>
                      <a:pt x="884" y="1172"/>
                    </a:lnTo>
                    <a:lnTo>
                      <a:pt x="878" y="1163"/>
                    </a:lnTo>
                    <a:lnTo>
                      <a:pt x="872" y="1154"/>
                    </a:lnTo>
                    <a:lnTo>
                      <a:pt x="863" y="1146"/>
                    </a:lnTo>
                    <a:lnTo>
                      <a:pt x="854" y="1137"/>
                    </a:lnTo>
                    <a:lnTo>
                      <a:pt x="844" y="1129"/>
                    </a:lnTo>
                    <a:lnTo>
                      <a:pt x="833" y="1120"/>
                    </a:lnTo>
                    <a:lnTo>
                      <a:pt x="821" y="1113"/>
                    </a:lnTo>
                    <a:lnTo>
                      <a:pt x="808" y="1104"/>
                    </a:lnTo>
                    <a:lnTo>
                      <a:pt x="833" y="1062"/>
                    </a:lnTo>
                    <a:lnTo>
                      <a:pt x="848" y="1072"/>
                    </a:lnTo>
                    <a:lnTo>
                      <a:pt x="863" y="1081"/>
                    </a:lnTo>
                    <a:lnTo>
                      <a:pt x="876" y="1091"/>
                    </a:lnTo>
                    <a:lnTo>
                      <a:pt x="888" y="1102"/>
                    </a:lnTo>
                    <a:lnTo>
                      <a:pt x="898" y="1111"/>
                    </a:lnTo>
                    <a:lnTo>
                      <a:pt x="908" y="1122"/>
                    </a:lnTo>
                    <a:lnTo>
                      <a:pt x="917" y="1132"/>
                    </a:lnTo>
                    <a:lnTo>
                      <a:pt x="924" y="1141"/>
                    </a:lnTo>
                    <a:lnTo>
                      <a:pt x="937" y="1162"/>
                    </a:lnTo>
                    <a:lnTo>
                      <a:pt x="948" y="1181"/>
                    </a:lnTo>
                    <a:lnTo>
                      <a:pt x="955" y="1198"/>
                    </a:lnTo>
                    <a:lnTo>
                      <a:pt x="963" y="1215"/>
                    </a:lnTo>
                    <a:lnTo>
                      <a:pt x="918" y="1234"/>
                    </a:lnTo>
                    <a:close/>
                    <a:moveTo>
                      <a:pt x="808" y="1104"/>
                    </a:moveTo>
                    <a:lnTo>
                      <a:pt x="808" y="1104"/>
                    </a:lnTo>
                    <a:lnTo>
                      <a:pt x="808" y="1104"/>
                    </a:lnTo>
                    <a:lnTo>
                      <a:pt x="820" y="1084"/>
                    </a:lnTo>
                    <a:lnTo>
                      <a:pt x="808" y="1104"/>
                    </a:lnTo>
                    <a:close/>
                    <a:moveTo>
                      <a:pt x="808" y="1104"/>
                    </a:moveTo>
                    <a:lnTo>
                      <a:pt x="786" y="1091"/>
                    </a:lnTo>
                    <a:lnTo>
                      <a:pt x="768" y="1083"/>
                    </a:lnTo>
                    <a:lnTo>
                      <a:pt x="753" y="1075"/>
                    </a:lnTo>
                    <a:lnTo>
                      <a:pt x="739" y="1071"/>
                    </a:lnTo>
                    <a:lnTo>
                      <a:pt x="728" y="1068"/>
                    </a:lnTo>
                    <a:lnTo>
                      <a:pt x="719" y="1066"/>
                    </a:lnTo>
                    <a:lnTo>
                      <a:pt x="713" y="1065"/>
                    </a:lnTo>
                    <a:lnTo>
                      <a:pt x="707" y="1065"/>
                    </a:lnTo>
                    <a:lnTo>
                      <a:pt x="707" y="1016"/>
                    </a:lnTo>
                    <a:lnTo>
                      <a:pt x="715" y="1017"/>
                    </a:lnTo>
                    <a:lnTo>
                      <a:pt x="725" y="1017"/>
                    </a:lnTo>
                    <a:lnTo>
                      <a:pt x="735" y="1019"/>
                    </a:lnTo>
                    <a:lnTo>
                      <a:pt x="749" y="1022"/>
                    </a:lnTo>
                    <a:lnTo>
                      <a:pt x="765" y="1028"/>
                    </a:lnTo>
                    <a:lnTo>
                      <a:pt x="785" y="1036"/>
                    </a:lnTo>
                    <a:lnTo>
                      <a:pt x="807" y="1047"/>
                    </a:lnTo>
                    <a:lnTo>
                      <a:pt x="833" y="1062"/>
                    </a:lnTo>
                    <a:lnTo>
                      <a:pt x="808" y="1104"/>
                    </a:lnTo>
                    <a:close/>
                    <a:moveTo>
                      <a:pt x="707" y="1065"/>
                    </a:moveTo>
                    <a:lnTo>
                      <a:pt x="698" y="1065"/>
                    </a:lnTo>
                    <a:lnTo>
                      <a:pt x="691" y="1064"/>
                    </a:lnTo>
                    <a:lnTo>
                      <a:pt x="685" y="1063"/>
                    </a:lnTo>
                    <a:lnTo>
                      <a:pt x="681" y="1061"/>
                    </a:lnTo>
                    <a:lnTo>
                      <a:pt x="676" y="1057"/>
                    </a:lnTo>
                    <a:lnTo>
                      <a:pt x="673" y="1051"/>
                    </a:lnTo>
                    <a:lnTo>
                      <a:pt x="671" y="1044"/>
                    </a:lnTo>
                    <a:lnTo>
                      <a:pt x="669" y="1033"/>
                    </a:lnTo>
                    <a:lnTo>
                      <a:pt x="717" y="1026"/>
                    </a:lnTo>
                    <a:lnTo>
                      <a:pt x="717" y="1027"/>
                    </a:lnTo>
                    <a:lnTo>
                      <a:pt x="717" y="1027"/>
                    </a:lnTo>
                    <a:lnTo>
                      <a:pt x="716" y="1028"/>
                    </a:lnTo>
                    <a:lnTo>
                      <a:pt x="715" y="1028"/>
                    </a:lnTo>
                    <a:lnTo>
                      <a:pt x="713" y="1026"/>
                    </a:lnTo>
                    <a:lnTo>
                      <a:pt x="711" y="1024"/>
                    </a:lnTo>
                    <a:lnTo>
                      <a:pt x="709" y="1021"/>
                    </a:lnTo>
                    <a:lnTo>
                      <a:pt x="707" y="1019"/>
                    </a:lnTo>
                    <a:lnTo>
                      <a:pt x="706" y="1017"/>
                    </a:lnTo>
                    <a:lnTo>
                      <a:pt x="707" y="1016"/>
                    </a:lnTo>
                    <a:lnTo>
                      <a:pt x="707" y="1065"/>
                    </a:lnTo>
                    <a:close/>
                    <a:moveTo>
                      <a:pt x="717" y="1024"/>
                    </a:moveTo>
                    <a:lnTo>
                      <a:pt x="717" y="1024"/>
                    </a:lnTo>
                    <a:lnTo>
                      <a:pt x="717" y="1026"/>
                    </a:lnTo>
                    <a:lnTo>
                      <a:pt x="694" y="1029"/>
                    </a:lnTo>
                    <a:lnTo>
                      <a:pt x="717" y="1024"/>
                    </a:lnTo>
                    <a:close/>
                    <a:moveTo>
                      <a:pt x="669" y="1034"/>
                    </a:moveTo>
                    <a:lnTo>
                      <a:pt x="591" y="682"/>
                    </a:lnTo>
                    <a:lnTo>
                      <a:pt x="639" y="671"/>
                    </a:lnTo>
                    <a:lnTo>
                      <a:pt x="717" y="1024"/>
                    </a:lnTo>
                    <a:lnTo>
                      <a:pt x="669" y="1034"/>
                    </a:lnTo>
                    <a:close/>
                    <a:moveTo>
                      <a:pt x="591" y="682"/>
                    </a:moveTo>
                    <a:lnTo>
                      <a:pt x="591" y="679"/>
                    </a:lnTo>
                    <a:lnTo>
                      <a:pt x="591" y="677"/>
                    </a:lnTo>
                    <a:lnTo>
                      <a:pt x="614" y="676"/>
                    </a:lnTo>
                    <a:lnTo>
                      <a:pt x="591" y="682"/>
                    </a:lnTo>
                    <a:close/>
                    <a:moveTo>
                      <a:pt x="591" y="677"/>
                    </a:moveTo>
                    <a:lnTo>
                      <a:pt x="585" y="570"/>
                    </a:lnTo>
                    <a:lnTo>
                      <a:pt x="635" y="568"/>
                    </a:lnTo>
                    <a:lnTo>
                      <a:pt x="639" y="675"/>
                    </a:lnTo>
                    <a:lnTo>
                      <a:pt x="591" y="677"/>
                    </a:lnTo>
                    <a:close/>
                    <a:moveTo>
                      <a:pt x="585" y="570"/>
                    </a:moveTo>
                    <a:lnTo>
                      <a:pt x="584" y="553"/>
                    </a:lnTo>
                    <a:lnTo>
                      <a:pt x="600" y="547"/>
                    </a:lnTo>
                    <a:lnTo>
                      <a:pt x="610" y="569"/>
                    </a:lnTo>
                    <a:lnTo>
                      <a:pt x="585" y="570"/>
                    </a:lnTo>
                    <a:close/>
                    <a:moveTo>
                      <a:pt x="600" y="547"/>
                    </a:moveTo>
                    <a:lnTo>
                      <a:pt x="713" y="497"/>
                    </a:lnTo>
                    <a:lnTo>
                      <a:pt x="732" y="542"/>
                    </a:lnTo>
                    <a:lnTo>
                      <a:pt x="620" y="592"/>
                    </a:lnTo>
                    <a:lnTo>
                      <a:pt x="600" y="547"/>
                    </a:lnTo>
                    <a:close/>
                    <a:moveTo>
                      <a:pt x="742" y="535"/>
                    </a:moveTo>
                    <a:lnTo>
                      <a:pt x="737" y="540"/>
                    </a:lnTo>
                    <a:lnTo>
                      <a:pt x="732" y="542"/>
                    </a:lnTo>
                    <a:lnTo>
                      <a:pt x="722" y="520"/>
                    </a:lnTo>
                    <a:lnTo>
                      <a:pt x="742" y="535"/>
                    </a:lnTo>
                    <a:close/>
                    <a:moveTo>
                      <a:pt x="703" y="505"/>
                    </a:moveTo>
                    <a:lnTo>
                      <a:pt x="831" y="343"/>
                    </a:lnTo>
                    <a:lnTo>
                      <a:pt x="869" y="373"/>
                    </a:lnTo>
                    <a:lnTo>
                      <a:pt x="742" y="535"/>
                    </a:lnTo>
                    <a:lnTo>
                      <a:pt x="703" y="505"/>
                    </a:lnTo>
                    <a:close/>
                    <a:moveTo>
                      <a:pt x="831" y="343"/>
                    </a:moveTo>
                    <a:lnTo>
                      <a:pt x="833" y="340"/>
                    </a:lnTo>
                    <a:lnTo>
                      <a:pt x="835" y="339"/>
                    </a:lnTo>
                    <a:lnTo>
                      <a:pt x="850" y="358"/>
                    </a:lnTo>
                    <a:lnTo>
                      <a:pt x="831" y="343"/>
                    </a:lnTo>
                    <a:close/>
                    <a:moveTo>
                      <a:pt x="835" y="339"/>
                    </a:moveTo>
                    <a:lnTo>
                      <a:pt x="993" y="225"/>
                    </a:lnTo>
                    <a:lnTo>
                      <a:pt x="1021" y="266"/>
                    </a:lnTo>
                    <a:lnTo>
                      <a:pt x="864" y="378"/>
                    </a:lnTo>
                    <a:lnTo>
                      <a:pt x="835" y="339"/>
                    </a:lnTo>
                    <a:close/>
                    <a:moveTo>
                      <a:pt x="1027" y="258"/>
                    </a:moveTo>
                    <a:lnTo>
                      <a:pt x="1025" y="262"/>
                    </a:lnTo>
                    <a:lnTo>
                      <a:pt x="1021" y="266"/>
                    </a:lnTo>
                    <a:lnTo>
                      <a:pt x="1007" y="245"/>
                    </a:lnTo>
                    <a:lnTo>
                      <a:pt x="1027" y="258"/>
                    </a:lnTo>
                    <a:close/>
                    <a:moveTo>
                      <a:pt x="986" y="232"/>
                    </a:moveTo>
                    <a:lnTo>
                      <a:pt x="988" y="227"/>
                    </a:lnTo>
                    <a:lnTo>
                      <a:pt x="991" y="222"/>
                    </a:lnTo>
                    <a:lnTo>
                      <a:pt x="992" y="216"/>
                    </a:lnTo>
                    <a:lnTo>
                      <a:pt x="992" y="212"/>
                    </a:lnTo>
                    <a:lnTo>
                      <a:pt x="989" y="203"/>
                    </a:lnTo>
                    <a:lnTo>
                      <a:pt x="986" y="195"/>
                    </a:lnTo>
                    <a:lnTo>
                      <a:pt x="1032" y="178"/>
                    </a:lnTo>
                    <a:lnTo>
                      <a:pt x="1036" y="185"/>
                    </a:lnTo>
                    <a:lnTo>
                      <a:pt x="1038" y="194"/>
                    </a:lnTo>
                    <a:lnTo>
                      <a:pt x="1040" y="203"/>
                    </a:lnTo>
                    <a:lnTo>
                      <a:pt x="1041" y="213"/>
                    </a:lnTo>
                    <a:lnTo>
                      <a:pt x="1041" y="223"/>
                    </a:lnTo>
                    <a:lnTo>
                      <a:pt x="1039" y="235"/>
                    </a:lnTo>
                    <a:lnTo>
                      <a:pt x="1035" y="245"/>
                    </a:lnTo>
                    <a:lnTo>
                      <a:pt x="1027" y="258"/>
                    </a:lnTo>
                    <a:lnTo>
                      <a:pt x="986" y="232"/>
                    </a:lnTo>
                    <a:close/>
                    <a:moveTo>
                      <a:pt x="986" y="195"/>
                    </a:moveTo>
                    <a:lnTo>
                      <a:pt x="966" y="140"/>
                    </a:lnTo>
                    <a:lnTo>
                      <a:pt x="986" y="195"/>
                    </a:lnTo>
                    <a:lnTo>
                      <a:pt x="1010" y="186"/>
                    </a:lnTo>
                    <a:lnTo>
                      <a:pt x="986" y="195"/>
                    </a:lnTo>
                    <a:close/>
                    <a:moveTo>
                      <a:pt x="986" y="195"/>
                    </a:moveTo>
                    <a:lnTo>
                      <a:pt x="983" y="183"/>
                    </a:lnTo>
                    <a:lnTo>
                      <a:pt x="980" y="172"/>
                    </a:lnTo>
                    <a:lnTo>
                      <a:pt x="979" y="168"/>
                    </a:lnTo>
                    <a:lnTo>
                      <a:pt x="978" y="163"/>
                    </a:lnTo>
                    <a:lnTo>
                      <a:pt x="978" y="157"/>
                    </a:lnTo>
                    <a:lnTo>
                      <a:pt x="979" y="152"/>
                    </a:lnTo>
                    <a:lnTo>
                      <a:pt x="980" y="148"/>
                    </a:lnTo>
                    <a:lnTo>
                      <a:pt x="983" y="142"/>
                    </a:lnTo>
                    <a:lnTo>
                      <a:pt x="986" y="137"/>
                    </a:lnTo>
                    <a:lnTo>
                      <a:pt x="991" y="132"/>
                    </a:lnTo>
                    <a:lnTo>
                      <a:pt x="996" y="127"/>
                    </a:lnTo>
                    <a:lnTo>
                      <a:pt x="1002" y="122"/>
                    </a:lnTo>
                    <a:lnTo>
                      <a:pt x="1010" y="117"/>
                    </a:lnTo>
                    <a:lnTo>
                      <a:pt x="1020" y="111"/>
                    </a:lnTo>
                    <a:lnTo>
                      <a:pt x="1043" y="154"/>
                    </a:lnTo>
                    <a:lnTo>
                      <a:pt x="1038" y="157"/>
                    </a:lnTo>
                    <a:lnTo>
                      <a:pt x="1035" y="161"/>
                    </a:lnTo>
                    <a:lnTo>
                      <a:pt x="1032" y="163"/>
                    </a:lnTo>
                    <a:lnTo>
                      <a:pt x="1030" y="166"/>
                    </a:lnTo>
                    <a:lnTo>
                      <a:pt x="1030" y="171"/>
                    </a:lnTo>
                    <a:lnTo>
                      <a:pt x="1032" y="178"/>
                    </a:lnTo>
                    <a:lnTo>
                      <a:pt x="986" y="195"/>
                    </a:lnTo>
                    <a:close/>
                    <a:moveTo>
                      <a:pt x="1020" y="111"/>
                    </a:moveTo>
                    <a:lnTo>
                      <a:pt x="1032" y="104"/>
                    </a:lnTo>
                    <a:lnTo>
                      <a:pt x="1045" y="112"/>
                    </a:lnTo>
                    <a:lnTo>
                      <a:pt x="1031" y="133"/>
                    </a:lnTo>
                    <a:lnTo>
                      <a:pt x="1020" y="111"/>
                    </a:lnTo>
                    <a:close/>
                    <a:moveTo>
                      <a:pt x="1045" y="112"/>
                    </a:moveTo>
                    <a:lnTo>
                      <a:pt x="1093" y="146"/>
                    </a:lnTo>
                    <a:lnTo>
                      <a:pt x="1134" y="172"/>
                    </a:lnTo>
                    <a:lnTo>
                      <a:pt x="1166" y="194"/>
                    </a:lnTo>
                    <a:lnTo>
                      <a:pt x="1191" y="210"/>
                    </a:lnTo>
                    <a:lnTo>
                      <a:pt x="1165" y="251"/>
                    </a:lnTo>
                    <a:lnTo>
                      <a:pt x="1141" y="236"/>
                    </a:lnTo>
                    <a:lnTo>
                      <a:pt x="1109" y="214"/>
                    </a:lnTo>
                    <a:lnTo>
                      <a:pt x="1068" y="187"/>
                    </a:lnTo>
                    <a:lnTo>
                      <a:pt x="1017" y="153"/>
                    </a:lnTo>
                    <a:lnTo>
                      <a:pt x="1045" y="112"/>
                    </a:lnTo>
                    <a:close/>
                    <a:moveTo>
                      <a:pt x="1191" y="210"/>
                    </a:moveTo>
                    <a:lnTo>
                      <a:pt x="1210" y="222"/>
                    </a:lnTo>
                    <a:lnTo>
                      <a:pt x="1224" y="232"/>
                    </a:lnTo>
                    <a:lnTo>
                      <a:pt x="1230" y="237"/>
                    </a:lnTo>
                    <a:lnTo>
                      <a:pt x="1233" y="240"/>
                    </a:lnTo>
                    <a:lnTo>
                      <a:pt x="1236" y="244"/>
                    </a:lnTo>
                    <a:lnTo>
                      <a:pt x="1238" y="249"/>
                    </a:lnTo>
                    <a:lnTo>
                      <a:pt x="1191" y="264"/>
                    </a:lnTo>
                    <a:lnTo>
                      <a:pt x="1185" y="260"/>
                    </a:lnTo>
                    <a:lnTo>
                      <a:pt x="1165" y="251"/>
                    </a:lnTo>
                    <a:lnTo>
                      <a:pt x="1191" y="210"/>
                    </a:lnTo>
                    <a:close/>
                    <a:moveTo>
                      <a:pt x="1238" y="249"/>
                    </a:moveTo>
                    <a:lnTo>
                      <a:pt x="1234" y="238"/>
                    </a:lnTo>
                    <a:lnTo>
                      <a:pt x="1238" y="249"/>
                    </a:lnTo>
                    <a:lnTo>
                      <a:pt x="1215" y="256"/>
                    </a:lnTo>
                    <a:lnTo>
                      <a:pt x="1238" y="249"/>
                    </a:lnTo>
                    <a:close/>
                    <a:moveTo>
                      <a:pt x="1238" y="249"/>
                    </a:moveTo>
                    <a:lnTo>
                      <a:pt x="1240" y="259"/>
                    </a:lnTo>
                    <a:lnTo>
                      <a:pt x="1240" y="267"/>
                    </a:lnTo>
                    <a:lnTo>
                      <a:pt x="1240" y="270"/>
                    </a:lnTo>
                    <a:lnTo>
                      <a:pt x="1239" y="273"/>
                    </a:lnTo>
                    <a:lnTo>
                      <a:pt x="1237" y="275"/>
                    </a:lnTo>
                    <a:lnTo>
                      <a:pt x="1235" y="277"/>
                    </a:lnTo>
                    <a:lnTo>
                      <a:pt x="1230" y="280"/>
                    </a:lnTo>
                    <a:lnTo>
                      <a:pt x="1223" y="282"/>
                    </a:lnTo>
                    <a:lnTo>
                      <a:pt x="1215" y="283"/>
                    </a:lnTo>
                    <a:lnTo>
                      <a:pt x="1205" y="284"/>
                    </a:lnTo>
                    <a:lnTo>
                      <a:pt x="1201" y="236"/>
                    </a:lnTo>
                    <a:lnTo>
                      <a:pt x="1202" y="237"/>
                    </a:lnTo>
                    <a:lnTo>
                      <a:pt x="1203" y="238"/>
                    </a:lnTo>
                    <a:lnTo>
                      <a:pt x="1204" y="240"/>
                    </a:lnTo>
                    <a:lnTo>
                      <a:pt x="1205" y="243"/>
                    </a:lnTo>
                    <a:lnTo>
                      <a:pt x="1204" y="251"/>
                    </a:lnTo>
                    <a:lnTo>
                      <a:pt x="1203" y="259"/>
                    </a:lnTo>
                    <a:lnTo>
                      <a:pt x="1201" y="266"/>
                    </a:lnTo>
                    <a:lnTo>
                      <a:pt x="1198" y="270"/>
                    </a:lnTo>
                    <a:lnTo>
                      <a:pt x="1196" y="270"/>
                    </a:lnTo>
                    <a:lnTo>
                      <a:pt x="1194" y="270"/>
                    </a:lnTo>
                    <a:lnTo>
                      <a:pt x="1193" y="268"/>
                    </a:lnTo>
                    <a:lnTo>
                      <a:pt x="1191" y="264"/>
                    </a:lnTo>
                    <a:lnTo>
                      <a:pt x="1238" y="249"/>
                    </a:lnTo>
                    <a:close/>
                    <a:moveTo>
                      <a:pt x="1205" y="284"/>
                    </a:moveTo>
                    <a:lnTo>
                      <a:pt x="1198" y="285"/>
                    </a:lnTo>
                    <a:lnTo>
                      <a:pt x="1188" y="287"/>
                    </a:lnTo>
                    <a:lnTo>
                      <a:pt x="1176" y="290"/>
                    </a:lnTo>
                    <a:lnTo>
                      <a:pt x="1164" y="296"/>
                    </a:lnTo>
                    <a:lnTo>
                      <a:pt x="1158" y="299"/>
                    </a:lnTo>
                    <a:lnTo>
                      <a:pt x="1151" y="303"/>
                    </a:lnTo>
                    <a:lnTo>
                      <a:pt x="1146" y="307"/>
                    </a:lnTo>
                    <a:lnTo>
                      <a:pt x="1140" y="313"/>
                    </a:lnTo>
                    <a:lnTo>
                      <a:pt x="1133" y="319"/>
                    </a:lnTo>
                    <a:lnTo>
                      <a:pt x="1128" y="327"/>
                    </a:lnTo>
                    <a:lnTo>
                      <a:pt x="1122" y="335"/>
                    </a:lnTo>
                    <a:lnTo>
                      <a:pt x="1117" y="345"/>
                    </a:lnTo>
                    <a:lnTo>
                      <a:pt x="1073" y="322"/>
                    </a:lnTo>
                    <a:lnTo>
                      <a:pt x="1081" y="309"/>
                    </a:lnTo>
                    <a:lnTo>
                      <a:pt x="1089" y="297"/>
                    </a:lnTo>
                    <a:lnTo>
                      <a:pt x="1097" y="286"/>
                    </a:lnTo>
                    <a:lnTo>
                      <a:pt x="1106" y="277"/>
                    </a:lnTo>
                    <a:lnTo>
                      <a:pt x="1115" y="269"/>
                    </a:lnTo>
                    <a:lnTo>
                      <a:pt x="1124" y="262"/>
                    </a:lnTo>
                    <a:lnTo>
                      <a:pt x="1132" y="256"/>
                    </a:lnTo>
                    <a:lnTo>
                      <a:pt x="1142" y="252"/>
                    </a:lnTo>
                    <a:lnTo>
                      <a:pt x="1159" y="244"/>
                    </a:lnTo>
                    <a:lnTo>
                      <a:pt x="1175" y="240"/>
                    </a:lnTo>
                    <a:lnTo>
                      <a:pt x="1189" y="238"/>
                    </a:lnTo>
                    <a:lnTo>
                      <a:pt x="1201" y="236"/>
                    </a:lnTo>
                    <a:lnTo>
                      <a:pt x="1205" y="284"/>
                    </a:lnTo>
                    <a:close/>
                    <a:moveTo>
                      <a:pt x="1086" y="356"/>
                    </a:moveTo>
                    <a:lnTo>
                      <a:pt x="1061" y="346"/>
                    </a:lnTo>
                    <a:lnTo>
                      <a:pt x="1073" y="322"/>
                    </a:lnTo>
                    <a:lnTo>
                      <a:pt x="1095" y="333"/>
                    </a:lnTo>
                    <a:lnTo>
                      <a:pt x="1086" y="356"/>
                    </a:lnTo>
                    <a:close/>
                    <a:moveTo>
                      <a:pt x="1104" y="311"/>
                    </a:moveTo>
                    <a:lnTo>
                      <a:pt x="1124" y="318"/>
                    </a:lnTo>
                    <a:lnTo>
                      <a:pt x="1143" y="324"/>
                    </a:lnTo>
                    <a:lnTo>
                      <a:pt x="1164" y="328"/>
                    </a:lnTo>
                    <a:lnTo>
                      <a:pt x="1185" y="332"/>
                    </a:lnTo>
                    <a:lnTo>
                      <a:pt x="1207" y="334"/>
                    </a:lnTo>
                    <a:lnTo>
                      <a:pt x="1230" y="335"/>
                    </a:lnTo>
                    <a:lnTo>
                      <a:pt x="1252" y="336"/>
                    </a:lnTo>
                    <a:lnTo>
                      <a:pt x="1276" y="336"/>
                    </a:lnTo>
                    <a:lnTo>
                      <a:pt x="1324" y="334"/>
                    </a:lnTo>
                    <a:lnTo>
                      <a:pt x="1373" y="330"/>
                    </a:lnTo>
                    <a:lnTo>
                      <a:pt x="1424" y="325"/>
                    </a:lnTo>
                    <a:lnTo>
                      <a:pt x="1474" y="319"/>
                    </a:lnTo>
                    <a:lnTo>
                      <a:pt x="1480" y="368"/>
                    </a:lnTo>
                    <a:lnTo>
                      <a:pt x="1427" y="374"/>
                    </a:lnTo>
                    <a:lnTo>
                      <a:pt x="1374" y="379"/>
                    </a:lnTo>
                    <a:lnTo>
                      <a:pt x="1348" y="381"/>
                    </a:lnTo>
                    <a:lnTo>
                      <a:pt x="1322" y="384"/>
                    </a:lnTo>
                    <a:lnTo>
                      <a:pt x="1296" y="385"/>
                    </a:lnTo>
                    <a:lnTo>
                      <a:pt x="1271" y="386"/>
                    </a:lnTo>
                    <a:lnTo>
                      <a:pt x="1247" y="386"/>
                    </a:lnTo>
                    <a:lnTo>
                      <a:pt x="1222" y="385"/>
                    </a:lnTo>
                    <a:lnTo>
                      <a:pt x="1198" y="383"/>
                    </a:lnTo>
                    <a:lnTo>
                      <a:pt x="1174" y="379"/>
                    </a:lnTo>
                    <a:lnTo>
                      <a:pt x="1151" y="376"/>
                    </a:lnTo>
                    <a:lnTo>
                      <a:pt x="1129" y="371"/>
                    </a:lnTo>
                    <a:lnTo>
                      <a:pt x="1107" y="364"/>
                    </a:lnTo>
                    <a:lnTo>
                      <a:pt x="1086" y="356"/>
                    </a:lnTo>
                    <a:lnTo>
                      <a:pt x="1104" y="311"/>
                    </a:lnTo>
                    <a:close/>
                    <a:moveTo>
                      <a:pt x="1474" y="319"/>
                    </a:moveTo>
                    <a:lnTo>
                      <a:pt x="1517" y="314"/>
                    </a:lnTo>
                    <a:lnTo>
                      <a:pt x="1560" y="310"/>
                    </a:lnTo>
                    <a:lnTo>
                      <a:pt x="1602" y="305"/>
                    </a:lnTo>
                    <a:lnTo>
                      <a:pt x="1644" y="302"/>
                    </a:lnTo>
                    <a:lnTo>
                      <a:pt x="1685" y="301"/>
                    </a:lnTo>
                    <a:lnTo>
                      <a:pt x="1726" y="301"/>
                    </a:lnTo>
                    <a:lnTo>
                      <a:pt x="1747" y="302"/>
                    </a:lnTo>
                    <a:lnTo>
                      <a:pt x="1766" y="304"/>
                    </a:lnTo>
                    <a:lnTo>
                      <a:pt x="1785" y="306"/>
                    </a:lnTo>
                    <a:lnTo>
                      <a:pt x="1804" y="310"/>
                    </a:lnTo>
                    <a:lnTo>
                      <a:pt x="1797" y="358"/>
                    </a:lnTo>
                    <a:lnTo>
                      <a:pt x="1779" y="355"/>
                    </a:lnTo>
                    <a:lnTo>
                      <a:pt x="1760" y="352"/>
                    </a:lnTo>
                    <a:lnTo>
                      <a:pt x="1741" y="351"/>
                    </a:lnTo>
                    <a:lnTo>
                      <a:pt x="1723" y="350"/>
                    </a:lnTo>
                    <a:lnTo>
                      <a:pt x="1683" y="350"/>
                    </a:lnTo>
                    <a:lnTo>
                      <a:pt x="1644" y="351"/>
                    </a:lnTo>
                    <a:lnTo>
                      <a:pt x="1604" y="355"/>
                    </a:lnTo>
                    <a:lnTo>
                      <a:pt x="1562" y="358"/>
                    </a:lnTo>
                    <a:lnTo>
                      <a:pt x="1521" y="362"/>
                    </a:lnTo>
                    <a:lnTo>
                      <a:pt x="1480" y="368"/>
                    </a:lnTo>
                    <a:lnTo>
                      <a:pt x="1474" y="319"/>
                    </a:lnTo>
                    <a:close/>
                    <a:moveTo>
                      <a:pt x="1804" y="310"/>
                    </a:moveTo>
                    <a:lnTo>
                      <a:pt x="1800" y="309"/>
                    </a:lnTo>
                    <a:lnTo>
                      <a:pt x="1805" y="310"/>
                    </a:lnTo>
                    <a:lnTo>
                      <a:pt x="1800" y="333"/>
                    </a:lnTo>
                    <a:lnTo>
                      <a:pt x="1804" y="310"/>
                    </a:lnTo>
                    <a:close/>
                    <a:moveTo>
                      <a:pt x="1805" y="310"/>
                    </a:moveTo>
                    <a:lnTo>
                      <a:pt x="1832" y="316"/>
                    </a:lnTo>
                    <a:lnTo>
                      <a:pt x="1860" y="325"/>
                    </a:lnTo>
                    <a:lnTo>
                      <a:pt x="1889" y="334"/>
                    </a:lnTo>
                    <a:lnTo>
                      <a:pt x="1918" y="346"/>
                    </a:lnTo>
                    <a:lnTo>
                      <a:pt x="1948" y="360"/>
                    </a:lnTo>
                    <a:lnTo>
                      <a:pt x="1978" y="374"/>
                    </a:lnTo>
                    <a:lnTo>
                      <a:pt x="2008" y="389"/>
                    </a:lnTo>
                    <a:lnTo>
                      <a:pt x="2039" y="404"/>
                    </a:lnTo>
                    <a:lnTo>
                      <a:pt x="2017" y="448"/>
                    </a:lnTo>
                    <a:lnTo>
                      <a:pt x="1987" y="433"/>
                    </a:lnTo>
                    <a:lnTo>
                      <a:pt x="1958" y="419"/>
                    </a:lnTo>
                    <a:lnTo>
                      <a:pt x="1929" y="405"/>
                    </a:lnTo>
                    <a:lnTo>
                      <a:pt x="1901" y="392"/>
                    </a:lnTo>
                    <a:lnTo>
                      <a:pt x="1873" y="381"/>
                    </a:lnTo>
                    <a:lnTo>
                      <a:pt x="1847" y="371"/>
                    </a:lnTo>
                    <a:lnTo>
                      <a:pt x="1822" y="363"/>
                    </a:lnTo>
                    <a:lnTo>
                      <a:pt x="1796" y="358"/>
                    </a:lnTo>
                    <a:lnTo>
                      <a:pt x="1805" y="310"/>
                    </a:lnTo>
                    <a:close/>
                    <a:moveTo>
                      <a:pt x="2039" y="404"/>
                    </a:moveTo>
                    <a:lnTo>
                      <a:pt x="2087" y="429"/>
                    </a:lnTo>
                    <a:lnTo>
                      <a:pt x="2138" y="452"/>
                    </a:lnTo>
                    <a:lnTo>
                      <a:pt x="2163" y="464"/>
                    </a:lnTo>
                    <a:lnTo>
                      <a:pt x="2188" y="475"/>
                    </a:lnTo>
                    <a:lnTo>
                      <a:pt x="2214" y="484"/>
                    </a:lnTo>
                    <a:lnTo>
                      <a:pt x="2240" y="494"/>
                    </a:lnTo>
                    <a:lnTo>
                      <a:pt x="2264" y="503"/>
                    </a:lnTo>
                    <a:lnTo>
                      <a:pt x="2290" y="509"/>
                    </a:lnTo>
                    <a:lnTo>
                      <a:pt x="2316" y="515"/>
                    </a:lnTo>
                    <a:lnTo>
                      <a:pt x="2342" y="520"/>
                    </a:lnTo>
                    <a:lnTo>
                      <a:pt x="2367" y="522"/>
                    </a:lnTo>
                    <a:lnTo>
                      <a:pt x="2393" y="523"/>
                    </a:lnTo>
                    <a:lnTo>
                      <a:pt x="2419" y="523"/>
                    </a:lnTo>
                    <a:lnTo>
                      <a:pt x="2443" y="520"/>
                    </a:lnTo>
                    <a:lnTo>
                      <a:pt x="2451" y="568"/>
                    </a:lnTo>
                    <a:lnTo>
                      <a:pt x="2437" y="570"/>
                    </a:lnTo>
                    <a:lnTo>
                      <a:pt x="2423" y="571"/>
                    </a:lnTo>
                    <a:lnTo>
                      <a:pt x="2409" y="572"/>
                    </a:lnTo>
                    <a:lnTo>
                      <a:pt x="2395" y="572"/>
                    </a:lnTo>
                    <a:lnTo>
                      <a:pt x="2366" y="571"/>
                    </a:lnTo>
                    <a:lnTo>
                      <a:pt x="2338" y="569"/>
                    </a:lnTo>
                    <a:lnTo>
                      <a:pt x="2311" y="564"/>
                    </a:lnTo>
                    <a:lnTo>
                      <a:pt x="2284" y="558"/>
                    </a:lnTo>
                    <a:lnTo>
                      <a:pt x="2256" y="551"/>
                    </a:lnTo>
                    <a:lnTo>
                      <a:pt x="2228" y="542"/>
                    </a:lnTo>
                    <a:lnTo>
                      <a:pt x="2201" y="533"/>
                    </a:lnTo>
                    <a:lnTo>
                      <a:pt x="2174" y="522"/>
                    </a:lnTo>
                    <a:lnTo>
                      <a:pt x="2148" y="511"/>
                    </a:lnTo>
                    <a:lnTo>
                      <a:pt x="2121" y="498"/>
                    </a:lnTo>
                    <a:lnTo>
                      <a:pt x="2068" y="474"/>
                    </a:lnTo>
                    <a:lnTo>
                      <a:pt x="2017" y="448"/>
                    </a:lnTo>
                    <a:lnTo>
                      <a:pt x="2039" y="404"/>
                    </a:lnTo>
                    <a:close/>
                    <a:moveTo>
                      <a:pt x="2443" y="520"/>
                    </a:moveTo>
                    <a:lnTo>
                      <a:pt x="2443" y="520"/>
                    </a:lnTo>
                    <a:lnTo>
                      <a:pt x="2445" y="520"/>
                    </a:lnTo>
                    <a:lnTo>
                      <a:pt x="2448" y="544"/>
                    </a:lnTo>
                    <a:lnTo>
                      <a:pt x="2443" y="520"/>
                    </a:lnTo>
                    <a:close/>
                    <a:moveTo>
                      <a:pt x="2445" y="520"/>
                    </a:moveTo>
                    <a:lnTo>
                      <a:pt x="2457" y="519"/>
                    </a:lnTo>
                    <a:lnTo>
                      <a:pt x="2469" y="519"/>
                    </a:lnTo>
                    <a:lnTo>
                      <a:pt x="2482" y="519"/>
                    </a:lnTo>
                    <a:lnTo>
                      <a:pt x="2494" y="520"/>
                    </a:lnTo>
                    <a:lnTo>
                      <a:pt x="2489" y="568"/>
                    </a:lnTo>
                    <a:lnTo>
                      <a:pt x="2479" y="568"/>
                    </a:lnTo>
                    <a:lnTo>
                      <a:pt x="2469" y="567"/>
                    </a:lnTo>
                    <a:lnTo>
                      <a:pt x="2460" y="568"/>
                    </a:lnTo>
                    <a:lnTo>
                      <a:pt x="2450" y="568"/>
                    </a:lnTo>
                    <a:lnTo>
                      <a:pt x="2445" y="520"/>
                    </a:lnTo>
                    <a:close/>
                    <a:moveTo>
                      <a:pt x="2494" y="520"/>
                    </a:moveTo>
                    <a:lnTo>
                      <a:pt x="2509" y="522"/>
                    </a:lnTo>
                    <a:lnTo>
                      <a:pt x="2525" y="525"/>
                    </a:lnTo>
                    <a:lnTo>
                      <a:pt x="2540" y="529"/>
                    </a:lnTo>
                    <a:lnTo>
                      <a:pt x="2555" y="534"/>
                    </a:lnTo>
                    <a:lnTo>
                      <a:pt x="2570" y="540"/>
                    </a:lnTo>
                    <a:lnTo>
                      <a:pt x="2584" y="547"/>
                    </a:lnTo>
                    <a:lnTo>
                      <a:pt x="2599" y="553"/>
                    </a:lnTo>
                    <a:lnTo>
                      <a:pt x="2613" y="562"/>
                    </a:lnTo>
                    <a:lnTo>
                      <a:pt x="2627" y="570"/>
                    </a:lnTo>
                    <a:lnTo>
                      <a:pt x="2641" y="579"/>
                    </a:lnTo>
                    <a:lnTo>
                      <a:pt x="2654" y="589"/>
                    </a:lnTo>
                    <a:lnTo>
                      <a:pt x="2668" y="599"/>
                    </a:lnTo>
                    <a:lnTo>
                      <a:pt x="2679" y="610"/>
                    </a:lnTo>
                    <a:lnTo>
                      <a:pt x="2692" y="622"/>
                    </a:lnTo>
                    <a:lnTo>
                      <a:pt x="2704" y="633"/>
                    </a:lnTo>
                    <a:lnTo>
                      <a:pt x="2716" y="645"/>
                    </a:lnTo>
                    <a:lnTo>
                      <a:pt x="2679" y="678"/>
                    </a:lnTo>
                    <a:lnTo>
                      <a:pt x="2659" y="657"/>
                    </a:lnTo>
                    <a:lnTo>
                      <a:pt x="2637" y="638"/>
                    </a:lnTo>
                    <a:lnTo>
                      <a:pt x="2626" y="629"/>
                    </a:lnTo>
                    <a:lnTo>
                      <a:pt x="2614" y="620"/>
                    </a:lnTo>
                    <a:lnTo>
                      <a:pt x="2602" y="612"/>
                    </a:lnTo>
                    <a:lnTo>
                      <a:pt x="2590" y="604"/>
                    </a:lnTo>
                    <a:lnTo>
                      <a:pt x="2578" y="598"/>
                    </a:lnTo>
                    <a:lnTo>
                      <a:pt x="2566" y="592"/>
                    </a:lnTo>
                    <a:lnTo>
                      <a:pt x="2553" y="586"/>
                    </a:lnTo>
                    <a:lnTo>
                      <a:pt x="2540" y="581"/>
                    </a:lnTo>
                    <a:lnTo>
                      <a:pt x="2527" y="577"/>
                    </a:lnTo>
                    <a:lnTo>
                      <a:pt x="2514" y="573"/>
                    </a:lnTo>
                    <a:lnTo>
                      <a:pt x="2501" y="570"/>
                    </a:lnTo>
                    <a:lnTo>
                      <a:pt x="2489" y="568"/>
                    </a:lnTo>
                    <a:lnTo>
                      <a:pt x="2494" y="520"/>
                    </a:lnTo>
                    <a:close/>
                    <a:moveTo>
                      <a:pt x="2716" y="645"/>
                    </a:moveTo>
                    <a:lnTo>
                      <a:pt x="2737" y="671"/>
                    </a:lnTo>
                    <a:lnTo>
                      <a:pt x="2757" y="697"/>
                    </a:lnTo>
                    <a:lnTo>
                      <a:pt x="2766" y="711"/>
                    </a:lnTo>
                    <a:lnTo>
                      <a:pt x="2774" y="723"/>
                    </a:lnTo>
                    <a:lnTo>
                      <a:pt x="2782" y="737"/>
                    </a:lnTo>
                    <a:lnTo>
                      <a:pt x="2790" y="751"/>
                    </a:lnTo>
                    <a:lnTo>
                      <a:pt x="2796" y="765"/>
                    </a:lnTo>
                    <a:lnTo>
                      <a:pt x="2803" y="779"/>
                    </a:lnTo>
                    <a:lnTo>
                      <a:pt x="2808" y="793"/>
                    </a:lnTo>
                    <a:lnTo>
                      <a:pt x="2812" y="807"/>
                    </a:lnTo>
                    <a:lnTo>
                      <a:pt x="2817" y="820"/>
                    </a:lnTo>
                    <a:lnTo>
                      <a:pt x="2820" y="834"/>
                    </a:lnTo>
                    <a:lnTo>
                      <a:pt x="2823" y="847"/>
                    </a:lnTo>
                    <a:lnTo>
                      <a:pt x="2824" y="860"/>
                    </a:lnTo>
                    <a:lnTo>
                      <a:pt x="2776" y="865"/>
                    </a:lnTo>
                    <a:lnTo>
                      <a:pt x="2774" y="853"/>
                    </a:lnTo>
                    <a:lnTo>
                      <a:pt x="2772" y="842"/>
                    </a:lnTo>
                    <a:lnTo>
                      <a:pt x="2769" y="831"/>
                    </a:lnTo>
                    <a:lnTo>
                      <a:pt x="2765" y="819"/>
                    </a:lnTo>
                    <a:lnTo>
                      <a:pt x="2757" y="795"/>
                    </a:lnTo>
                    <a:lnTo>
                      <a:pt x="2745" y="772"/>
                    </a:lnTo>
                    <a:lnTo>
                      <a:pt x="2732" y="748"/>
                    </a:lnTo>
                    <a:lnTo>
                      <a:pt x="2716" y="723"/>
                    </a:lnTo>
                    <a:lnTo>
                      <a:pt x="2699" y="701"/>
                    </a:lnTo>
                    <a:lnTo>
                      <a:pt x="2679" y="678"/>
                    </a:lnTo>
                    <a:lnTo>
                      <a:pt x="2716" y="645"/>
                    </a:lnTo>
                    <a:close/>
                    <a:moveTo>
                      <a:pt x="2824" y="860"/>
                    </a:moveTo>
                    <a:lnTo>
                      <a:pt x="2825" y="870"/>
                    </a:lnTo>
                    <a:lnTo>
                      <a:pt x="2825" y="880"/>
                    </a:lnTo>
                    <a:lnTo>
                      <a:pt x="2825" y="890"/>
                    </a:lnTo>
                    <a:lnTo>
                      <a:pt x="2824" y="899"/>
                    </a:lnTo>
                    <a:lnTo>
                      <a:pt x="2776" y="894"/>
                    </a:lnTo>
                    <a:lnTo>
                      <a:pt x="2777" y="880"/>
                    </a:lnTo>
                    <a:lnTo>
                      <a:pt x="2776" y="865"/>
                    </a:lnTo>
                    <a:lnTo>
                      <a:pt x="2824" y="860"/>
                    </a:lnTo>
                    <a:close/>
                    <a:moveTo>
                      <a:pt x="2824" y="899"/>
                    </a:moveTo>
                    <a:lnTo>
                      <a:pt x="2824" y="900"/>
                    </a:lnTo>
                    <a:lnTo>
                      <a:pt x="2824" y="900"/>
                    </a:lnTo>
                    <a:lnTo>
                      <a:pt x="2801" y="897"/>
                    </a:lnTo>
                    <a:lnTo>
                      <a:pt x="2824" y="899"/>
                    </a:lnTo>
                    <a:close/>
                    <a:moveTo>
                      <a:pt x="2824" y="900"/>
                    </a:moveTo>
                    <a:lnTo>
                      <a:pt x="2795" y="1116"/>
                    </a:lnTo>
                    <a:lnTo>
                      <a:pt x="2747" y="1109"/>
                    </a:lnTo>
                    <a:lnTo>
                      <a:pt x="2776" y="894"/>
                    </a:lnTo>
                    <a:lnTo>
                      <a:pt x="2824" y="900"/>
                    </a:lnTo>
                    <a:close/>
                    <a:moveTo>
                      <a:pt x="2747" y="1109"/>
                    </a:moveTo>
                    <a:lnTo>
                      <a:pt x="2746" y="1113"/>
                    </a:lnTo>
                    <a:lnTo>
                      <a:pt x="2747" y="1109"/>
                    </a:lnTo>
                    <a:lnTo>
                      <a:pt x="2771" y="1113"/>
                    </a:lnTo>
                    <a:lnTo>
                      <a:pt x="2747" y="1109"/>
                    </a:lnTo>
                    <a:close/>
                    <a:moveTo>
                      <a:pt x="2795" y="1116"/>
                    </a:moveTo>
                    <a:lnTo>
                      <a:pt x="2790" y="1150"/>
                    </a:lnTo>
                    <a:lnTo>
                      <a:pt x="2782" y="1182"/>
                    </a:lnTo>
                    <a:lnTo>
                      <a:pt x="2773" y="1212"/>
                    </a:lnTo>
                    <a:lnTo>
                      <a:pt x="2761" y="1240"/>
                    </a:lnTo>
                    <a:lnTo>
                      <a:pt x="2748" y="1266"/>
                    </a:lnTo>
                    <a:lnTo>
                      <a:pt x="2733" y="1289"/>
                    </a:lnTo>
                    <a:lnTo>
                      <a:pt x="2716" y="1312"/>
                    </a:lnTo>
                    <a:lnTo>
                      <a:pt x="2698" y="1332"/>
                    </a:lnTo>
                    <a:lnTo>
                      <a:pt x="2677" y="1352"/>
                    </a:lnTo>
                    <a:lnTo>
                      <a:pt x="2656" y="1369"/>
                    </a:lnTo>
                    <a:lnTo>
                      <a:pt x="2632" y="1384"/>
                    </a:lnTo>
                    <a:lnTo>
                      <a:pt x="2609" y="1398"/>
                    </a:lnTo>
                    <a:lnTo>
                      <a:pt x="2583" y="1411"/>
                    </a:lnTo>
                    <a:lnTo>
                      <a:pt x="2556" y="1421"/>
                    </a:lnTo>
                    <a:lnTo>
                      <a:pt x="2527" y="1431"/>
                    </a:lnTo>
                    <a:lnTo>
                      <a:pt x="2498" y="1438"/>
                    </a:lnTo>
                    <a:lnTo>
                      <a:pt x="2468" y="1446"/>
                    </a:lnTo>
                    <a:lnTo>
                      <a:pt x="2437" y="1452"/>
                    </a:lnTo>
                    <a:lnTo>
                      <a:pt x="2405" y="1457"/>
                    </a:lnTo>
                    <a:lnTo>
                      <a:pt x="2373" y="1460"/>
                    </a:lnTo>
                    <a:lnTo>
                      <a:pt x="2338" y="1463"/>
                    </a:lnTo>
                    <a:lnTo>
                      <a:pt x="2305" y="1464"/>
                    </a:lnTo>
                    <a:lnTo>
                      <a:pt x="2270" y="1465"/>
                    </a:lnTo>
                    <a:lnTo>
                      <a:pt x="2234" y="1465"/>
                    </a:lnTo>
                    <a:lnTo>
                      <a:pt x="2199" y="1464"/>
                    </a:lnTo>
                    <a:lnTo>
                      <a:pt x="2163" y="1463"/>
                    </a:lnTo>
                    <a:lnTo>
                      <a:pt x="2126" y="1461"/>
                    </a:lnTo>
                    <a:lnTo>
                      <a:pt x="2090" y="1459"/>
                    </a:lnTo>
                    <a:lnTo>
                      <a:pt x="2017" y="1451"/>
                    </a:lnTo>
                    <a:lnTo>
                      <a:pt x="1943" y="1443"/>
                    </a:lnTo>
                    <a:lnTo>
                      <a:pt x="1948" y="1394"/>
                    </a:lnTo>
                    <a:lnTo>
                      <a:pt x="2018" y="1402"/>
                    </a:lnTo>
                    <a:lnTo>
                      <a:pt x="2086" y="1409"/>
                    </a:lnTo>
                    <a:lnTo>
                      <a:pt x="2121" y="1412"/>
                    </a:lnTo>
                    <a:lnTo>
                      <a:pt x="2155" y="1414"/>
                    </a:lnTo>
                    <a:lnTo>
                      <a:pt x="2189" y="1415"/>
                    </a:lnTo>
                    <a:lnTo>
                      <a:pt x="2223" y="1416"/>
                    </a:lnTo>
                    <a:lnTo>
                      <a:pt x="2256" y="1416"/>
                    </a:lnTo>
                    <a:lnTo>
                      <a:pt x="2288" y="1416"/>
                    </a:lnTo>
                    <a:lnTo>
                      <a:pt x="2320" y="1415"/>
                    </a:lnTo>
                    <a:lnTo>
                      <a:pt x="2352" y="1413"/>
                    </a:lnTo>
                    <a:lnTo>
                      <a:pt x="2382" y="1409"/>
                    </a:lnTo>
                    <a:lnTo>
                      <a:pt x="2412" y="1405"/>
                    </a:lnTo>
                    <a:lnTo>
                      <a:pt x="2441" y="1401"/>
                    </a:lnTo>
                    <a:lnTo>
                      <a:pt x="2470" y="1394"/>
                    </a:lnTo>
                    <a:lnTo>
                      <a:pt x="2497" y="1387"/>
                    </a:lnTo>
                    <a:lnTo>
                      <a:pt x="2524" y="1379"/>
                    </a:lnTo>
                    <a:lnTo>
                      <a:pt x="2549" y="1370"/>
                    </a:lnTo>
                    <a:lnTo>
                      <a:pt x="2573" y="1359"/>
                    </a:lnTo>
                    <a:lnTo>
                      <a:pt x="2596" y="1346"/>
                    </a:lnTo>
                    <a:lnTo>
                      <a:pt x="2617" y="1333"/>
                    </a:lnTo>
                    <a:lnTo>
                      <a:pt x="2638" y="1318"/>
                    </a:lnTo>
                    <a:lnTo>
                      <a:pt x="2656" y="1301"/>
                    </a:lnTo>
                    <a:lnTo>
                      <a:pt x="2673" y="1284"/>
                    </a:lnTo>
                    <a:lnTo>
                      <a:pt x="2689" y="1264"/>
                    </a:lnTo>
                    <a:lnTo>
                      <a:pt x="2703" y="1242"/>
                    </a:lnTo>
                    <a:lnTo>
                      <a:pt x="2716" y="1220"/>
                    </a:lnTo>
                    <a:lnTo>
                      <a:pt x="2726" y="1195"/>
                    </a:lnTo>
                    <a:lnTo>
                      <a:pt x="2735" y="1168"/>
                    </a:lnTo>
                    <a:lnTo>
                      <a:pt x="2742" y="1140"/>
                    </a:lnTo>
                    <a:lnTo>
                      <a:pt x="2747" y="1109"/>
                    </a:lnTo>
                    <a:lnTo>
                      <a:pt x="2795" y="1116"/>
                    </a:lnTo>
                    <a:close/>
                    <a:moveTo>
                      <a:pt x="1943" y="1443"/>
                    </a:moveTo>
                    <a:lnTo>
                      <a:pt x="1916" y="1440"/>
                    </a:lnTo>
                    <a:lnTo>
                      <a:pt x="1890" y="1436"/>
                    </a:lnTo>
                    <a:lnTo>
                      <a:pt x="1863" y="1433"/>
                    </a:lnTo>
                    <a:lnTo>
                      <a:pt x="1838" y="1429"/>
                    </a:lnTo>
                    <a:lnTo>
                      <a:pt x="1812" y="1426"/>
                    </a:lnTo>
                    <a:lnTo>
                      <a:pt x="1786" y="1421"/>
                    </a:lnTo>
                    <a:lnTo>
                      <a:pt x="1762" y="1418"/>
                    </a:lnTo>
                    <a:lnTo>
                      <a:pt x="1736" y="1414"/>
                    </a:lnTo>
                    <a:lnTo>
                      <a:pt x="1743" y="1366"/>
                    </a:lnTo>
                    <a:lnTo>
                      <a:pt x="1768" y="1370"/>
                    </a:lnTo>
                    <a:lnTo>
                      <a:pt x="1794" y="1373"/>
                    </a:lnTo>
                    <a:lnTo>
                      <a:pt x="1818" y="1377"/>
                    </a:lnTo>
                    <a:lnTo>
                      <a:pt x="1844" y="1381"/>
                    </a:lnTo>
                    <a:lnTo>
                      <a:pt x="1870" y="1384"/>
                    </a:lnTo>
                    <a:lnTo>
                      <a:pt x="1896" y="1388"/>
                    </a:lnTo>
                    <a:lnTo>
                      <a:pt x="1922" y="1391"/>
                    </a:lnTo>
                    <a:lnTo>
                      <a:pt x="1948" y="1394"/>
                    </a:lnTo>
                    <a:lnTo>
                      <a:pt x="1943" y="1443"/>
                    </a:lnTo>
                    <a:close/>
                    <a:moveTo>
                      <a:pt x="1736" y="1414"/>
                    </a:moveTo>
                    <a:lnTo>
                      <a:pt x="1686" y="1407"/>
                    </a:lnTo>
                    <a:lnTo>
                      <a:pt x="1639" y="1400"/>
                    </a:lnTo>
                    <a:lnTo>
                      <a:pt x="1592" y="1393"/>
                    </a:lnTo>
                    <a:lnTo>
                      <a:pt x="1548" y="1388"/>
                    </a:lnTo>
                    <a:lnTo>
                      <a:pt x="1506" y="1384"/>
                    </a:lnTo>
                    <a:lnTo>
                      <a:pt x="1466" y="1381"/>
                    </a:lnTo>
                    <a:lnTo>
                      <a:pt x="1428" y="1377"/>
                    </a:lnTo>
                    <a:lnTo>
                      <a:pt x="1394" y="1377"/>
                    </a:lnTo>
                    <a:lnTo>
                      <a:pt x="1394" y="1328"/>
                    </a:lnTo>
                    <a:lnTo>
                      <a:pt x="1429" y="1329"/>
                    </a:lnTo>
                    <a:lnTo>
                      <a:pt x="1468" y="1331"/>
                    </a:lnTo>
                    <a:lnTo>
                      <a:pt x="1508" y="1334"/>
                    </a:lnTo>
                    <a:lnTo>
                      <a:pt x="1552" y="1340"/>
                    </a:lnTo>
                    <a:lnTo>
                      <a:pt x="1597" y="1345"/>
                    </a:lnTo>
                    <a:lnTo>
                      <a:pt x="1645" y="1352"/>
                    </a:lnTo>
                    <a:lnTo>
                      <a:pt x="1693" y="1358"/>
                    </a:lnTo>
                    <a:lnTo>
                      <a:pt x="1743" y="1366"/>
                    </a:lnTo>
                    <a:lnTo>
                      <a:pt x="1736" y="1414"/>
                    </a:lnTo>
                    <a:close/>
                    <a:moveTo>
                      <a:pt x="1376" y="1368"/>
                    </a:moveTo>
                    <a:lnTo>
                      <a:pt x="1341" y="1328"/>
                    </a:lnTo>
                    <a:lnTo>
                      <a:pt x="1394" y="1328"/>
                    </a:lnTo>
                    <a:lnTo>
                      <a:pt x="1394" y="1353"/>
                    </a:lnTo>
                    <a:lnTo>
                      <a:pt x="1376" y="1368"/>
                    </a:lnTo>
                    <a:close/>
                    <a:moveTo>
                      <a:pt x="1413" y="1337"/>
                    </a:moveTo>
                    <a:lnTo>
                      <a:pt x="1429" y="1356"/>
                    </a:lnTo>
                    <a:lnTo>
                      <a:pt x="1446" y="1373"/>
                    </a:lnTo>
                    <a:lnTo>
                      <a:pt x="1465" y="1390"/>
                    </a:lnTo>
                    <a:lnTo>
                      <a:pt x="1483" y="1405"/>
                    </a:lnTo>
                    <a:lnTo>
                      <a:pt x="1502" y="1421"/>
                    </a:lnTo>
                    <a:lnTo>
                      <a:pt x="1521" y="1435"/>
                    </a:lnTo>
                    <a:lnTo>
                      <a:pt x="1542" y="1448"/>
                    </a:lnTo>
                    <a:lnTo>
                      <a:pt x="1562" y="1461"/>
                    </a:lnTo>
                    <a:lnTo>
                      <a:pt x="1604" y="1486"/>
                    </a:lnTo>
                    <a:lnTo>
                      <a:pt x="1647" y="1508"/>
                    </a:lnTo>
                    <a:lnTo>
                      <a:pt x="1690" y="1528"/>
                    </a:lnTo>
                    <a:lnTo>
                      <a:pt x="1731" y="1549"/>
                    </a:lnTo>
                    <a:lnTo>
                      <a:pt x="1711" y="1593"/>
                    </a:lnTo>
                    <a:lnTo>
                      <a:pt x="1667" y="1572"/>
                    </a:lnTo>
                    <a:lnTo>
                      <a:pt x="1622" y="1550"/>
                    </a:lnTo>
                    <a:lnTo>
                      <a:pt x="1600" y="1539"/>
                    </a:lnTo>
                    <a:lnTo>
                      <a:pt x="1578" y="1527"/>
                    </a:lnTo>
                    <a:lnTo>
                      <a:pt x="1556" y="1515"/>
                    </a:lnTo>
                    <a:lnTo>
                      <a:pt x="1534" y="1502"/>
                    </a:lnTo>
                    <a:lnTo>
                      <a:pt x="1513" y="1488"/>
                    </a:lnTo>
                    <a:lnTo>
                      <a:pt x="1491" y="1474"/>
                    </a:lnTo>
                    <a:lnTo>
                      <a:pt x="1471" y="1459"/>
                    </a:lnTo>
                    <a:lnTo>
                      <a:pt x="1451" y="1443"/>
                    </a:lnTo>
                    <a:lnTo>
                      <a:pt x="1430" y="1426"/>
                    </a:lnTo>
                    <a:lnTo>
                      <a:pt x="1411" y="1407"/>
                    </a:lnTo>
                    <a:lnTo>
                      <a:pt x="1393" y="1388"/>
                    </a:lnTo>
                    <a:lnTo>
                      <a:pt x="1376" y="1368"/>
                    </a:lnTo>
                    <a:lnTo>
                      <a:pt x="1413" y="1337"/>
                    </a:lnTo>
                    <a:close/>
                    <a:moveTo>
                      <a:pt x="1731" y="1549"/>
                    </a:moveTo>
                    <a:lnTo>
                      <a:pt x="1766" y="1565"/>
                    </a:lnTo>
                    <a:lnTo>
                      <a:pt x="1799" y="1581"/>
                    </a:lnTo>
                    <a:lnTo>
                      <a:pt x="1831" y="1597"/>
                    </a:lnTo>
                    <a:lnTo>
                      <a:pt x="1861" y="1613"/>
                    </a:lnTo>
                    <a:lnTo>
                      <a:pt x="1890" y="1630"/>
                    </a:lnTo>
                    <a:lnTo>
                      <a:pt x="1918" y="1649"/>
                    </a:lnTo>
                    <a:lnTo>
                      <a:pt x="1931" y="1658"/>
                    </a:lnTo>
                    <a:lnTo>
                      <a:pt x="1943" y="1669"/>
                    </a:lnTo>
                    <a:lnTo>
                      <a:pt x="1955" y="1679"/>
                    </a:lnTo>
                    <a:lnTo>
                      <a:pt x="1965" y="1689"/>
                    </a:lnTo>
                    <a:lnTo>
                      <a:pt x="1976" y="1700"/>
                    </a:lnTo>
                    <a:lnTo>
                      <a:pt x="1986" y="1712"/>
                    </a:lnTo>
                    <a:lnTo>
                      <a:pt x="1994" y="1725"/>
                    </a:lnTo>
                    <a:lnTo>
                      <a:pt x="2003" y="1736"/>
                    </a:lnTo>
                    <a:lnTo>
                      <a:pt x="2010" y="1750"/>
                    </a:lnTo>
                    <a:lnTo>
                      <a:pt x="2017" y="1763"/>
                    </a:lnTo>
                    <a:lnTo>
                      <a:pt x="2022" y="1778"/>
                    </a:lnTo>
                    <a:lnTo>
                      <a:pt x="2027" y="1793"/>
                    </a:lnTo>
                    <a:lnTo>
                      <a:pt x="2031" y="1808"/>
                    </a:lnTo>
                    <a:lnTo>
                      <a:pt x="2034" y="1825"/>
                    </a:lnTo>
                    <a:lnTo>
                      <a:pt x="2036" y="1842"/>
                    </a:lnTo>
                    <a:lnTo>
                      <a:pt x="2037" y="1860"/>
                    </a:lnTo>
                    <a:lnTo>
                      <a:pt x="2037" y="1879"/>
                    </a:lnTo>
                    <a:lnTo>
                      <a:pt x="2036" y="1898"/>
                    </a:lnTo>
                    <a:lnTo>
                      <a:pt x="2034" y="1919"/>
                    </a:lnTo>
                    <a:lnTo>
                      <a:pt x="2031" y="1940"/>
                    </a:lnTo>
                    <a:lnTo>
                      <a:pt x="1982" y="1932"/>
                    </a:lnTo>
                    <a:lnTo>
                      <a:pt x="1985" y="1913"/>
                    </a:lnTo>
                    <a:lnTo>
                      <a:pt x="1987" y="1896"/>
                    </a:lnTo>
                    <a:lnTo>
                      <a:pt x="1988" y="1880"/>
                    </a:lnTo>
                    <a:lnTo>
                      <a:pt x="1988" y="1864"/>
                    </a:lnTo>
                    <a:lnTo>
                      <a:pt x="1987" y="1849"/>
                    </a:lnTo>
                    <a:lnTo>
                      <a:pt x="1985" y="1834"/>
                    </a:lnTo>
                    <a:lnTo>
                      <a:pt x="1981" y="1820"/>
                    </a:lnTo>
                    <a:lnTo>
                      <a:pt x="1978" y="1807"/>
                    </a:lnTo>
                    <a:lnTo>
                      <a:pt x="1974" y="1794"/>
                    </a:lnTo>
                    <a:lnTo>
                      <a:pt x="1968" y="1783"/>
                    </a:lnTo>
                    <a:lnTo>
                      <a:pt x="1962" y="1771"/>
                    </a:lnTo>
                    <a:lnTo>
                      <a:pt x="1956" y="1759"/>
                    </a:lnTo>
                    <a:lnTo>
                      <a:pt x="1948" y="1748"/>
                    </a:lnTo>
                    <a:lnTo>
                      <a:pt x="1940" y="1738"/>
                    </a:lnTo>
                    <a:lnTo>
                      <a:pt x="1931" y="1728"/>
                    </a:lnTo>
                    <a:lnTo>
                      <a:pt x="1921" y="1718"/>
                    </a:lnTo>
                    <a:lnTo>
                      <a:pt x="1912" y="1709"/>
                    </a:lnTo>
                    <a:lnTo>
                      <a:pt x="1901" y="1700"/>
                    </a:lnTo>
                    <a:lnTo>
                      <a:pt x="1890" y="1691"/>
                    </a:lnTo>
                    <a:lnTo>
                      <a:pt x="1878" y="1683"/>
                    </a:lnTo>
                    <a:lnTo>
                      <a:pt x="1854" y="1667"/>
                    </a:lnTo>
                    <a:lnTo>
                      <a:pt x="1828" y="1651"/>
                    </a:lnTo>
                    <a:lnTo>
                      <a:pt x="1800" y="1636"/>
                    </a:lnTo>
                    <a:lnTo>
                      <a:pt x="1771" y="1622"/>
                    </a:lnTo>
                    <a:lnTo>
                      <a:pt x="1741" y="1608"/>
                    </a:lnTo>
                    <a:lnTo>
                      <a:pt x="1711" y="1593"/>
                    </a:lnTo>
                    <a:lnTo>
                      <a:pt x="1731" y="1549"/>
                    </a:lnTo>
                    <a:close/>
                    <a:moveTo>
                      <a:pt x="1983" y="1945"/>
                    </a:moveTo>
                    <a:lnTo>
                      <a:pt x="1981" y="1938"/>
                    </a:lnTo>
                    <a:lnTo>
                      <a:pt x="1982" y="1932"/>
                    </a:lnTo>
                    <a:lnTo>
                      <a:pt x="2006" y="1936"/>
                    </a:lnTo>
                    <a:lnTo>
                      <a:pt x="1983" y="1945"/>
                    </a:lnTo>
                    <a:close/>
                    <a:moveTo>
                      <a:pt x="2029" y="1926"/>
                    </a:moveTo>
                    <a:lnTo>
                      <a:pt x="2037" y="1944"/>
                    </a:lnTo>
                    <a:lnTo>
                      <a:pt x="2044" y="1965"/>
                    </a:lnTo>
                    <a:lnTo>
                      <a:pt x="2050" y="1985"/>
                    </a:lnTo>
                    <a:lnTo>
                      <a:pt x="2056" y="2007"/>
                    </a:lnTo>
                    <a:lnTo>
                      <a:pt x="2063" y="2028"/>
                    </a:lnTo>
                    <a:lnTo>
                      <a:pt x="2067" y="2049"/>
                    </a:lnTo>
                    <a:lnTo>
                      <a:pt x="2072" y="2072"/>
                    </a:lnTo>
                    <a:lnTo>
                      <a:pt x="2077" y="2094"/>
                    </a:lnTo>
                    <a:lnTo>
                      <a:pt x="2029" y="2103"/>
                    </a:lnTo>
                    <a:lnTo>
                      <a:pt x="2020" y="2061"/>
                    </a:lnTo>
                    <a:lnTo>
                      <a:pt x="2009" y="2019"/>
                    </a:lnTo>
                    <a:lnTo>
                      <a:pt x="2004" y="2000"/>
                    </a:lnTo>
                    <a:lnTo>
                      <a:pt x="1997" y="1981"/>
                    </a:lnTo>
                    <a:lnTo>
                      <a:pt x="1991" y="1963"/>
                    </a:lnTo>
                    <a:lnTo>
                      <a:pt x="1983" y="1945"/>
                    </a:lnTo>
                    <a:lnTo>
                      <a:pt x="2029" y="1926"/>
                    </a:lnTo>
                    <a:close/>
                    <a:moveTo>
                      <a:pt x="2077" y="2094"/>
                    </a:moveTo>
                    <a:lnTo>
                      <a:pt x="2081" y="2120"/>
                    </a:lnTo>
                    <a:lnTo>
                      <a:pt x="2084" y="2147"/>
                    </a:lnTo>
                    <a:lnTo>
                      <a:pt x="2087" y="2173"/>
                    </a:lnTo>
                    <a:lnTo>
                      <a:pt x="2090" y="2197"/>
                    </a:lnTo>
                    <a:lnTo>
                      <a:pt x="2092" y="2223"/>
                    </a:lnTo>
                    <a:lnTo>
                      <a:pt x="2094" y="2247"/>
                    </a:lnTo>
                    <a:lnTo>
                      <a:pt x="2094" y="2270"/>
                    </a:lnTo>
                    <a:lnTo>
                      <a:pt x="2095" y="2293"/>
                    </a:lnTo>
                    <a:lnTo>
                      <a:pt x="2046" y="2293"/>
                    </a:lnTo>
                    <a:lnTo>
                      <a:pt x="2046" y="2271"/>
                    </a:lnTo>
                    <a:lnTo>
                      <a:pt x="2045" y="2249"/>
                    </a:lnTo>
                    <a:lnTo>
                      <a:pt x="2044" y="2225"/>
                    </a:lnTo>
                    <a:lnTo>
                      <a:pt x="2041" y="2202"/>
                    </a:lnTo>
                    <a:lnTo>
                      <a:pt x="2039" y="2177"/>
                    </a:lnTo>
                    <a:lnTo>
                      <a:pt x="2036" y="2152"/>
                    </a:lnTo>
                    <a:lnTo>
                      <a:pt x="2033" y="2128"/>
                    </a:lnTo>
                    <a:lnTo>
                      <a:pt x="2029" y="2103"/>
                    </a:lnTo>
                    <a:lnTo>
                      <a:pt x="2077" y="2094"/>
                    </a:lnTo>
                    <a:close/>
                    <a:moveTo>
                      <a:pt x="2046" y="2298"/>
                    </a:moveTo>
                    <a:lnTo>
                      <a:pt x="2046" y="2296"/>
                    </a:lnTo>
                    <a:lnTo>
                      <a:pt x="2046" y="2293"/>
                    </a:lnTo>
                    <a:lnTo>
                      <a:pt x="2070" y="2293"/>
                    </a:lnTo>
                    <a:lnTo>
                      <a:pt x="2046" y="2298"/>
                    </a:lnTo>
                    <a:close/>
                    <a:moveTo>
                      <a:pt x="2094" y="2287"/>
                    </a:moveTo>
                    <a:lnTo>
                      <a:pt x="2095" y="2293"/>
                    </a:lnTo>
                    <a:lnTo>
                      <a:pt x="2097" y="2297"/>
                    </a:lnTo>
                    <a:lnTo>
                      <a:pt x="2099" y="2300"/>
                    </a:lnTo>
                    <a:lnTo>
                      <a:pt x="2103" y="2305"/>
                    </a:lnTo>
                    <a:lnTo>
                      <a:pt x="2106" y="2307"/>
                    </a:lnTo>
                    <a:lnTo>
                      <a:pt x="2110" y="2310"/>
                    </a:lnTo>
                    <a:lnTo>
                      <a:pt x="2114" y="2312"/>
                    </a:lnTo>
                    <a:lnTo>
                      <a:pt x="2119" y="2314"/>
                    </a:lnTo>
                    <a:lnTo>
                      <a:pt x="2129" y="2317"/>
                    </a:lnTo>
                    <a:lnTo>
                      <a:pt x="2140" y="2319"/>
                    </a:lnTo>
                    <a:lnTo>
                      <a:pt x="2153" y="2320"/>
                    </a:lnTo>
                    <a:lnTo>
                      <a:pt x="2167" y="2320"/>
                    </a:lnTo>
                    <a:lnTo>
                      <a:pt x="2196" y="2316"/>
                    </a:lnTo>
                    <a:lnTo>
                      <a:pt x="2226" y="2311"/>
                    </a:lnTo>
                    <a:lnTo>
                      <a:pt x="2257" y="2305"/>
                    </a:lnTo>
                    <a:lnTo>
                      <a:pt x="2286" y="2297"/>
                    </a:lnTo>
                    <a:lnTo>
                      <a:pt x="2297" y="2345"/>
                    </a:lnTo>
                    <a:lnTo>
                      <a:pt x="2260" y="2354"/>
                    </a:lnTo>
                    <a:lnTo>
                      <a:pt x="2222" y="2361"/>
                    </a:lnTo>
                    <a:lnTo>
                      <a:pt x="2202" y="2365"/>
                    </a:lnTo>
                    <a:lnTo>
                      <a:pt x="2183" y="2367"/>
                    </a:lnTo>
                    <a:lnTo>
                      <a:pt x="2164" y="2369"/>
                    </a:lnTo>
                    <a:lnTo>
                      <a:pt x="2145" y="2369"/>
                    </a:lnTo>
                    <a:lnTo>
                      <a:pt x="2127" y="2367"/>
                    </a:lnTo>
                    <a:lnTo>
                      <a:pt x="2111" y="2364"/>
                    </a:lnTo>
                    <a:lnTo>
                      <a:pt x="2104" y="2361"/>
                    </a:lnTo>
                    <a:lnTo>
                      <a:pt x="2096" y="2359"/>
                    </a:lnTo>
                    <a:lnTo>
                      <a:pt x="2089" y="2356"/>
                    </a:lnTo>
                    <a:lnTo>
                      <a:pt x="2082" y="2352"/>
                    </a:lnTo>
                    <a:lnTo>
                      <a:pt x="2076" y="2347"/>
                    </a:lnTo>
                    <a:lnTo>
                      <a:pt x="2070" y="2342"/>
                    </a:lnTo>
                    <a:lnTo>
                      <a:pt x="2065" y="2337"/>
                    </a:lnTo>
                    <a:lnTo>
                      <a:pt x="2060" y="2330"/>
                    </a:lnTo>
                    <a:lnTo>
                      <a:pt x="2055" y="2324"/>
                    </a:lnTo>
                    <a:lnTo>
                      <a:pt x="2052" y="2316"/>
                    </a:lnTo>
                    <a:lnTo>
                      <a:pt x="2049" y="2308"/>
                    </a:lnTo>
                    <a:lnTo>
                      <a:pt x="2046" y="2298"/>
                    </a:lnTo>
                    <a:lnTo>
                      <a:pt x="2094" y="2287"/>
                    </a:lnTo>
                    <a:close/>
                    <a:moveTo>
                      <a:pt x="2297" y="2345"/>
                    </a:moveTo>
                    <a:lnTo>
                      <a:pt x="2392" y="2322"/>
                    </a:lnTo>
                    <a:lnTo>
                      <a:pt x="2297" y="2345"/>
                    </a:lnTo>
                    <a:lnTo>
                      <a:pt x="2291" y="2321"/>
                    </a:lnTo>
                    <a:lnTo>
                      <a:pt x="2297" y="2345"/>
                    </a:lnTo>
                    <a:close/>
                    <a:moveTo>
                      <a:pt x="2286" y="2297"/>
                    </a:moveTo>
                    <a:lnTo>
                      <a:pt x="2309" y="2292"/>
                    </a:lnTo>
                    <a:lnTo>
                      <a:pt x="2332" y="2286"/>
                    </a:lnTo>
                    <a:lnTo>
                      <a:pt x="2342" y="2285"/>
                    </a:lnTo>
                    <a:lnTo>
                      <a:pt x="2351" y="2284"/>
                    </a:lnTo>
                    <a:lnTo>
                      <a:pt x="2359" y="2283"/>
                    </a:lnTo>
                    <a:lnTo>
                      <a:pt x="2366" y="2283"/>
                    </a:lnTo>
                    <a:lnTo>
                      <a:pt x="2362" y="2332"/>
                    </a:lnTo>
                    <a:lnTo>
                      <a:pt x="2352" y="2332"/>
                    </a:lnTo>
                    <a:lnTo>
                      <a:pt x="2337" y="2336"/>
                    </a:lnTo>
                    <a:lnTo>
                      <a:pt x="2319" y="2340"/>
                    </a:lnTo>
                    <a:lnTo>
                      <a:pt x="2297" y="2345"/>
                    </a:lnTo>
                    <a:lnTo>
                      <a:pt x="2286" y="2297"/>
                    </a:lnTo>
                    <a:close/>
                    <a:moveTo>
                      <a:pt x="2366" y="2283"/>
                    </a:moveTo>
                    <a:lnTo>
                      <a:pt x="2368" y="2284"/>
                    </a:lnTo>
                    <a:lnTo>
                      <a:pt x="2368" y="2284"/>
                    </a:lnTo>
                    <a:lnTo>
                      <a:pt x="2364" y="2308"/>
                    </a:lnTo>
                    <a:lnTo>
                      <a:pt x="2366" y="2283"/>
                    </a:lnTo>
                    <a:close/>
                    <a:moveTo>
                      <a:pt x="2368" y="2284"/>
                    </a:moveTo>
                    <a:lnTo>
                      <a:pt x="2385" y="2287"/>
                    </a:lnTo>
                    <a:lnTo>
                      <a:pt x="2401" y="2292"/>
                    </a:lnTo>
                    <a:lnTo>
                      <a:pt x="2417" y="2297"/>
                    </a:lnTo>
                    <a:lnTo>
                      <a:pt x="2432" y="2304"/>
                    </a:lnTo>
                    <a:lnTo>
                      <a:pt x="2462" y="2316"/>
                    </a:lnTo>
                    <a:lnTo>
                      <a:pt x="2492" y="2331"/>
                    </a:lnTo>
                    <a:lnTo>
                      <a:pt x="2470" y="2375"/>
                    </a:lnTo>
                    <a:lnTo>
                      <a:pt x="2442" y="2361"/>
                    </a:lnTo>
                    <a:lnTo>
                      <a:pt x="2416" y="2350"/>
                    </a:lnTo>
                    <a:lnTo>
                      <a:pt x="2402" y="2344"/>
                    </a:lnTo>
                    <a:lnTo>
                      <a:pt x="2388" y="2339"/>
                    </a:lnTo>
                    <a:lnTo>
                      <a:pt x="2374" y="2335"/>
                    </a:lnTo>
                    <a:lnTo>
                      <a:pt x="2360" y="2332"/>
                    </a:lnTo>
                    <a:lnTo>
                      <a:pt x="2368" y="2284"/>
                    </a:lnTo>
                    <a:close/>
                    <a:moveTo>
                      <a:pt x="2492" y="2331"/>
                    </a:moveTo>
                    <a:lnTo>
                      <a:pt x="2513" y="2342"/>
                    </a:lnTo>
                    <a:lnTo>
                      <a:pt x="2536" y="2353"/>
                    </a:lnTo>
                    <a:lnTo>
                      <a:pt x="2558" y="2362"/>
                    </a:lnTo>
                    <a:lnTo>
                      <a:pt x="2582" y="2370"/>
                    </a:lnTo>
                    <a:lnTo>
                      <a:pt x="2594" y="2373"/>
                    </a:lnTo>
                    <a:lnTo>
                      <a:pt x="2605" y="2376"/>
                    </a:lnTo>
                    <a:lnTo>
                      <a:pt x="2617" y="2379"/>
                    </a:lnTo>
                    <a:lnTo>
                      <a:pt x="2630" y="2380"/>
                    </a:lnTo>
                    <a:lnTo>
                      <a:pt x="2643" y="2380"/>
                    </a:lnTo>
                    <a:lnTo>
                      <a:pt x="2656" y="2380"/>
                    </a:lnTo>
                    <a:lnTo>
                      <a:pt x="2670" y="2379"/>
                    </a:lnTo>
                    <a:lnTo>
                      <a:pt x="2683" y="2376"/>
                    </a:lnTo>
                    <a:lnTo>
                      <a:pt x="2692" y="2425"/>
                    </a:lnTo>
                    <a:lnTo>
                      <a:pt x="2675" y="2428"/>
                    </a:lnTo>
                    <a:lnTo>
                      <a:pt x="2659" y="2429"/>
                    </a:lnTo>
                    <a:lnTo>
                      <a:pt x="2644" y="2429"/>
                    </a:lnTo>
                    <a:lnTo>
                      <a:pt x="2629" y="2429"/>
                    </a:lnTo>
                    <a:lnTo>
                      <a:pt x="2614" y="2428"/>
                    </a:lnTo>
                    <a:lnTo>
                      <a:pt x="2599" y="2426"/>
                    </a:lnTo>
                    <a:lnTo>
                      <a:pt x="2585" y="2423"/>
                    </a:lnTo>
                    <a:lnTo>
                      <a:pt x="2572" y="2418"/>
                    </a:lnTo>
                    <a:lnTo>
                      <a:pt x="2545" y="2410"/>
                    </a:lnTo>
                    <a:lnTo>
                      <a:pt x="2520" y="2399"/>
                    </a:lnTo>
                    <a:lnTo>
                      <a:pt x="2495" y="2387"/>
                    </a:lnTo>
                    <a:lnTo>
                      <a:pt x="2470" y="2375"/>
                    </a:lnTo>
                    <a:lnTo>
                      <a:pt x="2492" y="2331"/>
                    </a:lnTo>
                    <a:close/>
                    <a:moveTo>
                      <a:pt x="2693" y="2425"/>
                    </a:moveTo>
                    <a:lnTo>
                      <a:pt x="2692" y="2425"/>
                    </a:lnTo>
                    <a:lnTo>
                      <a:pt x="2692" y="2425"/>
                    </a:lnTo>
                    <a:lnTo>
                      <a:pt x="2688" y="2401"/>
                    </a:lnTo>
                    <a:lnTo>
                      <a:pt x="2693" y="2425"/>
                    </a:lnTo>
                    <a:close/>
                    <a:moveTo>
                      <a:pt x="2682" y="2378"/>
                    </a:moveTo>
                    <a:lnTo>
                      <a:pt x="2688" y="2375"/>
                    </a:lnTo>
                    <a:lnTo>
                      <a:pt x="2693" y="2373"/>
                    </a:lnTo>
                    <a:lnTo>
                      <a:pt x="2699" y="2370"/>
                    </a:lnTo>
                    <a:lnTo>
                      <a:pt x="2704" y="2367"/>
                    </a:lnTo>
                    <a:lnTo>
                      <a:pt x="2708" y="2362"/>
                    </a:lnTo>
                    <a:lnTo>
                      <a:pt x="2712" y="2358"/>
                    </a:lnTo>
                    <a:lnTo>
                      <a:pt x="2716" y="2354"/>
                    </a:lnTo>
                    <a:lnTo>
                      <a:pt x="2719" y="2349"/>
                    </a:lnTo>
                    <a:lnTo>
                      <a:pt x="2724" y="2337"/>
                    </a:lnTo>
                    <a:lnTo>
                      <a:pt x="2729" y="2325"/>
                    </a:lnTo>
                    <a:lnTo>
                      <a:pt x="2732" y="2311"/>
                    </a:lnTo>
                    <a:lnTo>
                      <a:pt x="2733" y="2297"/>
                    </a:lnTo>
                    <a:lnTo>
                      <a:pt x="2734" y="2283"/>
                    </a:lnTo>
                    <a:lnTo>
                      <a:pt x="2735" y="2268"/>
                    </a:lnTo>
                    <a:lnTo>
                      <a:pt x="2734" y="2252"/>
                    </a:lnTo>
                    <a:lnTo>
                      <a:pt x="2733" y="2237"/>
                    </a:lnTo>
                    <a:lnTo>
                      <a:pt x="2730" y="2207"/>
                    </a:lnTo>
                    <a:lnTo>
                      <a:pt x="2727" y="2180"/>
                    </a:lnTo>
                    <a:lnTo>
                      <a:pt x="2775" y="2174"/>
                    </a:lnTo>
                    <a:lnTo>
                      <a:pt x="2779" y="2208"/>
                    </a:lnTo>
                    <a:lnTo>
                      <a:pt x="2782" y="2245"/>
                    </a:lnTo>
                    <a:lnTo>
                      <a:pt x="2783" y="2264"/>
                    </a:lnTo>
                    <a:lnTo>
                      <a:pt x="2783" y="2283"/>
                    </a:lnTo>
                    <a:lnTo>
                      <a:pt x="2782" y="2301"/>
                    </a:lnTo>
                    <a:lnTo>
                      <a:pt x="2780" y="2320"/>
                    </a:lnTo>
                    <a:lnTo>
                      <a:pt x="2777" y="2338"/>
                    </a:lnTo>
                    <a:lnTo>
                      <a:pt x="2772" y="2355"/>
                    </a:lnTo>
                    <a:lnTo>
                      <a:pt x="2768" y="2362"/>
                    </a:lnTo>
                    <a:lnTo>
                      <a:pt x="2764" y="2371"/>
                    </a:lnTo>
                    <a:lnTo>
                      <a:pt x="2760" y="2379"/>
                    </a:lnTo>
                    <a:lnTo>
                      <a:pt x="2754" y="2385"/>
                    </a:lnTo>
                    <a:lnTo>
                      <a:pt x="2749" y="2391"/>
                    </a:lnTo>
                    <a:lnTo>
                      <a:pt x="2744" y="2398"/>
                    </a:lnTo>
                    <a:lnTo>
                      <a:pt x="2737" y="2403"/>
                    </a:lnTo>
                    <a:lnTo>
                      <a:pt x="2730" y="2409"/>
                    </a:lnTo>
                    <a:lnTo>
                      <a:pt x="2721" y="2414"/>
                    </a:lnTo>
                    <a:lnTo>
                      <a:pt x="2713" y="2418"/>
                    </a:lnTo>
                    <a:lnTo>
                      <a:pt x="2704" y="2421"/>
                    </a:lnTo>
                    <a:lnTo>
                      <a:pt x="2693" y="2425"/>
                    </a:lnTo>
                    <a:lnTo>
                      <a:pt x="2682" y="2378"/>
                    </a:lnTo>
                    <a:close/>
                    <a:moveTo>
                      <a:pt x="2727" y="2180"/>
                    </a:moveTo>
                    <a:lnTo>
                      <a:pt x="2724" y="2165"/>
                    </a:lnTo>
                    <a:lnTo>
                      <a:pt x="2723" y="2152"/>
                    </a:lnTo>
                    <a:lnTo>
                      <a:pt x="2722" y="2142"/>
                    </a:lnTo>
                    <a:lnTo>
                      <a:pt x="2722" y="2131"/>
                    </a:lnTo>
                    <a:lnTo>
                      <a:pt x="2771" y="2131"/>
                    </a:lnTo>
                    <a:lnTo>
                      <a:pt x="2772" y="2140"/>
                    </a:lnTo>
                    <a:lnTo>
                      <a:pt x="2772" y="2149"/>
                    </a:lnTo>
                    <a:lnTo>
                      <a:pt x="2774" y="2161"/>
                    </a:lnTo>
                    <a:lnTo>
                      <a:pt x="2775" y="2174"/>
                    </a:lnTo>
                    <a:lnTo>
                      <a:pt x="2727" y="2180"/>
                    </a:lnTo>
                    <a:close/>
                    <a:moveTo>
                      <a:pt x="2746" y="2107"/>
                    </a:moveTo>
                    <a:lnTo>
                      <a:pt x="2771" y="2107"/>
                    </a:lnTo>
                    <a:lnTo>
                      <a:pt x="2771" y="2131"/>
                    </a:lnTo>
                    <a:lnTo>
                      <a:pt x="2746" y="2131"/>
                    </a:lnTo>
                    <a:lnTo>
                      <a:pt x="2746" y="2107"/>
                    </a:lnTo>
                    <a:close/>
                    <a:moveTo>
                      <a:pt x="2746" y="2156"/>
                    </a:moveTo>
                    <a:lnTo>
                      <a:pt x="2707" y="2156"/>
                    </a:lnTo>
                    <a:lnTo>
                      <a:pt x="2671" y="2155"/>
                    </a:lnTo>
                    <a:lnTo>
                      <a:pt x="2638" y="2152"/>
                    </a:lnTo>
                    <a:lnTo>
                      <a:pt x="2608" y="2149"/>
                    </a:lnTo>
                    <a:lnTo>
                      <a:pt x="2594" y="2147"/>
                    </a:lnTo>
                    <a:lnTo>
                      <a:pt x="2580" y="2145"/>
                    </a:lnTo>
                    <a:lnTo>
                      <a:pt x="2567" y="2142"/>
                    </a:lnTo>
                    <a:lnTo>
                      <a:pt x="2555" y="2138"/>
                    </a:lnTo>
                    <a:lnTo>
                      <a:pt x="2543" y="2135"/>
                    </a:lnTo>
                    <a:lnTo>
                      <a:pt x="2532" y="2130"/>
                    </a:lnTo>
                    <a:lnTo>
                      <a:pt x="2522" y="2126"/>
                    </a:lnTo>
                    <a:lnTo>
                      <a:pt x="2512" y="2120"/>
                    </a:lnTo>
                    <a:lnTo>
                      <a:pt x="2537" y="2078"/>
                    </a:lnTo>
                    <a:lnTo>
                      <a:pt x="2545" y="2083"/>
                    </a:lnTo>
                    <a:lnTo>
                      <a:pt x="2554" y="2086"/>
                    </a:lnTo>
                    <a:lnTo>
                      <a:pt x="2564" y="2090"/>
                    </a:lnTo>
                    <a:lnTo>
                      <a:pt x="2573" y="2092"/>
                    </a:lnTo>
                    <a:lnTo>
                      <a:pt x="2595" y="2098"/>
                    </a:lnTo>
                    <a:lnTo>
                      <a:pt x="2619" y="2102"/>
                    </a:lnTo>
                    <a:lnTo>
                      <a:pt x="2646" y="2104"/>
                    </a:lnTo>
                    <a:lnTo>
                      <a:pt x="2677" y="2106"/>
                    </a:lnTo>
                    <a:lnTo>
                      <a:pt x="2710" y="2106"/>
                    </a:lnTo>
                    <a:lnTo>
                      <a:pt x="2746" y="2107"/>
                    </a:lnTo>
                    <a:lnTo>
                      <a:pt x="2746" y="2156"/>
                    </a:lnTo>
                    <a:close/>
                    <a:moveTo>
                      <a:pt x="2512" y="2120"/>
                    </a:moveTo>
                    <a:lnTo>
                      <a:pt x="2502" y="2114"/>
                    </a:lnTo>
                    <a:lnTo>
                      <a:pt x="2493" y="2107"/>
                    </a:lnTo>
                    <a:lnTo>
                      <a:pt x="2484" y="2100"/>
                    </a:lnTo>
                    <a:lnTo>
                      <a:pt x="2477" y="2091"/>
                    </a:lnTo>
                    <a:lnTo>
                      <a:pt x="2469" y="2083"/>
                    </a:lnTo>
                    <a:lnTo>
                      <a:pt x="2462" y="2073"/>
                    </a:lnTo>
                    <a:lnTo>
                      <a:pt x="2456" y="2063"/>
                    </a:lnTo>
                    <a:lnTo>
                      <a:pt x="2450" y="2052"/>
                    </a:lnTo>
                    <a:lnTo>
                      <a:pt x="2445" y="2040"/>
                    </a:lnTo>
                    <a:lnTo>
                      <a:pt x="2439" y="2028"/>
                    </a:lnTo>
                    <a:lnTo>
                      <a:pt x="2435" y="2014"/>
                    </a:lnTo>
                    <a:lnTo>
                      <a:pt x="2431" y="2000"/>
                    </a:lnTo>
                    <a:lnTo>
                      <a:pt x="2424" y="1969"/>
                    </a:lnTo>
                    <a:lnTo>
                      <a:pt x="2419" y="1934"/>
                    </a:lnTo>
                    <a:lnTo>
                      <a:pt x="2467" y="1927"/>
                    </a:lnTo>
                    <a:lnTo>
                      <a:pt x="2471" y="1956"/>
                    </a:lnTo>
                    <a:lnTo>
                      <a:pt x="2477" y="1982"/>
                    </a:lnTo>
                    <a:lnTo>
                      <a:pt x="2483" y="2006"/>
                    </a:lnTo>
                    <a:lnTo>
                      <a:pt x="2492" y="2025"/>
                    </a:lnTo>
                    <a:lnTo>
                      <a:pt x="2496" y="2033"/>
                    </a:lnTo>
                    <a:lnTo>
                      <a:pt x="2500" y="2042"/>
                    </a:lnTo>
                    <a:lnTo>
                      <a:pt x="2506" y="2049"/>
                    </a:lnTo>
                    <a:lnTo>
                      <a:pt x="2511" y="2056"/>
                    </a:lnTo>
                    <a:lnTo>
                      <a:pt x="2516" y="2062"/>
                    </a:lnTo>
                    <a:lnTo>
                      <a:pt x="2523" y="2068"/>
                    </a:lnTo>
                    <a:lnTo>
                      <a:pt x="2530" y="2073"/>
                    </a:lnTo>
                    <a:lnTo>
                      <a:pt x="2537" y="2078"/>
                    </a:lnTo>
                    <a:lnTo>
                      <a:pt x="2512" y="2120"/>
                    </a:lnTo>
                    <a:close/>
                    <a:moveTo>
                      <a:pt x="2419" y="1934"/>
                    </a:moveTo>
                    <a:lnTo>
                      <a:pt x="2417" y="1922"/>
                    </a:lnTo>
                    <a:lnTo>
                      <a:pt x="2425" y="1913"/>
                    </a:lnTo>
                    <a:lnTo>
                      <a:pt x="2442" y="1930"/>
                    </a:lnTo>
                    <a:lnTo>
                      <a:pt x="2419" y="1934"/>
                    </a:lnTo>
                    <a:close/>
                    <a:moveTo>
                      <a:pt x="2425" y="1913"/>
                    </a:moveTo>
                    <a:lnTo>
                      <a:pt x="2432" y="1907"/>
                    </a:lnTo>
                    <a:lnTo>
                      <a:pt x="2439" y="1900"/>
                    </a:lnTo>
                    <a:lnTo>
                      <a:pt x="2447" y="1895"/>
                    </a:lnTo>
                    <a:lnTo>
                      <a:pt x="2454" y="1891"/>
                    </a:lnTo>
                    <a:lnTo>
                      <a:pt x="2469" y="1882"/>
                    </a:lnTo>
                    <a:lnTo>
                      <a:pt x="2486" y="1875"/>
                    </a:lnTo>
                    <a:lnTo>
                      <a:pt x="2504" y="1869"/>
                    </a:lnTo>
                    <a:lnTo>
                      <a:pt x="2522" y="1866"/>
                    </a:lnTo>
                    <a:lnTo>
                      <a:pt x="2540" y="1864"/>
                    </a:lnTo>
                    <a:lnTo>
                      <a:pt x="2560" y="1863"/>
                    </a:lnTo>
                    <a:lnTo>
                      <a:pt x="2580" y="1862"/>
                    </a:lnTo>
                    <a:lnTo>
                      <a:pt x="2600" y="1863"/>
                    </a:lnTo>
                    <a:lnTo>
                      <a:pt x="2621" y="1865"/>
                    </a:lnTo>
                    <a:lnTo>
                      <a:pt x="2643" y="1867"/>
                    </a:lnTo>
                    <a:lnTo>
                      <a:pt x="2686" y="1873"/>
                    </a:lnTo>
                    <a:lnTo>
                      <a:pt x="2731" y="1880"/>
                    </a:lnTo>
                    <a:lnTo>
                      <a:pt x="2723" y="1928"/>
                    </a:lnTo>
                    <a:lnTo>
                      <a:pt x="2684" y="1922"/>
                    </a:lnTo>
                    <a:lnTo>
                      <a:pt x="2644" y="1917"/>
                    </a:lnTo>
                    <a:lnTo>
                      <a:pt x="2626" y="1914"/>
                    </a:lnTo>
                    <a:lnTo>
                      <a:pt x="2606" y="1912"/>
                    </a:lnTo>
                    <a:lnTo>
                      <a:pt x="2589" y="1911"/>
                    </a:lnTo>
                    <a:lnTo>
                      <a:pt x="2571" y="1911"/>
                    </a:lnTo>
                    <a:lnTo>
                      <a:pt x="2555" y="1912"/>
                    </a:lnTo>
                    <a:lnTo>
                      <a:pt x="2539" y="1913"/>
                    </a:lnTo>
                    <a:lnTo>
                      <a:pt x="2523" y="1915"/>
                    </a:lnTo>
                    <a:lnTo>
                      <a:pt x="2509" y="1920"/>
                    </a:lnTo>
                    <a:lnTo>
                      <a:pt x="2495" y="1924"/>
                    </a:lnTo>
                    <a:lnTo>
                      <a:pt x="2482" y="1930"/>
                    </a:lnTo>
                    <a:lnTo>
                      <a:pt x="2470" y="1939"/>
                    </a:lnTo>
                    <a:lnTo>
                      <a:pt x="2460" y="1948"/>
                    </a:lnTo>
                    <a:lnTo>
                      <a:pt x="2425" y="1913"/>
                    </a:lnTo>
                    <a:close/>
                    <a:moveTo>
                      <a:pt x="2731" y="1880"/>
                    </a:moveTo>
                    <a:lnTo>
                      <a:pt x="2776" y="1888"/>
                    </a:lnTo>
                    <a:lnTo>
                      <a:pt x="2821" y="1894"/>
                    </a:lnTo>
                    <a:lnTo>
                      <a:pt x="2843" y="1896"/>
                    </a:lnTo>
                    <a:lnTo>
                      <a:pt x="2865" y="1897"/>
                    </a:lnTo>
                    <a:lnTo>
                      <a:pt x="2886" y="1898"/>
                    </a:lnTo>
                    <a:lnTo>
                      <a:pt x="2908" y="1898"/>
                    </a:lnTo>
                    <a:lnTo>
                      <a:pt x="2928" y="1897"/>
                    </a:lnTo>
                    <a:lnTo>
                      <a:pt x="2949" y="1894"/>
                    </a:lnTo>
                    <a:lnTo>
                      <a:pt x="2968" y="1891"/>
                    </a:lnTo>
                    <a:lnTo>
                      <a:pt x="2987" y="1885"/>
                    </a:lnTo>
                    <a:lnTo>
                      <a:pt x="3004" y="1878"/>
                    </a:lnTo>
                    <a:lnTo>
                      <a:pt x="3021" y="1869"/>
                    </a:lnTo>
                    <a:lnTo>
                      <a:pt x="3030" y="1864"/>
                    </a:lnTo>
                    <a:lnTo>
                      <a:pt x="3038" y="1858"/>
                    </a:lnTo>
                    <a:lnTo>
                      <a:pt x="3045" y="1851"/>
                    </a:lnTo>
                    <a:lnTo>
                      <a:pt x="3053" y="1845"/>
                    </a:lnTo>
                    <a:lnTo>
                      <a:pt x="3087" y="1879"/>
                    </a:lnTo>
                    <a:lnTo>
                      <a:pt x="3078" y="1888"/>
                    </a:lnTo>
                    <a:lnTo>
                      <a:pt x="3069" y="1895"/>
                    </a:lnTo>
                    <a:lnTo>
                      <a:pt x="3060" y="1903"/>
                    </a:lnTo>
                    <a:lnTo>
                      <a:pt x="3050" y="1909"/>
                    </a:lnTo>
                    <a:lnTo>
                      <a:pt x="3040" y="1915"/>
                    </a:lnTo>
                    <a:lnTo>
                      <a:pt x="3030" y="1921"/>
                    </a:lnTo>
                    <a:lnTo>
                      <a:pt x="3019" y="1925"/>
                    </a:lnTo>
                    <a:lnTo>
                      <a:pt x="3010" y="1929"/>
                    </a:lnTo>
                    <a:lnTo>
                      <a:pt x="2987" y="1937"/>
                    </a:lnTo>
                    <a:lnTo>
                      <a:pt x="2966" y="1942"/>
                    </a:lnTo>
                    <a:lnTo>
                      <a:pt x="2942" y="1945"/>
                    </a:lnTo>
                    <a:lnTo>
                      <a:pt x="2920" y="1948"/>
                    </a:lnTo>
                    <a:lnTo>
                      <a:pt x="2896" y="1948"/>
                    </a:lnTo>
                    <a:lnTo>
                      <a:pt x="2871" y="1948"/>
                    </a:lnTo>
                    <a:lnTo>
                      <a:pt x="2847" y="1945"/>
                    </a:lnTo>
                    <a:lnTo>
                      <a:pt x="2822" y="1943"/>
                    </a:lnTo>
                    <a:lnTo>
                      <a:pt x="2773" y="1937"/>
                    </a:lnTo>
                    <a:lnTo>
                      <a:pt x="2723" y="1928"/>
                    </a:lnTo>
                    <a:lnTo>
                      <a:pt x="2731" y="1880"/>
                    </a:lnTo>
                    <a:close/>
                    <a:moveTo>
                      <a:pt x="3094" y="1862"/>
                    </a:moveTo>
                    <a:lnTo>
                      <a:pt x="3094" y="1873"/>
                    </a:lnTo>
                    <a:lnTo>
                      <a:pt x="3087" y="1879"/>
                    </a:lnTo>
                    <a:lnTo>
                      <a:pt x="3070" y="1862"/>
                    </a:lnTo>
                    <a:lnTo>
                      <a:pt x="3094" y="1862"/>
                    </a:lnTo>
                    <a:close/>
                    <a:moveTo>
                      <a:pt x="3045" y="1862"/>
                    </a:moveTo>
                    <a:lnTo>
                      <a:pt x="3045" y="1842"/>
                    </a:lnTo>
                    <a:lnTo>
                      <a:pt x="3043" y="1823"/>
                    </a:lnTo>
                    <a:lnTo>
                      <a:pt x="3041" y="1805"/>
                    </a:lnTo>
                    <a:lnTo>
                      <a:pt x="3036" y="1788"/>
                    </a:lnTo>
                    <a:lnTo>
                      <a:pt x="3032" y="1773"/>
                    </a:lnTo>
                    <a:lnTo>
                      <a:pt x="3028" y="1758"/>
                    </a:lnTo>
                    <a:lnTo>
                      <a:pt x="3021" y="1744"/>
                    </a:lnTo>
                    <a:lnTo>
                      <a:pt x="3016" y="1730"/>
                    </a:lnTo>
                    <a:lnTo>
                      <a:pt x="3009" y="1718"/>
                    </a:lnTo>
                    <a:lnTo>
                      <a:pt x="3001" y="1706"/>
                    </a:lnTo>
                    <a:lnTo>
                      <a:pt x="2994" y="1695"/>
                    </a:lnTo>
                    <a:lnTo>
                      <a:pt x="2986" y="1684"/>
                    </a:lnTo>
                    <a:lnTo>
                      <a:pt x="2970" y="1664"/>
                    </a:lnTo>
                    <a:lnTo>
                      <a:pt x="2954" y="1645"/>
                    </a:lnTo>
                    <a:lnTo>
                      <a:pt x="2991" y="1613"/>
                    </a:lnTo>
                    <a:lnTo>
                      <a:pt x="3010" y="1635"/>
                    </a:lnTo>
                    <a:lnTo>
                      <a:pt x="3028" y="1657"/>
                    </a:lnTo>
                    <a:lnTo>
                      <a:pt x="3036" y="1670"/>
                    </a:lnTo>
                    <a:lnTo>
                      <a:pt x="3045" y="1682"/>
                    </a:lnTo>
                    <a:lnTo>
                      <a:pt x="3053" y="1696"/>
                    </a:lnTo>
                    <a:lnTo>
                      <a:pt x="3061" y="1710"/>
                    </a:lnTo>
                    <a:lnTo>
                      <a:pt x="3068" y="1725"/>
                    </a:lnTo>
                    <a:lnTo>
                      <a:pt x="3074" y="1741"/>
                    </a:lnTo>
                    <a:lnTo>
                      <a:pt x="3080" y="1758"/>
                    </a:lnTo>
                    <a:lnTo>
                      <a:pt x="3085" y="1776"/>
                    </a:lnTo>
                    <a:lnTo>
                      <a:pt x="3089" y="1795"/>
                    </a:lnTo>
                    <a:lnTo>
                      <a:pt x="3092" y="1817"/>
                    </a:lnTo>
                    <a:lnTo>
                      <a:pt x="3093" y="1838"/>
                    </a:lnTo>
                    <a:lnTo>
                      <a:pt x="3094" y="1862"/>
                    </a:lnTo>
                    <a:lnTo>
                      <a:pt x="3045" y="1862"/>
                    </a:lnTo>
                    <a:close/>
                    <a:moveTo>
                      <a:pt x="2954" y="1645"/>
                    </a:moveTo>
                    <a:lnTo>
                      <a:pt x="2936" y="1624"/>
                    </a:lnTo>
                    <a:lnTo>
                      <a:pt x="2919" y="1602"/>
                    </a:lnTo>
                    <a:lnTo>
                      <a:pt x="2911" y="1592"/>
                    </a:lnTo>
                    <a:lnTo>
                      <a:pt x="2905" y="1580"/>
                    </a:lnTo>
                    <a:lnTo>
                      <a:pt x="2898" y="1568"/>
                    </a:lnTo>
                    <a:lnTo>
                      <a:pt x="2893" y="1556"/>
                    </a:lnTo>
                    <a:lnTo>
                      <a:pt x="2888" y="1545"/>
                    </a:lnTo>
                    <a:lnTo>
                      <a:pt x="2884" y="1531"/>
                    </a:lnTo>
                    <a:lnTo>
                      <a:pt x="2882" y="1517"/>
                    </a:lnTo>
                    <a:lnTo>
                      <a:pt x="2881" y="1503"/>
                    </a:lnTo>
                    <a:lnTo>
                      <a:pt x="2881" y="1487"/>
                    </a:lnTo>
                    <a:lnTo>
                      <a:pt x="2882" y="1471"/>
                    </a:lnTo>
                    <a:lnTo>
                      <a:pt x="2885" y="1453"/>
                    </a:lnTo>
                    <a:lnTo>
                      <a:pt x="2890" y="1434"/>
                    </a:lnTo>
                    <a:lnTo>
                      <a:pt x="2937" y="1447"/>
                    </a:lnTo>
                    <a:lnTo>
                      <a:pt x="2934" y="1461"/>
                    </a:lnTo>
                    <a:lnTo>
                      <a:pt x="2931" y="1475"/>
                    </a:lnTo>
                    <a:lnTo>
                      <a:pt x="2930" y="1487"/>
                    </a:lnTo>
                    <a:lnTo>
                      <a:pt x="2930" y="1500"/>
                    </a:lnTo>
                    <a:lnTo>
                      <a:pt x="2931" y="1510"/>
                    </a:lnTo>
                    <a:lnTo>
                      <a:pt x="2934" y="1521"/>
                    </a:lnTo>
                    <a:lnTo>
                      <a:pt x="2937" y="1532"/>
                    </a:lnTo>
                    <a:lnTo>
                      <a:pt x="2941" y="1541"/>
                    </a:lnTo>
                    <a:lnTo>
                      <a:pt x="2945" y="1551"/>
                    </a:lnTo>
                    <a:lnTo>
                      <a:pt x="2951" y="1561"/>
                    </a:lnTo>
                    <a:lnTo>
                      <a:pt x="2956" y="1569"/>
                    </a:lnTo>
                    <a:lnTo>
                      <a:pt x="2962" y="1578"/>
                    </a:lnTo>
                    <a:lnTo>
                      <a:pt x="2976" y="1596"/>
                    </a:lnTo>
                    <a:lnTo>
                      <a:pt x="2991" y="1613"/>
                    </a:lnTo>
                    <a:lnTo>
                      <a:pt x="2954" y="1645"/>
                    </a:lnTo>
                    <a:close/>
                    <a:moveTo>
                      <a:pt x="2890" y="1434"/>
                    </a:moveTo>
                    <a:lnTo>
                      <a:pt x="2895" y="1414"/>
                    </a:lnTo>
                    <a:lnTo>
                      <a:pt x="2900" y="1396"/>
                    </a:lnTo>
                    <a:lnTo>
                      <a:pt x="2907" y="1381"/>
                    </a:lnTo>
                    <a:lnTo>
                      <a:pt x="2912" y="1367"/>
                    </a:lnTo>
                    <a:lnTo>
                      <a:pt x="2917" y="1356"/>
                    </a:lnTo>
                    <a:lnTo>
                      <a:pt x="2922" y="1346"/>
                    </a:lnTo>
                    <a:lnTo>
                      <a:pt x="2927" y="1339"/>
                    </a:lnTo>
                    <a:lnTo>
                      <a:pt x="2932" y="1332"/>
                    </a:lnTo>
                    <a:lnTo>
                      <a:pt x="2938" y="1327"/>
                    </a:lnTo>
                    <a:lnTo>
                      <a:pt x="2942" y="1323"/>
                    </a:lnTo>
                    <a:lnTo>
                      <a:pt x="2947" y="1321"/>
                    </a:lnTo>
                    <a:lnTo>
                      <a:pt x="2953" y="1318"/>
                    </a:lnTo>
                    <a:lnTo>
                      <a:pt x="2962" y="1316"/>
                    </a:lnTo>
                    <a:lnTo>
                      <a:pt x="2973" y="1315"/>
                    </a:lnTo>
                    <a:lnTo>
                      <a:pt x="2976" y="1363"/>
                    </a:lnTo>
                    <a:lnTo>
                      <a:pt x="2973" y="1364"/>
                    </a:lnTo>
                    <a:lnTo>
                      <a:pt x="2969" y="1366"/>
                    </a:lnTo>
                    <a:lnTo>
                      <a:pt x="2966" y="1369"/>
                    </a:lnTo>
                    <a:lnTo>
                      <a:pt x="2961" y="1375"/>
                    </a:lnTo>
                    <a:lnTo>
                      <a:pt x="2956" y="1385"/>
                    </a:lnTo>
                    <a:lnTo>
                      <a:pt x="2951" y="1400"/>
                    </a:lnTo>
                    <a:lnTo>
                      <a:pt x="2944" y="1420"/>
                    </a:lnTo>
                    <a:lnTo>
                      <a:pt x="2937" y="1447"/>
                    </a:lnTo>
                    <a:lnTo>
                      <a:pt x="2890" y="1434"/>
                    </a:lnTo>
                    <a:close/>
                    <a:moveTo>
                      <a:pt x="2973" y="1315"/>
                    </a:moveTo>
                    <a:lnTo>
                      <a:pt x="2975" y="1314"/>
                    </a:lnTo>
                    <a:lnTo>
                      <a:pt x="2979" y="1314"/>
                    </a:lnTo>
                    <a:lnTo>
                      <a:pt x="2983" y="1312"/>
                    </a:lnTo>
                    <a:lnTo>
                      <a:pt x="2986" y="1309"/>
                    </a:lnTo>
                    <a:lnTo>
                      <a:pt x="2990" y="1303"/>
                    </a:lnTo>
                    <a:lnTo>
                      <a:pt x="2996" y="1295"/>
                    </a:lnTo>
                    <a:lnTo>
                      <a:pt x="3001" y="1284"/>
                    </a:lnTo>
                    <a:lnTo>
                      <a:pt x="3008" y="1269"/>
                    </a:lnTo>
                    <a:lnTo>
                      <a:pt x="3054" y="1288"/>
                    </a:lnTo>
                    <a:lnTo>
                      <a:pt x="3047" y="1301"/>
                    </a:lnTo>
                    <a:lnTo>
                      <a:pt x="3042" y="1312"/>
                    </a:lnTo>
                    <a:lnTo>
                      <a:pt x="3036" y="1322"/>
                    </a:lnTo>
                    <a:lnTo>
                      <a:pt x="3031" y="1330"/>
                    </a:lnTo>
                    <a:lnTo>
                      <a:pt x="3027" y="1338"/>
                    </a:lnTo>
                    <a:lnTo>
                      <a:pt x="3021" y="1343"/>
                    </a:lnTo>
                    <a:lnTo>
                      <a:pt x="3016" y="1348"/>
                    </a:lnTo>
                    <a:lnTo>
                      <a:pt x="3012" y="1353"/>
                    </a:lnTo>
                    <a:lnTo>
                      <a:pt x="3002" y="1358"/>
                    </a:lnTo>
                    <a:lnTo>
                      <a:pt x="2994" y="1361"/>
                    </a:lnTo>
                    <a:lnTo>
                      <a:pt x="2985" y="1363"/>
                    </a:lnTo>
                    <a:lnTo>
                      <a:pt x="2976" y="1363"/>
                    </a:lnTo>
                    <a:lnTo>
                      <a:pt x="2973" y="1315"/>
                    </a:lnTo>
                    <a:close/>
                    <a:moveTo>
                      <a:pt x="3008" y="1269"/>
                    </a:moveTo>
                    <a:lnTo>
                      <a:pt x="3008" y="1270"/>
                    </a:lnTo>
                    <a:lnTo>
                      <a:pt x="3009" y="1269"/>
                    </a:lnTo>
                    <a:lnTo>
                      <a:pt x="3030" y="1279"/>
                    </a:lnTo>
                    <a:lnTo>
                      <a:pt x="3008" y="1269"/>
                    </a:lnTo>
                    <a:close/>
                    <a:moveTo>
                      <a:pt x="3009" y="1269"/>
                    </a:moveTo>
                    <a:lnTo>
                      <a:pt x="3024" y="1230"/>
                    </a:lnTo>
                    <a:lnTo>
                      <a:pt x="3038" y="1191"/>
                    </a:lnTo>
                    <a:lnTo>
                      <a:pt x="3050" y="1151"/>
                    </a:lnTo>
                    <a:lnTo>
                      <a:pt x="3061" y="1114"/>
                    </a:lnTo>
                    <a:lnTo>
                      <a:pt x="3108" y="1128"/>
                    </a:lnTo>
                    <a:lnTo>
                      <a:pt x="3103" y="1147"/>
                    </a:lnTo>
                    <a:lnTo>
                      <a:pt x="3097" y="1166"/>
                    </a:lnTo>
                    <a:lnTo>
                      <a:pt x="3091" y="1187"/>
                    </a:lnTo>
                    <a:lnTo>
                      <a:pt x="3084" y="1207"/>
                    </a:lnTo>
                    <a:lnTo>
                      <a:pt x="3077" y="1227"/>
                    </a:lnTo>
                    <a:lnTo>
                      <a:pt x="3070" y="1248"/>
                    </a:lnTo>
                    <a:lnTo>
                      <a:pt x="3061" y="1268"/>
                    </a:lnTo>
                    <a:lnTo>
                      <a:pt x="3053" y="1288"/>
                    </a:lnTo>
                    <a:lnTo>
                      <a:pt x="3009" y="1269"/>
                    </a:lnTo>
                    <a:close/>
                    <a:moveTo>
                      <a:pt x="3061" y="1114"/>
                    </a:moveTo>
                    <a:lnTo>
                      <a:pt x="3070" y="1087"/>
                    </a:lnTo>
                    <a:lnTo>
                      <a:pt x="3077" y="1062"/>
                    </a:lnTo>
                    <a:lnTo>
                      <a:pt x="3085" y="1040"/>
                    </a:lnTo>
                    <a:lnTo>
                      <a:pt x="3092" y="1019"/>
                    </a:lnTo>
                    <a:lnTo>
                      <a:pt x="3101" y="1001"/>
                    </a:lnTo>
                    <a:lnTo>
                      <a:pt x="3109" y="986"/>
                    </a:lnTo>
                    <a:lnTo>
                      <a:pt x="3115" y="979"/>
                    </a:lnTo>
                    <a:lnTo>
                      <a:pt x="3119" y="973"/>
                    </a:lnTo>
                    <a:lnTo>
                      <a:pt x="3124" y="968"/>
                    </a:lnTo>
                    <a:lnTo>
                      <a:pt x="3130" y="965"/>
                    </a:lnTo>
                    <a:lnTo>
                      <a:pt x="3157" y="1005"/>
                    </a:lnTo>
                    <a:lnTo>
                      <a:pt x="3151" y="1011"/>
                    </a:lnTo>
                    <a:lnTo>
                      <a:pt x="3145" y="1020"/>
                    </a:lnTo>
                    <a:lnTo>
                      <a:pt x="3139" y="1032"/>
                    </a:lnTo>
                    <a:lnTo>
                      <a:pt x="3134" y="1047"/>
                    </a:lnTo>
                    <a:lnTo>
                      <a:pt x="3121" y="1084"/>
                    </a:lnTo>
                    <a:lnTo>
                      <a:pt x="3108" y="1128"/>
                    </a:lnTo>
                    <a:lnTo>
                      <a:pt x="3061" y="1114"/>
                    </a:lnTo>
                    <a:close/>
                    <a:moveTo>
                      <a:pt x="3130" y="965"/>
                    </a:moveTo>
                    <a:lnTo>
                      <a:pt x="3142" y="957"/>
                    </a:lnTo>
                    <a:lnTo>
                      <a:pt x="3153" y="962"/>
                    </a:lnTo>
                    <a:lnTo>
                      <a:pt x="3144" y="985"/>
                    </a:lnTo>
                    <a:lnTo>
                      <a:pt x="3130" y="965"/>
                    </a:lnTo>
                    <a:close/>
                    <a:moveTo>
                      <a:pt x="3153" y="962"/>
                    </a:moveTo>
                    <a:lnTo>
                      <a:pt x="3166" y="968"/>
                    </a:lnTo>
                    <a:lnTo>
                      <a:pt x="3184" y="974"/>
                    </a:lnTo>
                    <a:lnTo>
                      <a:pt x="3207" y="982"/>
                    </a:lnTo>
                    <a:lnTo>
                      <a:pt x="3233" y="989"/>
                    </a:lnTo>
                    <a:lnTo>
                      <a:pt x="3262" y="998"/>
                    </a:lnTo>
                    <a:lnTo>
                      <a:pt x="3292" y="1006"/>
                    </a:lnTo>
                    <a:lnTo>
                      <a:pt x="3324" y="1015"/>
                    </a:lnTo>
                    <a:lnTo>
                      <a:pt x="3356" y="1024"/>
                    </a:lnTo>
                    <a:lnTo>
                      <a:pt x="3344" y="1071"/>
                    </a:lnTo>
                    <a:lnTo>
                      <a:pt x="3311" y="1062"/>
                    </a:lnTo>
                    <a:lnTo>
                      <a:pt x="3278" y="1054"/>
                    </a:lnTo>
                    <a:lnTo>
                      <a:pt x="3247" y="1045"/>
                    </a:lnTo>
                    <a:lnTo>
                      <a:pt x="3217" y="1035"/>
                    </a:lnTo>
                    <a:lnTo>
                      <a:pt x="3190" y="1028"/>
                    </a:lnTo>
                    <a:lnTo>
                      <a:pt x="3166" y="1020"/>
                    </a:lnTo>
                    <a:lnTo>
                      <a:pt x="3147" y="1013"/>
                    </a:lnTo>
                    <a:lnTo>
                      <a:pt x="3133" y="1007"/>
                    </a:lnTo>
                    <a:lnTo>
                      <a:pt x="3153" y="962"/>
                    </a:lnTo>
                    <a:close/>
                    <a:moveTo>
                      <a:pt x="3356" y="1024"/>
                    </a:moveTo>
                    <a:lnTo>
                      <a:pt x="3384" y="1031"/>
                    </a:lnTo>
                    <a:lnTo>
                      <a:pt x="3411" y="1038"/>
                    </a:lnTo>
                    <a:lnTo>
                      <a:pt x="3436" y="1043"/>
                    </a:lnTo>
                    <a:lnTo>
                      <a:pt x="3460" y="1048"/>
                    </a:lnTo>
                    <a:lnTo>
                      <a:pt x="3481" y="1053"/>
                    </a:lnTo>
                    <a:lnTo>
                      <a:pt x="3500" y="1056"/>
                    </a:lnTo>
                    <a:lnTo>
                      <a:pt x="3515" y="1058"/>
                    </a:lnTo>
                    <a:lnTo>
                      <a:pt x="3525" y="1059"/>
                    </a:lnTo>
                    <a:lnTo>
                      <a:pt x="3525" y="1107"/>
                    </a:lnTo>
                    <a:lnTo>
                      <a:pt x="3513" y="1107"/>
                    </a:lnTo>
                    <a:lnTo>
                      <a:pt x="3496" y="1105"/>
                    </a:lnTo>
                    <a:lnTo>
                      <a:pt x="3476" y="1102"/>
                    </a:lnTo>
                    <a:lnTo>
                      <a:pt x="3454" y="1096"/>
                    </a:lnTo>
                    <a:lnTo>
                      <a:pt x="3429" y="1091"/>
                    </a:lnTo>
                    <a:lnTo>
                      <a:pt x="3401" y="1085"/>
                    </a:lnTo>
                    <a:lnTo>
                      <a:pt x="3373" y="1078"/>
                    </a:lnTo>
                    <a:lnTo>
                      <a:pt x="3344" y="1071"/>
                    </a:lnTo>
                    <a:lnTo>
                      <a:pt x="3356" y="1024"/>
                    </a:lnTo>
                    <a:close/>
                    <a:moveTo>
                      <a:pt x="3540" y="1063"/>
                    </a:moveTo>
                    <a:lnTo>
                      <a:pt x="3598" y="1107"/>
                    </a:lnTo>
                    <a:lnTo>
                      <a:pt x="3525" y="1107"/>
                    </a:lnTo>
                    <a:lnTo>
                      <a:pt x="3525" y="1084"/>
                    </a:lnTo>
                    <a:lnTo>
                      <a:pt x="3540" y="1063"/>
                    </a:lnTo>
                    <a:close/>
                    <a:moveTo>
                      <a:pt x="3510" y="1103"/>
                    </a:moveTo>
                    <a:lnTo>
                      <a:pt x="3495" y="1090"/>
                    </a:lnTo>
                    <a:lnTo>
                      <a:pt x="3481" y="1077"/>
                    </a:lnTo>
                    <a:lnTo>
                      <a:pt x="3469" y="1063"/>
                    </a:lnTo>
                    <a:lnTo>
                      <a:pt x="3457" y="1048"/>
                    </a:lnTo>
                    <a:lnTo>
                      <a:pt x="3445" y="1033"/>
                    </a:lnTo>
                    <a:lnTo>
                      <a:pt x="3434" y="1017"/>
                    </a:lnTo>
                    <a:lnTo>
                      <a:pt x="3425" y="1001"/>
                    </a:lnTo>
                    <a:lnTo>
                      <a:pt x="3415" y="984"/>
                    </a:lnTo>
                    <a:lnTo>
                      <a:pt x="3399" y="950"/>
                    </a:lnTo>
                    <a:lnTo>
                      <a:pt x="3383" y="913"/>
                    </a:lnTo>
                    <a:lnTo>
                      <a:pt x="3369" y="877"/>
                    </a:lnTo>
                    <a:lnTo>
                      <a:pt x="3356" y="840"/>
                    </a:lnTo>
                    <a:lnTo>
                      <a:pt x="3402" y="824"/>
                    </a:lnTo>
                    <a:lnTo>
                      <a:pt x="3415" y="857"/>
                    </a:lnTo>
                    <a:lnTo>
                      <a:pt x="3428" y="892"/>
                    </a:lnTo>
                    <a:lnTo>
                      <a:pt x="3442" y="925"/>
                    </a:lnTo>
                    <a:lnTo>
                      <a:pt x="3457" y="957"/>
                    </a:lnTo>
                    <a:lnTo>
                      <a:pt x="3465" y="973"/>
                    </a:lnTo>
                    <a:lnTo>
                      <a:pt x="3474" y="988"/>
                    </a:lnTo>
                    <a:lnTo>
                      <a:pt x="3484" y="1002"/>
                    </a:lnTo>
                    <a:lnTo>
                      <a:pt x="3493" y="1016"/>
                    </a:lnTo>
                    <a:lnTo>
                      <a:pt x="3504" y="1029"/>
                    </a:lnTo>
                    <a:lnTo>
                      <a:pt x="3516" y="1042"/>
                    </a:lnTo>
                    <a:lnTo>
                      <a:pt x="3528" y="1054"/>
                    </a:lnTo>
                    <a:lnTo>
                      <a:pt x="3540" y="1063"/>
                    </a:lnTo>
                    <a:lnTo>
                      <a:pt x="3510" y="1103"/>
                    </a:lnTo>
                    <a:close/>
                    <a:moveTo>
                      <a:pt x="3356" y="840"/>
                    </a:moveTo>
                    <a:lnTo>
                      <a:pt x="3340" y="796"/>
                    </a:lnTo>
                    <a:lnTo>
                      <a:pt x="3323" y="753"/>
                    </a:lnTo>
                    <a:lnTo>
                      <a:pt x="3313" y="734"/>
                    </a:lnTo>
                    <a:lnTo>
                      <a:pt x="3303" y="716"/>
                    </a:lnTo>
                    <a:lnTo>
                      <a:pt x="3293" y="699"/>
                    </a:lnTo>
                    <a:lnTo>
                      <a:pt x="3282" y="683"/>
                    </a:lnTo>
                    <a:lnTo>
                      <a:pt x="3276" y="676"/>
                    </a:lnTo>
                    <a:lnTo>
                      <a:pt x="3269" y="669"/>
                    </a:lnTo>
                    <a:lnTo>
                      <a:pt x="3263" y="663"/>
                    </a:lnTo>
                    <a:lnTo>
                      <a:pt x="3255" y="657"/>
                    </a:lnTo>
                    <a:lnTo>
                      <a:pt x="3249" y="652"/>
                    </a:lnTo>
                    <a:lnTo>
                      <a:pt x="3241" y="647"/>
                    </a:lnTo>
                    <a:lnTo>
                      <a:pt x="3233" y="643"/>
                    </a:lnTo>
                    <a:lnTo>
                      <a:pt x="3225" y="640"/>
                    </a:lnTo>
                    <a:lnTo>
                      <a:pt x="3217" y="638"/>
                    </a:lnTo>
                    <a:lnTo>
                      <a:pt x="3207" y="636"/>
                    </a:lnTo>
                    <a:lnTo>
                      <a:pt x="3197" y="633"/>
                    </a:lnTo>
                    <a:lnTo>
                      <a:pt x="3188" y="632"/>
                    </a:lnTo>
                    <a:lnTo>
                      <a:pt x="3177" y="632"/>
                    </a:lnTo>
                    <a:lnTo>
                      <a:pt x="3166" y="633"/>
                    </a:lnTo>
                    <a:lnTo>
                      <a:pt x="3155" y="634"/>
                    </a:lnTo>
                    <a:lnTo>
                      <a:pt x="3144" y="637"/>
                    </a:lnTo>
                    <a:lnTo>
                      <a:pt x="3133" y="588"/>
                    </a:lnTo>
                    <a:lnTo>
                      <a:pt x="3149" y="586"/>
                    </a:lnTo>
                    <a:lnTo>
                      <a:pt x="3164" y="584"/>
                    </a:lnTo>
                    <a:lnTo>
                      <a:pt x="3178" y="583"/>
                    </a:lnTo>
                    <a:lnTo>
                      <a:pt x="3192" y="583"/>
                    </a:lnTo>
                    <a:lnTo>
                      <a:pt x="3205" y="583"/>
                    </a:lnTo>
                    <a:lnTo>
                      <a:pt x="3217" y="585"/>
                    </a:lnTo>
                    <a:lnTo>
                      <a:pt x="3228" y="587"/>
                    </a:lnTo>
                    <a:lnTo>
                      <a:pt x="3240" y="590"/>
                    </a:lnTo>
                    <a:lnTo>
                      <a:pt x="3251" y="594"/>
                    </a:lnTo>
                    <a:lnTo>
                      <a:pt x="3261" y="599"/>
                    </a:lnTo>
                    <a:lnTo>
                      <a:pt x="3270" y="604"/>
                    </a:lnTo>
                    <a:lnTo>
                      <a:pt x="3280" y="610"/>
                    </a:lnTo>
                    <a:lnTo>
                      <a:pt x="3288" y="616"/>
                    </a:lnTo>
                    <a:lnTo>
                      <a:pt x="3297" y="624"/>
                    </a:lnTo>
                    <a:lnTo>
                      <a:pt x="3305" y="631"/>
                    </a:lnTo>
                    <a:lnTo>
                      <a:pt x="3312" y="640"/>
                    </a:lnTo>
                    <a:lnTo>
                      <a:pt x="3326" y="658"/>
                    </a:lnTo>
                    <a:lnTo>
                      <a:pt x="3340" y="677"/>
                    </a:lnTo>
                    <a:lnTo>
                      <a:pt x="3352" y="699"/>
                    </a:lnTo>
                    <a:lnTo>
                      <a:pt x="3362" y="722"/>
                    </a:lnTo>
                    <a:lnTo>
                      <a:pt x="3383" y="772"/>
                    </a:lnTo>
                    <a:lnTo>
                      <a:pt x="3402" y="824"/>
                    </a:lnTo>
                    <a:lnTo>
                      <a:pt x="3356" y="840"/>
                    </a:lnTo>
                    <a:close/>
                    <a:moveTo>
                      <a:pt x="3144" y="637"/>
                    </a:moveTo>
                    <a:lnTo>
                      <a:pt x="3135" y="639"/>
                    </a:lnTo>
                    <a:lnTo>
                      <a:pt x="3128" y="634"/>
                    </a:lnTo>
                    <a:lnTo>
                      <a:pt x="3138" y="613"/>
                    </a:lnTo>
                    <a:lnTo>
                      <a:pt x="3144" y="637"/>
                    </a:lnTo>
                    <a:close/>
                    <a:moveTo>
                      <a:pt x="3128" y="634"/>
                    </a:moveTo>
                    <a:lnTo>
                      <a:pt x="3120" y="631"/>
                    </a:lnTo>
                    <a:lnTo>
                      <a:pt x="3113" y="626"/>
                    </a:lnTo>
                    <a:lnTo>
                      <a:pt x="3106" y="622"/>
                    </a:lnTo>
                    <a:lnTo>
                      <a:pt x="3100" y="616"/>
                    </a:lnTo>
                    <a:lnTo>
                      <a:pt x="3094" y="611"/>
                    </a:lnTo>
                    <a:lnTo>
                      <a:pt x="3090" y="605"/>
                    </a:lnTo>
                    <a:lnTo>
                      <a:pt x="3085" y="599"/>
                    </a:lnTo>
                    <a:lnTo>
                      <a:pt x="3082" y="593"/>
                    </a:lnTo>
                    <a:lnTo>
                      <a:pt x="3075" y="579"/>
                    </a:lnTo>
                    <a:lnTo>
                      <a:pt x="3070" y="565"/>
                    </a:lnTo>
                    <a:lnTo>
                      <a:pt x="3068" y="549"/>
                    </a:lnTo>
                    <a:lnTo>
                      <a:pt x="3065" y="533"/>
                    </a:lnTo>
                    <a:lnTo>
                      <a:pt x="3065" y="515"/>
                    </a:lnTo>
                    <a:lnTo>
                      <a:pt x="3065" y="498"/>
                    </a:lnTo>
                    <a:lnTo>
                      <a:pt x="3068" y="480"/>
                    </a:lnTo>
                    <a:lnTo>
                      <a:pt x="3070" y="462"/>
                    </a:lnTo>
                    <a:lnTo>
                      <a:pt x="3076" y="425"/>
                    </a:lnTo>
                    <a:lnTo>
                      <a:pt x="3084" y="388"/>
                    </a:lnTo>
                    <a:lnTo>
                      <a:pt x="3132" y="399"/>
                    </a:lnTo>
                    <a:lnTo>
                      <a:pt x="3125" y="429"/>
                    </a:lnTo>
                    <a:lnTo>
                      <a:pt x="3120" y="459"/>
                    </a:lnTo>
                    <a:lnTo>
                      <a:pt x="3118" y="474"/>
                    </a:lnTo>
                    <a:lnTo>
                      <a:pt x="3116" y="488"/>
                    </a:lnTo>
                    <a:lnTo>
                      <a:pt x="3115" y="502"/>
                    </a:lnTo>
                    <a:lnTo>
                      <a:pt x="3115" y="515"/>
                    </a:lnTo>
                    <a:lnTo>
                      <a:pt x="3115" y="528"/>
                    </a:lnTo>
                    <a:lnTo>
                      <a:pt x="3116" y="540"/>
                    </a:lnTo>
                    <a:lnTo>
                      <a:pt x="3118" y="551"/>
                    </a:lnTo>
                    <a:lnTo>
                      <a:pt x="3121" y="562"/>
                    </a:lnTo>
                    <a:lnTo>
                      <a:pt x="3127" y="570"/>
                    </a:lnTo>
                    <a:lnTo>
                      <a:pt x="3132" y="579"/>
                    </a:lnTo>
                    <a:lnTo>
                      <a:pt x="3139" y="585"/>
                    </a:lnTo>
                    <a:lnTo>
                      <a:pt x="3149" y="590"/>
                    </a:lnTo>
                    <a:lnTo>
                      <a:pt x="3128" y="634"/>
                    </a:lnTo>
                    <a:close/>
                    <a:moveTo>
                      <a:pt x="3084" y="388"/>
                    </a:moveTo>
                    <a:lnTo>
                      <a:pt x="3091" y="350"/>
                    </a:lnTo>
                    <a:lnTo>
                      <a:pt x="3097" y="316"/>
                    </a:lnTo>
                    <a:lnTo>
                      <a:pt x="3099" y="301"/>
                    </a:lnTo>
                    <a:lnTo>
                      <a:pt x="3099" y="286"/>
                    </a:lnTo>
                    <a:lnTo>
                      <a:pt x="3098" y="274"/>
                    </a:lnTo>
                    <a:lnTo>
                      <a:pt x="3095" y="264"/>
                    </a:lnTo>
                    <a:lnTo>
                      <a:pt x="3142" y="247"/>
                    </a:lnTo>
                    <a:lnTo>
                      <a:pt x="3144" y="254"/>
                    </a:lnTo>
                    <a:lnTo>
                      <a:pt x="3146" y="262"/>
                    </a:lnTo>
                    <a:lnTo>
                      <a:pt x="3147" y="270"/>
                    </a:lnTo>
                    <a:lnTo>
                      <a:pt x="3148" y="279"/>
                    </a:lnTo>
                    <a:lnTo>
                      <a:pt x="3148" y="296"/>
                    </a:lnTo>
                    <a:lnTo>
                      <a:pt x="3146" y="315"/>
                    </a:lnTo>
                    <a:lnTo>
                      <a:pt x="3140" y="356"/>
                    </a:lnTo>
                    <a:lnTo>
                      <a:pt x="3132" y="399"/>
                    </a:lnTo>
                    <a:lnTo>
                      <a:pt x="3084" y="388"/>
                    </a:lnTo>
                    <a:close/>
                    <a:moveTo>
                      <a:pt x="3095" y="264"/>
                    </a:moveTo>
                    <a:lnTo>
                      <a:pt x="3095" y="262"/>
                    </a:lnTo>
                    <a:lnTo>
                      <a:pt x="3094" y="260"/>
                    </a:lnTo>
                    <a:lnTo>
                      <a:pt x="3119" y="255"/>
                    </a:lnTo>
                    <a:lnTo>
                      <a:pt x="3095" y="264"/>
                    </a:lnTo>
                    <a:close/>
                    <a:moveTo>
                      <a:pt x="3094" y="260"/>
                    </a:moveTo>
                    <a:lnTo>
                      <a:pt x="3092" y="253"/>
                    </a:lnTo>
                    <a:lnTo>
                      <a:pt x="3089" y="246"/>
                    </a:lnTo>
                    <a:lnTo>
                      <a:pt x="3084" y="240"/>
                    </a:lnTo>
                    <a:lnTo>
                      <a:pt x="3077" y="234"/>
                    </a:lnTo>
                    <a:lnTo>
                      <a:pt x="3071" y="228"/>
                    </a:lnTo>
                    <a:lnTo>
                      <a:pt x="3062" y="224"/>
                    </a:lnTo>
                    <a:lnTo>
                      <a:pt x="3054" y="218"/>
                    </a:lnTo>
                    <a:lnTo>
                      <a:pt x="3044" y="214"/>
                    </a:lnTo>
                    <a:lnTo>
                      <a:pt x="3023" y="206"/>
                    </a:lnTo>
                    <a:lnTo>
                      <a:pt x="2999" y="198"/>
                    </a:lnTo>
                    <a:lnTo>
                      <a:pt x="2973" y="192"/>
                    </a:lnTo>
                    <a:lnTo>
                      <a:pt x="2947" y="185"/>
                    </a:lnTo>
                    <a:lnTo>
                      <a:pt x="2959" y="137"/>
                    </a:lnTo>
                    <a:lnTo>
                      <a:pt x="2991" y="146"/>
                    </a:lnTo>
                    <a:lnTo>
                      <a:pt x="3021" y="154"/>
                    </a:lnTo>
                    <a:lnTo>
                      <a:pt x="3036" y="158"/>
                    </a:lnTo>
                    <a:lnTo>
                      <a:pt x="3050" y="164"/>
                    </a:lnTo>
                    <a:lnTo>
                      <a:pt x="3064" y="169"/>
                    </a:lnTo>
                    <a:lnTo>
                      <a:pt x="3077" y="176"/>
                    </a:lnTo>
                    <a:lnTo>
                      <a:pt x="3089" y="182"/>
                    </a:lnTo>
                    <a:lnTo>
                      <a:pt x="3100" y="190"/>
                    </a:lnTo>
                    <a:lnTo>
                      <a:pt x="3110" y="197"/>
                    </a:lnTo>
                    <a:lnTo>
                      <a:pt x="3119" y="206"/>
                    </a:lnTo>
                    <a:lnTo>
                      <a:pt x="3127" y="215"/>
                    </a:lnTo>
                    <a:lnTo>
                      <a:pt x="3134" y="226"/>
                    </a:lnTo>
                    <a:lnTo>
                      <a:pt x="3139" y="238"/>
                    </a:lnTo>
                    <a:lnTo>
                      <a:pt x="3143" y="250"/>
                    </a:lnTo>
                    <a:lnTo>
                      <a:pt x="3094" y="260"/>
                    </a:lnTo>
                    <a:close/>
                    <a:moveTo>
                      <a:pt x="2947" y="185"/>
                    </a:moveTo>
                    <a:lnTo>
                      <a:pt x="2919" y="178"/>
                    </a:lnTo>
                    <a:lnTo>
                      <a:pt x="2890" y="169"/>
                    </a:lnTo>
                    <a:lnTo>
                      <a:pt x="2862" y="161"/>
                    </a:lnTo>
                    <a:lnTo>
                      <a:pt x="2836" y="150"/>
                    </a:lnTo>
                    <a:lnTo>
                      <a:pt x="2824" y="143"/>
                    </a:lnTo>
                    <a:lnTo>
                      <a:pt x="2812" y="137"/>
                    </a:lnTo>
                    <a:lnTo>
                      <a:pt x="2802" y="131"/>
                    </a:lnTo>
                    <a:lnTo>
                      <a:pt x="2792" y="122"/>
                    </a:lnTo>
                    <a:lnTo>
                      <a:pt x="2783" y="113"/>
                    </a:lnTo>
                    <a:lnTo>
                      <a:pt x="2775" y="105"/>
                    </a:lnTo>
                    <a:lnTo>
                      <a:pt x="2768" y="94"/>
                    </a:lnTo>
                    <a:lnTo>
                      <a:pt x="2763" y="83"/>
                    </a:lnTo>
                    <a:lnTo>
                      <a:pt x="2808" y="64"/>
                    </a:lnTo>
                    <a:lnTo>
                      <a:pt x="2811" y="72"/>
                    </a:lnTo>
                    <a:lnTo>
                      <a:pt x="2817" y="78"/>
                    </a:lnTo>
                    <a:lnTo>
                      <a:pt x="2822" y="84"/>
                    </a:lnTo>
                    <a:lnTo>
                      <a:pt x="2830" y="90"/>
                    </a:lnTo>
                    <a:lnTo>
                      <a:pt x="2837" y="95"/>
                    </a:lnTo>
                    <a:lnTo>
                      <a:pt x="2846" y="101"/>
                    </a:lnTo>
                    <a:lnTo>
                      <a:pt x="2855" y="105"/>
                    </a:lnTo>
                    <a:lnTo>
                      <a:pt x="2865" y="109"/>
                    </a:lnTo>
                    <a:lnTo>
                      <a:pt x="2886" y="117"/>
                    </a:lnTo>
                    <a:lnTo>
                      <a:pt x="2910" y="124"/>
                    </a:lnTo>
                    <a:lnTo>
                      <a:pt x="2935" y="131"/>
                    </a:lnTo>
                    <a:lnTo>
                      <a:pt x="2959" y="137"/>
                    </a:lnTo>
                    <a:lnTo>
                      <a:pt x="2947" y="185"/>
                    </a:lnTo>
                    <a:close/>
                    <a:moveTo>
                      <a:pt x="2763" y="83"/>
                    </a:moveTo>
                    <a:lnTo>
                      <a:pt x="2750" y="53"/>
                    </a:lnTo>
                    <a:lnTo>
                      <a:pt x="2783" y="49"/>
                    </a:lnTo>
                    <a:lnTo>
                      <a:pt x="2786" y="74"/>
                    </a:lnTo>
                    <a:lnTo>
                      <a:pt x="2763" y="83"/>
                    </a:lnTo>
                    <a:close/>
                    <a:moveTo>
                      <a:pt x="2783" y="49"/>
                    </a:moveTo>
                    <a:lnTo>
                      <a:pt x="2820" y="46"/>
                    </a:lnTo>
                    <a:lnTo>
                      <a:pt x="2854" y="42"/>
                    </a:lnTo>
                    <a:lnTo>
                      <a:pt x="2886" y="37"/>
                    </a:lnTo>
                    <a:lnTo>
                      <a:pt x="2916" y="33"/>
                    </a:lnTo>
                    <a:lnTo>
                      <a:pt x="2944" y="29"/>
                    </a:lnTo>
                    <a:lnTo>
                      <a:pt x="2971" y="26"/>
                    </a:lnTo>
                    <a:lnTo>
                      <a:pt x="2995" y="21"/>
                    </a:lnTo>
                    <a:lnTo>
                      <a:pt x="3018" y="18"/>
                    </a:lnTo>
                    <a:lnTo>
                      <a:pt x="3026" y="66"/>
                    </a:lnTo>
                    <a:lnTo>
                      <a:pt x="3002" y="69"/>
                    </a:lnTo>
                    <a:lnTo>
                      <a:pt x="2977" y="74"/>
                    </a:lnTo>
                    <a:lnTo>
                      <a:pt x="2952" y="78"/>
                    </a:lnTo>
                    <a:lnTo>
                      <a:pt x="2924" y="81"/>
                    </a:lnTo>
                    <a:lnTo>
                      <a:pt x="2893" y="86"/>
                    </a:lnTo>
                    <a:lnTo>
                      <a:pt x="2861" y="90"/>
                    </a:lnTo>
                    <a:lnTo>
                      <a:pt x="2825" y="94"/>
                    </a:lnTo>
                    <a:lnTo>
                      <a:pt x="2788" y="98"/>
                    </a:lnTo>
                    <a:lnTo>
                      <a:pt x="2783" y="49"/>
                    </a:lnTo>
                    <a:close/>
                    <a:moveTo>
                      <a:pt x="3018" y="18"/>
                    </a:moveTo>
                    <a:lnTo>
                      <a:pt x="3053" y="13"/>
                    </a:lnTo>
                    <a:lnTo>
                      <a:pt x="3085" y="7"/>
                    </a:lnTo>
                    <a:lnTo>
                      <a:pt x="3114" y="4"/>
                    </a:lnTo>
                    <a:lnTo>
                      <a:pt x="3140" y="1"/>
                    </a:lnTo>
                    <a:lnTo>
                      <a:pt x="3166" y="0"/>
                    </a:lnTo>
                    <a:lnTo>
                      <a:pt x="3192" y="1"/>
                    </a:lnTo>
                    <a:lnTo>
                      <a:pt x="3217" y="3"/>
                    </a:lnTo>
                    <a:lnTo>
                      <a:pt x="3243" y="6"/>
                    </a:lnTo>
                    <a:lnTo>
                      <a:pt x="3270" y="13"/>
                    </a:lnTo>
                    <a:lnTo>
                      <a:pt x="3299" y="21"/>
                    </a:lnTo>
                    <a:lnTo>
                      <a:pt x="3331" y="32"/>
                    </a:lnTo>
                    <a:lnTo>
                      <a:pt x="3366" y="46"/>
                    </a:lnTo>
                    <a:lnTo>
                      <a:pt x="3405" y="62"/>
                    </a:lnTo>
                    <a:lnTo>
                      <a:pt x="3448" y="81"/>
                    </a:lnTo>
                    <a:lnTo>
                      <a:pt x="3496" y="104"/>
                    </a:lnTo>
                    <a:lnTo>
                      <a:pt x="3551" y="131"/>
                    </a:lnTo>
                    <a:lnTo>
                      <a:pt x="3530" y="175"/>
                    </a:lnTo>
                    <a:lnTo>
                      <a:pt x="3478" y="149"/>
                    </a:lnTo>
                    <a:lnTo>
                      <a:pt x="3431" y="127"/>
                    </a:lnTo>
                    <a:lnTo>
                      <a:pt x="3390" y="109"/>
                    </a:lnTo>
                    <a:lnTo>
                      <a:pt x="3353" y="93"/>
                    </a:lnTo>
                    <a:lnTo>
                      <a:pt x="3320" y="80"/>
                    </a:lnTo>
                    <a:lnTo>
                      <a:pt x="3290" y="69"/>
                    </a:lnTo>
                    <a:lnTo>
                      <a:pt x="3262" y="62"/>
                    </a:lnTo>
                    <a:lnTo>
                      <a:pt x="3236" y="56"/>
                    </a:lnTo>
                    <a:lnTo>
                      <a:pt x="3212" y="52"/>
                    </a:lnTo>
                    <a:lnTo>
                      <a:pt x="3188" y="50"/>
                    </a:lnTo>
                    <a:lnTo>
                      <a:pt x="3164" y="50"/>
                    </a:lnTo>
                    <a:lnTo>
                      <a:pt x="3140" y="51"/>
                    </a:lnTo>
                    <a:lnTo>
                      <a:pt x="3115" y="53"/>
                    </a:lnTo>
                    <a:lnTo>
                      <a:pt x="3088" y="57"/>
                    </a:lnTo>
                    <a:lnTo>
                      <a:pt x="3058" y="61"/>
                    </a:lnTo>
                    <a:lnTo>
                      <a:pt x="3026" y="66"/>
                    </a:lnTo>
                    <a:lnTo>
                      <a:pt x="3018" y="18"/>
                    </a:lnTo>
                    <a:close/>
                    <a:moveTo>
                      <a:pt x="3551" y="131"/>
                    </a:moveTo>
                    <a:lnTo>
                      <a:pt x="3590" y="149"/>
                    </a:lnTo>
                    <a:lnTo>
                      <a:pt x="3553" y="172"/>
                    </a:lnTo>
                    <a:lnTo>
                      <a:pt x="3540" y="152"/>
                    </a:lnTo>
                    <a:lnTo>
                      <a:pt x="3551" y="131"/>
                    </a:lnTo>
                    <a:close/>
                    <a:moveTo>
                      <a:pt x="3553" y="172"/>
                    </a:moveTo>
                    <a:lnTo>
                      <a:pt x="3520" y="195"/>
                    </a:lnTo>
                    <a:lnTo>
                      <a:pt x="3483" y="221"/>
                    </a:lnTo>
                    <a:lnTo>
                      <a:pt x="3443" y="250"/>
                    </a:lnTo>
                    <a:lnTo>
                      <a:pt x="3402" y="281"/>
                    </a:lnTo>
                    <a:lnTo>
                      <a:pt x="3371" y="243"/>
                    </a:lnTo>
                    <a:lnTo>
                      <a:pt x="3413" y="210"/>
                    </a:lnTo>
                    <a:lnTo>
                      <a:pt x="3454" y="180"/>
                    </a:lnTo>
                    <a:lnTo>
                      <a:pt x="3492" y="154"/>
                    </a:lnTo>
                    <a:lnTo>
                      <a:pt x="3527" y="132"/>
                    </a:lnTo>
                    <a:lnTo>
                      <a:pt x="3553" y="172"/>
                    </a:lnTo>
                    <a:close/>
                    <a:moveTo>
                      <a:pt x="3402" y="281"/>
                    </a:moveTo>
                    <a:lnTo>
                      <a:pt x="3384" y="297"/>
                    </a:lnTo>
                    <a:lnTo>
                      <a:pt x="3365" y="314"/>
                    </a:lnTo>
                    <a:lnTo>
                      <a:pt x="3347" y="331"/>
                    </a:lnTo>
                    <a:lnTo>
                      <a:pt x="3330" y="349"/>
                    </a:lnTo>
                    <a:lnTo>
                      <a:pt x="3315" y="368"/>
                    </a:lnTo>
                    <a:lnTo>
                      <a:pt x="3300" y="386"/>
                    </a:lnTo>
                    <a:lnTo>
                      <a:pt x="3288" y="404"/>
                    </a:lnTo>
                    <a:lnTo>
                      <a:pt x="3278" y="423"/>
                    </a:lnTo>
                    <a:lnTo>
                      <a:pt x="3234" y="401"/>
                    </a:lnTo>
                    <a:lnTo>
                      <a:pt x="3246" y="379"/>
                    </a:lnTo>
                    <a:lnTo>
                      <a:pt x="3260" y="359"/>
                    </a:lnTo>
                    <a:lnTo>
                      <a:pt x="3276" y="339"/>
                    </a:lnTo>
                    <a:lnTo>
                      <a:pt x="3293" y="318"/>
                    </a:lnTo>
                    <a:lnTo>
                      <a:pt x="3311" y="298"/>
                    </a:lnTo>
                    <a:lnTo>
                      <a:pt x="3330" y="280"/>
                    </a:lnTo>
                    <a:lnTo>
                      <a:pt x="3351" y="260"/>
                    </a:lnTo>
                    <a:lnTo>
                      <a:pt x="3371" y="243"/>
                    </a:lnTo>
                    <a:lnTo>
                      <a:pt x="3402" y="281"/>
                    </a:lnTo>
                    <a:close/>
                    <a:moveTo>
                      <a:pt x="3236" y="425"/>
                    </a:moveTo>
                    <a:lnTo>
                      <a:pt x="3227" y="414"/>
                    </a:lnTo>
                    <a:lnTo>
                      <a:pt x="3234" y="401"/>
                    </a:lnTo>
                    <a:lnTo>
                      <a:pt x="3256" y="411"/>
                    </a:lnTo>
                    <a:lnTo>
                      <a:pt x="3236" y="425"/>
                    </a:lnTo>
                    <a:close/>
                    <a:moveTo>
                      <a:pt x="3277" y="399"/>
                    </a:moveTo>
                    <a:lnTo>
                      <a:pt x="3281" y="405"/>
                    </a:lnTo>
                    <a:lnTo>
                      <a:pt x="3284" y="413"/>
                    </a:lnTo>
                    <a:lnTo>
                      <a:pt x="3286" y="420"/>
                    </a:lnTo>
                    <a:lnTo>
                      <a:pt x="3287" y="428"/>
                    </a:lnTo>
                    <a:lnTo>
                      <a:pt x="3288" y="435"/>
                    </a:lnTo>
                    <a:lnTo>
                      <a:pt x="3288" y="443"/>
                    </a:lnTo>
                    <a:lnTo>
                      <a:pt x="3287" y="450"/>
                    </a:lnTo>
                    <a:lnTo>
                      <a:pt x="3286" y="458"/>
                    </a:lnTo>
                    <a:lnTo>
                      <a:pt x="3282" y="474"/>
                    </a:lnTo>
                    <a:lnTo>
                      <a:pt x="3276" y="491"/>
                    </a:lnTo>
                    <a:lnTo>
                      <a:pt x="3267" y="507"/>
                    </a:lnTo>
                    <a:lnTo>
                      <a:pt x="3256" y="524"/>
                    </a:lnTo>
                    <a:lnTo>
                      <a:pt x="3244" y="540"/>
                    </a:lnTo>
                    <a:lnTo>
                      <a:pt x="3231" y="557"/>
                    </a:lnTo>
                    <a:lnTo>
                      <a:pt x="3217" y="574"/>
                    </a:lnTo>
                    <a:lnTo>
                      <a:pt x="3202" y="590"/>
                    </a:lnTo>
                    <a:lnTo>
                      <a:pt x="3172" y="623"/>
                    </a:lnTo>
                    <a:lnTo>
                      <a:pt x="3142" y="652"/>
                    </a:lnTo>
                    <a:lnTo>
                      <a:pt x="3107" y="617"/>
                    </a:lnTo>
                    <a:lnTo>
                      <a:pt x="3133" y="592"/>
                    </a:lnTo>
                    <a:lnTo>
                      <a:pt x="3159" y="566"/>
                    </a:lnTo>
                    <a:lnTo>
                      <a:pt x="3183" y="538"/>
                    </a:lnTo>
                    <a:lnTo>
                      <a:pt x="3206" y="512"/>
                    </a:lnTo>
                    <a:lnTo>
                      <a:pt x="3216" y="499"/>
                    </a:lnTo>
                    <a:lnTo>
                      <a:pt x="3224" y="486"/>
                    </a:lnTo>
                    <a:lnTo>
                      <a:pt x="3231" y="475"/>
                    </a:lnTo>
                    <a:lnTo>
                      <a:pt x="3236" y="463"/>
                    </a:lnTo>
                    <a:lnTo>
                      <a:pt x="3239" y="452"/>
                    </a:lnTo>
                    <a:lnTo>
                      <a:pt x="3240" y="443"/>
                    </a:lnTo>
                    <a:lnTo>
                      <a:pt x="3240" y="437"/>
                    </a:lnTo>
                    <a:lnTo>
                      <a:pt x="3239" y="433"/>
                    </a:lnTo>
                    <a:lnTo>
                      <a:pt x="3238" y="430"/>
                    </a:lnTo>
                    <a:lnTo>
                      <a:pt x="3236" y="425"/>
                    </a:lnTo>
                    <a:lnTo>
                      <a:pt x="3277" y="399"/>
                    </a:lnTo>
                    <a:close/>
                    <a:moveTo>
                      <a:pt x="3142" y="652"/>
                    </a:moveTo>
                    <a:lnTo>
                      <a:pt x="3117" y="675"/>
                    </a:lnTo>
                    <a:lnTo>
                      <a:pt x="3097" y="692"/>
                    </a:lnTo>
                    <a:lnTo>
                      <a:pt x="3084" y="703"/>
                    </a:lnTo>
                    <a:lnTo>
                      <a:pt x="3079" y="708"/>
                    </a:lnTo>
                    <a:lnTo>
                      <a:pt x="3034" y="728"/>
                    </a:lnTo>
                    <a:lnTo>
                      <a:pt x="3032" y="722"/>
                    </a:lnTo>
                    <a:lnTo>
                      <a:pt x="3032" y="717"/>
                    </a:lnTo>
                    <a:lnTo>
                      <a:pt x="3032" y="712"/>
                    </a:lnTo>
                    <a:lnTo>
                      <a:pt x="3033" y="705"/>
                    </a:lnTo>
                    <a:lnTo>
                      <a:pt x="3036" y="700"/>
                    </a:lnTo>
                    <a:lnTo>
                      <a:pt x="3040" y="693"/>
                    </a:lnTo>
                    <a:lnTo>
                      <a:pt x="3044" y="687"/>
                    </a:lnTo>
                    <a:lnTo>
                      <a:pt x="3048" y="679"/>
                    </a:lnTo>
                    <a:lnTo>
                      <a:pt x="3060" y="666"/>
                    </a:lnTo>
                    <a:lnTo>
                      <a:pt x="3074" y="651"/>
                    </a:lnTo>
                    <a:lnTo>
                      <a:pt x="3090" y="634"/>
                    </a:lnTo>
                    <a:lnTo>
                      <a:pt x="3107" y="617"/>
                    </a:lnTo>
                    <a:lnTo>
                      <a:pt x="3142" y="652"/>
                    </a:lnTo>
                    <a:close/>
                    <a:moveTo>
                      <a:pt x="3079" y="708"/>
                    </a:moveTo>
                    <a:lnTo>
                      <a:pt x="3082" y="709"/>
                    </a:lnTo>
                    <a:lnTo>
                      <a:pt x="3087" y="708"/>
                    </a:lnTo>
                    <a:lnTo>
                      <a:pt x="3095" y="706"/>
                    </a:lnTo>
                    <a:lnTo>
                      <a:pt x="3108" y="702"/>
                    </a:lnTo>
                    <a:lnTo>
                      <a:pt x="3146" y="688"/>
                    </a:lnTo>
                    <a:lnTo>
                      <a:pt x="3202" y="666"/>
                    </a:lnTo>
                    <a:lnTo>
                      <a:pt x="3279" y="634"/>
                    </a:lnTo>
                    <a:lnTo>
                      <a:pt x="3379" y="593"/>
                    </a:lnTo>
                    <a:lnTo>
                      <a:pt x="3502" y="541"/>
                    </a:lnTo>
                    <a:lnTo>
                      <a:pt x="3653" y="478"/>
                    </a:lnTo>
                    <a:lnTo>
                      <a:pt x="3672" y="523"/>
                    </a:lnTo>
                    <a:lnTo>
                      <a:pt x="3509" y="590"/>
                    </a:lnTo>
                    <a:lnTo>
                      <a:pt x="3374" y="645"/>
                    </a:lnTo>
                    <a:lnTo>
                      <a:pt x="3316" y="667"/>
                    </a:lnTo>
                    <a:lnTo>
                      <a:pt x="3266" y="686"/>
                    </a:lnTo>
                    <a:lnTo>
                      <a:pt x="3221" y="702"/>
                    </a:lnTo>
                    <a:lnTo>
                      <a:pt x="3181" y="715"/>
                    </a:lnTo>
                    <a:lnTo>
                      <a:pt x="3147" y="724"/>
                    </a:lnTo>
                    <a:lnTo>
                      <a:pt x="3118" y="732"/>
                    </a:lnTo>
                    <a:lnTo>
                      <a:pt x="3093" y="737"/>
                    </a:lnTo>
                    <a:lnTo>
                      <a:pt x="3073" y="739"/>
                    </a:lnTo>
                    <a:lnTo>
                      <a:pt x="3065" y="741"/>
                    </a:lnTo>
                    <a:lnTo>
                      <a:pt x="3058" y="741"/>
                    </a:lnTo>
                    <a:lnTo>
                      <a:pt x="3051" y="739"/>
                    </a:lnTo>
                    <a:lnTo>
                      <a:pt x="3046" y="738"/>
                    </a:lnTo>
                    <a:lnTo>
                      <a:pt x="3042" y="736"/>
                    </a:lnTo>
                    <a:lnTo>
                      <a:pt x="3039" y="734"/>
                    </a:lnTo>
                    <a:lnTo>
                      <a:pt x="3035" y="731"/>
                    </a:lnTo>
                    <a:lnTo>
                      <a:pt x="3034" y="728"/>
                    </a:lnTo>
                    <a:lnTo>
                      <a:pt x="3079" y="708"/>
                    </a:lnTo>
                    <a:close/>
                    <a:moveTo>
                      <a:pt x="3653" y="478"/>
                    </a:moveTo>
                    <a:lnTo>
                      <a:pt x="3687" y="463"/>
                    </a:lnTo>
                    <a:lnTo>
                      <a:pt x="3687" y="500"/>
                    </a:lnTo>
                    <a:lnTo>
                      <a:pt x="3663" y="500"/>
                    </a:lnTo>
                    <a:lnTo>
                      <a:pt x="3653" y="478"/>
                    </a:lnTo>
                    <a:close/>
                    <a:moveTo>
                      <a:pt x="3687" y="500"/>
                    </a:moveTo>
                    <a:lnTo>
                      <a:pt x="3697" y="9416"/>
                    </a:lnTo>
                    <a:lnTo>
                      <a:pt x="3648" y="9416"/>
                    </a:lnTo>
                    <a:lnTo>
                      <a:pt x="3638" y="500"/>
                    </a:lnTo>
                    <a:lnTo>
                      <a:pt x="3687" y="500"/>
                    </a:lnTo>
                    <a:close/>
                    <a:moveTo>
                      <a:pt x="3697" y="9416"/>
                    </a:moveTo>
                    <a:lnTo>
                      <a:pt x="3696" y="9427"/>
                    </a:lnTo>
                    <a:lnTo>
                      <a:pt x="3695" y="9434"/>
                    </a:lnTo>
                    <a:lnTo>
                      <a:pt x="3693" y="9437"/>
                    </a:lnTo>
                    <a:lnTo>
                      <a:pt x="3692" y="9439"/>
                    </a:lnTo>
                    <a:lnTo>
                      <a:pt x="3689" y="9441"/>
                    </a:lnTo>
                    <a:lnTo>
                      <a:pt x="3687" y="9442"/>
                    </a:lnTo>
                    <a:lnTo>
                      <a:pt x="3682" y="9442"/>
                    </a:lnTo>
                    <a:lnTo>
                      <a:pt x="3676" y="9442"/>
                    </a:lnTo>
                    <a:lnTo>
                      <a:pt x="3668" y="9441"/>
                    </a:lnTo>
                    <a:lnTo>
                      <a:pt x="3659" y="9439"/>
                    </a:lnTo>
                    <a:lnTo>
                      <a:pt x="3669" y="9391"/>
                    </a:lnTo>
                    <a:lnTo>
                      <a:pt x="3671" y="9392"/>
                    </a:lnTo>
                    <a:lnTo>
                      <a:pt x="3672" y="9394"/>
                    </a:lnTo>
                    <a:lnTo>
                      <a:pt x="3672" y="9397"/>
                    </a:lnTo>
                    <a:lnTo>
                      <a:pt x="3671" y="9400"/>
                    </a:lnTo>
                    <a:lnTo>
                      <a:pt x="3668" y="9409"/>
                    </a:lnTo>
                    <a:lnTo>
                      <a:pt x="3664" y="9416"/>
                    </a:lnTo>
                    <a:lnTo>
                      <a:pt x="3658" y="9423"/>
                    </a:lnTo>
                    <a:lnTo>
                      <a:pt x="3653" y="9426"/>
                    </a:lnTo>
                    <a:lnTo>
                      <a:pt x="3651" y="9426"/>
                    </a:lnTo>
                    <a:lnTo>
                      <a:pt x="3650" y="9425"/>
                    </a:lnTo>
                    <a:lnTo>
                      <a:pt x="3649" y="9422"/>
                    </a:lnTo>
                    <a:lnTo>
                      <a:pt x="3648" y="9416"/>
                    </a:lnTo>
                    <a:lnTo>
                      <a:pt x="3697" y="9416"/>
                    </a:lnTo>
                    <a:close/>
                    <a:moveTo>
                      <a:pt x="3669" y="9391"/>
                    </a:moveTo>
                    <a:lnTo>
                      <a:pt x="3684" y="9394"/>
                    </a:lnTo>
                    <a:lnTo>
                      <a:pt x="3669" y="9391"/>
                    </a:lnTo>
                    <a:lnTo>
                      <a:pt x="3664" y="9415"/>
                    </a:lnTo>
                    <a:lnTo>
                      <a:pt x="3669" y="9391"/>
                    </a:lnTo>
                    <a:close/>
                    <a:moveTo>
                      <a:pt x="3659" y="9439"/>
                    </a:moveTo>
                    <a:lnTo>
                      <a:pt x="3647" y="9437"/>
                    </a:lnTo>
                    <a:lnTo>
                      <a:pt x="3629" y="9433"/>
                    </a:lnTo>
                    <a:lnTo>
                      <a:pt x="3607" y="9430"/>
                    </a:lnTo>
                    <a:lnTo>
                      <a:pt x="3581" y="9428"/>
                    </a:lnTo>
                    <a:lnTo>
                      <a:pt x="3583" y="9380"/>
                    </a:lnTo>
                    <a:lnTo>
                      <a:pt x="3611" y="9382"/>
                    </a:lnTo>
                    <a:lnTo>
                      <a:pt x="3636" y="9385"/>
                    </a:lnTo>
                    <a:lnTo>
                      <a:pt x="3655" y="9388"/>
                    </a:lnTo>
                    <a:lnTo>
                      <a:pt x="3669" y="9391"/>
                    </a:lnTo>
                    <a:lnTo>
                      <a:pt x="3659" y="9439"/>
                    </a:lnTo>
                    <a:close/>
                    <a:moveTo>
                      <a:pt x="3581" y="9428"/>
                    </a:moveTo>
                    <a:lnTo>
                      <a:pt x="3557" y="9428"/>
                    </a:lnTo>
                    <a:lnTo>
                      <a:pt x="3531" y="9429"/>
                    </a:lnTo>
                    <a:lnTo>
                      <a:pt x="3517" y="9431"/>
                    </a:lnTo>
                    <a:lnTo>
                      <a:pt x="3503" y="9433"/>
                    </a:lnTo>
                    <a:lnTo>
                      <a:pt x="3488" y="9436"/>
                    </a:lnTo>
                    <a:lnTo>
                      <a:pt x="3474" y="9439"/>
                    </a:lnTo>
                    <a:lnTo>
                      <a:pt x="3459" y="9443"/>
                    </a:lnTo>
                    <a:lnTo>
                      <a:pt x="3444" y="9448"/>
                    </a:lnTo>
                    <a:lnTo>
                      <a:pt x="3430" y="9455"/>
                    </a:lnTo>
                    <a:lnTo>
                      <a:pt x="3415" y="9461"/>
                    </a:lnTo>
                    <a:lnTo>
                      <a:pt x="3400" y="9470"/>
                    </a:lnTo>
                    <a:lnTo>
                      <a:pt x="3386" y="9478"/>
                    </a:lnTo>
                    <a:lnTo>
                      <a:pt x="3371" y="9489"/>
                    </a:lnTo>
                    <a:lnTo>
                      <a:pt x="3357" y="9500"/>
                    </a:lnTo>
                    <a:lnTo>
                      <a:pt x="3343" y="9513"/>
                    </a:lnTo>
                    <a:lnTo>
                      <a:pt x="3330" y="9528"/>
                    </a:lnTo>
                    <a:lnTo>
                      <a:pt x="3317" y="9543"/>
                    </a:lnTo>
                    <a:lnTo>
                      <a:pt x="3305" y="9560"/>
                    </a:lnTo>
                    <a:lnTo>
                      <a:pt x="3293" y="9578"/>
                    </a:lnTo>
                    <a:lnTo>
                      <a:pt x="3281" y="9598"/>
                    </a:lnTo>
                    <a:lnTo>
                      <a:pt x="3270" y="9620"/>
                    </a:lnTo>
                    <a:lnTo>
                      <a:pt x="3261" y="9642"/>
                    </a:lnTo>
                    <a:lnTo>
                      <a:pt x="3251" y="9668"/>
                    </a:lnTo>
                    <a:lnTo>
                      <a:pt x="3242" y="9695"/>
                    </a:lnTo>
                    <a:lnTo>
                      <a:pt x="3235" y="9724"/>
                    </a:lnTo>
                    <a:lnTo>
                      <a:pt x="3228" y="9754"/>
                    </a:lnTo>
                    <a:lnTo>
                      <a:pt x="3223" y="9787"/>
                    </a:lnTo>
                    <a:lnTo>
                      <a:pt x="3218" y="9821"/>
                    </a:lnTo>
                    <a:lnTo>
                      <a:pt x="3214" y="9858"/>
                    </a:lnTo>
                    <a:lnTo>
                      <a:pt x="3212" y="9898"/>
                    </a:lnTo>
                    <a:lnTo>
                      <a:pt x="3163" y="9895"/>
                    </a:lnTo>
                    <a:lnTo>
                      <a:pt x="3165" y="9853"/>
                    </a:lnTo>
                    <a:lnTo>
                      <a:pt x="3169" y="9812"/>
                    </a:lnTo>
                    <a:lnTo>
                      <a:pt x="3175" y="9773"/>
                    </a:lnTo>
                    <a:lnTo>
                      <a:pt x="3181" y="9738"/>
                    </a:lnTo>
                    <a:lnTo>
                      <a:pt x="3189" y="9704"/>
                    </a:lnTo>
                    <a:lnTo>
                      <a:pt x="3197" y="9672"/>
                    </a:lnTo>
                    <a:lnTo>
                      <a:pt x="3207" y="9642"/>
                    </a:lnTo>
                    <a:lnTo>
                      <a:pt x="3218" y="9616"/>
                    </a:lnTo>
                    <a:lnTo>
                      <a:pt x="3229" y="9590"/>
                    </a:lnTo>
                    <a:lnTo>
                      <a:pt x="3241" y="9565"/>
                    </a:lnTo>
                    <a:lnTo>
                      <a:pt x="3254" y="9544"/>
                    </a:lnTo>
                    <a:lnTo>
                      <a:pt x="3268" y="9523"/>
                    </a:lnTo>
                    <a:lnTo>
                      <a:pt x="3282" y="9505"/>
                    </a:lnTo>
                    <a:lnTo>
                      <a:pt x="3297" y="9488"/>
                    </a:lnTo>
                    <a:lnTo>
                      <a:pt x="3312" y="9472"/>
                    </a:lnTo>
                    <a:lnTo>
                      <a:pt x="3328" y="9458"/>
                    </a:lnTo>
                    <a:lnTo>
                      <a:pt x="3344" y="9445"/>
                    </a:lnTo>
                    <a:lnTo>
                      <a:pt x="3360" y="9434"/>
                    </a:lnTo>
                    <a:lnTo>
                      <a:pt x="3376" y="9425"/>
                    </a:lnTo>
                    <a:lnTo>
                      <a:pt x="3394" y="9415"/>
                    </a:lnTo>
                    <a:lnTo>
                      <a:pt x="3411" y="9408"/>
                    </a:lnTo>
                    <a:lnTo>
                      <a:pt x="3427" y="9401"/>
                    </a:lnTo>
                    <a:lnTo>
                      <a:pt x="3444" y="9396"/>
                    </a:lnTo>
                    <a:lnTo>
                      <a:pt x="3461" y="9391"/>
                    </a:lnTo>
                    <a:lnTo>
                      <a:pt x="3477" y="9387"/>
                    </a:lnTo>
                    <a:lnTo>
                      <a:pt x="3493" y="9384"/>
                    </a:lnTo>
                    <a:lnTo>
                      <a:pt x="3509" y="9382"/>
                    </a:lnTo>
                    <a:lnTo>
                      <a:pt x="3525" y="9381"/>
                    </a:lnTo>
                    <a:lnTo>
                      <a:pt x="3555" y="9379"/>
                    </a:lnTo>
                    <a:lnTo>
                      <a:pt x="3583" y="9380"/>
                    </a:lnTo>
                    <a:lnTo>
                      <a:pt x="3581" y="9428"/>
                    </a:lnTo>
                    <a:close/>
                    <a:moveTo>
                      <a:pt x="3212" y="9898"/>
                    </a:moveTo>
                    <a:lnTo>
                      <a:pt x="3210" y="9928"/>
                    </a:lnTo>
                    <a:lnTo>
                      <a:pt x="3181" y="9920"/>
                    </a:lnTo>
                    <a:lnTo>
                      <a:pt x="3188" y="9897"/>
                    </a:lnTo>
                    <a:lnTo>
                      <a:pt x="3212" y="9898"/>
                    </a:lnTo>
                    <a:close/>
                    <a:moveTo>
                      <a:pt x="3181" y="9920"/>
                    </a:moveTo>
                    <a:lnTo>
                      <a:pt x="3025" y="9880"/>
                    </a:lnTo>
                    <a:lnTo>
                      <a:pt x="3036" y="9833"/>
                    </a:lnTo>
                    <a:lnTo>
                      <a:pt x="3193" y="9873"/>
                    </a:lnTo>
                    <a:lnTo>
                      <a:pt x="3181" y="9920"/>
                    </a:lnTo>
                    <a:close/>
                    <a:moveTo>
                      <a:pt x="3009" y="9868"/>
                    </a:moveTo>
                    <a:lnTo>
                      <a:pt x="2985" y="9820"/>
                    </a:lnTo>
                    <a:lnTo>
                      <a:pt x="3036" y="9833"/>
                    </a:lnTo>
                    <a:lnTo>
                      <a:pt x="3030" y="9857"/>
                    </a:lnTo>
                    <a:lnTo>
                      <a:pt x="3009" y="9868"/>
                    </a:lnTo>
                    <a:close/>
                    <a:moveTo>
                      <a:pt x="3053" y="9846"/>
                    </a:moveTo>
                    <a:lnTo>
                      <a:pt x="3121" y="9983"/>
                    </a:lnTo>
                    <a:lnTo>
                      <a:pt x="3077" y="10005"/>
                    </a:lnTo>
                    <a:lnTo>
                      <a:pt x="3009" y="9868"/>
                    </a:lnTo>
                    <a:lnTo>
                      <a:pt x="3053" y="9846"/>
                    </a:lnTo>
                    <a:close/>
                    <a:moveTo>
                      <a:pt x="3121" y="9983"/>
                    </a:moveTo>
                    <a:lnTo>
                      <a:pt x="3128" y="9996"/>
                    </a:lnTo>
                    <a:lnTo>
                      <a:pt x="3119" y="10008"/>
                    </a:lnTo>
                    <a:lnTo>
                      <a:pt x="3099" y="9994"/>
                    </a:lnTo>
                    <a:lnTo>
                      <a:pt x="3121" y="9983"/>
                    </a:lnTo>
                    <a:close/>
                    <a:moveTo>
                      <a:pt x="3119" y="10008"/>
                    </a:moveTo>
                    <a:lnTo>
                      <a:pt x="3021" y="10145"/>
                    </a:lnTo>
                    <a:lnTo>
                      <a:pt x="2981" y="10117"/>
                    </a:lnTo>
                    <a:lnTo>
                      <a:pt x="3079" y="9980"/>
                    </a:lnTo>
                    <a:lnTo>
                      <a:pt x="3119" y="10008"/>
                    </a:lnTo>
                    <a:close/>
                    <a:moveTo>
                      <a:pt x="3021" y="10145"/>
                    </a:moveTo>
                    <a:lnTo>
                      <a:pt x="3015" y="10155"/>
                    </a:lnTo>
                    <a:lnTo>
                      <a:pt x="3003" y="10156"/>
                    </a:lnTo>
                    <a:lnTo>
                      <a:pt x="3001" y="10131"/>
                    </a:lnTo>
                    <a:lnTo>
                      <a:pt x="3021" y="10145"/>
                    </a:lnTo>
                    <a:close/>
                    <a:moveTo>
                      <a:pt x="3003" y="10156"/>
                    </a:moveTo>
                    <a:lnTo>
                      <a:pt x="2991" y="10157"/>
                    </a:lnTo>
                    <a:lnTo>
                      <a:pt x="2977" y="10159"/>
                    </a:lnTo>
                    <a:lnTo>
                      <a:pt x="2972" y="10110"/>
                    </a:lnTo>
                    <a:lnTo>
                      <a:pt x="2984" y="10109"/>
                    </a:lnTo>
                    <a:lnTo>
                      <a:pt x="2999" y="10108"/>
                    </a:lnTo>
                    <a:lnTo>
                      <a:pt x="3003" y="10156"/>
                    </a:lnTo>
                    <a:close/>
                    <a:moveTo>
                      <a:pt x="2977" y="10159"/>
                    </a:moveTo>
                    <a:lnTo>
                      <a:pt x="2947" y="10162"/>
                    </a:lnTo>
                    <a:lnTo>
                      <a:pt x="2916" y="10163"/>
                    </a:lnTo>
                    <a:lnTo>
                      <a:pt x="2901" y="10163"/>
                    </a:lnTo>
                    <a:lnTo>
                      <a:pt x="2886" y="10162"/>
                    </a:lnTo>
                    <a:lnTo>
                      <a:pt x="2871" y="10159"/>
                    </a:lnTo>
                    <a:lnTo>
                      <a:pt x="2856" y="10155"/>
                    </a:lnTo>
                    <a:lnTo>
                      <a:pt x="2871" y="10109"/>
                    </a:lnTo>
                    <a:lnTo>
                      <a:pt x="2883" y="10112"/>
                    </a:lnTo>
                    <a:lnTo>
                      <a:pt x="2895" y="10113"/>
                    </a:lnTo>
                    <a:lnTo>
                      <a:pt x="2908" y="10114"/>
                    </a:lnTo>
                    <a:lnTo>
                      <a:pt x="2920" y="10115"/>
                    </a:lnTo>
                    <a:lnTo>
                      <a:pt x="2945" y="10113"/>
                    </a:lnTo>
                    <a:lnTo>
                      <a:pt x="2972" y="10110"/>
                    </a:lnTo>
                    <a:lnTo>
                      <a:pt x="2977" y="10159"/>
                    </a:lnTo>
                    <a:close/>
                    <a:moveTo>
                      <a:pt x="2856" y="10155"/>
                    </a:moveTo>
                    <a:lnTo>
                      <a:pt x="2853" y="10154"/>
                    </a:lnTo>
                    <a:lnTo>
                      <a:pt x="2855" y="10155"/>
                    </a:lnTo>
                    <a:lnTo>
                      <a:pt x="2864" y="10131"/>
                    </a:lnTo>
                    <a:lnTo>
                      <a:pt x="2856" y="10155"/>
                    </a:lnTo>
                    <a:close/>
                    <a:moveTo>
                      <a:pt x="2855" y="10155"/>
                    </a:moveTo>
                    <a:lnTo>
                      <a:pt x="2849" y="10152"/>
                    </a:lnTo>
                    <a:lnTo>
                      <a:pt x="2841" y="10148"/>
                    </a:lnTo>
                    <a:lnTo>
                      <a:pt x="2835" y="10144"/>
                    </a:lnTo>
                    <a:lnTo>
                      <a:pt x="2827" y="10140"/>
                    </a:lnTo>
                    <a:lnTo>
                      <a:pt x="2816" y="10130"/>
                    </a:lnTo>
                    <a:lnTo>
                      <a:pt x="2805" y="10119"/>
                    </a:lnTo>
                    <a:lnTo>
                      <a:pt x="2795" y="10108"/>
                    </a:lnTo>
                    <a:lnTo>
                      <a:pt x="2786" y="10094"/>
                    </a:lnTo>
                    <a:lnTo>
                      <a:pt x="2778" y="10079"/>
                    </a:lnTo>
                    <a:lnTo>
                      <a:pt x="2771" y="10064"/>
                    </a:lnTo>
                    <a:lnTo>
                      <a:pt x="2764" y="10048"/>
                    </a:lnTo>
                    <a:lnTo>
                      <a:pt x="2759" y="10032"/>
                    </a:lnTo>
                    <a:lnTo>
                      <a:pt x="2753" y="10016"/>
                    </a:lnTo>
                    <a:lnTo>
                      <a:pt x="2748" y="9998"/>
                    </a:lnTo>
                    <a:lnTo>
                      <a:pt x="2741" y="9965"/>
                    </a:lnTo>
                    <a:lnTo>
                      <a:pt x="2733" y="9933"/>
                    </a:lnTo>
                    <a:lnTo>
                      <a:pt x="2781" y="9922"/>
                    </a:lnTo>
                    <a:lnTo>
                      <a:pt x="2787" y="9950"/>
                    </a:lnTo>
                    <a:lnTo>
                      <a:pt x="2794" y="9979"/>
                    </a:lnTo>
                    <a:lnTo>
                      <a:pt x="2802" y="10007"/>
                    </a:lnTo>
                    <a:lnTo>
                      <a:pt x="2811" y="10035"/>
                    </a:lnTo>
                    <a:lnTo>
                      <a:pt x="2817" y="10048"/>
                    </a:lnTo>
                    <a:lnTo>
                      <a:pt x="2823" y="10059"/>
                    </a:lnTo>
                    <a:lnTo>
                      <a:pt x="2830" y="10071"/>
                    </a:lnTo>
                    <a:lnTo>
                      <a:pt x="2837" y="10081"/>
                    </a:lnTo>
                    <a:lnTo>
                      <a:pt x="2845" y="10091"/>
                    </a:lnTo>
                    <a:lnTo>
                      <a:pt x="2853" y="10098"/>
                    </a:lnTo>
                    <a:lnTo>
                      <a:pt x="2862" y="10103"/>
                    </a:lnTo>
                    <a:lnTo>
                      <a:pt x="2872" y="10109"/>
                    </a:lnTo>
                    <a:lnTo>
                      <a:pt x="2855" y="10155"/>
                    </a:lnTo>
                    <a:close/>
                    <a:moveTo>
                      <a:pt x="2781" y="9922"/>
                    </a:moveTo>
                    <a:lnTo>
                      <a:pt x="2776" y="9901"/>
                    </a:lnTo>
                    <a:lnTo>
                      <a:pt x="2781" y="9922"/>
                    </a:lnTo>
                    <a:lnTo>
                      <a:pt x="2757" y="9928"/>
                    </a:lnTo>
                    <a:lnTo>
                      <a:pt x="2781" y="9922"/>
                    </a:lnTo>
                    <a:close/>
                    <a:moveTo>
                      <a:pt x="2733" y="9933"/>
                    </a:moveTo>
                    <a:lnTo>
                      <a:pt x="2731" y="9921"/>
                    </a:lnTo>
                    <a:lnTo>
                      <a:pt x="2728" y="9909"/>
                    </a:lnTo>
                    <a:lnTo>
                      <a:pt x="2726" y="9899"/>
                    </a:lnTo>
                    <a:lnTo>
                      <a:pt x="2722" y="9888"/>
                    </a:lnTo>
                    <a:lnTo>
                      <a:pt x="2771" y="9875"/>
                    </a:lnTo>
                    <a:lnTo>
                      <a:pt x="2773" y="9886"/>
                    </a:lnTo>
                    <a:lnTo>
                      <a:pt x="2775" y="9897"/>
                    </a:lnTo>
                    <a:lnTo>
                      <a:pt x="2778" y="9909"/>
                    </a:lnTo>
                    <a:lnTo>
                      <a:pt x="2781" y="9922"/>
                    </a:lnTo>
                    <a:lnTo>
                      <a:pt x="2733" y="9933"/>
                    </a:lnTo>
                    <a:close/>
                    <a:moveTo>
                      <a:pt x="2769" y="9874"/>
                    </a:moveTo>
                    <a:lnTo>
                      <a:pt x="2771" y="9875"/>
                    </a:lnTo>
                    <a:lnTo>
                      <a:pt x="2771" y="9875"/>
                    </a:lnTo>
                    <a:lnTo>
                      <a:pt x="2746" y="9882"/>
                    </a:lnTo>
                    <a:lnTo>
                      <a:pt x="2769" y="9874"/>
                    </a:lnTo>
                    <a:close/>
                    <a:moveTo>
                      <a:pt x="2723" y="9889"/>
                    </a:moveTo>
                    <a:lnTo>
                      <a:pt x="2717" y="9869"/>
                    </a:lnTo>
                    <a:lnTo>
                      <a:pt x="2712" y="9848"/>
                    </a:lnTo>
                    <a:lnTo>
                      <a:pt x="2707" y="9829"/>
                    </a:lnTo>
                    <a:lnTo>
                      <a:pt x="2703" y="9810"/>
                    </a:lnTo>
                    <a:lnTo>
                      <a:pt x="2698" y="9773"/>
                    </a:lnTo>
                    <a:lnTo>
                      <a:pt x="2693" y="9738"/>
                    </a:lnTo>
                    <a:lnTo>
                      <a:pt x="2743" y="9732"/>
                    </a:lnTo>
                    <a:lnTo>
                      <a:pt x="2746" y="9766"/>
                    </a:lnTo>
                    <a:lnTo>
                      <a:pt x="2751" y="9800"/>
                    </a:lnTo>
                    <a:lnTo>
                      <a:pt x="2754" y="9818"/>
                    </a:lnTo>
                    <a:lnTo>
                      <a:pt x="2759" y="9836"/>
                    </a:lnTo>
                    <a:lnTo>
                      <a:pt x="2764" y="9855"/>
                    </a:lnTo>
                    <a:lnTo>
                      <a:pt x="2769" y="9874"/>
                    </a:lnTo>
                    <a:lnTo>
                      <a:pt x="2723" y="9889"/>
                    </a:lnTo>
                    <a:close/>
                    <a:moveTo>
                      <a:pt x="2693" y="9738"/>
                    </a:moveTo>
                    <a:lnTo>
                      <a:pt x="2689" y="9704"/>
                    </a:lnTo>
                    <a:lnTo>
                      <a:pt x="2684" y="9674"/>
                    </a:lnTo>
                    <a:lnTo>
                      <a:pt x="2680" y="9660"/>
                    </a:lnTo>
                    <a:lnTo>
                      <a:pt x="2676" y="9648"/>
                    </a:lnTo>
                    <a:lnTo>
                      <a:pt x="2671" y="9637"/>
                    </a:lnTo>
                    <a:lnTo>
                      <a:pt x="2664" y="9629"/>
                    </a:lnTo>
                    <a:lnTo>
                      <a:pt x="2701" y="9596"/>
                    </a:lnTo>
                    <a:lnTo>
                      <a:pt x="2706" y="9602"/>
                    </a:lnTo>
                    <a:lnTo>
                      <a:pt x="2710" y="9609"/>
                    </a:lnTo>
                    <a:lnTo>
                      <a:pt x="2715" y="9616"/>
                    </a:lnTo>
                    <a:lnTo>
                      <a:pt x="2719" y="9623"/>
                    </a:lnTo>
                    <a:lnTo>
                      <a:pt x="2726" y="9638"/>
                    </a:lnTo>
                    <a:lnTo>
                      <a:pt x="2730" y="9655"/>
                    </a:lnTo>
                    <a:lnTo>
                      <a:pt x="2734" y="9672"/>
                    </a:lnTo>
                    <a:lnTo>
                      <a:pt x="2737" y="9692"/>
                    </a:lnTo>
                    <a:lnTo>
                      <a:pt x="2739" y="9712"/>
                    </a:lnTo>
                    <a:lnTo>
                      <a:pt x="2743" y="9732"/>
                    </a:lnTo>
                    <a:lnTo>
                      <a:pt x="2693" y="9738"/>
                    </a:lnTo>
                    <a:close/>
                    <a:moveTo>
                      <a:pt x="2664" y="9629"/>
                    </a:moveTo>
                    <a:lnTo>
                      <a:pt x="2663" y="9627"/>
                    </a:lnTo>
                    <a:lnTo>
                      <a:pt x="2663" y="9627"/>
                    </a:lnTo>
                    <a:lnTo>
                      <a:pt x="2683" y="9612"/>
                    </a:lnTo>
                    <a:lnTo>
                      <a:pt x="2664" y="9629"/>
                    </a:lnTo>
                    <a:close/>
                    <a:moveTo>
                      <a:pt x="2663" y="9627"/>
                    </a:moveTo>
                    <a:lnTo>
                      <a:pt x="2648" y="9610"/>
                    </a:lnTo>
                    <a:lnTo>
                      <a:pt x="2631" y="9593"/>
                    </a:lnTo>
                    <a:lnTo>
                      <a:pt x="2612" y="9575"/>
                    </a:lnTo>
                    <a:lnTo>
                      <a:pt x="2589" y="9557"/>
                    </a:lnTo>
                    <a:lnTo>
                      <a:pt x="2620" y="9518"/>
                    </a:lnTo>
                    <a:lnTo>
                      <a:pt x="2644" y="9538"/>
                    </a:lnTo>
                    <a:lnTo>
                      <a:pt x="2665" y="9558"/>
                    </a:lnTo>
                    <a:lnTo>
                      <a:pt x="2685" y="9577"/>
                    </a:lnTo>
                    <a:lnTo>
                      <a:pt x="2702" y="9597"/>
                    </a:lnTo>
                    <a:lnTo>
                      <a:pt x="2663" y="9627"/>
                    </a:lnTo>
                    <a:close/>
                    <a:moveTo>
                      <a:pt x="2589" y="9557"/>
                    </a:moveTo>
                    <a:lnTo>
                      <a:pt x="2624" y="9583"/>
                    </a:lnTo>
                    <a:lnTo>
                      <a:pt x="2589" y="9557"/>
                    </a:lnTo>
                    <a:lnTo>
                      <a:pt x="2604" y="9537"/>
                    </a:lnTo>
                    <a:lnTo>
                      <a:pt x="2589" y="9557"/>
                    </a:lnTo>
                    <a:close/>
                    <a:moveTo>
                      <a:pt x="2589" y="9557"/>
                    </a:moveTo>
                    <a:lnTo>
                      <a:pt x="2565" y="9537"/>
                    </a:lnTo>
                    <a:lnTo>
                      <a:pt x="2537" y="9518"/>
                    </a:lnTo>
                    <a:lnTo>
                      <a:pt x="2507" y="9498"/>
                    </a:lnTo>
                    <a:lnTo>
                      <a:pt x="2474" y="9476"/>
                    </a:lnTo>
                    <a:lnTo>
                      <a:pt x="2499" y="9434"/>
                    </a:lnTo>
                    <a:lnTo>
                      <a:pt x="2534" y="9457"/>
                    </a:lnTo>
                    <a:lnTo>
                      <a:pt x="2565" y="9477"/>
                    </a:lnTo>
                    <a:lnTo>
                      <a:pt x="2594" y="9499"/>
                    </a:lnTo>
                    <a:lnTo>
                      <a:pt x="2620" y="9518"/>
                    </a:lnTo>
                    <a:lnTo>
                      <a:pt x="2589" y="9557"/>
                    </a:lnTo>
                    <a:close/>
                    <a:moveTo>
                      <a:pt x="2499" y="9434"/>
                    </a:moveTo>
                    <a:lnTo>
                      <a:pt x="2501" y="9436"/>
                    </a:lnTo>
                    <a:lnTo>
                      <a:pt x="2499" y="9434"/>
                    </a:lnTo>
                    <a:lnTo>
                      <a:pt x="2486" y="9456"/>
                    </a:lnTo>
                    <a:lnTo>
                      <a:pt x="2499" y="9434"/>
                    </a:lnTo>
                    <a:close/>
                    <a:moveTo>
                      <a:pt x="2475" y="9476"/>
                    </a:moveTo>
                    <a:lnTo>
                      <a:pt x="2461" y="9469"/>
                    </a:lnTo>
                    <a:lnTo>
                      <a:pt x="2448" y="9461"/>
                    </a:lnTo>
                    <a:lnTo>
                      <a:pt x="2436" y="9455"/>
                    </a:lnTo>
                    <a:lnTo>
                      <a:pt x="2424" y="9447"/>
                    </a:lnTo>
                    <a:lnTo>
                      <a:pt x="2449" y="9406"/>
                    </a:lnTo>
                    <a:lnTo>
                      <a:pt x="2464" y="9414"/>
                    </a:lnTo>
                    <a:lnTo>
                      <a:pt x="2478" y="9423"/>
                    </a:lnTo>
                    <a:lnTo>
                      <a:pt x="2490" y="9429"/>
                    </a:lnTo>
                    <a:lnTo>
                      <a:pt x="2499" y="9434"/>
                    </a:lnTo>
                    <a:lnTo>
                      <a:pt x="2475" y="9476"/>
                    </a:lnTo>
                    <a:close/>
                    <a:moveTo>
                      <a:pt x="2424" y="9447"/>
                    </a:moveTo>
                    <a:lnTo>
                      <a:pt x="2381" y="9423"/>
                    </a:lnTo>
                    <a:lnTo>
                      <a:pt x="2333" y="9394"/>
                    </a:lnTo>
                    <a:lnTo>
                      <a:pt x="2308" y="9379"/>
                    </a:lnTo>
                    <a:lnTo>
                      <a:pt x="2283" y="9363"/>
                    </a:lnTo>
                    <a:lnTo>
                      <a:pt x="2257" y="9344"/>
                    </a:lnTo>
                    <a:lnTo>
                      <a:pt x="2231" y="9326"/>
                    </a:lnTo>
                    <a:lnTo>
                      <a:pt x="2207" y="9308"/>
                    </a:lnTo>
                    <a:lnTo>
                      <a:pt x="2181" y="9288"/>
                    </a:lnTo>
                    <a:lnTo>
                      <a:pt x="2156" y="9266"/>
                    </a:lnTo>
                    <a:lnTo>
                      <a:pt x="2133" y="9244"/>
                    </a:lnTo>
                    <a:lnTo>
                      <a:pt x="2110" y="9221"/>
                    </a:lnTo>
                    <a:lnTo>
                      <a:pt x="2089" y="9196"/>
                    </a:lnTo>
                    <a:lnTo>
                      <a:pt x="2068" y="9172"/>
                    </a:lnTo>
                    <a:lnTo>
                      <a:pt x="2050" y="9146"/>
                    </a:lnTo>
                    <a:lnTo>
                      <a:pt x="2091" y="9118"/>
                    </a:lnTo>
                    <a:lnTo>
                      <a:pt x="2108" y="9143"/>
                    </a:lnTo>
                    <a:lnTo>
                      <a:pt x="2127" y="9166"/>
                    </a:lnTo>
                    <a:lnTo>
                      <a:pt x="2148" y="9189"/>
                    </a:lnTo>
                    <a:lnTo>
                      <a:pt x="2169" y="9212"/>
                    </a:lnTo>
                    <a:lnTo>
                      <a:pt x="2192" y="9232"/>
                    </a:lnTo>
                    <a:lnTo>
                      <a:pt x="2215" y="9252"/>
                    </a:lnTo>
                    <a:lnTo>
                      <a:pt x="2239" y="9272"/>
                    </a:lnTo>
                    <a:lnTo>
                      <a:pt x="2263" y="9290"/>
                    </a:lnTo>
                    <a:lnTo>
                      <a:pt x="2288" y="9307"/>
                    </a:lnTo>
                    <a:lnTo>
                      <a:pt x="2313" y="9323"/>
                    </a:lnTo>
                    <a:lnTo>
                      <a:pt x="2336" y="9339"/>
                    </a:lnTo>
                    <a:lnTo>
                      <a:pt x="2361" y="9354"/>
                    </a:lnTo>
                    <a:lnTo>
                      <a:pt x="2406" y="9381"/>
                    </a:lnTo>
                    <a:lnTo>
                      <a:pt x="2449" y="9406"/>
                    </a:lnTo>
                    <a:lnTo>
                      <a:pt x="2424" y="9447"/>
                    </a:lnTo>
                    <a:close/>
                    <a:moveTo>
                      <a:pt x="2053" y="9114"/>
                    </a:moveTo>
                    <a:lnTo>
                      <a:pt x="2075" y="9095"/>
                    </a:lnTo>
                    <a:lnTo>
                      <a:pt x="2091" y="9118"/>
                    </a:lnTo>
                    <a:lnTo>
                      <a:pt x="2070" y="9132"/>
                    </a:lnTo>
                    <a:lnTo>
                      <a:pt x="2053" y="9114"/>
                    </a:lnTo>
                    <a:close/>
                    <a:moveTo>
                      <a:pt x="2086" y="9150"/>
                    </a:moveTo>
                    <a:lnTo>
                      <a:pt x="2059" y="9174"/>
                    </a:lnTo>
                    <a:lnTo>
                      <a:pt x="2033" y="9193"/>
                    </a:lnTo>
                    <a:lnTo>
                      <a:pt x="2008" y="9210"/>
                    </a:lnTo>
                    <a:lnTo>
                      <a:pt x="1986" y="9225"/>
                    </a:lnTo>
                    <a:lnTo>
                      <a:pt x="1959" y="9185"/>
                    </a:lnTo>
                    <a:lnTo>
                      <a:pt x="1981" y="9170"/>
                    </a:lnTo>
                    <a:lnTo>
                      <a:pt x="2004" y="9155"/>
                    </a:lnTo>
                    <a:lnTo>
                      <a:pt x="2027" y="9136"/>
                    </a:lnTo>
                    <a:lnTo>
                      <a:pt x="2053" y="9114"/>
                    </a:lnTo>
                    <a:lnTo>
                      <a:pt x="2086" y="9150"/>
                    </a:lnTo>
                    <a:close/>
                    <a:moveTo>
                      <a:pt x="1986" y="9225"/>
                    </a:moveTo>
                    <a:lnTo>
                      <a:pt x="1964" y="9239"/>
                    </a:lnTo>
                    <a:lnTo>
                      <a:pt x="1944" y="9253"/>
                    </a:lnTo>
                    <a:lnTo>
                      <a:pt x="1922" y="9269"/>
                    </a:lnTo>
                    <a:lnTo>
                      <a:pt x="1900" y="9289"/>
                    </a:lnTo>
                    <a:lnTo>
                      <a:pt x="1876" y="9311"/>
                    </a:lnTo>
                    <a:lnTo>
                      <a:pt x="1851" y="9340"/>
                    </a:lnTo>
                    <a:lnTo>
                      <a:pt x="1837" y="9356"/>
                    </a:lnTo>
                    <a:lnTo>
                      <a:pt x="1823" y="9374"/>
                    </a:lnTo>
                    <a:lnTo>
                      <a:pt x="1807" y="9394"/>
                    </a:lnTo>
                    <a:lnTo>
                      <a:pt x="1792" y="9416"/>
                    </a:lnTo>
                    <a:lnTo>
                      <a:pt x="1751" y="9387"/>
                    </a:lnTo>
                    <a:lnTo>
                      <a:pt x="1768" y="9364"/>
                    </a:lnTo>
                    <a:lnTo>
                      <a:pt x="1784" y="9343"/>
                    </a:lnTo>
                    <a:lnTo>
                      <a:pt x="1800" y="9324"/>
                    </a:lnTo>
                    <a:lnTo>
                      <a:pt x="1814" y="9307"/>
                    </a:lnTo>
                    <a:lnTo>
                      <a:pt x="1828" y="9291"/>
                    </a:lnTo>
                    <a:lnTo>
                      <a:pt x="1842" y="9277"/>
                    </a:lnTo>
                    <a:lnTo>
                      <a:pt x="1855" y="9264"/>
                    </a:lnTo>
                    <a:lnTo>
                      <a:pt x="1868" y="9252"/>
                    </a:lnTo>
                    <a:lnTo>
                      <a:pt x="1891" y="9232"/>
                    </a:lnTo>
                    <a:lnTo>
                      <a:pt x="1915" y="9214"/>
                    </a:lnTo>
                    <a:lnTo>
                      <a:pt x="1936" y="9199"/>
                    </a:lnTo>
                    <a:lnTo>
                      <a:pt x="1959" y="9185"/>
                    </a:lnTo>
                    <a:lnTo>
                      <a:pt x="1986" y="9225"/>
                    </a:lnTo>
                    <a:close/>
                    <a:moveTo>
                      <a:pt x="1792" y="9416"/>
                    </a:moveTo>
                    <a:lnTo>
                      <a:pt x="1783" y="9428"/>
                    </a:lnTo>
                    <a:lnTo>
                      <a:pt x="1768" y="9426"/>
                    </a:lnTo>
                    <a:lnTo>
                      <a:pt x="1771" y="9401"/>
                    </a:lnTo>
                    <a:lnTo>
                      <a:pt x="1792" y="9416"/>
                    </a:lnTo>
                    <a:close/>
                    <a:moveTo>
                      <a:pt x="1768" y="9426"/>
                    </a:moveTo>
                    <a:lnTo>
                      <a:pt x="1752" y="9424"/>
                    </a:lnTo>
                    <a:lnTo>
                      <a:pt x="1736" y="9421"/>
                    </a:lnTo>
                    <a:lnTo>
                      <a:pt x="1722" y="9417"/>
                    </a:lnTo>
                    <a:lnTo>
                      <a:pt x="1708" y="9414"/>
                    </a:lnTo>
                    <a:lnTo>
                      <a:pt x="1696" y="9410"/>
                    </a:lnTo>
                    <a:lnTo>
                      <a:pt x="1684" y="9406"/>
                    </a:lnTo>
                    <a:lnTo>
                      <a:pt x="1674" y="9401"/>
                    </a:lnTo>
                    <a:lnTo>
                      <a:pt x="1663" y="9396"/>
                    </a:lnTo>
                    <a:lnTo>
                      <a:pt x="1645" y="9385"/>
                    </a:lnTo>
                    <a:lnTo>
                      <a:pt x="1627" y="9374"/>
                    </a:lnTo>
                    <a:lnTo>
                      <a:pt x="1612" y="9362"/>
                    </a:lnTo>
                    <a:lnTo>
                      <a:pt x="1596" y="9350"/>
                    </a:lnTo>
                    <a:lnTo>
                      <a:pt x="1627" y="9311"/>
                    </a:lnTo>
                    <a:lnTo>
                      <a:pt x="1641" y="9322"/>
                    </a:lnTo>
                    <a:lnTo>
                      <a:pt x="1654" y="9333"/>
                    </a:lnTo>
                    <a:lnTo>
                      <a:pt x="1669" y="9342"/>
                    </a:lnTo>
                    <a:lnTo>
                      <a:pt x="1685" y="9352"/>
                    </a:lnTo>
                    <a:lnTo>
                      <a:pt x="1703" y="9361"/>
                    </a:lnTo>
                    <a:lnTo>
                      <a:pt x="1723" y="9367"/>
                    </a:lnTo>
                    <a:lnTo>
                      <a:pt x="1735" y="9370"/>
                    </a:lnTo>
                    <a:lnTo>
                      <a:pt x="1747" y="9373"/>
                    </a:lnTo>
                    <a:lnTo>
                      <a:pt x="1759" y="9376"/>
                    </a:lnTo>
                    <a:lnTo>
                      <a:pt x="1774" y="9378"/>
                    </a:lnTo>
                    <a:lnTo>
                      <a:pt x="1768" y="9426"/>
                    </a:lnTo>
                    <a:close/>
                    <a:moveTo>
                      <a:pt x="1596" y="9350"/>
                    </a:moveTo>
                    <a:lnTo>
                      <a:pt x="1585" y="9339"/>
                    </a:lnTo>
                    <a:lnTo>
                      <a:pt x="1572" y="9329"/>
                    </a:lnTo>
                    <a:lnTo>
                      <a:pt x="1558" y="9320"/>
                    </a:lnTo>
                    <a:lnTo>
                      <a:pt x="1543" y="9310"/>
                    </a:lnTo>
                    <a:lnTo>
                      <a:pt x="1569" y="9268"/>
                    </a:lnTo>
                    <a:lnTo>
                      <a:pt x="1585" y="9279"/>
                    </a:lnTo>
                    <a:lnTo>
                      <a:pt x="1601" y="9290"/>
                    </a:lnTo>
                    <a:lnTo>
                      <a:pt x="1615" y="9300"/>
                    </a:lnTo>
                    <a:lnTo>
                      <a:pt x="1627" y="9311"/>
                    </a:lnTo>
                    <a:lnTo>
                      <a:pt x="1596" y="9350"/>
                    </a:lnTo>
                    <a:close/>
                    <a:moveTo>
                      <a:pt x="1541" y="9269"/>
                    </a:moveTo>
                    <a:lnTo>
                      <a:pt x="1554" y="9259"/>
                    </a:lnTo>
                    <a:lnTo>
                      <a:pt x="1569" y="9268"/>
                    </a:lnTo>
                    <a:lnTo>
                      <a:pt x="1556" y="9289"/>
                    </a:lnTo>
                    <a:lnTo>
                      <a:pt x="1541" y="9269"/>
                    </a:lnTo>
                    <a:close/>
                    <a:moveTo>
                      <a:pt x="1571" y="9308"/>
                    </a:moveTo>
                    <a:lnTo>
                      <a:pt x="1562" y="9315"/>
                    </a:lnTo>
                    <a:lnTo>
                      <a:pt x="1550" y="9326"/>
                    </a:lnTo>
                    <a:lnTo>
                      <a:pt x="1518" y="9289"/>
                    </a:lnTo>
                    <a:lnTo>
                      <a:pt x="1530" y="9278"/>
                    </a:lnTo>
                    <a:lnTo>
                      <a:pt x="1541" y="9269"/>
                    </a:lnTo>
                    <a:lnTo>
                      <a:pt x="1571" y="9308"/>
                    </a:lnTo>
                    <a:close/>
                    <a:moveTo>
                      <a:pt x="1550" y="9326"/>
                    </a:moveTo>
                    <a:lnTo>
                      <a:pt x="1518" y="9354"/>
                    </a:lnTo>
                    <a:lnTo>
                      <a:pt x="1477" y="9386"/>
                    </a:lnTo>
                    <a:lnTo>
                      <a:pt x="1455" y="9403"/>
                    </a:lnTo>
                    <a:lnTo>
                      <a:pt x="1429" y="9419"/>
                    </a:lnTo>
                    <a:lnTo>
                      <a:pt x="1403" y="9434"/>
                    </a:lnTo>
                    <a:lnTo>
                      <a:pt x="1376" y="9448"/>
                    </a:lnTo>
                    <a:lnTo>
                      <a:pt x="1360" y="9455"/>
                    </a:lnTo>
                    <a:lnTo>
                      <a:pt x="1345" y="9460"/>
                    </a:lnTo>
                    <a:lnTo>
                      <a:pt x="1330" y="9466"/>
                    </a:lnTo>
                    <a:lnTo>
                      <a:pt x="1315" y="9470"/>
                    </a:lnTo>
                    <a:lnTo>
                      <a:pt x="1299" y="9474"/>
                    </a:lnTo>
                    <a:lnTo>
                      <a:pt x="1283" y="9476"/>
                    </a:lnTo>
                    <a:lnTo>
                      <a:pt x="1267" y="9478"/>
                    </a:lnTo>
                    <a:lnTo>
                      <a:pt x="1251" y="9480"/>
                    </a:lnTo>
                    <a:lnTo>
                      <a:pt x="1234" y="9480"/>
                    </a:lnTo>
                    <a:lnTo>
                      <a:pt x="1217" y="9478"/>
                    </a:lnTo>
                    <a:lnTo>
                      <a:pt x="1200" y="9477"/>
                    </a:lnTo>
                    <a:lnTo>
                      <a:pt x="1182" y="9474"/>
                    </a:lnTo>
                    <a:lnTo>
                      <a:pt x="1165" y="9469"/>
                    </a:lnTo>
                    <a:lnTo>
                      <a:pt x="1148" y="9463"/>
                    </a:lnTo>
                    <a:lnTo>
                      <a:pt x="1131" y="9456"/>
                    </a:lnTo>
                    <a:lnTo>
                      <a:pt x="1113" y="9447"/>
                    </a:lnTo>
                    <a:lnTo>
                      <a:pt x="1135" y="9404"/>
                    </a:lnTo>
                    <a:lnTo>
                      <a:pt x="1150" y="9412"/>
                    </a:lnTo>
                    <a:lnTo>
                      <a:pt x="1165" y="9417"/>
                    </a:lnTo>
                    <a:lnTo>
                      <a:pt x="1180" y="9422"/>
                    </a:lnTo>
                    <a:lnTo>
                      <a:pt x="1195" y="9426"/>
                    </a:lnTo>
                    <a:lnTo>
                      <a:pt x="1209" y="9428"/>
                    </a:lnTo>
                    <a:lnTo>
                      <a:pt x="1224" y="9430"/>
                    </a:lnTo>
                    <a:lnTo>
                      <a:pt x="1238" y="9430"/>
                    </a:lnTo>
                    <a:lnTo>
                      <a:pt x="1253" y="9430"/>
                    </a:lnTo>
                    <a:lnTo>
                      <a:pt x="1267" y="9428"/>
                    </a:lnTo>
                    <a:lnTo>
                      <a:pt x="1281" y="9426"/>
                    </a:lnTo>
                    <a:lnTo>
                      <a:pt x="1295" y="9424"/>
                    </a:lnTo>
                    <a:lnTo>
                      <a:pt x="1309" y="9419"/>
                    </a:lnTo>
                    <a:lnTo>
                      <a:pt x="1323" y="9416"/>
                    </a:lnTo>
                    <a:lnTo>
                      <a:pt x="1336" y="9411"/>
                    </a:lnTo>
                    <a:lnTo>
                      <a:pt x="1349" y="9406"/>
                    </a:lnTo>
                    <a:lnTo>
                      <a:pt x="1362" y="9400"/>
                    </a:lnTo>
                    <a:lnTo>
                      <a:pt x="1386" y="9387"/>
                    </a:lnTo>
                    <a:lnTo>
                      <a:pt x="1410" y="9373"/>
                    </a:lnTo>
                    <a:lnTo>
                      <a:pt x="1432" y="9358"/>
                    </a:lnTo>
                    <a:lnTo>
                      <a:pt x="1453" y="9343"/>
                    </a:lnTo>
                    <a:lnTo>
                      <a:pt x="1489" y="9314"/>
                    </a:lnTo>
                    <a:lnTo>
                      <a:pt x="1518" y="9289"/>
                    </a:lnTo>
                    <a:lnTo>
                      <a:pt x="1550" y="9326"/>
                    </a:lnTo>
                    <a:close/>
                    <a:moveTo>
                      <a:pt x="1135" y="9404"/>
                    </a:moveTo>
                    <a:lnTo>
                      <a:pt x="1130" y="9401"/>
                    </a:lnTo>
                    <a:lnTo>
                      <a:pt x="1135" y="9404"/>
                    </a:lnTo>
                    <a:lnTo>
                      <a:pt x="1125" y="9426"/>
                    </a:lnTo>
                    <a:lnTo>
                      <a:pt x="1135" y="9404"/>
                    </a:lnTo>
                    <a:close/>
                    <a:moveTo>
                      <a:pt x="1113" y="9447"/>
                    </a:moveTo>
                    <a:lnTo>
                      <a:pt x="849" y="9311"/>
                    </a:lnTo>
                    <a:lnTo>
                      <a:pt x="870" y="9267"/>
                    </a:lnTo>
                    <a:lnTo>
                      <a:pt x="1135" y="9404"/>
                    </a:lnTo>
                    <a:lnTo>
                      <a:pt x="1113" y="9447"/>
                    </a:lnTo>
                    <a:close/>
                    <a:moveTo>
                      <a:pt x="849" y="9311"/>
                    </a:moveTo>
                    <a:lnTo>
                      <a:pt x="829" y="9300"/>
                    </a:lnTo>
                    <a:lnTo>
                      <a:pt x="837" y="9280"/>
                    </a:lnTo>
                    <a:lnTo>
                      <a:pt x="860" y="9289"/>
                    </a:lnTo>
                    <a:lnTo>
                      <a:pt x="849" y="9311"/>
                    </a:lnTo>
                    <a:close/>
                    <a:moveTo>
                      <a:pt x="837" y="9280"/>
                    </a:moveTo>
                    <a:lnTo>
                      <a:pt x="979" y="8912"/>
                    </a:lnTo>
                    <a:lnTo>
                      <a:pt x="1025" y="8931"/>
                    </a:lnTo>
                    <a:lnTo>
                      <a:pt x="882" y="9297"/>
                    </a:lnTo>
                    <a:lnTo>
                      <a:pt x="837" y="9280"/>
                    </a:lnTo>
                    <a:close/>
                    <a:moveTo>
                      <a:pt x="1026" y="8921"/>
                    </a:moveTo>
                    <a:lnTo>
                      <a:pt x="1026" y="8925"/>
                    </a:lnTo>
                    <a:lnTo>
                      <a:pt x="1025" y="8931"/>
                    </a:lnTo>
                    <a:lnTo>
                      <a:pt x="1001" y="8921"/>
                    </a:lnTo>
                    <a:lnTo>
                      <a:pt x="1026" y="8921"/>
                    </a:lnTo>
                    <a:close/>
                    <a:moveTo>
                      <a:pt x="978" y="8921"/>
                    </a:moveTo>
                    <a:lnTo>
                      <a:pt x="977" y="8897"/>
                    </a:lnTo>
                    <a:lnTo>
                      <a:pt x="974" y="8874"/>
                    </a:lnTo>
                    <a:lnTo>
                      <a:pt x="971" y="8850"/>
                    </a:lnTo>
                    <a:lnTo>
                      <a:pt x="968" y="8829"/>
                    </a:lnTo>
                    <a:lnTo>
                      <a:pt x="1016" y="8821"/>
                    </a:lnTo>
                    <a:lnTo>
                      <a:pt x="1020" y="8845"/>
                    </a:lnTo>
                    <a:lnTo>
                      <a:pt x="1023" y="8870"/>
                    </a:lnTo>
                    <a:lnTo>
                      <a:pt x="1025" y="8895"/>
                    </a:lnTo>
                    <a:lnTo>
                      <a:pt x="1026" y="8921"/>
                    </a:lnTo>
                    <a:lnTo>
                      <a:pt x="978" y="8921"/>
                    </a:lnTo>
                    <a:close/>
                    <a:moveTo>
                      <a:pt x="968" y="8829"/>
                    </a:moveTo>
                    <a:lnTo>
                      <a:pt x="966" y="8814"/>
                    </a:lnTo>
                    <a:lnTo>
                      <a:pt x="964" y="8801"/>
                    </a:lnTo>
                    <a:lnTo>
                      <a:pt x="963" y="8789"/>
                    </a:lnTo>
                    <a:lnTo>
                      <a:pt x="963" y="8779"/>
                    </a:lnTo>
                    <a:lnTo>
                      <a:pt x="1012" y="8779"/>
                    </a:lnTo>
                    <a:lnTo>
                      <a:pt x="1012" y="8787"/>
                    </a:lnTo>
                    <a:lnTo>
                      <a:pt x="1013" y="8797"/>
                    </a:lnTo>
                    <a:lnTo>
                      <a:pt x="1014" y="8808"/>
                    </a:lnTo>
                    <a:lnTo>
                      <a:pt x="1016" y="8821"/>
                    </a:lnTo>
                    <a:lnTo>
                      <a:pt x="968" y="8829"/>
                    </a:lnTo>
                    <a:close/>
                    <a:moveTo>
                      <a:pt x="963" y="8779"/>
                    </a:moveTo>
                    <a:lnTo>
                      <a:pt x="963" y="8772"/>
                    </a:lnTo>
                    <a:lnTo>
                      <a:pt x="966" y="8767"/>
                    </a:lnTo>
                    <a:lnTo>
                      <a:pt x="987" y="8779"/>
                    </a:lnTo>
                    <a:lnTo>
                      <a:pt x="963" y="8779"/>
                    </a:lnTo>
                    <a:close/>
                    <a:moveTo>
                      <a:pt x="966" y="8767"/>
                    </a:moveTo>
                    <a:lnTo>
                      <a:pt x="1265" y="8281"/>
                    </a:lnTo>
                    <a:lnTo>
                      <a:pt x="1307" y="8307"/>
                    </a:lnTo>
                    <a:lnTo>
                      <a:pt x="1008" y="8792"/>
                    </a:lnTo>
                    <a:lnTo>
                      <a:pt x="966" y="8767"/>
                    </a:lnTo>
                    <a:close/>
                    <a:moveTo>
                      <a:pt x="1308" y="8284"/>
                    </a:moveTo>
                    <a:lnTo>
                      <a:pt x="1313" y="8296"/>
                    </a:lnTo>
                    <a:lnTo>
                      <a:pt x="1307" y="8307"/>
                    </a:lnTo>
                    <a:lnTo>
                      <a:pt x="1287" y="8294"/>
                    </a:lnTo>
                    <a:lnTo>
                      <a:pt x="1308" y="8284"/>
                    </a:lnTo>
                    <a:close/>
                    <a:moveTo>
                      <a:pt x="1264" y="8305"/>
                    </a:moveTo>
                    <a:lnTo>
                      <a:pt x="1260" y="8296"/>
                    </a:lnTo>
                    <a:lnTo>
                      <a:pt x="1255" y="8284"/>
                    </a:lnTo>
                    <a:lnTo>
                      <a:pt x="1249" y="8269"/>
                    </a:lnTo>
                    <a:lnTo>
                      <a:pt x="1243" y="8252"/>
                    </a:lnTo>
                    <a:lnTo>
                      <a:pt x="1288" y="8235"/>
                    </a:lnTo>
                    <a:lnTo>
                      <a:pt x="1293" y="8249"/>
                    </a:lnTo>
                    <a:lnTo>
                      <a:pt x="1298" y="8262"/>
                    </a:lnTo>
                    <a:lnTo>
                      <a:pt x="1304" y="8274"/>
                    </a:lnTo>
                    <a:lnTo>
                      <a:pt x="1308" y="8284"/>
                    </a:lnTo>
                    <a:lnTo>
                      <a:pt x="1264" y="8305"/>
                    </a:lnTo>
                    <a:close/>
                    <a:moveTo>
                      <a:pt x="1243" y="8252"/>
                    </a:moveTo>
                    <a:lnTo>
                      <a:pt x="1230" y="8221"/>
                    </a:lnTo>
                    <a:lnTo>
                      <a:pt x="1215" y="8186"/>
                    </a:lnTo>
                    <a:lnTo>
                      <a:pt x="1199" y="8148"/>
                    </a:lnTo>
                    <a:lnTo>
                      <a:pt x="1181" y="8111"/>
                    </a:lnTo>
                    <a:lnTo>
                      <a:pt x="1163" y="8075"/>
                    </a:lnTo>
                    <a:lnTo>
                      <a:pt x="1145" y="8041"/>
                    </a:lnTo>
                    <a:lnTo>
                      <a:pt x="1135" y="8026"/>
                    </a:lnTo>
                    <a:lnTo>
                      <a:pt x="1126" y="8012"/>
                    </a:lnTo>
                    <a:lnTo>
                      <a:pt x="1116" y="7999"/>
                    </a:lnTo>
                    <a:lnTo>
                      <a:pt x="1106" y="7987"/>
                    </a:lnTo>
                    <a:lnTo>
                      <a:pt x="1142" y="7954"/>
                    </a:lnTo>
                    <a:lnTo>
                      <a:pt x="1152" y="7967"/>
                    </a:lnTo>
                    <a:lnTo>
                      <a:pt x="1163" y="7981"/>
                    </a:lnTo>
                    <a:lnTo>
                      <a:pt x="1174" y="7996"/>
                    </a:lnTo>
                    <a:lnTo>
                      <a:pt x="1185" y="8012"/>
                    </a:lnTo>
                    <a:lnTo>
                      <a:pt x="1205" y="8048"/>
                    </a:lnTo>
                    <a:lnTo>
                      <a:pt x="1224" y="8087"/>
                    </a:lnTo>
                    <a:lnTo>
                      <a:pt x="1243" y="8126"/>
                    </a:lnTo>
                    <a:lnTo>
                      <a:pt x="1259" y="8165"/>
                    </a:lnTo>
                    <a:lnTo>
                      <a:pt x="1275" y="8202"/>
                    </a:lnTo>
                    <a:lnTo>
                      <a:pt x="1288" y="8235"/>
                    </a:lnTo>
                    <a:lnTo>
                      <a:pt x="1243" y="8252"/>
                    </a:lnTo>
                    <a:close/>
                    <a:moveTo>
                      <a:pt x="1141" y="7953"/>
                    </a:moveTo>
                    <a:lnTo>
                      <a:pt x="1142" y="7954"/>
                    </a:lnTo>
                    <a:lnTo>
                      <a:pt x="1142" y="7954"/>
                    </a:lnTo>
                    <a:lnTo>
                      <a:pt x="1125" y="7971"/>
                    </a:lnTo>
                    <a:lnTo>
                      <a:pt x="1141" y="7953"/>
                    </a:lnTo>
                    <a:close/>
                    <a:moveTo>
                      <a:pt x="1107" y="7989"/>
                    </a:moveTo>
                    <a:lnTo>
                      <a:pt x="1006" y="7896"/>
                    </a:lnTo>
                    <a:lnTo>
                      <a:pt x="1038" y="7860"/>
                    </a:lnTo>
                    <a:lnTo>
                      <a:pt x="1141" y="7953"/>
                    </a:lnTo>
                    <a:lnTo>
                      <a:pt x="1107" y="7989"/>
                    </a:lnTo>
                    <a:close/>
                    <a:moveTo>
                      <a:pt x="1006" y="7896"/>
                    </a:moveTo>
                    <a:lnTo>
                      <a:pt x="992" y="7884"/>
                    </a:lnTo>
                    <a:lnTo>
                      <a:pt x="999" y="7868"/>
                    </a:lnTo>
                    <a:lnTo>
                      <a:pt x="1022" y="7878"/>
                    </a:lnTo>
                    <a:lnTo>
                      <a:pt x="1006" y="7896"/>
                    </a:lnTo>
                    <a:close/>
                    <a:moveTo>
                      <a:pt x="999" y="7868"/>
                    </a:moveTo>
                    <a:lnTo>
                      <a:pt x="1004" y="7855"/>
                    </a:lnTo>
                    <a:lnTo>
                      <a:pt x="1008" y="7845"/>
                    </a:lnTo>
                    <a:lnTo>
                      <a:pt x="1010" y="7835"/>
                    </a:lnTo>
                    <a:lnTo>
                      <a:pt x="1011" y="7825"/>
                    </a:lnTo>
                    <a:lnTo>
                      <a:pt x="1011" y="7818"/>
                    </a:lnTo>
                    <a:lnTo>
                      <a:pt x="1011" y="7810"/>
                    </a:lnTo>
                    <a:lnTo>
                      <a:pt x="1009" y="7804"/>
                    </a:lnTo>
                    <a:lnTo>
                      <a:pt x="1006" y="7799"/>
                    </a:lnTo>
                    <a:lnTo>
                      <a:pt x="1002" y="7793"/>
                    </a:lnTo>
                    <a:lnTo>
                      <a:pt x="998" y="7788"/>
                    </a:lnTo>
                    <a:lnTo>
                      <a:pt x="994" y="7784"/>
                    </a:lnTo>
                    <a:lnTo>
                      <a:pt x="988" y="7779"/>
                    </a:lnTo>
                    <a:lnTo>
                      <a:pt x="976" y="7773"/>
                    </a:lnTo>
                    <a:lnTo>
                      <a:pt x="962" y="7765"/>
                    </a:lnTo>
                    <a:lnTo>
                      <a:pt x="984" y="7721"/>
                    </a:lnTo>
                    <a:lnTo>
                      <a:pt x="1006" y="7733"/>
                    </a:lnTo>
                    <a:lnTo>
                      <a:pt x="1026" y="7745"/>
                    </a:lnTo>
                    <a:lnTo>
                      <a:pt x="1035" y="7751"/>
                    </a:lnTo>
                    <a:lnTo>
                      <a:pt x="1043" y="7759"/>
                    </a:lnTo>
                    <a:lnTo>
                      <a:pt x="1050" y="7766"/>
                    </a:lnTo>
                    <a:lnTo>
                      <a:pt x="1055" y="7775"/>
                    </a:lnTo>
                    <a:lnTo>
                      <a:pt x="1059" y="7784"/>
                    </a:lnTo>
                    <a:lnTo>
                      <a:pt x="1062" y="7794"/>
                    </a:lnTo>
                    <a:lnTo>
                      <a:pt x="1065" y="7806"/>
                    </a:lnTo>
                    <a:lnTo>
                      <a:pt x="1063" y="7819"/>
                    </a:lnTo>
                    <a:lnTo>
                      <a:pt x="1061" y="7834"/>
                    </a:lnTo>
                    <a:lnTo>
                      <a:pt x="1058" y="7850"/>
                    </a:lnTo>
                    <a:lnTo>
                      <a:pt x="1052" y="7868"/>
                    </a:lnTo>
                    <a:lnTo>
                      <a:pt x="1044" y="7888"/>
                    </a:lnTo>
                    <a:lnTo>
                      <a:pt x="999" y="7868"/>
                    </a:lnTo>
                    <a:close/>
                    <a:moveTo>
                      <a:pt x="962" y="7765"/>
                    </a:moveTo>
                    <a:lnTo>
                      <a:pt x="943" y="7756"/>
                    </a:lnTo>
                    <a:lnTo>
                      <a:pt x="923" y="7744"/>
                    </a:lnTo>
                    <a:lnTo>
                      <a:pt x="913" y="7738"/>
                    </a:lnTo>
                    <a:lnTo>
                      <a:pt x="904" y="7730"/>
                    </a:lnTo>
                    <a:lnTo>
                      <a:pt x="895" y="7722"/>
                    </a:lnTo>
                    <a:lnTo>
                      <a:pt x="885" y="7713"/>
                    </a:lnTo>
                    <a:lnTo>
                      <a:pt x="922" y="7680"/>
                    </a:lnTo>
                    <a:lnTo>
                      <a:pt x="928" y="7687"/>
                    </a:lnTo>
                    <a:lnTo>
                      <a:pt x="936" y="7692"/>
                    </a:lnTo>
                    <a:lnTo>
                      <a:pt x="943" y="7699"/>
                    </a:lnTo>
                    <a:lnTo>
                      <a:pt x="951" y="7703"/>
                    </a:lnTo>
                    <a:lnTo>
                      <a:pt x="968" y="7713"/>
                    </a:lnTo>
                    <a:lnTo>
                      <a:pt x="984" y="7721"/>
                    </a:lnTo>
                    <a:lnTo>
                      <a:pt x="962" y="7765"/>
                    </a:lnTo>
                    <a:close/>
                    <a:moveTo>
                      <a:pt x="885" y="7713"/>
                    </a:moveTo>
                    <a:lnTo>
                      <a:pt x="876" y="7702"/>
                    </a:lnTo>
                    <a:lnTo>
                      <a:pt x="881" y="7688"/>
                    </a:lnTo>
                    <a:lnTo>
                      <a:pt x="904" y="7697"/>
                    </a:lnTo>
                    <a:lnTo>
                      <a:pt x="885" y="7713"/>
                    </a:lnTo>
                    <a:close/>
                    <a:moveTo>
                      <a:pt x="881" y="7688"/>
                    </a:moveTo>
                    <a:lnTo>
                      <a:pt x="884" y="7679"/>
                    </a:lnTo>
                    <a:lnTo>
                      <a:pt x="890" y="7668"/>
                    </a:lnTo>
                    <a:lnTo>
                      <a:pt x="896" y="7657"/>
                    </a:lnTo>
                    <a:lnTo>
                      <a:pt x="903" y="7646"/>
                    </a:lnTo>
                    <a:lnTo>
                      <a:pt x="918" y="7624"/>
                    </a:lnTo>
                    <a:lnTo>
                      <a:pt x="934" y="7600"/>
                    </a:lnTo>
                    <a:lnTo>
                      <a:pt x="974" y="7628"/>
                    </a:lnTo>
                    <a:lnTo>
                      <a:pt x="959" y="7650"/>
                    </a:lnTo>
                    <a:lnTo>
                      <a:pt x="946" y="7670"/>
                    </a:lnTo>
                    <a:lnTo>
                      <a:pt x="935" y="7688"/>
                    </a:lnTo>
                    <a:lnTo>
                      <a:pt x="927" y="7705"/>
                    </a:lnTo>
                    <a:lnTo>
                      <a:pt x="881" y="7688"/>
                    </a:lnTo>
                    <a:close/>
                    <a:moveTo>
                      <a:pt x="934" y="7600"/>
                    </a:moveTo>
                    <a:lnTo>
                      <a:pt x="953" y="7572"/>
                    </a:lnTo>
                    <a:lnTo>
                      <a:pt x="971" y="7546"/>
                    </a:lnTo>
                    <a:lnTo>
                      <a:pt x="979" y="7532"/>
                    </a:lnTo>
                    <a:lnTo>
                      <a:pt x="985" y="7520"/>
                    </a:lnTo>
                    <a:lnTo>
                      <a:pt x="989" y="7508"/>
                    </a:lnTo>
                    <a:lnTo>
                      <a:pt x="993" y="7496"/>
                    </a:lnTo>
                    <a:lnTo>
                      <a:pt x="1041" y="7505"/>
                    </a:lnTo>
                    <a:lnTo>
                      <a:pt x="1037" y="7520"/>
                    </a:lnTo>
                    <a:lnTo>
                      <a:pt x="1031" y="7535"/>
                    </a:lnTo>
                    <a:lnTo>
                      <a:pt x="1025" y="7550"/>
                    </a:lnTo>
                    <a:lnTo>
                      <a:pt x="1016" y="7566"/>
                    </a:lnTo>
                    <a:lnTo>
                      <a:pt x="996" y="7597"/>
                    </a:lnTo>
                    <a:lnTo>
                      <a:pt x="974" y="7628"/>
                    </a:lnTo>
                    <a:lnTo>
                      <a:pt x="934" y="7600"/>
                    </a:lnTo>
                    <a:close/>
                    <a:moveTo>
                      <a:pt x="993" y="7496"/>
                    </a:moveTo>
                    <a:lnTo>
                      <a:pt x="993" y="7494"/>
                    </a:lnTo>
                    <a:lnTo>
                      <a:pt x="993" y="7496"/>
                    </a:lnTo>
                    <a:lnTo>
                      <a:pt x="1016" y="7501"/>
                    </a:lnTo>
                    <a:lnTo>
                      <a:pt x="993" y="7496"/>
                    </a:lnTo>
                    <a:close/>
                    <a:moveTo>
                      <a:pt x="993" y="7496"/>
                    </a:moveTo>
                    <a:lnTo>
                      <a:pt x="995" y="7480"/>
                    </a:lnTo>
                    <a:lnTo>
                      <a:pt x="997" y="7463"/>
                    </a:lnTo>
                    <a:lnTo>
                      <a:pt x="998" y="7445"/>
                    </a:lnTo>
                    <a:lnTo>
                      <a:pt x="998" y="7426"/>
                    </a:lnTo>
                    <a:lnTo>
                      <a:pt x="997" y="7405"/>
                    </a:lnTo>
                    <a:lnTo>
                      <a:pt x="996" y="7385"/>
                    </a:lnTo>
                    <a:lnTo>
                      <a:pt x="994" y="7362"/>
                    </a:lnTo>
                    <a:lnTo>
                      <a:pt x="991" y="7340"/>
                    </a:lnTo>
                    <a:lnTo>
                      <a:pt x="983" y="7294"/>
                    </a:lnTo>
                    <a:lnTo>
                      <a:pt x="973" y="7247"/>
                    </a:lnTo>
                    <a:lnTo>
                      <a:pt x="962" y="7198"/>
                    </a:lnTo>
                    <a:lnTo>
                      <a:pt x="948" y="7150"/>
                    </a:lnTo>
                    <a:lnTo>
                      <a:pt x="995" y="7135"/>
                    </a:lnTo>
                    <a:lnTo>
                      <a:pt x="1010" y="7185"/>
                    </a:lnTo>
                    <a:lnTo>
                      <a:pt x="1022" y="7237"/>
                    </a:lnTo>
                    <a:lnTo>
                      <a:pt x="1027" y="7263"/>
                    </a:lnTo>
                    <a:lnTo>
                      <a:pt x="1032" y="7287"/>
                    </a:lnTo>
                    <a:lnTo>
                      <a:pt x="1037" y="7313"/>
                    </a:lnTo>
                    <a:lnTo>
                      <a:pt x="1040" y="7338"/>
                    </a:lnTo>
                    <a:lnTo>
                      <a:pt x="1043" y="7361"/>
                    </a:lnTo>
                    <a:lnTo>
                      <a:pt x="1045" y="7385"/>
                    </a:lnTo>
                    <a:lnTo>
                      <a:pt x="1046" y="7407"/>
                    </a:lnTo>
                    <a:lnTo>
                      <a:pt x="1046" y="7430"/>
                    </a:lnTo>
                    <a:lnTo>
                      <a:pt x="1046" y="7450"/>
                    </a:lnTo>
                    <a:lnTo>
                      <a:pt x="1045" y="7470"/>
                    </a:lnTo>
                    <a:lnTo>
                      <a:pt x="1043" y="7489"/>
                    </a:lnTo>
                    <a:lnTo>
                      <a:pt x="1041" y="7506"/>
                    </a:lnTo>
                    <a:lnTo>
                      <a:pt x="993" y="7496"/>
                    </a:lnTo>
                    <a:close/>
                    <a:moveTo>
                      <a:pt x="948" y="7150"/>
                    </a:moveTo>
                    <a:lnTo>
                      <a:pt x="934" y="7105"/>
                    </a:lnTo>
                    <a:lnTo>
                      <a:pt x="918" y="7063"/>
                    </a:lnTo>
                    <a:lnTo>
                      <a:pt x="902" y="7024"/>
                    </a:lnTo>
                    <a:lnTo>
                      <a:pt x="884" y="6987"/>
                    </a:lnTo>
                    <a:lnTo>
                      <a:pt x="876" y="6972"/>
                    </a:lnTo>
                    <a:lnTo>
                      <a:pt x="866" y="6957"/>
                    </a:lnTo>
                    <a:lnTo>
                      <a:pt x="858" y="6943"/>
                    </a:lnTo>
                    <a:lnTo>
                      <a:pt x="849" y="6931"/>
                    </a:lnTo>
                    <a:lnTo>
                      <a:pt x="840" y="6921"/>
                    </a:lnTo>
                    <a:lnTo>
                      <a:pt x="832" y="6912"/>
                    </a:lnTo>
                    <a:lnTo>
                      <a:pt x="823" y="6906"/>
                    </a:lnTo>
                    <a:lnTo>
                      <a:pt x="815" y="6900"/>
                    </a:lnTo>
                    <a:lnTo>
                      <a:pt x="836" y="6856"/>
                    </a:lnTo>
                    <a:lnTo>
                      <a:pt x="847" y="6863"/>
                    </a:lnTo>
                    <a:lnTo>
                      <a:pt x="858" y="6871"/>
                    </a:lnTo>
                    <a:lnTo>
                      <a:pt x="868" y="6881"/>
                    </a:lnTo>
                    <a:lnTo>
                      <a:pt x="879" y="6893"/>
                    </a:lnTo>
                    <a:lnTo>
                      <a:pt x="890" y="6907"/>
                    </a:lnTo>
                    <a:lnTo>
                      <a:pt x="900" y="6922"/>
                    </a:lnTo>
                    <a:lnTo>
                      <a:pt x="911" y="6939"/>
                    </a:lnTo>
                    <a:lnTo>
                      <a:pt x="922" y="6956"/>
                    </a:lnTo>
                    <a:lnTo>
                      <a:pt x="932" y="6975"/>
                    </a:lnTo>
                    <a:lnTo>
                      <a:pt x="942" y="6996"/>
                    </a:lnTo>
                    <a:lnTo>
                      <a:pt x="952" y="7017"/>
                    </a:lnTo>
                    <a:lnTo>
                      <a:pt x="961" y="7040"/>
                    </a:lnTo>
                    <a:lnTo>
                      <a:pt x="970" y="7063"/>
                    </a:lnTo>
                    <a:lnTo>
                      <a:pt x="979" y="7087"/>
                    </a:lnTo>
                    <a:lnTo>
                      <a:pt x="987" y="7110"/>
                    </a:lnTo>
                    <a:lnTo>
                      <a:pt x="995" y="7135"/>
                    </a:lnTo>
                    <a:lnTo>
                      <a:pt x="948" y="7150"/>
                    </a:lnTo>
                    <a:close/>
                    <a:moveTo>
                      <a:pt x="818" y="6855"/>
                    </a:moveTo>
                    <a:lnTo>
                      <a:pt x="828" y="6852"/>
                    </a:lnTo>
                    <a:lnTo>
                      <a:pt x="836" y="6856"/>
                    </a:lnTo>
                    <a:lnTo>
                      <a:pt x="825" y="6879"/>
                    </a:lnTo>
                    <a:lnTo>
                      <a:pt x="818" y="6855"/>
                    </a:lnTo>
                    <a:close/>
                    <a:moveTo>
                      <a:pt x="833" y="6901"/>
                    </a:moveTo>
                    <a:lnTo>
                      <a:pt x="387" y="7044"/>
                    </a:lnTo>
                    <a:lnTo>
                      <a:pt x="372" y="6998"/>
                    </a:lnTo>
                    <a:lnTo>
                      <a:pt x="818" y="6855"/>
                    </a:lnTo>
                    <a:lnTo>
                      <a:pt x="833" y="6901"/>
                    </a:lnTo>
                    <a:close/>
                    <a:moveTo>
                      <a:pt x="387" y="7044"/>
                    </a:moveTo>
                    <a:lnTo>
                      <a:pt x="365" y="7051"/>
                    </a:lnTo>
                    <a:lnTo>
                      <a:pt x="357" y="7029"/>
                    </a:lnTo>
                    <a:lnTo>
                      <a:pt x="379" y="7020"/>
                    </a:lnTo>
                    <a:lnTo>
                      <a:pt x="387" y="7044"/>
                    </a:lnTo>
                    <a:close/>
                    <a:moveTo>
                      <a:pt x="357" y="7029"/>
                    </a:moveTo>
                    <a:lnTo>
                      <a:pt x="323" y="6941"/>
                    </a:lnTo>
                    <a:lnTo>
                      <a:pt x="368" y="6924"/>
                    </a:lnTo>
                    <a:lnTo>
                      <a:pt x="402" y="7012"/>
                    </a:lnTo>
                    <a:lnTo>
                      <a:pt x="357" y="7029"/>
                    </a:lnTo>
                    <a:close/>
                    <a:moveTo>
                      <a:pt x="368" y="6922"/>
                    </a:moveTo>
                    <a:lnTo>
                      <a:pt x="368" y="6922"/>
                    </a:lnTo>
                    <a:lnTo>
                      <a:pt x="368" y="6924"/>
                    </a:lnTo>
                    <a:lnTo>
                      <a:pt x="345" y="6932"/>
                    </a:lnTo>
                    <a:lnTo>
                      <a:pt x="368" y="6922"/>
                    </a:lnTo>
                    <a:close/>
                    <a:moveTo>
                      <a:pt x="324" y="6943"/>
                    </a:moveTo>
                    <a:lnTo>
                      <a:pt x="319" y="6942"/>
                    </a:lnTo>
                    <a:lnTo>
                      <a:pt x="312" y="6942"/>
                    </a:lnTo>
                    <a:lnTo>
                      <a:pt x="299" y="6943"/>
                    </a:lnTo>
                    <a:lnTo>
                      <a:pt x="283" y="6945"/>
                    </a:lnTo>
                    <a:lnTo>
                      <a:pt x="243" y="6950"/>
                    </a:lnTo>
                    <a:lnTo>
                      <a:pt x="198" y="6956"/>
                    </a:lnTo>
                    <a:lnTo>
                      <a:pt x="192" y="6908"/>
                    </a:lnTo>
                    <a:lnTo>
                      <a:pt x="221" y="6903"/>
                    </a:lnTo>
                    <a:lnTo>
                      <a:pt x="250" y="6900"/>
                    </a:lnTo>
                    <a:lnTo>
                      <a:pt x="276" y="6898"/>
                    </a:lnTo>
                    <a:lnTo>
                      <a:pt x="301" y="6897"/>
                    </a:lnTo>
                    <a:lnTo>
                      <a:pt x="313" y="6897"/>
                    </a:lnTo>
                    <a:lnTo>
                      <a:pt x="324" y="6898"/>
                    </a:lnTo>
                    <a:lnTo>
                      <a:pt x="334" y="6900"/>
                    </a:lnTo>
                    <a:lnTo>
                      <a:pt x="343" y="6902"/>
                    </a:lnTo>
                    <a:lnTo>
                      <a:pt x="350" y="6906"/>
                    </a:lnTo>
                    <a:lnTo>
                      <a:pt x="358" y="6910"/>
                    </a:lnTo>
                    <a:lnTo>
                      <a:pt x="363" y="6915"/>
                    </a:lnTo>
                    <a:lnTo>
                      <a:pt x="368" y="6922"/>
                    </a:lnTo>
                    <a:lnTo>
                      <a:pt x="324" y="6943"/>
                    </a:lnTo>
                    <a:close/>
                    <a:moveTo>
                      <a:pt x="198" y="6956"/>
                    </a:moveTo>
                    <a:lnTo>
                      <a:pt x="175" y="6959"/>
                    </a:lnTo>
                    <a:lnTo>
                      <a:pt x="152" y="6962"/>
                    </a:lnTo>
                    <a:lnTo>
                      <a:pt x="131" y="6965"/>
                    </a:lnTo>
                    <a:lnTo>
                      <a:pt x="111" y="6967"/>
                    </a:lnTo>
                    <a:lnTo>
                      <a:pt x="108" y="6917"/>
                    </a:lnTo>
                    <a:lnTo>
                      <a:pt x="127" y="6916"/>
                    </a:lnTo>
                    <a:lnTo>
                      <a:pt x="148" y="6914"/>
                    </a:lnTo>
                    <a:lnTo>
                      <a:pt x="169" y="6911"/>
                    </a:lnTo>
                    <a:lnTo>
                      <a:pt x="192" y="6908"/>
                    </a:lnTo>
                    <a:lnTo>
                      <a:pt x="198" y="6956"/>
                    </a:lnTo>
                    <a:close/>
                    <a:moveTo>
                      <a:pt x="111" y="6967"/>
                    </a:moveTo>
                    <a:lnTo>
                      <a:pt x="69" y="6969"/>
                    </a:lnTo>
                    <a:lnTo>
                      <a:pt x="88" y="6931"/>
                    </a:lnTo>
                    <a:lnTo>
                      <a:pt x="110" y="6942"/>
                    </a:lnTo>
                    <a:lnTo>
                      <a:pt x="111" y="6967"/>
                    </a:lnTo>
                    <a:close/>
                    <a:moveTo>
                      <a:pt x="88" y="6931"/>
                    </a:moveTo>
                    <a:lnTo>
                      <a:pt x="96" y="6915"/>
                    </a:lnTo>
                    <a:lnTo>
                      <a:pt x="119" y="6880"/>
                    </a:lnTo>
                    <a:lnTo>
                      <a:pt x="125" y="6871"/>
                    </a:lnTo>
                    <a:lnTo>
                      <a:pt x="133" y="6862"/>
                    </a:lnTo>
                    <a:lnTo>
                      <a:pt x="140" y="6853"/>
                    </a:lnTo>
                    <a:lnTo>
                      <a:pt x="148" y="6846"/>
                    </a:lnTo>
                    <a:lnTo>
                      <a:pt x="155" y="6839"/>
                    </a:lnTo>
                    <a:lnTo>
                      <a:pt x="163" y="6834"/>
                    </a:lnTo>
                    <a:lnTo>
                      <a:pt x="171" y="6831"/>
                    </a:lnTo>
                    <a:lnTo>
                      <a:pt x="179" y="6830"/>
                    </a:lnTo>
                    <a:lnTo>
                      <a:pt x="179" y="6879"/>
                    </a:lnTo>
                    <a:lnTo>
                      <a:pt x="177" y="6880"/>
                    </a:lnTo>
                    <a:lnTo>
                      <a:pt x="173" y="6882"/>
                    </a:lnTo>
                    <a:lnTo>
                      <a:pt x="170" y="6885"/>
                    </a:lnTo>
                    <a:lnTo>
                      <a:pt x="167" y="6891"/>
                    </a:lnTo>
                    <a:lnTo>
                      <a:pt x="160" y="6902"/>
                    </a:lnTo>
                    <a:lnTo>
                      <a:pt x="152" y="6916"/>
                    </a:lnTo>
                    <a:lnTo>
                      <a:pt x="138" y="6941"/>
                    </a:lnTo>
                    <a:lnTo>
                      <a:pt x="132" y="6953"/>
                    </a:lnTo>
                    <a:lnTo>
                      <a:pt x="88" y="6931"/>
                    </a:lnTo>
                    <a:close/>
                    <a:moveTo>
                      <a:pt x="191" y="6833"/>
                    </a:moveTo>
                    <a:lnTo>
                      <a:pt x="274" y="6879"/>
                    </a:lnTo>
                    <a:lnTo>
                      <a:pt x="179" y="6879"/>
                    </a:lnTo>
                    <a:lnTo>
                      <a:pt x="179" y="6854"/>
                    </a:lnTo>
                    <a:lnTo>
                      <a:pt x="191" y="6833"/>
                    </a:lnTo>
                    <a:close/>
                    <a:moveTo>
                      <a:pt x="167" y="6876"/>
                    </a:moveTo>
                    <a:lnTo>
                      <a:pt x="157" y="6870"/>
                    </a:lnTo>
                    <a:lnTo>
                      <a:pt x="150" y="6867"/>
                    </a:lnTo>
                    <a:lnTo>
                      <a:pt x="173" y="6823"/>
                    </a:lnTo>
                    <a:lnTo>
                      <a:pt x="182" y="6828"/>
                    </a:lnTo>
                    <a:lnTo>
                      <a:pt x="191" y="6833"/>
                    </a:lnTo>
                    <a:lnTo>
                      <a:pt x="167" y="6876"/>
                    </a:lnTo>
                    <a:close/>
                    <a:moveTo>
                      <a:pt x="150" y="6867"/>
                    </a:moveTo>
                    <a:lnTo>
                      <a:pt x="125" y="6853"/>
                    </a:lnTo>
                    <a:lnTo>
                      <a:pt x="150" y="6867"/>
                    </a:lnTo>
                    <a:lnTo>
                      <a:pt x="162" y="6845"/>
                    </a:lnTo>
                    <a:lnTo>
                      <a:pt x="150" y="6867"/>
                    </a:lnTo>
                    <a:close/>
                    <a:moveTo>
                      <a:pt x="150" y="6867"/>
                    </a:moveTo>
                    <a:lnTo>
                      <a:pt x="131" y="6856"/>
                    </a:lnTo>
                    <a:lnTo>
                      <a:pt x="112" y="6846"/>
                    </a:lnTo>
                    <a:lnTo>
                      <a:pt x="94" y="6835"/>
                    </a:lnTo>
                    <a:lnTo>
                      <a:pt x="77" y="6822"/>
                    </a:lnTo>
                    <a:lnTo>
                      <a:pt x="61" y="6809"/>
                    </a:lnTo>
                    <a:lnTo>
                      <a:pt x="46" y="6794"/>
                    </a:lnTo>
                    <a:lnTo>
                      <a:pt x="38" y="6786"/>
                    </a:lnTo>
                    <a:lnTo>
                      <a:pt x="32" y="6777"/>
                    </a:lnTo>
                    <a:lnTo>
                      <a:pt x="25" y="6768"/>
                    </a:lnTo>
                    <a:lnTo>
                      <a:pt x="20" y="6758"/>
                    </a:lnTo>
                    <a:lnTo>
                      <a:pt x="63" y="6734"/>
                    </a:lnTo>
                    <a:lnTo>
                      <a:pt x="67" y="6743"/>
                    </a:lnTo>
                    <a:lnTo>
                      <a:pt x="73" y="6749"/>
                    </a:lnTo>
                    <a:lnTo>
                      <a:pt x="78" y="6757"/>
                    </a:lnTo>
                    <a:lnTo>
                      <a:pt x="83" y="6763"/>
                    </a:lnTo>
                    <a:lnTo>
                      <a:pt x="96" y="6775"/>
                    </a:lnTo>
                    <a:lnTo>
                      <a:pt x="110" y="6786"/>
                    </a:lnTo>
                    <a:lnTo>
                      <a:pt x="124" y="6796"/>
                    </a:lnTo>
                    <a:lnTo>
                      <a:pt x="140" y="6805"/>
                    </a:lnTo>
                    <a:lnTo>
                      <a:pt x="156" y="6815"/>
                    </a:lnTo>
                    <a:lnTo>
                      <a:pt x="173" y="6823"/>
                    </a:lnTo>
                    <a:lnTo>
                      <a:pt x="150" y="6867"/>
                    </a:lnTo>
                    <a:close/>
                    <a:moveTo>
                      <a:pt x="20" y="6758"/>
                    </a:moveTo>
                    <a:lnTo>
                      <a:pt x="0" y="6722"/>
                    </a:lnTo>
                    <a:lnTo>
                      <a:pt x="42" y="6722"/>
                    </a:lnTo>
                    <a:lnTo>
                      <a:pt x="42" y="6746"/>
                    </a:lnTo>
                    <a:lnTo>
                      <a:pt x="20" y="6758"/>
                    </a:lnTo>
                    <a:close/>
                    <a:moveTo>
                      <a:pt x="42" y="6722"/>
                    </a:moveTo>
                    <a:lnTo>
                      <a:pt x="59" y="6721"/>
                    </a:lnTo>
                    <a:lnTo>
                      <a:pt x="77" y="6720"/>
                    </a:lnTo>
                    <a:lnTo>
                      <a:pt x="96" y="6718"/>
                    </a:lnTo>
                    <a:lnTo>
                      <a:pt x="116" y="6716"/>
                    </a:lnTo>
                    <a:lnTo>
                      <a:pt x="136" y="6712"/>
                    </a:lnTo>
                    <a:lnTo>
                      <a:pt x="155" y="6707"/>
                    </a:lnTo>
                    <a:lnTo>
                      <a:pt x="176" y="6703"/>
                    </a:lnTo>
                    <a:lnTo>
                      <a:pt x="194" y="6697"/>
                    </a:lnTo>
                    <a:lnTo>
                      <a:pt x="210" y="6743"/>
                    </a:lnTo>
                    <a:lnTo>
                      <a:pt x="190" y="6749"/>
                    </a:lnTo>
                    <a:lnTo>
                      <a:pt x="168" y="6756"/>
                    </a:lnTo>
                    <a:lnTo>
                      <a:pt x="146" y="6760"/>
                    </a:lnTo>
                    <a:lnTo>
                      <a:pt x="124" y="6764"/>
                    </a:lnTo>
                    <a:lnTo>
                      <a:pt x="102" y="6767"/>
                    </a:lnTo>
                    <a:lnTo>
                      <a:pt x="80" y="6769"/>
                    </a:lnTo>
                    <a:lnTo>
                      <a:pt x="60" y="6771"/>
                    </a:lnTo>
                    <a:lnTo>
                      <a:pt x="42" y="6771"/>
                    </a:lnTo>
                    <a:lnTo>
                      <a:pt x="42" y="6722"/>
                    </a:lnTo>
                    <a:close/>
                    <a:moveTo>
                      <a:pt x="194" y="6697"/>
                    </a:moveTo>
                    <a:lnTo>
                      <a:pt x="207" y="6692"/>
                    </a:lnTo>
                    <a:lnTo>
                      <a:pt x="219" y="6687"/>
                    </a:lnTo>
                    <a:lnTo>
                      <a:pt x="229" y="6682"/>
                    </a:lnTo>
                    <a:lnTo>
                      <a:pt x="239" y="6676"/>
                    </a:lnTo>
                    <a:lnTo>
                      <a:pt x="247" y="6671"/>
                    </a:lnTo>
                    <a:lnTo>
                      <a:pt x="255" y="6666"/>
                    </a:lnTo>
                    <a:lnTo>
                      <a:pt x="260" y="6659"/>
                    </a:lnTo>
                    <a:lnTo>
                      <a:pt x="264" y="6653"/>
                    </a:lnTo>
                    <a:lnTo>
                      <a:pt x="309" y="6673"/>
                    </a:lnTo>
                    <a:lnTo>
                      <a:pt x="305" y="6678"/>
                    </a:lnTo>
                    <a:lnTo>
                      <a:pt x="302" y="6685"/>
                    </a:lnTo>
                    <a:lnTo>
                      <a:pt x="298" y="6690"/>
                    </a:lnTo>
                    <a:lnTo>
                      <a:pt x="294" y="6694"/>
                    </a:lnTo>
                    <a:lnTo>
                      <a:pt x="283" y="6705"/>
                    </a:lnTo>
                    <a:lnTo>
                      <a:pt x="271" y="6714"/>
                    </a:lnTo>
                    <a:lnTo>
                      <a:pt x="258" y="6722"/>
                    </a:lnTo>
                    <a:lnTo>
                      <a:pt x="243" y="6730"/>
                    </a:lnTo>
                    <a:lnTo>
                      <a:pt x="227" y="6737"/>
                    </a:lnTo>
                    <a:lnTo>
                      <a:pt x="210" y="6743"/>
                    </a:lnTo>
                    <a:lnTo>
                      <a:pt x="194" y="6697"/>
                    </a:lnTo>
                    <a:close/>
                    <a:moveTo>
                      <a:pt x="303" y="6646"/>
                    </a:moveTo>
                    <a:lnTo>
                      <a:pt x="316" y="6658"/>
                    </a:lnTo>
                    <a:lnTo>
                      <a:pt x="309" y="6673"/>
                    </a:lnTo>
                    <a:lnTo>
                      <a:pt x="286" y="6663"/>
                    </a:lnTo>
                    <a:lnTo>
                      <a:pt x="303" y="6646"/>
                    </a:lnTo>
                    <a:close/>
                    <a:moveTo>
                      <a:pt x="269" y="6681"/>
                    </a:moveTo>
                    <a:lnTo>
                      <a:pt x="256" y="6667"/>
                    </a:lnTo>
                    <a:lnTo>
                      <a:pt x="245" y="6652"/>
                    </a:lnTo>
                    <a:lnTo>
                      <a:pt x="236" y="6637"/>
                    </a:lnTo>
                    <a:lnTo>
                      <a:pt x="227" y="6619"/>
                    </a:lnTo>
                    <a:lnTo>
                      <a:pt x="221" y="6602"/>
                    </a:lnTo>
                    <a:lnTo>
                      <a:pt x="214" y="6583"/>
                    </a:lnTo>
                    <a:lnTo>
                      <a:pt x="209" y="6565"/>
                    </a:lnTo>
                    <a:lnTo>
                      <a:pt x="205" y="6545"/>
                    </a:lnTo>
                    <a:lnTo>
                      <a:pt x="200" y="6525"/>
                    </a:lnTo>
                    <a:lnTo>
                      <a:pt x="197" y="6506"/>
                    </a:lnTo>
                    <a:lnTo>
                      <a:pt x="195" y="6485"/>
                    </a:lnTo>
                    <a:lnTo>
                      <a:pt x="193" y="6465"/>
                    </a:lnTo>
                    <a:lnTo>
                      <a:pt x="190" y="6424"/>
                    </a:lnTo>
                    <a:lnTo>
                      <a:pt x="187" y="6385"/>
                    </a:lnTo>
                    <a:lnTo>
                      <a:pt x="237" y="6382"/>
                    </a:lnTo>
                    <a:lnTo>
                      <a:pt x="239" y="6419"/>
                    </a:lnTo>
                    <a:lnTo>
                      <a:pt x="241" y="6455"/>
                    </a:lnTo>
                    <a:lnTo>
                      <a:pt x="245" y="6493"/>
                    </a:lnTo>
                    <a:lnTo>
                      <a:pt x="251" y="6528"/>
                    </a:lnTo>
                    <a:lnTo>
                      <a:pt x="255" y="6545"/>
                    </a:lnTo>
                    <a:lnTo>
                      <a:pt x="259" y="6563"/>
                    </a:lnTo>
                    <a:lnTo>
                      <a:pt x="265" y="6579"/>
                    </a:lnTo>
                    <a:lnTo>
                      <a:pt x="270" y="6594"/>
                    </a:lnTo>
                    <a:lnTo>
                      <a:pt x="277" y="6609"/>
                    </a:lnTo>
                    <a:lnTo>
                      <a:pt x="285" y="6622"/>
                    </a:lnTo>
                    <a:lnTo>
                      <a:pt x="294" y="6634"/>
                    </a:lnTo>
                    <a:lnTo>
                      <a:pt x="303" y="6646"/>
                    </a:lnTo>
                    <a:lnTo>
                      <a:pt x="269" y="6681"/>
                    </a:lnTo>
                    <a:close/>
                    <a:moveTo>
                      <a:pt x="187" y="6385"/>
                    </a:moveTo>
                    <a:lnTo>
                      <a:pt x="186" y="6365"/>
                    </a:lnTo>
                    <a:lnTo>
                      <a:pt x="186" y="6348"/>
                    </a:lnTo>
                    <a:lnTo>
                      <a:pt x="185" y="6332"/>
                    </a:lnTo>
                    <a:lnTo>
                      <a:pt x="184" y="6317"/>
                    </a:lnTo>
                    <a:lnTo>
                      <a:pt x="232" y="6313"/>
                    </a:lnTo>
                    <a:lnTo>
                      <a:pt x="234" y="6331"/>
                    </a:lnTo>
                    <a:lnTo>
                      <a:pt x="235" y="6348"/>
                    </a:lnTo>
                    <a:lnTo>
                      <a:pt x="236" y="6365"/>
                    </a:lnTo>
                    <a:lnTo>
                      <a:pt x="237" y="6382"/>
                    </a:lnTo>
                    <a:lnTo>
                      <a:pt x="187" y="6385"/>
                    </a:lnTo>
                    <a:close/>
                    <a:moveTo>
                      <a:pt x="232" y="6313"/>
                    </a:moveTo>
                    <a:lnTo>
                      <a:pt x="232" y="6311"/>
                    </a:lnTo>
                    <a:lnTo>
                      <a:pt x="232" y="6313"/>
                    </a:lnTo>
                    <a:lnTo>
                      <a:pt x="208" y="6315"/>
                    </a:lnTo>
                    <a:lnTo>
                      <a:pt x="232" y="6313"/>
                    </a:lnTo>
                    <a:close/>
                    <a:moveTo>
                      <a:pt x="184" y="6318"/>
                    </a:moveTo>
                    <a:lnTo>
                      <a:pt x="182" y="6307"/>
                    </a:lnTo>
                    <a:lnTo>
                      <a:pt x="179" y="6296"/>
                    </a:lnTo>
                    <a:lnTo>
                      <a:pt x="175" y="6284"/>
                    </a:lnTo>
                    <a:lnTo>
                      <a:pt x="170" y="6270"/>
                    </a:lnTo>
                    <a:lnTo>
                      <a:pt x="158" y="6242"/>
                    </a:lnTo>
                    <a:lnTo>
                      <a:pt x="146" y="6213"/>
                    </a:lnTo>
                    <a:lnTo>
                      <a:pt x="191" y="6193"/>
                    </a:lnTo>
                    <a:lnTo>
                      <a:pt x="205" y="6225"/>
                    </a:lnTo>
                    <a:lnTo>
                      <a:pt x="217" y="6256"/>
                    </a:lnTo>
                    <a:lnTo>
                      <a:pt x="223" y="6271"/>
                    </a:lnTo>
                    <a:lnTo>
                      <a:pt x="227" y="6285"/>
                    </a:lnTo>
                    <a:lnTo>
                      <a:pt x="230" y="6299"/>
                    </a:lnTo>
                    <a:lnTo>
                      <a:pt x="232" y="6313"/>
                    </a:lnTo>
                    <a:lnTo>
                      <a:pt x="184" y="6318"/>
                    </a:lnTo>
                    <a:close/>
                    <a:moveTo>
                      <a:pt x="146" y="6213"/>
                    </a:moveTo>
                    <a:lnTo>
                      <a:pt x="135" y="6186"/>
                    </a:lnTo>
                    <a:lnTo>
                      <a:pt x="124" y="6161"/>
                    </a:lnTo>
                    <a:lnTo>
                      <a:pt x="114" y="6135"/>
                    </a:lnTo>
                    <a:lnTo>
                      <a:pt x="106" y="6109"/>
                    </a:lnTo>
                    <a:lnTo>
                      <a:pt x="103" y="6096"/>
                    </a:lnTo>
                    <a:lnTo>
                      <a:pt x="99" y="6083"/>
                    </a:lnTo>
                    <a:lnTo>
                      <a:pt x="97" y="6072"/>
                    </a:lnTo>
                    <a:lnTo>
                      <a:pt x="96" y="6059"/>
                    </a:lnTo>
                    <a:lnTo>
                      <a:pt x="96" y="6047"/>
                    </a:lnTo>
                    <a:lnTo>
                      <a:pt x="97" y="6036"/>
                    </a:lnTo>
                    <a:lnTo>
                      <a:pt x="98" y="6024"/>
                    </a:lnTo>
                    <a:lnTo>
                      <a:pt x="102" y="6014"/>
                    </a:lnTo>
                    <a:lnTo>
                      <a:pt x="148" y="6029"/>
                    </a:lnTo>
                    <a:lnTo>
                      <a:pt x="147" y="6036"/>
                    </a:lnTo>
                    <a:lnTo>
                      <a:pt x="146" y="6045"/>
                    </a:lnTo>
                    <a:lnTo>
                      <a:pt x="146" y="6053"/>
                    </a:lnTo>
                    <a:lnTo>
                      <a:pt x="146" y="6062"/>
                    </a:lnTo>
                    <a:lnTo>
                      <a:pt x="149" y="6082"/>
                    </a:lnTo>
                    <a:lnTo>
                      <a:pt x="155" y="6103"/>
                    </a:lnTo>
                    <a:lnTo>
                      <a:pt x="163" y="6125"/>
                    </a:lnTo>
                    <a:lnTo>
                      <a:pt x="171" y="6148"/>
                    </a:lnTo>
                    <a:lnTo>
                      <a:pt x="181" y="6170"/>
                    </a:lnTo>
                    <a:lnTo>
                      <a:pt x="191" y="6193"/>
                    </a:lnTo>
                    <a:lnTo>
                      <a:pt x="146" y="6213"/>
                    </a:lnTo>
                    <a:close/>
                    <a:moveTo>
                      <a:pt x="102" y="6014"/>
                    </a:moveTo>
                    <a:lnTo>
                      <a:pt x="101" y="6018"/>
                    </a:lnTo>
                    <a:lnTo>
                      <a:pt x="102" y="6014"/>
                    </a:lnTo>
                    <a:lnTo>
                      <a:pt x="125" y="6021"/>
                    </a:lnTo>
                    <a:lnTo>
                      <a:pt x="102" y="6014"/>
                    </a:lnTo>
                    <a:close/>
                    <a:moveTo>
                      <a:pt x="102" y="6014"/>
                    </a:moveTo>
                    <a:lnTo>
                      <a:pt x="108" y="5994"/>
                    </a:lnTo>
                    <a:lnTo>
                      <a:pt x="116" y="5978"/>
                    </a:lnTo>
                    <a:lnTo>
                      <a:pt x="124" y="5965"/>
                    </a:lnTo>
                    <a:lnTo>
                      <a:pt x="133" y="5955"/>
                    </a:lnTo>
                    <a:lnTo>
                      <a:pt x="141" y="5945"/>
                    </a:lnTo>
                    <a:lnTo>
                      <a:pt x="151" y="5939"/>
                    </a:lnTo>
                    <a:lnTo>
                      <a:pt x="161" y="5934"/>
                    </a:lnTo>
                    <a:lnTo>
                      <a:pt x="171" y="5931"/>
                    </a:lnTo>
                    <a:lnTo>
                      <a:pt x="182" y="5929"/>
                    </a:lnTo>
                    <a:lnTo>
                      <a:pt x="193" y="5929"/>
                    </a:lnTo>
                    <a:lnTo>
                      <a:pt x="205" y="5930"/>
                    </a:lnTo>
                    <a:lnTo>
                      <a:pt x="216" y="5932"/>
                    </a:lnTo>
                    <a:lnTo>
                      <a:pt x="240" y="5939"/>
                    </a:lnTo>
                    <a:lnTo>
                      <a:pt x="266" y="5946"/>
                    </a:lnTo>
                    <a:lnTo>
                      <a:pt x="251" y="5992"/>
                    </a:lnTo>
                    <a:lnTo>
                      <a:pt x="235" y="5988"/>
                    </a:lnTo>
                    <a:lnTo>
                      <a:pt x="220" y="5984"/>
                    </a:lnTo>
                    <a:lnTo>
                      <a:pt x="212" y="5983"/>
                    </a:lnTo>
                    <a:lnTo>
                      <a:pt x="205" y="5982"/>
                    </a:lnTo>
                    <a:lnTo>
                      <a:pt x="197" y="5982"/>
                    </a:lnTo>
                    <a:lnTo>
                      <a:pt x="191" y="5983"/>
                    </a:lnTo>
                    <a:lnTo>
                      <a:pt x="184" y="5984"/>
                    </a:lnTo>
                    <a:lnTo>
                      <a:pt x="178" y="5987"/>
                    </a:lnTo>
                    <a:lnTo>
                      <a:pt x="172" y="5990"/>
                    </a:lnTo>
                    <a:lnTo>
                      <a:pt x="167" y="5996"/>
                    </a:lnTo>
                    <a:lnTo>
                      <a:pt x="162" y="6001"/>
                    </a:lnTo>
                    <a:lnTo>
                      <a:pt x="156" y="6008"/>
                    </a:lnTo>
                    <a:lnTo>
                      <a:pt x="152" y="6018"/>
                    </a:lnTo>
                    <a:lnTo>
                      <a:pt x="148" y="6029"/>
                    </a:lnTo>
                    <a:lnTo>
                      <a:pt x="102" y="6014"/>
                    </a:lnTo>
                    <a:close/>
                    <a:moveTo>
                      <a:pt x="266" y="5946"/>
                    </a:moveTo>
                    <a:lnTo>
                      <a:pt x="283" y="5952"/>
                    </a:lnTo>
                    <a:lnTo>
                      <a:pt x="300" y="5956"/>
                    </a:lnTo>
                    <a:lnTo>
                      <a:pt x="317" y="5959"/>
                    </a:lnTo>
                    <a:lnTo>
                      <a:pt x="334" y="5961"/>
                    </a:lnTo>
                    <a:lnTo>
                      <a:pt x="343" y="5961"/>
                    </a:lnTo>
                    <a:lnTo>
                      <a:pt x="351" y="5960"/>
                    </a:lnTo>
                    <a:lnTo>
                      <a:pt x="360" y="5958"/>
                    </a:lnTo>
                    <a:lnTo>
                      <a:pt x="369" y="5956"/>
                    </a:lnTo>
                    <a:lnTo>
                      <a:pt x="377" y="5953"/>
                    </a:lnTo>
                    <a:lnTo>
                      <a:pt x="386" y="5947"/>
                    </a:lnTo>
                    <a:lnTo>
                      <a:pt x="393" y="5942"/>
                    </a:lnTo>
                    <a:lnTo>
                      <a:pt x="402" y="5934"/>
                    </a:lnTo>
                    <a:lnTo>
                      <a:pt x="435" y="5971"/>
                    </a:lnTo>
                    <a:lnTo>
                      <a:pt x="423" y="5980"/>
                    </a:lnTo>
                    <a:lnTo>
                      <a:pt x="412" y="5990"/>
                    </a:lnTo>
                    <a:lnTo>
                      <a:pt x="400" y="5997"/>
                    </a:lnTo>
                    <a:lnTo>
                      <a:pt x="388" y="6002"/>
                    </a:lnTo>
                    <a:lnTo>
                      <a:pt x="376" y="6006"/>
                    </a:lnTo>
                    <a:lnTo>
                      <a:pt x="364" y="6009"/>
                    </a:lnTo>
                    <a:lnTo>
                      <a:pt x="353" y="6011"/>
                    </a:lnTo>
                    <a:lnTo>
                      <a:pt x="341" y="6012"/>
                    </a:lnTo>
                    <a:lnTo>
                      <a:pt x="329" y="6011"/>
                    </a:lnTo>
                    <a:lnTo>
                      <a:pt x="317" y="6009"/>
                    </a:lnTo>
                    <a:lnTo>
                      <a:pt x="306" y="6008"/>
                    </a:lnTo>
                    <a:lnTo>
                      <a:pt x="295" y="6005"/>
                    </a:lnTo>
                    <a:lnTo>
                      <a:pt x="272" y="6000"/>
                    </a:lnTo>
                    <a:lnTo>
                      <a:pt x="251" y="5992"/>
                    </a:lnTo>
                    <a:lnTo>
                      <a:pt x="266" y="5946"/>
                    </a:lnTo>
                    <a:close/>
                    <a:moveTo>
                      <a:pt x="402" y="5934"/>
                    </a:moveTo>
                    <a:lnTo>
                      <a:pt x="421" y="5917"/>
                    </a:lnTo>
                    <a:lnTo>
                      <a:pt x="437" y="5938"/>
                    </a:lnTo>
                    <a:lnTo>
                      <a:pt x="419" y="5953"/>
                    </a:lnTo>
                    <a:lnTo>
                      <a:pt x="402" y="5934"/>
                    </a:lnTo>
                    <a:close/>
                    <a:moveTo>
                      <a:pt x="437" y="5938"/>
                    </a:moveTo>
                    <a:lnTo>
                      <a:pt x="442" y="5940"/>
                    </a:lnTo>
                    <a:lnTo>
                      <a:pt x="448" y="5941"/>
                    </a:lnTo>
                    <a:lnTo>
                      <a:pt x="455" y="5941"/>
                    </a:lnTo>
                    <a:lnTo>
                      <a:pt x="466" y="5940"/>
                    </a:lnTo>
                    <a:lnTo>
                      <a:pt x="490" y="5937"/>
                    </a:lnTo>
                    <a:lnTo>
                      <a:pt x="517" y="5932"/>
                    </a:lnTo>
                    <a:lnTo>
                      <a:pt x="524" y="5980"/>
                    </a:lnTo>
                    <a:lnTo>
                      <a:pt x="506" y="5984"/>
                    </a:lnTo>
                    <a:lnTo>
                      <a:pt x="488" y="5987"/>
                    </a:lnTo>
                    <a:lnTo>
                      <a:pt x="469" y="5988"/>
                    </a:lnTo>
                    <a:lnTo>
                      <a:pt x="453" y="5989"/>
                    </a:lnTo>
                    <a:lnTo>
                      <a:pt x="445" y="5989"/>
                    </a:lnTo>
                    <a:lnTo>
                      <a:pt x="437" y="5988"/>
                    </a:lnTo>
                    <a:lnTo>
                      <a:pt x="430" y="5986"/>
                    </a:lnTo>
                    <a:lnTo>
                      <a:pt x="423" y="5984"/>
                    </a:lnTo>
                    <a:lnTo>
                      <a:pt x="417" y="5982"/>
                    </a:lnTo>
                    <a:lnTo>
                      <a:pt x="410" y="5978"/>
                    </a:lnTo>
                    <a:lnTo>
                      <a:pt x="405" y="5973"/>
                    </a:lnTo>
                    <a:lnTo>
                      <a:pt x="400" y="5969"/>
                    </a:lnTo>
                    <a:lnTo>
                      <a:pt x="437" y="5938"/>
                    </a:lnTo>
                    <a:close/>
                    <a:moveTo>
                      <a:pt x="517" y="5932"/>
                    </a:moveTo>
                    <a:lnTo>
                      <a:pt x="534" y="5929"/>
                    </a:lnTo>
                    <a:lnTo>
                      <a:pt x="552" y="5926"/>
                    </a:lnTo>
                    <a:lnTo>
                      <a:pt x="569" y="5924"/>
                    </a:lnTo>
                    <a:lnTo>
                      <a:pt x="585" y="5924"/>
                    </a:lnTo>
                    <a:lnTo>
                      <a:pt x="585" y="5972"/>
                    </a:lnTo>
                    <a:lnTo>
                      <a:pt x="572" y="5973"/>
                    </a:lnTo>
                    <a:lnTo>
                      <a:pt x="557" y="5975"/>
                    </a:lnTo>
                    <a:lnTo>
                      <a:pt x="541" y="5977"/>
                    </a:lnTo>
                    <a:lnTo>
                      <a:pt x="524" y="5980"/>
                    </a:lnTo>
                    <a:lnTo>
                      <a:pt x="517" y="5932"/>
                    </a:lnTo>
                    <a:close/>
                    <a:moveTo>
                      <a:pt x="585" y="5924"/>
                    </a:moveTo>
                    <a:lnTo>
                      <a:pt x="599" y="5924"/>
                    </a:lnTo>
                    <a:lnTo>
                      <a:pt x="606" y="5934"/>
                    </a:lnTo>
                    <a:lnTo>
                      <a:pt x="585" y="5947"/>
                    </a:lnTo>
                    <a:lnTo>
                      <a:pt x="585" y="5924"/>
                    </a:lnTo>
                    <a:close/>
                    <a:moveTo>
                      <a:pt x="606" y="5934"/>
                    </a:moveTo>
                    <a:lnTo>
                      <a:pt x="613" y="5945"/>
                    </a:lnTo>
                    <a:lnTo>
                      <a:pt x="622" y="5955"/>
                    </a:lnTo>
                    <a:lnTo>
                      <a:pt x="630" y="5962"/>
                    </a:lnTo>
                    <a:lnTo>
                      <a:pt x="639" y="5969"/>
                    </a:lnTo>
                    <a:lnTo>
                      <a:pt x="647" y="5974"/>
                    </a:lnTo>
                    <a:lnTo>
                      <a:pt x="657" y="5978"/>
                    </a:lnTo>
                    <a:lnTo>
                      <a:pt x="667" y="5980"/>
                    </a:lnTo>
                    <a:lnTo>
                      <a:pt x="679" y="5983"/>
                    </a:lnTo>
                    <a:lnTo>
                      <a:pt x="689" y="5983"/>
                    </a:lnTo>
                    <a:lnTo>
                      <a:pt x="702" y="5983"/>
                    </a:lnTo>
                    <a:lnTo>
                      <a:pt x="715" y="5982"/>
                    </a:lnTo>
                    <a:lnTo>
                      <a:pt x="729" y="5980"/>
                    </a:lnTo>
                    <a:lnTo>
                      <a:pt x="760" y="5975"/>
                    </a:lnTo>
                    <a:lnTo>
                      <a:pt x="794" y="5969"/>
                    </a:lnTo>
                    <a:lnTo>
                      <a:pt x="804" y="6017"/>
                    </a:lnTo>
                    <a:lnTo>
                      <a:pt x="761" y="6024"/>
                    </a:lnTo>
                    <a:lnTo>
                      <a:pt x="724" y="6031"/>
                    </a:lnTo>
                    <a:lnTo>
                      <a:pt x="706" y="6032"/>
                    </a:lnTo>
                    <a:lnTo>
                      <a:pt x="690" y="6033"/>
                    </a:lnTo>
                    <a:lnTo>
                      <a:pt x="675" y="6033"/>
                    </a:lnTo>
                    <a:lnTo>
                      <a:pt x="660" y="6032"/>
                    </a:lnTo>
                    <a:lnTo>
                      <a:pt x="646" y="6029"/>
                    </a:lnTo>
                    <a:lnTo>
                      <a:pt x="633" y="6024"/>
                    </a:lnTo>
                    <a:lnTo>
                      <a:pt x="622" y="6019"/>
                    </a:lnTo>
                    <a:lnTo>
                      <a:pt x="610" y="6012"/>
                    </a:lnTo>
                    <a:lnTo>
                      <a:pt x="598" y="6002"/>
                    </a:lnTo>
                    <a:lnTo>
                      <a:pt x="586" y="5990"/>
                    </a:lnTo>
                    <a:lnTo>
                      <a:pt x="576" y="5977"/>
                    </a:lnTo>
                    <a:lnTo>
                      <a:pt x="565" y="5961"/>
                    </a:lnTo>
                    <a:lnTo>
                      <a:pt x="606" y="5934"/>
                    </a:lnTo>
                    <a:close/>
                    <a:moveTo>
                      <a:pt x="794" y="5969"/>
                    </a:moveTo>
                    <a:lnTo>
                      <a:pt x="817" y="5964"/>
                    </a:lnTo>
                    <a:lnTo>
                      <a:pt x="825" y="5963"/>
                    </a:lnTo>
                    <a:lnTo>
                      <a:pt x="835" y="6012"/>
                    </a:lnTo>
                    <a:lnTo>
                      <a:pt x="811" y="6016"/>
                    </a:lnTo>
                    <a:lnTo>
                      <a:pt x="804" y="6017"/>
                    </a:lnTo>
                    <a:lnTo>
                      <a:pt x="794" y="5969"/>
                    </a:lnTo>
                    <a:close/>
                    <a:moveTo>
                      <a:pt x="838" y="6011"/>
                    </a:moveTo>
                    <a:lnTo>
                      <a:pt x="836" y="6011"/>
                    </a:lnTo>
                    <a:lnTo>
                      <a:pt x="835" y="6012"/>
                    </a:lnTo>
                    <a:lnTo>
                      <a:pt x="831" y="5987"/>
                    </a:lnTo>
                    <a:lnTo>
                      <a:pt x="838" y="6011"/>
                    </a:lnTo>
                    <a:close/>
                    <a:moveTo>
                      <a:pt x="823" y="5963"/>
                    </a:moveTo>
                    <a:lnTo>
                      <a:pt x="832" y="5961"/>
                    </a:lnTo>
                    <a:lnTo>
                      <a:pt x="840" y="5959"/>
                    </a:lnTo>
                    <a:lnTo>
                      <a:pt x="849" y="5958"/>
                    </a:lnTo>
                    <a:lnTo>
                      <a:pt x="859" y="5957"/>
                    </a:lnTo>
                    <a:lnTo>
                      <a:pt x="878" y="5957"/>
                    </a:lnTo>
                    <a:lnTo>
                      <a:pt x="897" y="5959"/>
                    </a:lnTo>
                    <a:lnTo>
                      <a:pt x="918" y="5963"/>
                    </a:lnTo>
                    <a:lnTo>
                      <a:pt x="938" y="5969"/>
                    </a:lnTo>
                    <a:lnTo>
                      <a:pt x="959" y="5975"/>
                    </a:lnTo>
                    <a:lnTo>
                      <a:pt x="981" y="5984"/>
                    </a:lnTo>
                    <a:lnTo>
                      <a:pt x="1003" y="5992"/>
                    </a:lnTo>
                    <a:lnTo>
                      <a:pt x="1025" y="6003"/>
                    </a:lnTo>
                    <a:lnTo>
                      <a:pt x="1047" y="6014"/>
                    </a:lnTo>
                    <a:lnTo>
                      <a:pt x="1071" y="6026"/>
                    </a:lnTo>
                    <a:lnTo>
                      <a:pt x="1116" y="6051"/>
                    </a:lnTo>
                    <a:lnTo>
                      <a:pt x="1162" y="6077"/>
                    </a:lnTo>
                    <a:lnTo>
                      <a:pt x="1137" y="6120"/>
                    </a:lnTo>
                    <a:lnTo>
                      <a:pt x="1096" y="6095"/>
                    </a:lnTo>
                    <a:lnTo>
                      <a:pt x="1054" y="6073"/>
                    </a:lnTo>
                    <a:lnTo>
                      <a:pt x="1012" y="6051"/>
                    </a:lnTo>
                    <a:lnTo>
                      <a:pt x="972" y="6032"/>
                    </a:lnTo>
                    <a:lnTo>
                      <a:pt x="953" y="6024"/>
                    </a:lnTo>
                    <a:lnTo>
                      <a:pt x="934" y="6018"/>
                    </a:lnTo>
                    <a:lnTo>
                      <a:pt x="915" y="6013"/>
                    </a:lnTo>
                    <a:lnTo>
                      <a:pt x="898" y="6008"/>
                    </a:lnTo>
                    <a:lnTo>
                      <a:pt x="882" y="6006"/>
                    </a:lnTo>
                    <a:lnTo>
                      <a:pt x="866" y="6006"/>
                    </a:lnTo>
                    <a:lnTo>
                      <a:pt x="851" y="6007"/>
                    </a:lnTo>
                    <a:lnTo>
                      <a:pt x="838" y="6011"/>
                    </a:lnTo>
                    <a:lnTo>
                      <a:pt x="823" y="5963"/>
                    </a:lnTo>
                    <a:close/>
                    <a:moveTo>
                      <a:pt x="1162" y="6077"/>
                    </a:moveTo>
                    <a:lnTo>
                      <a:pt x="1205" y="6102"/>
                    </a:lnTo>
                    <a:lnTo>
                      <a:pt x="1247" y="6125"/>
                    </a:lnTo>
                    <a:lnTo>
                      <a:pt x="1267" y="6136"/>
                    </a:lnTo>
                    <a:lnTo>
                      <a:pt x="1287" y="6146"/>
                    </a:lnTo>
                    <a:lnTo>
                      <a:pt x="1306" y="6154"/>
                    </a:lnTo>
                    <a:lnTo>
                      <a:pt x="1324" y="6163"/>
                    </a:lnTo>
                    <a:lnTo>
                      <a:pt x="1341" y="6169"/>
                    </a:lnTo>
                    <a:lnTo>
                      <a:pt x="1357" y="6173"/>
                    </a:lnTo>
                    <a:lnTo>
                      <a:pt x="1372" y="6178"/>
                    </a:lnTo>
                    <a:lnTo>
                      <a:pt x="1387" y="6179"/>
                    </a:lnTo>
                    <a:lnTo>
                      <a:pt x="1394" y="6179"/>
                    </a:lnTo>
                    <a:lnTo>
                      <a:pt x="1400" y="6179"/>
                    </a:lnTo>
                    <a:lnTo>
                      <a:pt x="1406" y="6178"/>
                    </a:lnTo>
                    <a:lnTo>
                      <a:pt x="1411" y="6177"/>
                    </a:lnTo>
                    <a:lnTo>
                      <a:pt x="1416" y="6175"/>
                    </a:lnTo>
                    <a:lnTo>
                      <a:pt x="1422" y="6172"/>
                    </a:lnTo>
                    <a:lnTo>
                      <a:pt x="1426" y="6169"/>
                    </a:lnTo>
                    <a:lnTo>
                      <a:pt x="1430" y="6166"/>
                    </a:lnTo>
                    <a:lnTo>
                      <a:pt x="1466" y="6200"/>
                    </a:lnTo>
                    <a:lnTo>
                      <a:pt x="1458" y="6207"/>
                    </a:lnTo>
                    <a:lnTo>
                      <a:pt x="1452" y="6211"/>
                    </a:lnTo>
                    <a:lnTo>
                      <a:pt x="1444" y="6216"/>
                    </a:lnTo>
                    <a:lnTo>
                      <a:pt x="1437" y="6220"/>
                    </a:lnTo>
                    <a:lnTo>
                      <a:pt x="1429" y="6223"/>
                    </a:lnTo>
                    <a:lnTo>
                      <a:pt x="1421" y="6225"/>
                    </a:lnTo>
                    <a:lnTo>
                      <a:pt x="1412" y="6227"/>
                    </a:lnTo>
                    <a:lnTo>
                      <a:pt x="1403" y="6227"/>
                    </a:lnTo>
                    <a:lnTo>
                      <a:pt x="1395" y="6228"/>
                    </a:lnTo>
                    <a:lnTo>
                      <a:pt x="1385" y="6227"/>
                    </a:lnTo>
                    <a:lnTo>
                      <a:pt x="1376" y="6227"/>
                    </a:lnTo>
                    <a:lnTo>
                      <a:pt x="1366" y="6225"/>
                    </a:lnTo>
                    <a:lnTo>
                      <a:pt x="1347" y="6221"/>
                    </a:lnTo>
                    <a:lnTo>
                      <a:pt x="1325" y="6214"/>
                    </a:lnTo>
                    <a:lnTo>
                      <a:pt x="1304" y="6207"/>
                    </a:lnTo>
                    <a:lnTo>
                      <a:pt x="1281" y="6197"/>
                    </a:lnTo>
                    <a:lnTo>
                      <a:pt x="1259" y="6186"/>
                    </a:lnTo>
                    <a:lnTo>
                      <a:pt x="1235" y="6175"/>
                    </a:lnTo>
                    <a:lnTo>
                      <a:pt x="1187" y="6148"/>
                    </a:lnTo>
                    <a:lnTo>
                      <a:pt x="1137" y="6120"/>
                    </a:lnTo>
                    <a:lnTo>
                      <a:pt x="1162" y="6077"/>
                    </a:lnTo>
                    <a:close/>
                    <a:moveTo>
                      <a:pt x="1430" y="6166"/>
                    </a:moveTo>
                    <a:lnTo>
                      <a:pt x="1433" y="6163"/>
                    </a:lnTo>
                    <a:lnTo>
                      <a:pt x="1437" y="6161"/>
                    </a:lnTo>
                    <a:lnTo>
                      <a:pt x="1447" y="6183"/>
                    </a:lnTo>
                    <a:lnTo>
                      <a:pt x="1430" y="6166"/>
                    </a:lnTo>
                    <a:close/>
                    <a:moveTo>
                      <a:pt x="1437" y="6161"/>
                    </a:moveTo>
                    <a:lnTo>
                      <a:pt x="1449" y="6154"/>
                    </a:lnTo>
                    <a:lnTo>
                      <a:pt x="1461" y="6147"/>
                    </a:lnTo>
                    <a:lnTo>
                      <a:pt x="1472" y="6139"/>
                    </a:lnTo>
                    <a:lnTo>
                      <a:pt x="1482" y="6132"/>
                    </a:lnTo>
                    <a:lnTo>
                      <a:pt x="1491" y="6123"/>
                    </a:lnTo>
                    <a:lnTo>
                      <a:pt x="1501" y="6114"/>
                    </a:lnTo>
                    <a:lnTo>
                      <a:pt x="1510" y="6105"/>
                    </a:lnTo>
                    <a:lnTo>
                      <a:pt x="1517" y="6095"/>
                    </a:lnTo>
                    <a:lnTo>
                      <a:pt x="1532" y="6076"/>
                    </a:lnTo>
                    <a:lnTo>
                      <a:pt x="1545" y="6057"/>
                    </a:lnTo>
                    <a:lnTo>
                      <a:pt x="1557" y="6036"/>
                    </a:lnTo>
                    <a:lnTo>
                      <a:pt x="1569" y="6016"/>
                    </a:lnTo>
                    <a:lnTo>
                      <a:pt x="1611" y="6041"/>
                    </a:lnTo>
                    <a:lnTo>
                      <a:pt x="1599" y="6062"/>
                    </a:lnTo>
                    <a:lnTo>
                      <a:pt x="1585" y="6086"/>
                    </a:lnTo>
                    <a:lnTo>
                      <a:pt x="1570" y="6107"/>
                    </a:lnTo>
                    <a:lnTo>
                      <a:pt x="1552" y="6130"/>
                    </a:lnTo>
                    <a:lnTo>
                      <a:pt x="1544" y="6140"/>
                    </a:lnTo>
                    <a:lnTo>
                      <a:pt x="1534" y="6150"/>
                    </a:lnTo>
                    <a:lnTo>
                      <a:pt x="1523" y="6161"/>
                    </a:lnTo>
                    <a:lnTo>
                      <a:pt x="1512" y="6170"/>
                    </a:lnTo>
                    <a:lnTo>
                      <a:pt x="1500" y="6180"/>
                    </a:lnTo>
                    <a:lnTo>
                      <a:pt x="1487" y="6188"/>
                    </a:lnTo>
                    <a:lnTo>
                      <a:pt x="1473" y="6197"/>
                    </a:lnTo>
                    <a:lnTo>
                      <a:pt x="1459" y="6205"/>
                    </a:lnTo>
                    <a:lnTo>
                      <a:pt x="1437" y="6161"/>
                    </a:lnTo>
                    <a:close/>
                    <a:moveTo>
                      <a:pt x="1569" y="6016"/>
                    </a:moveTo>
                    <a:lnTo>
                      <a:pt x="1584" y="5991"/>
                    </a:lnTo>
                    <a:lnTo>
                      <a:pt x="1597" y="5968"/>
                    </a:lnTo>
                    <a:lnTo>
                      <a:pt x="1606" y="5956"/>
                    </a:lnTo>
                    <a:lnTo>
                      <a:pt x="1614" y="5945"/>
                    </a:lnTo>
                    <a:lnTo>
                      <a:pt x="1622" y="5935"/>
                    </a:lnTo>
                    <a:lnTo>
                      <a:pt x="1631" y="5926"/>
                    </a:lnTo>
                    <a:lnTo>
                      <a:pt x="1666" y="5960"/>
                    </a:lnTo>
                    <a:lnTo>
                      <a:pt x="1659" y="5969"/>
                    </a:lnTo>
                    <a:lnTo>
                      <a:pt x="1651" y="5977"/>
                    </a:lnTo>
                    <a:lnTo>
                      <a:pt x="1644" y="5987"/>
                    </a:lnTo>
                    <a:lnTo>
                      <a:pt x="1637" y="5997"/>
                    </a:lnTo>
                    <a:lnTo>
                      <a:pt x="1624" y="6018"/>
                    </a:lnTo>
                    <a:lnTo>
                      <a:pt x="1611" y="6041"/>
                    </a:lnTo>
                    <a:lnTo>
                      <a:pt x="1569" y="6016"/>
                    </a:lnTo>
                    <a:close/>
                    <a:moveTo>
                      <a:pt x="1671" y="5952"/>
                    </a:moveTo>
                    <a:lnTo>
                      <a:pt x="1669" y="5957"/>
                    </a:lnTo>
                    <a:lnTo>
                      <a:pt x="1666" y="5960"/>
                    </a:lnTo>
                    <a:lnTo>
                      <a:pt x="1649" y="5943"/>
                    </a:lnTo>
                    <a:lnTo>
                      <a:pt x="1671" y="5952"/>
                    </a:lnTo>
                    <a:close/>
                    <a:moveTo>
                      <a:pt x="1625" y="5934"/>
                    </a:moveTo>
                    <a:lnTo>
                      <a:pt x="1637" y="5901"/>
                    </a:lnTo>
                    <a:lnTo>
                      <a:pt x="1650" y="5866"/>
                    </a:lnTo>
                    <a:lnTo>
                      <a:pt x="1662" y="5827"/>
                    </a:lnTo>
                    <a:lnTo>
                      <a:pt x="1673" y="5788"/>
                    </a:lnTo>
                    <a:lnTo>
                      <a:pt x="1682" y="5746"/>
                    </a:lnTo>
                    <a:lnTo>
                      <a:pt x="1691" y="5704"/>
                    </a:lnTo>
                    <a:lnTo>
                      <a:pt x="1695" y="5682"/>
                    </a:lnTo>
                    <a:lnTo>
                      <a:pt x="1697" y="5662"/>
                    </a:lnTo>
                    <a:lnTo>
                      <a:pt x="1700" y="5642"/>
                    </a:lnTo>
                    <a:lnTo>
                      <a:pt x="1701" y="5621"/>
                    </a:lnTo>
                    <a:lnTo>
                      <a:pt x="1751" y="5625"/>
                    </a:lnTo>
                    <a:lnTo>
                      <a:pt x="1749" y="5646"/>
                    </a:lnTo>
                    <a:lnTo>
                      <a:pt x="1747" y="5667"/>
                    </a:lnTo>
                    <a:lnTo>
                      <a:pt x="1743" y="5689"/>
                    </a:lnTo>
                    <a:lnTo>
                      <a:pt x="1740" y="5711"/>
                    </a:lnTo>
                    <a:lnTo>
                      <a:pt x="1730" y="5755"/>
                    </a:lnTo>
                    <a:lnTo>
                      <a:pt x="1721" y="5798"/>
                    </a:lnTo>
                    <a:lnTo>
                      <a:pt x="1709" y="5840"/>
                    </a:lnTo>
                    <a:lnTo>
                      <a:pt x="1696" y="5880"/>
                    </a:lnTo>
                    <a:lnTo>
                      <a:pt x="1684" y="5917"/>
                    </a:lnTo>
                    <a:lnTo>
                      <a:pt x="1671" y="5952"/>
                    </a:lnTo>
                    <a:lnTo>
                      <a:pt x="1625" y="5934"/>
                    </a:lnTo>
                    <a:close/>
                    <a:moveTo>
                      <a:pt x="1701" y="5621"/>
                    </a:moveTo>
                    <a:lnTo>
                      <a:pt x="1703" y="5596"/>
                    </a:lnTo>
                    <a:lnTo>
                      <a:pt x="1703" y="5571"/>
                    </a:lnTo>
                    <a:lnTo>
                      <a:pt x="1701" y="5548"/>
                    </a:lnTo>
                    <a:lnTo>
                      <a:pt x="1697" y="5527"/>
                    </a:lnTo>
                    <a:lnTo>
                      <a:pt x="1695" y="5516"/>
                    </a:lnTo>
                    <a:lnTo>
                      <a:pt x="1693" y="5507"/>
                    </a:lnTo>
                    <a:lnTo>
                      <a:pt x="1690" y="5498"/>
                    </a:lnTo>
                    <a:lnTo>
                      <a:pt x="1685" y="5490"/>
                    </a:lnTo>
                    <a:lnTo>
                      <a:pt x="1682" y="5481"/>
                    </a:lnTo>
                    <a:lnTo>
                      <a:pt x="1677" y="5473"/>
                    </a:lnTo>
                    <a:lnTo>
                      <a:pt x="1671" y="5467"/>
                    </a:lnTo>
                    <a:lnTo>
                      <a:pt x="1666" y="5461"/>
                    </a:lnTo>
                    <a:lnTo>
                      <a:pt x="1699" y="5425"/>
                    </a:lnTo>
                    <a:lnTo>
                      <a:pt x="1708" y="5434"/>
                    </a:lnTo>
                    <a:lnTo>
                      <a:pt x="1715" y="5442"/>
                    </a:lnTo>
                    <a:lnTo>
                      <a:pt x="1722" y="5452"/>
                    </a:lnTo>
                    <a:lnTo>
                      <a:pt x="1727" y="5463"/>
                    </a:lnTo>
                    <a:lnTo>
                      <a:pt x="1733" y="5473"/>
                    </a:lnTo>
                    <a:lnTo>
                      <a:pt x="1737" y="5485"/>
                    </a:lnTo>
                    <a:lnTo>
                      <a:pt x="1741" y="5497"/>
                    </a:lnTo>
                    <a:lnTo>
                      <a:pt x="1744" y="5510"/>
                    </a:lnTo>
                    <a:lnTo>
                      <a:pt x="1747" y="5523"/>
                    </a:lnTo>
                    <a:lnTo>
                      <a:pt x="1749" y="5537"/>
                    </a:lnTo>
                    <a:lnTo>
                      <a:pt x="1751" y="5551"/>
                    </a:lnTo>
                    <a:lnTo>
                      <a:pt x="1752" y="5565"/>
                    </a:lnTo>
                    <a:lnTo>
                      <a:pt x="1752" y="5595"/>
                    </a:lnTo>
                    <a:lnTo>
                      <a:pt x="1751" y="5625"/>
                    </a:lnTo>
                    <a:lnTo>
                      <a:pt x="1701" y="5621"/>
                    </a:lnTo>
                    <a:close/>
                    <a:moveTo>
                      <a:pt x="1697" y="5423"/>
                    </a:moveTo>
                    <a:lnTo>
                      <a:pt x="1699" y="5424"/>
                    </a:lnTo>
                    <a:lnTo>
                      <a:pt x="1699" y="5425"/>
                    </a:lnTo>
                    <a:lnTo>
                      <a:pt x="1683" y="5443"/>
                    </a:lnTo>
                    <a:lnTo>
                      <a:pt x="1697" y="5423"/>
                    </a:lnTo>
                    <a:close/>
                    <a:moveTo>
                      <a:pt x="1668" y="5463"/>
                    </a:moveTo>
                    <a:lnTo>
                      <a:pt x="1651" y="5451"/>
                    </a:lnTo>
                    <a:lnTo>
                      <a:pt x="1635" y="5440"/>
                    </a:lnTo>
                    <a:lnTo>
                      <a:pt x="1619" y="5432"/>
                    </a:lnTo>
                    <a:lnTo>
                      <a:pt x="1604" y="5423"/>
                    </a:lnTo>
                    <a:lnTo>
                      <a:pt x="1589" y="5417"/>
                    </a:lnTo>
                    <a:lnTo>
                      <a:pt x="1575" y="5410"/>
                    </a:lnTo>
                    <a:lnTo>
                      <a:pt x="1560" y="5405"/>
                    </a:lnTo>
                    <a:lnTo>
                      <a:pt x="1547" y="5401"/>
                    </a:lnTo>
                    <a:lnTo>
                      <a:pt x="1520" y="5394"/>
                    </a:lnTo>
                    <a:lnTo>
                      <a:pt x="1495" y="5390"/>
                    </a:lnTo>
                    <a:lnTo>
                      <a:pt x="1471" y="5388"/>
                    </a:lnTo>
                    <a:lnTo>
                      <a:pt x="1447" y="5386"/>
                    </a:lnTo>
                    <a:lnTo>
                      <a:pt x="1451" y="5336"/>
                    </a:lnTo>
                    <a:lnTo>
                      <a:pt x="1477" y="5338"/>
                    </a:lnTo>
                    <a:lnTo>
                      <a:pt x="1504" y="5342"/>
                    </a:lnTo>
                    <a:lnTo>
                      <a:pt x="1532" y="5347"/>
                    </a:lnTo>
                    <a:lnTo>
                      <a:pt x="1561" y="5353"/>
                    </a:lnTo>
                    <a:lnTo>
                      <a:pt x="1576" y="5359"/>
                    </a:lnTo>
                    <a:lnTo>
                      <a:pt x="1592" y="5364"/>
                    </a:lnTo>
                    <a:lnTo>
                      <a:pt x="1608" y="5372"/>
                    </a:lnTo>
                    <a:lnTo>
                      <a:pt x="1625" y="5379"/>
                    </a:lnTo>
                    <a:lnTo>
                      <a:pt x="1642" y="5388"/>
                    </a:lnTo>
                    <a:lnTo>
                      <a:pt x="1660" y="5398"/>
                    </a:lnTo>
                    <a:lnTo>
                      <a:pt x="1678" y="5410"/>
                    </a:lnTo>
                    <a:lnTo>
                      <a:pt x="1697" y="5423"/>
                    </a:lnTo>
                    <a:lnTo>
                      <a:pt x="1668" y="5463"/>
                    </a:lnTo>
                    <a:close/>
                    <a:moveTo>
                      <a:pt x="1447" y="5386"/>
                    </a:moveTo>
                    <a:lnTo>
                      <a:pt x="1419" y="5383"/>
                    </a:lnTo>
                    <a:lnTo>
                      <a:pt x="1393" y="5380"/>
                    </a:lnTo>
                    <a:lnTo>
                      <a:pt x="1379" y="5377"/>
                    </a:lnTo>
                    <a:lnTo>
                      <a:pt x="1366" y="5375"/>
                    </a:lnTo>
                    <a:lnTo>
                      <a:pt x="1352" y="5371"/>
                    </a:lnTo>
                    <a:lnTo>
                      <a:pt x="1338" y="5366"/>
                    </a:lnTo>
                    <a:lnTo>
                      <a:pt x="1325" y="5361"/>
                    </a:lnTo>
                    <a:lnTo>
                      <a:pt x="1311" y="5354"/>
                    </a:lnTo>
                    <a:lnTo>
                      <a:pt x="1297" y="5346"/>
                    </a:lnTo>
                    <a:lnTo>
                      <a:pt x="1283" y="5336"/>
                    </a:lnTo>
                    <a:lnTo>
                      <a:pt x="1268" y="5326"/>
                    </a:lnTo>
                    <a:lnTo>
                      <a:pt x="1254" y="5314"/>
                    </a:lnTo>
                    <a:lnTo>
                      <a:pt x="1239" y="5300"/>
                    </a:lnTo>
                    <a:lnTo>
                      <a:pt x="1224" y="5284"/>
                    </a:lnTo>
                    <a:lnTo>
                      <a:pt x="1260" y="5250"/>
                    </a:lnTo>
                    <a:lnTo>
                      <a:pt x="1273" y="5263"/>
                    </a:lnTo>
                    <a:lnTo>
                      <a:pt x="1285" y="5276"/>
                    </a:lnTo>
                    <a:lnTo>
                      <a:pt x="1298" y="5286"/>
                    </a:lnTo>
                    <a:lnTo>
                      <a:pt x="1310" y="5295"/>
                    </a:lnTo>
                    <a:lnTo>
                      <a:pt x="1322" y="5303"/>
                    </a:lnTo>
                    <a:lnTo>
                      <a:pt x="1334" y="5309"/>
                    </a:lnTo>
                    <a:lnTo>
                      <a:pt x="1345" y="5316"/>
                    </a:lnTo>
                    <a:lnTo>
                      <a:pt x="1357" y="5320"/>
                    </a:lnTo>
                    <a:lnTo>
                      <a:pt x="1369" y="5324"/>
                    </a:lnTo>
                    <a:lnTo>
                      <a:pt x="1381" y="5327"/>
                    </a:lnTo>
                    <a:lnTo>
                      <a:pt x="1392" y="5330"/>
                    </a:lnTo>
                    <a:lnTo>
                      <a:pt x="1403" y="5332"/>
                    </a:lnTo>
                    <a:lnTo>
                      <a:pt x="1427" y="5334"/>
                    </a:lnTo>
                    <a:lnTo>
                      <a:pt x="1451" y="5336"/>
                    </a:lnTo>
                    <a:lnTo>
                      <a:pt x="1447" y="5386"/>
                    </a:lnTo>
                    <a:close/>
                    <a:moveTo>
                      <a:pt x="1224" y="5284"/>
                    </a:moveTo>
                    <a:lnTo>
                      <a:pt x="1196" y="5253"/>
                    </a:lnTo>
                    <a:lnTo>
                      <a:pt x="1236" y="5243"/>
                    </a:lnTo>
                    <a:lnTo>
                      <a:pt x="1241" y="5267"/>
                    </a:lnTo>
                    <a:lnTo>
                      <a:pt x="1224" y="5284"/>
                    </a:lnTo>
                    <a:close/>
                    <a:moveTo>
                      <a:pt x="1236" y="5243"/>
                    </a:moveTo>
                    <a:lnTo>
                      <a:pt x="1241" y="5241"/>
                    </a:lnTo>
                    <a:lnTo>
                      <a:pt x="1248" y="5238"/>
                    </a:lnTo>
                    <a:lnTo>
                      <a:pt x="1254" y="5233"/>
                    </a:lnTo>
                    <a:lnTo>
                      <a:pt x="1262" y="5227"/>
                    </a:lnTo>
                    <a:lnTo>
                      <a:pt x="1278" y="5213"/>
                    </a:lnTo>
                    <a:lnTo>
                      <a:pt x="1295" y="5194"/>
                    </a:lnTo>
                    <a:lnTo>
                      <a:pt x="1332" y="5226"/>
                    </a:lnTo>
                    <a:lnTo>
                      <a:pt x="1320" y="5239"/>
                    </a:lnTo>
                    <a:lnTo>
                      <a:pt x="1309" y="5250"/>
                    </a:lnTo>
                    <a:lnTo>
                      <a:pt x="1297" y="5260"/>
                    </a:lnTo>
                    <a:lnTo>
                      <a:pt x="1287" y="5270"/>
                    </a:lnTo>
                    <a:lnTo>
                      <a:pt x="1277" y="5277"/>
                    </a:lnTo>
                    <a:lnTo>
                      <a:pt x="1266" y="5283"/>
                    </a:lnTo>
                    <a:lnTo>
                      <a:pt x="1256" y="5288"/>
                    </a:lnTo>
                    <a:lnTo>
                      <a:pt x="1248" y="5290"/>
                    </a:lnTo>
                    <a:lnTo>
                      <a:pt x="1236" y="5243"/>
                    </a:lnTo>
                    <a:close/>
                    <a:moveTo>
                      <a:pt x="1295" y="5194"/>
                    </a:moveTo>
                    <a:lnTo>
                      <a:pt x="1320" y="5165"/>
                    </a:lnTo>
                    <a:lnTo>
                      <a:pt x="1345" y="5133"/>
                    </a:lnTo>
                    <a:lnTo>
                      <a:pt x="1371" y="5096"/>
                    </a:lnTo>
                    <a:lnTo>
                      <a:pt x="1398" y="5058"/>
                    </a:lnTo>
                    <a:lnTo>
                      <a:pt x="1439" y="5084"/>
                    </a:lnTo>
                    <a:lnTo>
                      <a:pt x="1411" y="5125"/>
                    </a:lnTo>
                    <a:lnTo>
                      <a:pt x="1384" y="5163"/>
                    </a:lnTo>
                    <a:lnTo>
                      <a:pt x="1357" y="5197"/>
                    </a:lnTo>
                    <a:lnTo>
                      <a:pt x="1332" y="5226"/>
                    </a:lnTo>
                    <a:lnTo>
                      <a:pt x="1295" y="5194"/>
                    </a:lnTo>
                    <a:close/>
                    <a:moveTo>
                      <a:pt x="1429" y="5049"/>
                    </a:moveTo>
                    <a:lnTo>
                      <a:pt x="1454" y="5062"/>
                    </a:lnTo>
                    <a:lnTo>
                      <a:pt x="1439" y="5084"/>
                    </a:lnTo>
                    <a:lnTo>
                      <a:pt x="1418" y="5070"/>
                    </a:lnTo>
                    <a:lnTo>
                      <a:pt x="1429" y="5049"/>
                    </a:lnTo>
                    <a:close/>
                    <a:moveTo>
                      <a:pt x="1408" y="5093"/>
                    </a:moveTo>
                    <a:lnTo>
                      <a:pt x="1395" y="5085"/>
                    </a:lnTo>
                    <a:lnTo>
                      <a:pt x="1384" y="5079"/>
                    </a:lnTo>
                    <a:lnTo>
                      <a:pt x="1373" y="5071"/>
                    </a:lnTo>
                    <a:lnTo>
                      <a:pt x="1365" y="5065"/>
                    </a:lnTo>
                    <a:lnTo>
                      <a:pt x="1351" y="5050"/>
                    </a:lnTo>
                    <a:lnTo>
                      <a:pt x="1338" y="5036"/>
                    </a:lnTo>
                    <a:lnTo>
                      <a:pt x="1376" y="5004"/>
                    </a:lnTo>
                    <a:lnTo>
                      <a:pt x="1385" y="5016"/>
                    </a:lnTo>
                    <a:lnTo>
                      <a:pt x="1397" y="5027"/>
                    </a:lnTo>
                    <a:lnTo>
                      <a:pt x="1403" y="5033"/>
                    </a:lnTo>
                    <a:lnTo>
                      <a:pt x="1411" y="5038"/>
                    </a:lnTo>
                    <a:lnTo>
                      <a:pt x="1419" y="5044"/>
                    </a:lnTo>
                    <a:lnTo>
                      <a:pt x="1429" y="5049"/>
                    </a:lnTo>
                    <a:lnTo>
                      <a:pt x="1408" y="5093"/>
                    </a:lnTo>
                    <a:close/>
                    <a:moveTo>
                      <a:pt x="1338" y="5036"/>
                    </a:moveTo>
                    <a:lnTo>
                      <a:pt x="1326" y="5023"/>
                    </a:lnTo>
                    <a:lnTo>
                      <a:pt x="1314" y="5011"/>
                    </a:lnTo>
                    <a:lnTo>
                      <a:pt x="1345" y="4974"/>
                    </a:lnTo>
                    <a:lnTo>
                      <a:pt x="1362" y="4989"/>
                    </a:lnTo>
                    <a:lnTo>
                      <a:pt x="1376" y="5004"/>
                    </a:lnTo>
                    <a:lnTo>
                      <a:pt x="1338" y="5036"/>
                    </a:lnTo>
                    <a:close/>
                    <a:moveTo>
                      <a:pt x="1342" y="4972"/>
                    </a:moveTo>
                    <a:lnTo>
                      <a:pt x="1344" y="4973"/>
                    </a:lnTo>
                    <a:lnTo>
                      <a:pt x="1345" y="4974"/>
                    </a:lnTo>
                    <a:lnTo>
                      <a:pt x="1330" y="4992"/>
                    </a:lnTo>
                    <a:lnTo>
                      <a:pt x="1342" y="4972"/>
                    </a:lnTo>
                    <a:close/>
                    <a:moveTo>
                      <a:pt x="1318" y="5014"/>
                    </a:moveTo>
                    <a:lnTo>
                      <a:pt x="1306" y="5006"/>
                    </a:lnTo>
                    <a:lnTo>
                      <a:pt x="1295" y="4999"/>
                    </a:lnTo>
                    <a:lnTo>
                      <a:pt x="1285" y="4992"/>
                    </a:lnTo>
                    <a:lnTo>
                      <a:pt x="1278" y="4985"/>
                    </a:lnTo>
                    <a:lnTo>
                      <a:pt x="1271" y="4977"/>
                    </a:lnTo>
                    <a:lnTo>
                      <a:pt x="1266" y="4971"/>
                    </a:lnTo>
                    <a:lnTo>
                      <a:pt x="1262" y="4963"/>
                    </a:lnTo>
                    <a:lnTo>
                      <a:pt x="1259" y="4957"/>
                    </a:lnTo>
                    <a:lnTo>
                      <a:pt x="1258" y="4949"/>
                    </a:lnTo>
                    <a:lnTo>
                      <a:pt x="1256" y="4943"/>
                    </a:lnTo>
                    <a:lnTo>
                      <a:pt x="1256" y="4935"/>
                    </a:lnTo>
                    <a:lnTo>
                      <a:pt x="1256" y="4929"/>
                    </a:lnTo>
                    <a:lnTo>
                      <a:pt x="1259" y="4922"/>
                    </a:lnTo>
                    <a:lnTo>
                      <a:pt x="1261" y="4916"/>
                    </a:lnTo>
                    <a:lnTo>
                      <a:pt x="1263" y="4910"/>
                    </a:lnTo>
                    <a:lnTo>
                      <a:pt x="1267" y="4903"/>
                    </a:lnTo>
                    <a:lnTo>
                      <a:pt x="1309" y="4927"/>
                    </a:lnTo>
                    <a:lnTo>
                      <a:pt x="1307" y="4931"/>
                    </a:lnTo>
                    <a:lnTo>
                      <a:pt x="1307" y="4935"/>
                    </a:lnTo>
                    <a:lnTo>
                      <a:pt x="1308" y="4941"/>
                    </a:lnTo>
                    <a:lnTo>
                      <a:pt x="1310" y="4946"/>
                    </a:lnTo>
                    <a:lnTo>
                      <a:pt x="1314" y="4951"/>
                    </a:lnTo>
                    <a:lnTo>
                      <a:pt x="1321" y="4958"/>
                    </a:lnTo>
                    <a:lnTo>
                      <a:pt x="1330" y="4964"/>
                    </a:lnTo>
                    <a:lnTo>
                      <a:pt x="1342" y="4972"/>
                    </a:lnTo>
                    <a:lnTo>
                      <a:pt x="1318" y="5014"/>
                    </a:lnTo>
                    <a:close/>
                    <a:moveTo>
                      <a:pt x="1267" y="4903"/>
                    </a:moveTo>
                    <a:lnTo>
                      <a:pt x="1274" y="4892"/>
                    </a:lnTo>
                    <a:lnTo>
                      <a:pt x="1281" y="4883"/>
                    </a:lnTo>
                    <a:lnTo>
                      <a:pt x="1289" y="4874"/>
                    </a:lnTo>
                    <a:lnTo>
                      <a:pt x="1296" y="4866"/>
                    </a:lnTo>
                    <a:lnTo>
                      <a:pt x="1332" y="4900"/>
                    </a:lnTo>
                    <a:lnTo>
                      <a:pt x="1319" y="4914"/>
                    </a:lnTo>
                    <a:lnTo>
                      <a:pt x="1309" y="4927"/>
                    </a:lnTo>
                    <a:lnTo>
                      <a:pt x="1267" y="4903"/>
                    </a:lnTo>
                    <a:close/>
                    <a:moveTo>
                      <a:pt x="1296" y="4866"/>
                    </a:moveTo>
                    <a:lnTo>
                      <a:pt x="1304" y="4858"/>
                    </a:lnTo>
                    <a:lnTo>
                      <a:pt x="1309" y="4852"/>
                    </a:lnTo>
                    <a:lnTo>
                      <a:pt x="1313" y="4846"/>
                    </a:lnTo>
                    <a:lnTo>
                      <a:pt x="1315" y="4843"/>
                    </a:lnTo>
                    <a:lnTo>
                      <a:pt x="1365" y="4848"/>
                    </a:lnTo>
                    <a:lnTo>
                      <a:pt x="1363" y="4856"/>
                    </a:lnTo>
                    <a:lnTo>
                      <a:pt x="1360" y="4862"/>
                    </a:lnTo>
                    <a:lnTo>
                      <a:pt x="1357" y="4869"/>
                    </a:lnTo>
                    <a:lnTo>
                      <a:pt x="1353" y="4875"/>
                    </a:lnTo>
                    <a:lnTo>
                      <a:pt x="1343" y="4888"/>
                    </a:lnTo>
                    <a:lnTo>
                      <a:pt x="1332" y="4900"/>
                    </a:lnTo>
                    <a:lnTo>
                      <a:pt x="1296" y="4866"/>
                    </a:lnTo>
                    <a:close/>
                    <a:moveTo>
                      <a:pt x="1315" y="4843"/>
                    </a:moveTo>
                    <a:lnTo>
                      <a:pt x="1315" y="4841"/>
                    </a:lnTo>
                    <a:lnTo>
                      <a:pt x="1317" y="4840"/>
                    </a:lnTo>
                    <a:lnTo>
                      <a:pt x="1340" y="4845"/>
                    </a:lnTo>
                    <a:lnTo>
                      <a:pt x="1315" y="4843"/>
                    </a:lnTo>
                    <a:close/>
                    <a:moveTo>
                      <a:pt x="1317" y="4840"/>
                    </a:moveTo>
                    <a:lnTo>
                      <a:pt x="1318" y="4827"/>
                    </a:lnTo>
                    <a:lnTo>
                      <a:pt x="1317" y="4816"/>
                    </a:lnTo>
                    <a:lnTo>
                      <a:pt x="1365" y="4811"/>
                    </a:lnTo>
                    <a:lnTo>
                      <a:pt x="1366" y="4820"/>
                    </a:lnTo>
                    <a:lnTo>
                      <a:pt x="1366" y="4829"/>
                    </a:lnTo>
                    <a:lnTo>
                      <a:pt x="1366" y="4839"/>
                    </a:lnTo>
                    <a:lnTo>
                      <a:pt x="1364" y="4851"/>
                    </a:lnTo>
                    <a:lnTo>
                      <a:pt x="1317" y="4840"/>
                    </a:lnTo>
                    <a:close/>
                    <a:moveTo>
                      <a:pt x="1317" y="4816"/>
                    </a:moveTo>
                    <a:lnTo>
                      <a:pt x="1315" y="4807"/>
                    </a:lnTo>
                    <a:lnTo>
                      <a:pt x="1315" y="4796"/>
                    </a:lnTo>
                    <a:lnTo>
                      <a:pt x="1317" y="4784"/>
                    </a:lnTo>
                    <a:lnTo>
                      <a:pt x="1319" y="4769"/>
                    </a:lnTo>
                    <a:lnTo>
                      <a:pt x="1325" y="4753"/>
                    </a:lnTo>
                    <a:lnTo>
                      <a:pt x="1334" y="4733"/>
                    </a:lnTo>
                    <a:lnTo>
                      <a:pt x="1347" y="4709"/>
                    </a:lnTo>
                    <a:lnTo>
                      <a:pt x="1364" y="4680"/>
                    </a:lnTo>
                    <a:lnTo>
                      <a:pt x="1404" y="4707"/>
                    </a:lnTo>
                    <a:lnTo>
                      <a:pt x="1391" y="4731"/>
                    </a:lnTo>
                    <a:lnTo>
                      <a:pt x="1380" y="4750"/>
                    </a:lnTo>
                    <a:lnTo>
                      <a:pt x="1372" y="4765"/>
                    </a:lnTo>
                    <a:lnTo>
                      <a:pt x="1368" y="4778"/>
                    </a:lnTo>
                    <a:lnTo>
                      <a:pt x="1365" y="4788"/>
                    </a:lnTo>
                    <a:lnTo>
                      <a:pt x="1365" y="4797"/>
                    </a:lnTo>
                    <a:lnTo>
                      <a:pt x="1365" y="4805"/>
                    </a:lnTo>
                    <a:lnTo>
                      <a:pt x="1365" y="4811"/>
                    </a:lnTo>
                    <a:lnTo>
                      <a:pt x="1317" y="4816"/>
                    </a:lnTo>
                    <a:close/>
                    <a:moveTo>
                      <a:pt x="1409" y="4693"/>
                    </a:moveTo>
                    <a:lnTo>
                      <a:pt x="1409" y="4701"/>
                    </a:lnTo>
                    <a:lnTo>
                      <a:pt x="1404" y="4707"/>
                    </a:lnTo>
                    <a:lnTo>
                      <a:pt x="1384" y="4693"/>
                    </a:lnTo>
                    <a:lnTo>
                      <a:pt x="1409" y="4693"/>
                    </a:lnTo>
                    <a:close/>
                    <a:moveTo>
                      <a:pt x="1359" y="4693"/>
                    </a:moveTo>
                    <a:lnTo>
                      <a:pt x="1359" y="4681"/>
                    </a:lnTo>
                    <a:lnTo>
                      <a:pt x="1360" y="4671"/>
                    </a:lnTo>
                    <a:lnTo>
                      <a:pt x="1363" y="4659"/>
                    </a:lnTo>
                    <a:lnTo>
                      <a:pt x="1365" y="4648"/>
                    </a:lnTo>
                    <a:lnTo>
                      <a:pt x="1368" y="4637"/>
                    </a:lnTo>
                    <a:lnTo>
                      <a:pt x="1371" y="4627"/>
                    </a:lnTo>
                    <a:lnTo>
                      <a:pt x="1374" y="4616"/>
                    </a:lnTo>
                    <a:lnTo>
                      <a:pt x="1380" y="4606"/>
                    </a:lnTo>
                    <a:lnTo>
                      <a:pt x="1389" y="4587"/>
                    </a:lnTo>
                    <a:lnTo>
                      <a:pt x="1402" y="4569"/>
                    </a:lnTo>
                    <a:lnTo>
                      <a:pt x="1416" y="4552"/>
                    </a:lnTo>
                    <a:lnTo>
                      <a:pt x="1431" y="4534"/>
                    </a:lnTo>
                    <a:lnTo>
                      <a:pt x="1448" y="4518"/>
                    </a:lnTo>
                    <a:lnTo>
                      <a:pt x="1466" y="4502"/>
                    </a:lnTo>
                    <a:lnTo>
                      <a:pt x="1485" y="4488"/>
                    </a:lnTo>
                    <a:lnTo>
                      <a:pt x="1504" y="4473"/>
                    </a:lnTo>
                    <a:lnTo>
                      <a:pt x="1544" y="4445"/>
                    </a:lnTo>
                    <a:lnTo>
                      <a:pt x="1585" y="4419"/>
                    </a:lnTo>
                    <a:lnTo>
                      <a:pt x="1611" y="4460"/>
                    </a:lnTo>
                    <a:lnTo>
                      <a:pt x="1575" y="4484"/>
                    </a:lnTo>
                    <a:lnTo>
                      <a:pt x="1538" y="4509"/>
                    </a:lnTo>
                    <a:lnTo>
                      <a:pt x="1521" y="4522"/>
                    </a:lnTo>
                    <a:lnTo>
                      <a:pt x="1504" y="4534"/>
                    </a:lnTo>
                    <a:lnTo>
                      <a:pt x="1488" y="4548"/>
                    </a:lnTo>
                    <a:lnTo>
                      <a:pt x="1473" y="4562"/>
                    </a:lnTo>
                    <a:lnTo>
                      <a:pt x="1459" y="4576"/>
                    </a:lnTo>
                    <a:lnTo>
                      <a:pt x="1447" y="4591"/>
                    </a:lnTo>
                    <a:lnTo>
                      <a:pt x="1436" y="4607"/>
                    </a:lnTo>
                    <a:lnTo>
                      <a:pt x="1427" y="4623"/>
                    </a:lnTo>
                    <a:lnTo>
                      <a:pt x="1418" y="4639"/>
                    </a:lnTo>
                    <a:lnTo>
                      <a:pt x="1413" y="4657"/>
                    </a:lnTo>
                    <a:lnTo>
                      <a:pt x="1411" y="4666"/>
                    </a:lnTo>
                    <a:lnTo>
                      <a:pt x="1410" y="4675"/>
                    </a:lnTo>
                    <a:lnTo>
                      <a:pt x="1409" y="4684"/>
                    </a:lnTo>
                    <a:lnTo>
                      <a:pt x="1409" y="4693"/>
                    </a:lnTo>
                    <a:lnTo>
                      <a:pt x="1359" y="4693"/>
                    </a:lnTo>
                    <a:close/>
                    <a:moveTo>
                      <a:pt x="1585" y="4419"/>
                    </a:moveTo>
                    <a:lnTo>
                      <a:pt x="1187" y="4676"/>
                    </a:lnTo>
                    <a:lnTo>
                      <a:pt x="1585" y="4419"/>
                    </a:lnTo>
                    <a:lnTo>
                      <a:pt x="1599" y="4439"/>
                    </a:lnTo>
                    <a:lnTo>
                      <a:pt x="1585" y="4419"/>
                    </a:lnTo>
                    <a:close/>
                    <a:moveTo>
                      <a:pt x="1585" y="4419"/>
                    </a:moveTo>
                    <a:lnTo>
                      <a:pt x="1616" y="4399"/>
                    </a:lnTo>
                    <a:lnTo>
                      <a:pt x="1646" y="4379"/>
                    </a:lnTo>
                    <a:lnTo>
                      <a:pt x="1673" y="4359"/>
                    </a:lnTo>
                    <a:lnTo>
                      <a:pt x="1697" y="4338"/>
                    </a:lnTo>
                    <a:lnTo>
                      <a:pt x="1708" y="4329"/>
                    </a:lnTo>
                    <a:lnTo>
                      <a:pt x="1718" y="4318"/>
                    </a:lnTo>
                    <a:lnTo>
                      <a:pt x="1726" y="4308"/>
                    </a:lnTo>
                    <a:lnTo>
                      <a:pt x="1734" y="4297"/>
                    </a:lnTo>
                    <a:lnTo>
                      <a:pt x="1739" y="4287"/>
                    </a:lnTo>
                    <a:lnTo>
                      <a:pt x="1743" y="4275"/>
                    </a:lnTo>
                    <a:lnTo>
                      <a:pt x="1745" y="4264"/>
                    </a:lnTo>
                    <a:lnTo>
                      <a:pt x="1747" y="4252"/>
                    </a:lnTo>
                    <a:lnTo>
                      <a:pt x="1796" y="4252"/>
                    </a:lnTo>
                    <a:lnTo>
                      <a:pt x="1795" y="4269"/>
                    </a:lnTo>
                    <a:lnTo>
                      <a:pt x="1792" y="4285"/>
                    </a:lnTo>
                    <a:lnTo>
                      <a:pt x="1787" y="4300"/>
                    </a:lnTo>
                    <a:lnTo>
                      <a:pt x="1781" y="4314"/>
                    </a:lnTo>
                    <a:lnTo>
                      <a:pt x="1772" y="4327"/>
                    </a:lnTo>
                    <a:lnTo>
                      <a:pt x="1763" y="4341"/>
                    </a:lnTo>
                    <a:lnTo>
                      <a:pt x="1752" y="4354"/>
                    </a:lnTo>
                    <a:lnTo>
                      <a:pt x="1739" y="4366"/>
                    </a:lnTo>
                    <a:lnTo>
                      <a:pt x="1726" y="4379"/>
                    </a:lnTo>
                    <a:lnTo>
                      <a:pt x="1712" y="4391"/>
                    </a:lnTo>
                    <a:lnTo>
                      <a:pt x="1696" y="4403"/>
                    </a:lnTo>
                    <a:lnTo>
                      <a:pt x="1681" y="4414"/>
                    </a:lnTo>
                    <a:lnTo>
                      <a:pt x="1647" y="4437"/>
                    </a:lnTo>
                    <a:lnTo>
                      <a:pt x="1611" y="4460"/>
                    </a:lnTo>
                    <a:lnTo>
                      <a:pt x="1585" y="4419"/>
                    </a:lnTo>
                    <a:close/>
                    <a:moveTo>
                      <a:pt x="1771" y="4228"/>
                    </a:moveTo>
                    <a:lnTo>
                      <a:pt x="1796" y="4228"/>
                    </a:lnTo>
                    <a:lnTo>
                      <a:pt x="1796" y="4252"/>
                    </a:lnTo>
                    <a:lnTo>
                      <a:pt x="1771" y="4252"/>
                    </a:lnTo>
                    <a:lnTo>
                      <a:pt x="1771" y="4228"/>
                    </a:lnTo>
                    <a:close/>
                    <a:moveTo>
                      <a:pt x="1771" y="4277"/>
                    </a:moveTo>
                    <a:lnTo>
                      <a:pt x="1754" y="4277"/>
                    </a:lnTo>
                    <a:lnTo>
                      <a:pt x="1737" y="4278"/>
                    </a:lnTo>
                    <a:lnTo>
                      <a:pt x="1720" y="4280"/>
                    </a:lnTo>
                    <a:lnTo>
                      <a:pt x="1704" y="4282"/>
                    </a:lnTo>
                    <a:lnTo>
                      <a:pt x="1673" y="4288"/>
                    </a:lnTo>
                    <a:lnTo>
                      <a:pt x="1642" y="4293"/>
                    </a:lnTo>
                    <a:lnTo>
                      <a:pt x="1633" y="4245"/>
                    </a:lnTo>
                    <a:lnTo>
                      <a:pt x="1665" y="4240"/>
                    </a:lnTo>
                    <a:lnTo>
                      <a:pt x="1698" y="4233"/>
                    </a:lnTo>
                    <a:lnTo>
                      <a:pt x="1716" y="4231"/>
                    </a:lnTo>
                    <a:lnTo>
                      <a:pt x="1734" y="4230"/>
                    </a:lnTo>
                    <a:lnTo>
                      <a:pt x="1752" y="4229"/>
                    </a:lnTo>
                    <a:lnTo>
                      <a:pt x="1771" y="4228"/>
                    </a:lnTo>
                    <a:lnTo>
                      <a:pt x="1771" y="4277"/>
                    </a:lnTo>
                    <a:close/>
                    <a:moveTo>
                      <a:pt x="1642" y="4293"/>
                    </a:moveTo>
                    <a:lnTo>
                      <a:pt x="1619" y="4297"/>
                    </a:lnTo>
                    <a:lnTo>
                      <a:pt x="1596" y="4302"/>
                    </a:lnTo>
                    <a:lnTo>
                      <a:pt x="1575" y="4304"/>
                    </a:lnTo>
                    <a:lnTo>
                      <a:pt x="1556" y="4305"/>
                    </a:lnTo>
                    <a:lnTo>
                      <a:pt x="1556" y="4256"/>
                    </a:lnTo>
                    <a:lnTo>
                      <a:pt x="1573" y="4255"/>
                    </a:lnTo>
                    <a:lnTo>
                      <a:pt x="1591" y="4252"/>
                    </a:lnTo>
                    <a:lnTo>
                      <a:pt x="1611" y="4249"/>
                    </a:lnTo>
                    <a:lnTo>
                      <a:pt x="1633" y="4245"/>
                    </a:lnTo>
                    <a:lnTo>
                      <a:pt x="1642" y="4293"/>
                    </a:lnTo>
                    <a:close/>
                    <a:moveTo>
                      <a:pt x="1556" y="4305"/>
                    </a:moveTo>
                    <a:lnTo>
                      <a:pt x="1543" y="4304"/>
                    </a:lnTo>
                    <a:lnTo>
                      <a:pt x="1531" y="4303"/>
                    </a:lnTo>
                    <a:lnTo>
                      <a:pt x="1520" y="4301"/>
                    </a:lnTo>
                    <a:lnTo>
                      <a:pt x="1511" y="4297"/>
                    </a:lnTo>
                    <a:lnTo>
                      <a:pt x="1501" y="4294"/>
                    </a:lnTo>
                    <a:lnTo>
                      <a:pt x="1491" y="4289"/>
                    </a:lnTo>
                    <a:lnTo>
                      <a:pt x="1484" y="4281"/>
                    </a:lnTo>
                    <a:lnTo>
                      <a:pt x="1476" y="4274"/>
                    </a:lnTo>
                    <a:lnTo>
                      <a:pt x="1470" y="4264"/>
                    </a:lnTo>
                    <a:lnTo>
                      <a:pt x="1465" y="4254"/>
                    </a:lnTo>
                    <a:lnTo>
                      <a:pt x="1459" y="4241"/>
                    </a:lnTo>
                    <a:lnTo>
                      <a:pt x="1455" y="4227"/>
                    </a:lnTo>
                    <a:lnTo>
                      <a:pt x="1452" y="4211"/>
                    </a:lnTo>
                    <a:lnTo>
                      <a:pt x="1449" y="4192"/>
                    </a:lnTo>
                    <a:lnTo>
                      <a:pt x="1448" y="4172"/>
                    </a:lnTo>
                    <a:lnTo>
                      <a:pt x="1447" y="4150"/>
                    </a:lnTo>
                    <a:lnTo>
                      <a:pt x="1497" y="4150"/>
                    </a:lnTo>
                    <a:lnTo>
                      <a:pt x="1497" y="4165"/>
                    </a:lnTo>
                    <a:lnTo>
                      <a:pt x="1498" y="4178"/>
                    </a:lnTo>
                    <a:lnTo>
                      <a:pt x="1499" y="4191"/>
                    </a:lnTo>
                    <a:lnTo>
                      <a:pt x="1501" y="4202"/>
                    </a:lnTo>
                    <a:lnTo>
                      <a:pt x="1503" y="4212"/>
                    </a:lnTo>
                    <a:lnTo>
                      <a:pt x="1505" y="4220"/>
                    </a:lnTo>
                    <a:lnTo>
                      <a:pt x="1508" y="4228"/>
                    </a:lnTo>
                    <a:lnTo>
                      <a:pt x="1513" y="4234"/>
                    </a:lnTo>
                    <a:lnTo>
                      <a:pt x="1516" y="4240"/>
                    </a:lnTo>
                    <a:lnTo>
                      <a:pt x="1520" y="4245"/>
                    </a:lnTo>
                    <a:lnTo>
                      <a:pt x="1526" y="4248"/>
                    </a:lnTo>
                    <a:lnTo>
                      <a:pt x="1531" y="4251"/>
                    </a:lnTo>
                    <a:lnTo>
                      <a:pt x="1536" y="4254"/>
                    </a:lnTo>
                    <a:lnTo>
                      <a:pt x="1543" y="4255"/>
                    </a:lnTo>
                    <a:lnTo>
                      <a:pt x="1549" y="4256"/>
                    </a:lnTo>
                    <a:lnTo>
                      <a:pt x="1556" y="4256"/>
                    </a:lnTo>
                    <a:lnTo>
                      <a:pt x="1556" y="4305"/>
                    </a:lnTo>
                    <a:close/>
                    <a:moveTo>
                      <a:pt x="1460" y="4128"/>
                    </a:moveTo>
                    <a:lnTo>
                      <a:pt x="1497" y="4109"/>
                    </a:lnTo>
                    <a:lnTo>
                      <a:pt x="1497" y="4150"/>
                    </a:lnTo>
                    <a:lnTo>
                      <a:pt x="1472" y="4150"/>
                    </a:lnTo>
                    <a:lnTo>
                      <a:pt x="1460" y="4128"/>
                    </a:lnTo>
                    <a:close/>
                    <a:moveTo>
                      <a:pt x="1484" y="4171"/>
                    </a:moveTo>
                    <a:lnTo>
                      <a:pt x="1472" y="4176"/>
                    </a:lnTo>
                    <a:lnTo>
                      <a:pt x="1460" y="4182"/>
                    </a:lnTo>
                    <a:lnTo>
                      <a:pt x="1446" y="4185"/>
                    </a:lnTo>
                    <a:lnTo>
                      <a:pt x="1432" y="4187"/>
                    </a:lnTo>
                    <a:lnTo>
                      <a:pt x="1418" y="4188"/>
                    </a:lnTo>
                    <a:lnTo>
                      <a:pt x="1403" y="4189"/>
                    </a:lnTo>
                    <a:lnTo>
                      <a:pt x="1387" y="4189"/>
                    </a:lnTo>
                    <a:lnTo>
                      <a:pt x="1372" y="4188"/>
                    </a:lnTo>
                    <a:lnTo>
                      <a:pt x="1377" y="4139"/>
                    </a:lnTo>
                    <a:lnTo>
                      <a:pt x="1388" y="4140"/>
                    </a:lnTo>
                    <a:lnTo>
                      <a:pt x="1400" y="4140"/>
                    </a:lnTo>
                    <a:lnTo>
                      <a:pt x="1412" y="4140"/>
                    </a:lnTo>
                    <a:lnTo>
                      <a:pt x="1424" y="4139"/>
                    </a:lnTo>
                    <a:lnTo>
                      <a:pt x="1433" y="4137"/>
                    </a:lnTo>
                    <a:lnTo>
                      <a:pt x="1444" y="4135"/>
                    </a:lnTo>
                    <a:lnTo>
                      <a:pt x="1453" y="4132"/>
                    </a:lnTo>
                    <a:lnTo>
                      <a:pt x="1460" y="4128"/>
                    </a:lnTo>
                    <a:lnTo>
                      <a:pt x="1484" y="4171"/>
                    </a:lnTo>
                    <a:close/>
                    <a:moveTo>
                      <a:pt x="1372" y="4188"/>
                    </a:moveTo>
                    <a:lnTo>
                      <a:pt x="1354" y="4186"/>
                    </a:lnTo>
                    <a:lnTo>
                      <a:pt x="1337" y="4183"/>
                    </a:lnTo>
                    <a:lnTo>
                      <a:pt x="1319" y="4180"/>
                    </a:lnTo>
                    <a:lnTo>
                      <a:pt x="1302" y="4175"/>
                    </a:lnTo>
                    <a:lnTo>
                      <a:pt x="1285" y="4170"/>
                    </a:lnTo>
                    <a:lnTo>
                      <a:pt x="1269" y="4165"/>
                    </a:lnTo>
                    <a:lnTo>
                      <a:pt x="1254" y="4158"/>
                    </a:lnTo>
                    <a:lnTo>
                      <a:pt x="1240" y="4152"/>
                    </a:lnTo>
                    <a:lnTo>
                      <a:pt x="1263" y="4109"/>
                    </a:lnTo>
                    <a:lnTo>
                      <a:pt x="1275" y="4114"/>
                    </a:lnTo>
                    <a:lnTo>
                      <a:pt x="1287" y="4118"/>
                    </a:lnTo>
                    <a:lnTo>
                      <a:pt x="1300" y="4124"/>
                    </a:lnTo>
                    <a:lnTo>
                      <a:pt x="1314" y="4128"/>
                    </a:lnTo>
                    <a:lnTo>
                      <a:pt x="1329" y="4131"/>
                    </a:lnTo>
                    <a:lnTo>
                      <a:pt x="1345" y="4135"/>
                    </a:lnTo>
                    <a:lnTo>
                      <a:pt x="1360" y="4137"/>
                    </a:lnTo>
                    <a:lnTo>
                      <a:pt x="1377" y="4139"/>
                    </a:lnTo>
                    <a:lnTo>
                      <a:pt x="1372" y="4188"/>
                    </a:lnTo>
                    <a:close/>
                    <a:moveTo>
                      <a:pt x="1240" y="4152"/>
                    </a:moveTo>
                    <a:lnTo>
                      <a:pt x="1208" y="4136"/>
                    </a:lnTo>
                    <a:lnTo>
                      <a:pt x="1236" y="4112"/>
                    </a:lnTo>
                    <a:lnTo>
                      <a:pt x="1252" y="4130"/>
                    </a:lnTo>
                    <a:lnTo>
                      <a:pt x="1240" y="4152"/>
                    </a:lnTo>
                    <a:close/>
                    <a:moveTo>
                      <a:pt x="1236" y="4112"/>
                    </a:moveTo>
                    <a:lnTo>
                      <a:pt x="1259" y="4091"/>
                    </a:lnTo>
                    <a:lnTo>
                      <a:pt x="1283" y="4067"/>
                    </a:lnTo>
                    <a:lnTo>
                      <a:pt x="1310" y="4041"/>
                    </a:lnTo>
                    <a:lnTo>
                      <a:pt x="1337" y="4012"/>
                    </a:lnTo>
                    <a:lnTo>
                      <a:pt x="1365" y="3981"/>
                    </a:lnTo>
                    <a:lnTo>
                      <a:pt x="1394" y="3947"/>
                    </a:lnTo>
                    <a:lnTo>
                      <a:pt x="1423" y="3913"/>
                    </a:lnTo>
                    <a:lnTo>
                      <a:pt x="1452" y="3875"/>
                    </a:lnTo>
                    <a:lnTo>
                      <a:pt x="1481" y="3836"/>
                    </a:lnTo>
                    <a:lnTo>
                      <a:pt x="1510" y="3798"/>
                    </a:lnTo>
                    <a:lnTo>
                      <a:pt x="1537" y="3757"/>
                    </a:lnTo>
                    <a:lnTo>
                      <a:pt x="1565" y="3715"/>
                    </a:lnTo>
                    <a:lnTo>
                      <a:pt x="1591" y="3674"/>
                    </a:lnTo>
                    <a:lnTo>
                      <a:pt x="1616" y="3631"/>
                    </a:lnTo>
                    <a:lnTo>
                      <a:pt x="1639" y="3589"/>
                    </a:lnTo>
                    <a:lnTo>
                      <a:pt x="1661" y="3546"/>
                    </a:lnTo>
                    <a:lnTo>
                      <a:pt x="1705" y="3567"/>
                    </a:lnTo>
                    <a:lnTo>
                      <a:pt x="1683" y="3611"/>
                    </a:lnTo>
                    <a:lnTo>
                      <a:pt x="1659" y="3655"/>
                    </a:lnTo>
                    <a:lnTo>
                      <a:pt x="1633" y="3698"/>
                    </a:lnTo>
                    <a:lnTo>
                      <a:pt x="1606" y="3741"/>
                    </a:lnTo>
                    <a:lnTo>
                      <a:pt x="1578" y="3784"/>
                    </a:lnTo>
                    <a:lnTo>
                      <a:pt x="1549" y="3826"/>
                    </a:lnTo>
                    <a:lnTo>
                      <a:pt x="1520" y="3867"/>
                    </a:lnTo>
                    <a:lnTo>
                      <a:pt x="1490" y="3906"/>
                    </a:lnTo>
                    <a:lnTo>
                      <a:pt x="1460" y="3944"/>
                    </a:lnTo>
                    <a:lnTo>
                      <a:pt x="1430" y="3980"/>
                    </a:lnTo>
                    <a:lnTo>
                      <a:pt x="1401" y="4014"/>
                    </a:lnTo>
                    <a:lnTo>
                      <a:pt x="1372" y="4047"/>
                    </a:lnTo>
                    <a:lnTo>
                      <a:pt x="1344" y="4076"/>
                    </a:lnTo>
                    <a:lnTo>
                      <a:pt x="1318" y="4103"/>
                    </a:lnTo>
                    <a:lnTo>
                      <a:pt x="1292" y="4127"/>
                    </a:lnTo>
                    <a:lnTo>
                      <a:pt x="1267" y="4148"/>
                    </a:lnTo>
                    <a:lnTo>
                      <a:pt x="1236" y="4112"/>
                    </a:lnTo>
                    <a:close/>
                    <a:moveTo>
                      <a:pt x="1661" y="3546"/>
                    </a:moveTo>
                    <a:lnTo>
                      <a:pt x="1675" y="3518"/>
                    </a:lnTo>
                    <a:lnTo>
                      <a:pt x="1688" y="3489"/>
                    </a:lnTo>
                    <a:lnTo>
                      <a:pt x="1698" y="3461"/>
                    </a:lnTo>
                    <a:lnTo>
                      <a:pt x="1709" y="3433"/>
                    </a:lnTo>
                    <a:lnTo>
                      <a:pt x="1718" y="3407"/>
                    </a:lnTo>
                    <a:lnTo>
                      <a:pt x="1725" y="3380"/>
                    </a:lnTo>
                    <a:lnTo>
                      <a:pt x="1731" y="3354"/>
                    </a:lnTo>
                    <a:lnTo>
                      <a:pt x="1737" y="3328"/>
                    </a:lnTo>
                    <a:lnTo>
                      <a:pt x="1740" y="3304"/>
                    </a:lnTo>
                    <a:lnTo>
                      <a:pt x="1741" y="3280"/>
                    </a:lnTo>
                    <a:lnTo>
                      <a:pt x="1741" y="3258"/>
                    </a:lnTo>
                    <a:lnTo>
                      <a:pt x="1739" y="3235"/>
                    </a:lnTo>
                    <a:lnTo>
                      <a:pt x="1735" y="3215"/>
                    </a:lnTo>
                    <a:lnTo>
                      <a:pt x="1729" y="3195"/>
                    </a:lnTo>
                    <a:lnTo>
                      <a:pt x="1726" y="3186"/>
                    </a:lnTo>
                    <a:lnTo>
                      <a:pt x="1722" y="3176"/>
                    </a:lnTo>
                    <a:lnTo>
                      <a:pt x="1716" y="3168"/>
                    </a:lnTo>
                    <a:lnTo>
                      <a:pt x="1711" y="3159"/>
                    </a:lnTo>
                    <a:lnTo>
                      <a:pt x="1752" y="3132"/>
                    </a:lnTo>
                    <a:lnTo>
                      <a:pt x="1758" y="3142"/>
                    </a:lnTo>
                    <a:lnTo>
                      <a:pt x="1765" y="3153"/>
                    </a:lnTo>
                    <a:lnTo>
                      <a:pt x="1769" y="3163"/>
                    </a:lnTo>
                    <a:lnTo>
                      <a:pt x="1773" y="3174"/>
                    </a:lnTo>
                    <a:lnTo>
                      <a:pt x="1778" y="3186"/>
                    </a:lnTo>
                    <a:lnTo>
                      <a:pt x="1781" y="3197"/>
                    </a:lnTo>
                    <a:lnTo>
                      <a:pt x="1784" y="3208"/>
                    </a:lnTo>
                    <a:lnTo>
                      <a:pt x="1786" y="3221"/>
                    </a:lnTo>
                    <a:lnTo>
                      <a:pt x="1789" y="3246"/>
                    </a:lnTo>
                    <a:lnTo>
                      <a:pt x="1789" y="3272"/>
                    </a:lnTo>
                    <a:lnTo>
                      <a:pt x="1788" y="3299"/>
                    </a:lnTo>
                    <a:lnTo>
                      <a:pt x="1786" y="3326"/>
                    </a:lnTo>
                    <a:lnTo>
                      <a:pt x="1781" y="3355"/>
                    </a:lnTo>
                    <a:lnTo>
                      <a:pt x="1774" y="3384"/>
                    </a:lnTo>
                    <a:lnTo>
                      <a:pt x="1767" y="3414"/>
                    </a:lnTo>
                    <a:lnTo>
                      <a:pt x="1757" y="3444"/>
                    </a:lnTo>
                    <a:lnTo>
                      <a:pt x="1745" y="3474"/>
                    </a:lnTo>
                    <a:lnTo>
                      <a:pt x="1734" y="3505"/>
                    </a:lnTo>
                    <a:lnTo>
                      <a:pt x="1720" y="3536"/>
                    </a:lnTo>
                    <a:lnTo>
                      <a:pt x="1705" y="3567"/>
                    </a:lnTo>
                    <a:lnTo>
                      <a:pt x="1661" y="3546"/>
                    </a:lnTo>
                    <a:close/>
                    <a:moveTo>
                      <a:pt x="1711" y="3159"/>
                    </a:moveTo>
                    <a:lnTo>
                      <a:pt x="1712" y="3160"/>
                    </a:lnTo>
                    <a:lnTo>
                      <a:pt x="1711" y="3158"/>
                    </a:lnTo>
                    <a:lnTo>
                      <a:pt x="1731" y="3145"/>
                    </a:lnTo>
                    <a:lnTo>
                      <a:pt x="1711" y="3159"/>
                    </a:lnTo>
                    <a:close/>
                    <a:moveTo>
                      <a:pt x="1711" y="3158"/>
                    </a:moveTo>
                    <a:lnTo>
                      <a:pt x="1704" y="3145"/>
                    </a:lnTo>
                    <a:lnTo>
                      <a:pt x="1695" y="3132"/>
                    </a:lnTo>
                    <a:lnTo>
                      <a:pt x="1688" y="3118"/>
                    </a:lnTo>
                    <a:lnTo>
                      <a:pt x="1680" y="3105"/>
                    </a:lnTo>
                    <a:lnTo>
                      <a:pt x="1723" y="3082"/>
                    </a:lnTo>
                    <a:lnTo>
                      <a:pt x="1729" y="3093"/>
                    </a:lnTo>
                    <a:lnTo>
                      <a:pt x="1736" y="3104"/>
                    </a:lnTo>
                    <a:lnTo>
                      <a:pt x="1743" y="3117"/>
                    </a:lnTo>
                    <a:lnTo>
                      <a:pt x="1753" y="3132"/>
                    </a:lnTo>
                    <a:lnTo>
                      <a:pt x="1711" y="3158"/>
                    </a:lnTo>
                    <a:close/>
                    <a:moveTo>
                      <a:pt x="1680" y="3105"/>
                    </a:moveTo>
                    <a:lnTo>
                      <a:pt x="1664" y="3078"/>
                    </a:lnTo>
                    <a:lnTo>
                      <a:pt x="1648" y="3054"/>
                    </a:lnTo>
                    <a:lnTo>
                      <a:pt x="1640" y="3043"/>
                    </a:lnTo>
                    <a:lnTo>
                      <a:pt x="1631" y="3034"/>
                    </a:lnTo>
                    <a:lnTo>
                      <a:pt x="1621" y="3024"/>
                    </a:lnTo>
                    <a:lnTo>
                      <a:pt x="1610" y="3015"/>
                    </a:lnTo>
                    <a:lnTo>
                      <a:pt x="1599" y="3007"/>
                    </a:lnTo>
                    <a:lnTo>
                      <a:pt x="1585" y="2999"/>
                    </a:lnTo>
                    <a:lnTo>
                      <a:pt x="1569" y="2992"/>
                    </a:lnTo>
                    <a:lnTo>
                      <a:pt x="1550" y="2985"/>
                    </a:lnTo>
                    <a:lnTo>
                      <a:pt x="1530" y="2979"/>
                    </a:lnTo>
                    <a:lnTo>
                      <a:pt x="1507" y="2971"/>
                    </a:lnTo>
                    <a:lnTo>
                      <a:pt x="1482" y="2965"/>
                    </a:lnTo>
                    <a:lnTo>
                      <a:pt x="1453" y="2959"/>
                    </a:lnTo>
                    <a:lnTo>
                      <a:pt x="1462" y="2911"/>
                    </a:lnTo>
                    <a:lnTo>
                      <a:pt x="1496" y="2919"/>
                    </a:lnTo>
                    <a:lnTo>
                      <a:pt x="1525" y="2926"/>
                    </a:lnTo>
                    <a:lnTo>
                      <a:pt x="1550" y="2934"/>
                    </a:lnTo>
                    <a:lnTo>
                      <a:pt x="1574" y="2941"/>
                    </a:lnTo>
                    <a:lnTo>
                      <a:pt x="1594" y="2949"/>
                    </a:lnTo>
                    <a:lnTo>
                      <a:pt x="1612" y="2957"/>
                    </a:lnTo>
                    <a:lnTo>
                      <a:pt x="1627" y="2966"/>
                    </a:lnTo>
                    <a:lnTo>
                      <a:pt x="1641" y="2976"/>
                    </a:lnTo>
                    <a:lnTo>
                      <a:pt x="1654" y="2985"/>
                    </a:lnTo>
                    <a:lnTo>
                      <a:pt x="1665" y="2997"/>
                    </a:lnTo>
                    <a:lnTo>
                      <a:pt x="1676" y="3008"/>
                    </a:lnTo>
                    <a:lnTo>
                      <a:pt x="1685" y="3021"/>
                    </a:lnTo>
                    <a:lnTo>
                      <a:pt x="1704" y="3049"/>
                    </a:lnTo>
                    <a:lnTo>
                      <a:pt x="1723" y="3082"/>
                    </a:lnTo>
                    <a:lnTo>
                      <a:pt x="1680" y="3105"/>
                    </a:lnTo>
                    <a:close/>
                    <a:moveTo>
                      <a:pt x="1453" y="2959"/>
                    </a:moveTo>
                    <a:lnTo>
                      <a:pt x="1429" y="2954"/>
                    </a:lnTo>
                    <a:lnTo>
                      <a:pt x="1433" y="2930"/>
                    </a:lnTo>
                    <a:lnTo>
                      <a:pt x="1458" y="2935"/>
                    </a:lnTo>
                    <a:lnTo>
                      <a:pt x="1453" y="2959"/>
                    </a:lnTo>
                    <a:close/>
                    <a:moveTo>
                      <a:pt x="1433" y="2930"/>
                    </a:moveTo>
                    <a:lnTo>
                      <a:pt x="1458" y="2807"/>
                    </a:lnTo>
                    <a:lnTo>
                      <a:pt x="1506" y="2817"/>
                    </a:lnTo>
                    <a:lnTo>
                      <a:pt x="1482" y="2939"/>
                    </a:lnTo>
                    <a:lnTo>
                      <a:pt x="1433" y="2930"/>
                    </a:lnTo>
                    <a:close/>
                    <a:moveTo>
                      <a:pt x="1506" y="2807"/>
                    </a:moveTo>
                    <a:lnTo>
                      <a:pt x="1507" y="2813"/>
                    </a:lnTo>
                    <a:lnTo>
                      <a:pt x="1506" y="2817"/>
                    </a:lnTo>
                    <a:lnTo>
                      <a:pt x="1482" y="2813"/>
                    </a:lnTo>
                    <a:lnTo>
                      <a:pt x="1506" y="2807"/>
                    </a:lnTo>
                    <a:close/>
                    <a:moveTo>
                      <a:pt x="1458" y="2817"/>
                    </a:moveTo>
                    <a:lnTo>
                      <a:pt x="1433" y="2704"/>
                    </a:lnTo>
                    <a:lnTo>
                      <a:pt x="1482" y="2695"/>
                    </a:lnTo>
                    <a:lnTo>
                      <a:pt x="1506" y="2807"/>
                    </a:lnTo>
                    <a:lnTo>
                      <a:pt x="1458" y="2817"/>
                    </a:lnTo>
                    <a:close/>
                    <a:moveTo>
                      <a:pt x="1433" y="2704"/>
                    </a:moveTo>
                    <a:lnTo>
                      <a:pt x="1431" y="2694"/>
                    </a:lnTo>
                    <a:lnTo>
                      <a:pt x="1438" y="2685"/>
                    </a:lnTo>
                    <a:lnTo>
                      <a:pt x="1458" y="2700"/>
                    </a:lnTo>
                    <a:lnTo>
                      <a:pt x="1433" y="27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1" name="Freeform 176"/>
              <p:cNvSpPr>
                <a:spLocks/>
              </p:cNvSpPr>
              <p:nvPr/>
            </p:nvSpPr>
            <p:spPr bwMode="auto">
              <a:xfrm>
                <a:off x="6169044" y="3839644"/>
                <a:ext cx="206375" cy="379414"/>
              </a:xfrm>
              <a:custGeom>
                <a:avLst/>
                <a:gdLst>
                  <a:gd name="T0" fmla="*/ 885 w 1039"/>
                  <a:gd name="T1" fmla="*/ 9 h 1919"/>
                  <a:gd name="T2" fmla="*/ 789 w 1039"/>
                  <a:gd name="T3" fmla="*/ 0 h 1919"/>
                  <a:gd name="T4" fmla="*/ 764 w 1039"/>
                  <a:gd name="T5" fmla="*/ 30 h 1919"/>
                  <a:gd name="T6" fmla="*/ 878 w 1039"/>
                  <a:gd name="T7" fmla="*/ 149 h 1919"/>
                  <a:gd name="T8" fmla="*/ 883 w 1039"/>
                  <a:gd name="T9" fmla="*/ 258 h 1919"/>
                  <a:gd name="T10" fmla="*/ 788 w 1039"/>
                  <a:gd name="T11" fmla="*/ 362 h 1919"/>
                  <a:gd name="T12" fmla="*/ 637 w 1039"/>
                  <a:gd name="T13" fmla="*/ 405 h 1919"/>
                  <a:gd name="T14" fmla="*/ 381 w 1039"/>
                  <a:gd name="T15" fmla="*/ 424 h 1919"/>
                  <a:gd name="T16" fmla="*/ 205 w 1039"/>
                  <a:gd name="T17" fmla="*/ 449 h 1919"/>
                  <a:gd name="T18" fmla="*/ 67 w 1039"/>
                  <a:gd name="T19" fmla="*/ 519 h 1919"/>
                  <a:gd name="T20" fmla="*/ 0 w 1039"/>
                  <a:gd name="T21" fmla="*/ 652 h 1919"/>
                  <a:gd name="T22" fmla="*/ 14 w 1039"/>
                  <a:gd name="T23" fmla="*/ 768 h 1919"/>
                  <a:gd name="T24" fmla="*/ 45 w 1039"/>
                  <a:gd name="T25" fmla="*/ 834 h 1919"/>
                  <a:gd name="T26" fmla="*/ 103 w 1039"/>
                  <a:gd name="T27" fmla="*/ 831 h 1919"/>
                  <a:gd name="T28" fmla="*/ 178 w 1039"/>
                  <a:gd name="T29" fmla="*/ 827 h 1919"/>
                  <a:gd name="T30" fmla="*/ 251 w 1039"/>
                  <a:gd name="T31" fmla="*/ 837 h 1919"/>
                  <a:gd name="T32" fmla="*/ 269 w 1039"/>
                  <a:gd name="T33" fmla="*/ 863 h 1919"/>
                  <a:gd name="T34" fmla="*/ 215 w 1039"/>
                  <a:gd name="T35" fmla="*/ 916 h 1919"/>
                  <a:gd name="T36" fmla="*/ 201 w 1039"/>
                  <a:gd name="T37" fmla="*/ 924 h 1919"/>
                  <a:gd name="T38" fmla="*/ 253 w 1039"/>
                  <a:gd name="T39" fmla="*/ 948 h 1919"/>
                  <a:gd name="T40" fmla="*/ 277 w 1039"/>
                  <a:gd name="T41" fmla="*/ 1021 h 1919"/>
                  <a:gd name="T42" fmla="*/ 301 w 1039"/>
                  <a:gd name="T43" fmla="*/ 1100 h 1919"/>
                  <a:gd name="T44" fmla="*/ 329 w 1039"/>
                  <a:gd name="T45" fmla="*/ 1134 h 1919"/>
                  <a:gd name="T46" fmla="*/ 375 w 1039"/>
                  <a:gd name="T47" fmla="*/ 1158 h 1919"/>
                  <a:gd name="T48" fmla="*/ 429 w 1039"/>
                  <a:gd name="T49" fmla="*/ 1192 h 1919"/>
                  <a:gd name="T50" fmla="*/ 451 w 1039"/>
                  <a:gd name="T51" fmla="*/ 1220 h 1919"/>
                  <a:gd name="T52" fmla="*/ 414 w 1039"/>
                  <a:gd name="T53" fmla="*/ 1221 h 1919"/>
                  <a:gd name="T54" fmla="*/ 313 w 1039"/>
                  <a:gd name="T55" fmla="*/ 1207 h 1919"/>
                  <a:gd name="T56" fmla="*/ 287 w 1039"/>
                  <a:gd name="T57" fmla="*/ 1216 h 1919"/>
                  <a:gd name="T58" fmla="*/ 279 w 1039"/>
                  <a:gd name="T59" fmla="*/ 1234 h 1919"/>
                  <a:gd name="T60" fmla="*/ 292 w 1039"/>
                  <a:gd name="T61" fmla="*/ 1260 h 1919"/>
                  <a:gd name="T62" fmla="*/ 373 w 1039"/>
                  <a:gd name="T63" fmla="*/ 1325 h 1919"/>
                  <a:gd name="T64" fmla="*/ 421 w 1039"/>
                  <a:gd name="T65" fmla="*/ 1364 h 1919"/>
                  <a:gd name="T66" fmla="*/ 410 w 1039"/>
                  <a:gd name="T67" fmla="*/ 1370 h 1919"/>
                  <a:gd name="T68" fmla="*/ 311 w 1039"/>
                  <a:gd name="T69" fmla="*/ 1350 h 1919"/>
                  <a:gd name="T70" fmla="*/ 290 w 1039"/>
                  <a:gd name="T71" fmla="*/ 1350 h 1919"/>
                  <a:gd name="T72" fmla="*/ 291 w 1039"/>
                  <a:gd name="T73" fmla="*/ 1375 h 1919"/>
                  <a:gd name="T74" fmla="*/ 305 w 1039"/>
                  <a:gd name="T75" fmla="*/ 1409 h 1919"/>
                  <a:gd name="T76" fmla="*/ 502 w 1039"/>
                  <a:gd name="T77" fmla="*/ 1543 h 1919"/>
                  <a:gd name="T78" fmla="*/ 506 w 1039"/>
                  <a:gd name="T79" fmla="*/ 1625 h 1919"/>
                  <a:gd name="T80" fmla="*/ 520 w 1039"/>
                  <a:gd name="T81" fmla="*/ 1658 h 1919"/>
                  <a:gd name="T82" fmla="*/ 556 w 1039"/>
                  <a:gd name="T83" fmla="*/ 1675 h 1919"/>
                  <a:gd name="T84" fmla="*/ 605 w 1039"/>
                  <a:gd name="T85" fmla="*/ 1661 h 1919"/>
                  <a:gd name="T86" fmla="*/ 631 w 1039"/>
                  <a:gd name="T87" fmla="*/ 1666 h 1919"/>
                  <a:gd name="T88" fmla="*/ 587 w 1039"/>
                  <a:gd name="T89" fmla="*/ 1709 h 1919"/>
                  <a:gd name="T90" fmla="*/ 560 w 1039"/>
                  <a:gd name="T91" fmla="*/ 1758 h 1919"/>
                  <a:gd name="T92" fmla="*/ 569 w 1039"/>
                  <a:gd name="T93" fmla="*/ 1783 h 1919"/>
                  <a:gd name="T94" fmla="*/ 599 w 1039"/>
                  <a:gd name="T95" fmla="*/ 1796 h 1919"/>
                  <a:gd name="T96" fmla="*/ 634 w 1039"/>
                  <a:gd name="T97" fmla="*/ 1787 h 1919"/>
                  <a:gd name="T98" fmla="*/ 714 w 1039"/>
                  <a:gd name="T99" fmla="*/ 1726 h 1919"/>
                  <a:gd name="T100" fmla="*/ 756 w 1039"/>
                  <a:gd name="T101" fmla="*/ 1699 h 1919"/>
                  <a:gd name="T102" fmla="*/ 846 w 1039"/>
                  <a:gd name="T103" fmla="*/ 1708 h 1919"/>
                  <a:gd name="T104" fmla="*/ 888 w 1039"/>
                  <a:gd name="T105" fmla="*/ 1722 h 1919"/>
                  <a:gd name="T106" fmla="*/ 682 w 1039"/>
                  <a:gd name="T107" fmla="*/ 1869 h 1919"/>
                  <a:gd name="T108" fmla="*/ 706 w 1039"/>
                  <a:gd name="T109" fmla="*/ 1901 h 1919"/>
                  <a:gd name="T110" fmla="*/ 736 w 1039"/>
                  <a:gd name="T111" fmla="*/ 1908 h 1919"/>
                  <a:gd name="T112" fmla="*/ 784 w 1039"/>
                  <a:gd name="T113" fmla="*/ 1916 h 1919"/>
                  <a:gd name="T114" fmla="*/ 824 w 1039"/>
                  <a:gd name="T115" fmla="*/ 1878 h 1919"/>
                  <a:gd name="T116" fmla="*/ 860 w 1039"/>
                  <a:gd name="T117" fmla="*/ 1851 h 1919"/>
                  <a:gd name="T118" fmla="*/ 891 w 1039"/>
                  <a:gd name="T119" fmla="*/ 1881 h 1919"/>
                  <a:gd name="T120" fmla="*/ 926 w 1039"/>
                  <a:gd name="T121" fmla="*/ 1892 h 1919"/>
                  <a:gd name="T122" fmla="*/ 971 w 1039"/>
                  <a:gd name="T123" fmla="*/ 1858 h 1919"/>
                  <a:gd name="T124" fmla="*/ 1039 w 1039"/>
                  <a:gd name="T125" fmla="*/ 37 h 1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39" h="1919">
                    <a:moveTo>
                      <a:pt x="1039" y="37"/>
                    </a:moveTo>
                    <a:lnTo>
                      <a:pt x="1003" y="31"/>
                    </a:lnTo>
                    <a:lnTo>
                      <a:pt x="964" y="25"/>
                    </a:lnTo>
                    <a:lnTo>
                      <a:pt x="925" y="16"/>
                    </a:lnTo>
                    <a:lnTo>
                      <a:pt x="885" y="9"/>
                    </a:lnTo>
                    <a:lnTo>
                      <a:pt x="865" y="5"/>
                    </a:lnTo>
                    <a:lnTo>
                      <a:pt x="845" y="3"/>
                    </a:lnTo>
                    <a:lnTo>
                      <a:pt x="826" y="1"/>
                    </a:lnTo>
                    <a:lnTo>
                      <a:pt x="808" y="0"/>
                    </a:lnTo>
                    <a:lnTo>
                      <a:pt x="789" y="0"/>
                    </a:lnTo>
                    <a:lnTo>
                      <a:pt x="772" y="1"/>
                    </a:lnTo>
                    <a:lnTo>
                      <a:pt x="756" y="3"/>
                    </a:lnTo>
                    <a:lnTo>
                      <a:pt x="740" y="8"/>
                    </a:lnTo>
                    <a:lnTo>
                      <a:pt x="747" y="13"/>
                    </a:lnTo>
                    <a:lnTo>
                      <a:pt x="764" y="30"/>
                    </a:lnTo>
                    <a:lnTo>
                      <a:pt x="788" y="54"/>
                    </a:lnTo>
                    <a:lnTo>
                      <a:pt x="816" y="82"/>
                    </a:lnTo>
                    <a:lnTo>
                      <a:pt x="844" y="111"/>
                    </a:lnTo>
                    <a:lnTo>
                      <a:pt x="869" y="137"/>
                    </a:lnTo>
                    <a:lnTo>
                      <a:pt x="878" y="149"/>
                    </a:lnTo>
                    <a:lnTo>
                      <a:pt x="886" y="160"/>
                    </a:lnTo>
                    <a:lnTo>
                      <a:pt x="890" y="168"/>
                    </a:lnTo>
                    <a:lnTo>
                      <a:pt x="892" y="174"/>
                    </a:lnTo>
                    <a:lnTo>
                      <a:pt x="892" y="227"/>
                    </a:lnTo>
                    <a:lnTo>
                      <a:pt x="883" y="258"/>
                    </a:lnTo>
                    <a:lnTo>
                      <a:pt x="870" y="285"/>
                    </a:lnTo>
                    <a:lnTo>
                      <a:pt x="854" y="309"/>
                    </a:lnTo>
                    <a:lnTo>
                      <a:pt x="835" y="329"/>
                    </a:lnTo>
                    <a:lnTo>
                      <a:pt x="813" y="347"/>
                    </a:lnTo>
                    <a:lnTo>
                      <a:pt x="788" y="362"/>
                    </a:lnTo>
                    <a:lnTo>
                      <a:pt x="762" y="374"/>
                    </a:lnTo>
                    <a:lnTo>
                      <a:pt x="733" y="385"/>
                    </a:lnTo>
                    <a:lnTo>
                      <a:pt x="703" y="394"/>
                    </a:lnTo>
                    <a:lnTo>
                      <a:pt x="670" y="400"/>
                    </a:lnTo>
                    <a:lnTo>
                      <a:pt x="637" y="405"/>
                    </a:lnTo>
                    <a:lnTo>
                      <a:pt x="602" y="410"/>
                    </a:lnTo>
                    <a:lnTo>
                      <a:pt x="530" y="415"/>
                    </a:lnTo>
                    <a:lnTo>
                      <a:pt x="456" y="419"/>
                    </a:lnTo>
                    <a:lnTo>
                      <a:pt x="418" y="421"/>
                    </a:lnTo>
                    <a:lnTo>
                      <a:pt x="381" y="424"/>
                    </a:lnTo>
                    <a:lnTo>
                      <a:pt x="344" y="427"/>
                    </a:lnTo>
                    <a:lnTo>
                      <a:pt x="308" y="430"/>
                    </a:lnTo>
                    <a:lnTo>
                      <a:pt x="273" y="435"/>
                    </a:lnTo>
                    <a:lnTo>
                      <a:pt x="238" y="442"/>
                    </a:lnTo>
                    <a:lnTo>
                      <a:pt x="205" y="449"/>
                    </a:lnTo>
                    <a:lnTo>
                      <a:pt x="174" y="459"/>
                    </a:lnTo>
                    <a:lnTo>
                      <a:pt x="144" y="470"/>
                    </a:lnTo>
                    <a:lnTo>
                      <a:pt x="116" y="484"/>
                    </a:lnTo>
                    <a:lnTo>
                      <a:pt x="90" y="501"/>
                    </a:lnTo>
                    <a:lnTo>
                      <a:pt x="67" y="519"/>
                    </a:lnTo>
                    <a:lnTo>
                      <a:pt x="45" y="541"/>
                    </a:lnTo>
                    <a:lnTo>
                      <a:pt x="27" y="567"/>
                    </a:lnTo>
                    <a:lnTo>
                      <a:pt x="12" y="596"/>
                    </a:lnTo>
                    <a:lnTo>
                      <a:pt x="0" y="629"/>
                    </a:lnTo>
                    <a:lnTo>
                      <a:pt x="0" y="652"/>
                    </a:lnTo>
                    <a:lnTo>
                      <a:pt x="1" y="679"/>
                    </a:lnTo>
                    <a:lnTo>
                      <a:pt x="4" y="707"/>
                    </a:lnTo>
                    <a:lnTo>
                      <a:pt x="8" y="738"/>
                    </a:lnTo>
                    <a:lnTo>
                      <a:pt x="10" y="753"/>
                    </a:lnTo>
                    <a:lnTo>
                      <a:pt x="14" y="768"/>
                    </a:lnTo>
                    <a:lnTo>
                      <a:pt x="19" y="782"/>
                    </a:lnTo>
                    <a:lnTo>
                      <a:pt x="23" y="797"/>
                    </a:lnTo>
                    <a:lnTo>
                      <a:pt x="29" y="809"/>
                    </a:lnTo>
                    <a:lnTo>
                      <a:pt x="37" y="822"/>
                    </a:lnTo>
                    <a:lnTo>
                      <a:pt x="45" y="834"/>
                    </a:lnTo>
                    <a:lnTo>
                      <a:pt x="55" y="845"/>
                    </a:lnTo>
                    <a:lnTo>
                      <a:pt x="66" y="841"/>
                    </a:lnTo>
                    <a:lnTo>
                      <a:pt x="77" y="837"/>
                    </a:lnTo>
                    <a:lnTo>
                      <a:pt x="89" y="834"/>
                    </a:lnTo>
                    <a:lnTo>
                      <a:pt x="103" y="831"/>
                    </a:lnTo>
                    <a:lnTo>
                      <a:pt x="117" y="829"/>
                    </a:lnTo>
                    <a:lnTo>
                      <a:pt x="132" y="828"/>
                    </a:lnTo>
                    <a:lnTo>
                      <a:pt x="147" y="827"/>
                    </a:lnTo>
                    <a:lnTo>
                      <a:pt x="163" y="827"/>
                    </a:lnTo>
                    <a:lnTo>
                      <a:pt x="178" y="827"/>
                    </a:lnTo>
                    <a:lnTo>
                      <a:pt x="193" y="828"/>
                    </a:lnTo>
                    <a:lnTo>
                      <a:pt x="208" y="829"/>
                    </a:lnTo>
                    <a:lnTo>
                      <a:pt x="223" y="831"/>
                    </a:lnTo>
                    <a:lnTo>
                      <a:pt x="237" y="834"/>
                    </a:lnTo>
                    <a:lnTo>
                      <a:pt x="251" y="837"/>
                    </a:lnTo>
                    <a:lnTo>
                      <a:pt x="263" y="841"/>
                    </a:lnTo>
                    <a:lnTo>
                      <a:pt x="275" y="845"/>
                    </a:lnTo>
                    <a:lnTo>
                      <a:pt x="275" y="850"/>
                    </a:lnTo>
                    <a:lnTo>
                      <a:pt x="273" y="857"/>
                    </a:lnTo>
                    <a:lnTo>
                      <a:pt x="269" y="863"/>
                    </a:lnTo>
                    <a:lnTo>
                      <a:pt x="265" y="870"/>
                    </a:lnTo>
                    <a:lnTo>
                      <a:pt x="255" y="882"/>
                    </a:lnTo>
                    <a:lnTo>
                      <a:pt x="243" y="895"/>
                    </a:lnTo>
                    <a:lnTo>
                      <a:pt x="229" y="906"/>
                    </a:lnTo>
                    <a:lnTo>
                      <a:pt x="215" y="916"/>
                    </a:lnTo>
                    <a:lnTo>
                      <a:pt x="208" y="919"/>
                    </a:lnTo>
                    <a:lnTo>
                      <a:pt x="202" y="921"/>
                    </a:lnTo>
                    <a:lnTo>
                      <a:pt x="197" y="923"/>
                    </a:lnTo>
                    <a:lnTo>
                      <a:pt x="192" y="923"/>
                    </a:lnTo>
                    <a:lnTo>
                      <a:pt x="201" y="924"/>
                    </a:lnTo>
                    <a:lnTo>
                      <a:pt x="210" y="927"/>
                    </a:lnTo>
                    <a:lnTo>
                      <a:pt x="221" y="933"/>
                    </a:lnTo>
                    <a:lnTo>
                      <a:pt x="232" y="938"/>
                    </a:lnTo>
                    <a:lnTo>
                      <a:pt x="243" y="943"/>
                    </a:lnTo>
                    <a:lnTo>
                      <a:pt x="253" y="948"/>
                    </a:lnTo>
                    <a:lnTo>
                      <a:pt x="264" y="951"/>
                    </a:lnTo>
                    <a:lnTo>
                      <a:pt x="275" y="953"/>
                    </a:lnTo>
                    <a:lnTo>
                      <a:pt x="275" y="977"/>
                    </a:lnTo>
                    <a:lnTo>
                      <a:pt x="276" y="1005"/>
                    </a:lnTo>
                    <a:lnTo>
                      <a:pt x="277" y="1021"/>
                    </a:lnTo>
                    <a:lnTo>
                      <a:pt x="279" y="1037"/>
                    </a:lnTo>
                    <a:lnTo>
                      <a:pt x="282" y="1053"/>
                    </a:lnTo>
                    <a:lnTo>
                      <a:pt x="287" y="1069"/>
                    </a:lnTo>
                    <a:lnTo>
                      <a:pt x="293" y="1085"/>
                    </a:lnTo>
                    <a:lnTo>
                      <a:pt x="301" y="1100"/>
                    </a:lnTo>
                    <a:lnTo>
                      <a:pt x="305" y="1107"/>
                    </a:lnTo>
                    <a:lnTo>
                      <a:pt x="310" y="1115"/>
                    </a:lnTo>
                    <a:lnTo>
                      <a:pt x="317" y="1121"/>
                    </a:lnTo>
                    <a:lnTo>
                      <a:pt x="323" y="1128"/>
                    </a:lnTo>
                    <a:lnTo>
                      <a:pt x="329" y="1134"/>
                    </a:lnTo>
                    <a:lnTo>
                      <a:pt x="337" y="1140"/>
                    </a:lnTo>
                    <a:lnTo>
                      <a:pt x="346" y="1145"/>
                    </a:lnTo>
                    <a:lnTo>
                      <a:pt x="354" y="1149"/>
                    </a:lnTo>
                    <a:lnTo>
                      <a:pt x="364" y="1154"/>
                    </a:lnTo>
                    <a:lnTo>
                      <a:pt x="375" y="1158"/>
                    </a:lnTo>
                    <a:lnTo>
                      <a:pt x="385" y="1161"/>
                    </a:lnTo>
                    <a:lnTo>
                      <a:pt x="397" y="1163"/>
                    </a:lnTo>
                    <a:lnTo>
                      <a:pt x="402" y="1170"/>
                    </a:lnTo>
                    <a:lnTo>
                      <a:pt x="414" y="1180"/>
                    </a:lnTo>
                    <a:lnTo>
                      <a:pt x="429" y="1192"/>
                    </a:lnTo>
                    <a:lnTo>
                      <a:pt x="443" y="1205"/>
                    </a:lnTo>
                    <a:lnTo>
                      <a:pt x="447" y="1210"/>
                    </a:lnTo>
                    <a:lnTo>
                      <a:pt x="451" y="1216"/>
                    </a:lnTo>
                    <a:lnTo>
                      <a:pt x="451" y="1218"/>
                    </a:lnTo>
                    <a:lnTo>
                      <a:pt x="451" y="1220"/>
                    </a:lnTo>
                    <a:lnTo>
                      <a:pt x="450" y="1221"/>
                    </a:lnTo>
                    <a:lnTo>
                      <a:pt x="447" y="1222"/>
                    </a:lnTo>
                    <a:lnTo>
                      <a:pt x="440" y="1224"/>
                    </a:lnTo>
                    <a:lnTo>
                      <a:pt x="429" y="1223"/>
                    </a:lnTo>
                    <a:lnTo>
                      <a:pt x="414" y="1221"/>
                    </a:lnTo>
                    <a:lnTo>
                      <a:pt x="393" y="1217"/>
                    </a:lnTo>
                    <a:lnTo>
                      <a:pt x="369" y="1211"/>
                    </a:lnTo>
                    <a:lnTo>
                      <a:pt x="348" y="1208"/>
                    </a:lnTo>
                    <a:lnTo>
                      <a:pt x="329" y="1207"/>
                    </a:lnTo>
                    <a:lnTo>
                      <a:pt x="313" y="1207"/>
                    </a:lnTo>
                    <a:lnTo>
                      <a:pt x="307" y="1208"/>
                    </a:lnTo>
                    <a:lnTo>
                      <a:pt x="301" y="1209"/>
                    </a:lnTo>
                    <a:lnTo>
                      <a:pt x="295" y="1211"/>
                    </a:lnTo>
                    <a:lnTo>
                      <a:pt x="291" y="1213"/>
                    </a:lnTo>
                    <a:lnTo>
                      <a:pt x="287" y="1216"/>
                    </a:lnTo>
                    <a:lnTo>
                      <a:pt x="283" y="1218"/>
                    </a:lnTo>
                    <a:lnTo>
                      <a:pt x="281" y="1221"/>
                    </a:lnTo>
                    <a:lnTo>
                      <a:pt x="280" y="1225"/>
                    </a:lnTo>
                    <a:lnTo>
                      <a:pt x="279" y="1230"/>
                    </a:lnTo>
                    <a:lnTo>
                      <a:pt x="279" y="1234"/>
                    </a:lnTo>
                    <a:lnTo>
                      <a:pt x="280" y="1238"/>
                    </a:lnTo>
                    <a:lnTo>
                      <a:pt x="282" y="1244"/>
                    </a:lnTo>
                    <a:lnTo>
                      <a:pt x="284" y="1248"/>
                    </a:lnTo>
                    <a:lnTo>
                      <a:pt x="288" y="1254"/>
                    </a:lnTo>
                    <a:lnTo>
                      <a:pt x="292" y="1260"/>
                    </a:lnTo>
                    <a:lnTo>
                      <a:pt x="297" y="1266"/>
                    </a:lnTo>
                    <a:lnTo>
                      <a:pt x="311" y="1279"/>
                    </a:lnTo>
                    <a:lnTo>
                      <a:pt x="327" y="1294"/>
                    </a:lnTo>
                    <a:lnTo>
                      <a:pt x="349" y="1309"/>
                    </a:lnTo>
                    <a:lnTo>
                      <a:pt x="373" y="1325"/>
                    </a:lnTo>
                    <a:lnTo>
                      <a:pt x="396" y="1340"/>
                    </a:lnTo>
                    <a:lnTo>
                      <a:pt x="411" y="1352"/>
                    </a:lnTo>
                    <a:lnTo>
                      <a:pt x="415" y="1357"/>
                    </a:lnTo>
                    <a:lnTo>
                      <a:pt x="418" y="1360"/>
                    </a:lnTo>
                    <a:lnTo>
                      <a:pt x="421" y="1364"/>
                    </a:lnTo>
                    <a:lnTo>
                      <a:pt x="421" y="1366"/>
                    </a:lnTo>
                    <a:lnTo>
                      <a:pt x="420" y="1368"/>
                    </a:lnTo>
                    <a:lnTo>
                      <a:pt x="417" y="1369"/>
                    </a:lnTo>
                    <a:lnTo>
                      <a:pt x="414" y="1370"/>
                    </a:lnTo>
                    <a:lnTo>
                      <a:pt x="410" y="1370"/>
                    </a:lnTo>
                    <a:lnTo>
                      <a:pt x="400" y="1369"/>
                    </a:lnTo>
                    <a:lnTo>
                      <a:pt x="386" y="1367"/>
                    </a:lnTo>
                    <a:lnTo>
                      <a:pt x="355" y="1359"/>
                    </a:lnTo>
                    <a:lnTo>
                      <a:pt x="325" y="1353"/>
                    </a:lnTo>
                    <a:lnTo>
                      <a:pt x="311" y="1350"/>
                    </a:lnTo>
                    <a:lnTo>
                      <a:pt x="301" y="1348"/>
                    </a:lnTo>
                    <a:lnTo>
                      <a:pt x="296" y="1348"/>
                    </a:lnTo>
                    <a:lnTo>
                      <a:pt x="293" y="1348"/>
                    </a:lnTo>
                    <a:lnTo>
                      <a:pt x="291" y="1349"/>
                    </a:lnTo>
                    <a:lnTo>
                      <a:pt x="290" y="1350"/>
                    </a:lnTo>
                    <a:lnTo>
                      <a:pt x="289" y="1353"/>
                    </a:lnTo>
                    <a:lnTo>
                      <a:pt x="288" y="1357"/>
                    </a:lnTo>
                    <a:lnTo>
                      <a:pt x="288" y="1362"/>
                    </a:lnTo>
                    <a:lnTo>
                      <a:pt x="289" y="1366"/>
                    </a:lnTo>
                    <a:lnTo>
                      <a:pt x="291" y="1375"/>
                    </a:lnTo>
                    <a:lnTo>
                      <a:pt x="295" y="1384"/>
                    </a:lnTo>
                    <a:lnTo>
                      <a:pt x="299" y="1393"/>
                    </a:lnTo>
                    <a:lnTo>
                      <a:pt x="303" y="1400"/>
                    </a:lnTo>
                    <a:lnTo>
                      <a:pt x="305" y="1406"/>
                    </a:lnTo>
                    <a:lnTo>
                      <a:pt x="305" y="1409"/>
                    </a:lnTo>
                    <a:lnTo>
                      <a:pt x="511" y="1428"/>
                    </a:lnTo>
                    <a:lnTo>
                      <a:pt x="510" y="1447"/>
                    </a:lnTo>
                    <a:lnTo>
                      <a:pt x="507" y="1475"/>
                    </a:lnTo>
                    <a:lnTo>
                      <a:pt x="504" y="1507"/>
                    </a:lnTo>
                    <a:lnTo>
                      <a:pt x="502" y="1543"/>
                    </a:lnTo>
                    <a:lnTo>
                      <a:pt x="502" y="1561"/>
                    </a:lnTo>
                    <a:lnTo>
                      <a:pt x="502" y="1578"/>
                    </a:lnTo>
                    <a:lnTo>
                      <a:pt x="502" y="1595"/>
                    </a:lnTo>
                    <a:lnTo>
                      <a:pt x="504" y="1611"/>
                    </a:lnTo>
                    <a:lnTo>
                      <a:pt x="506" y="1625"/>
                    </a:lnTo>
                    <a:lnTo>
                      <a:pt x="510" y="1638"/>
                    </a:lnTo>
                    <a:lnTo>
                      <a:pt x="512" y="1645"/>
                    </a:lnTo>
                    <a:lnTo>
                      <a:pt x="514" y="1650"/>
                    </a:lnTo>
                    <a:lnTo>
                      <a:pt x="517" y="1654"/>
                    </a:lnTo>
                    <a:lnTo>
                      <a:pt x="520" y="1658"/>
                    </a:lnTo>
                    <a:lnTo>
                      <a:pt x="527" y="1665"/>
                    </a:lnTo>
                    <a:lnTo>
                      <a:pt x="533" y="1670"/>
                    </a:lnTo>
                    <a:lnTo>
                      <a:pt x="541" y="1672"/>
                    </a:lnTo>
                    <a:lnTo>
                      <a:pt x="548" y="1675"/>
                    </a:lnTo>
                    <a:lnTo>
                      <a:pt x="556" y="1675"/>
                    </a:lnTo>
                    <a:lnTo>
                      <a:pt x="563" y="1672"/>
                    </a:lnTo>
                    <a:lnTo>
                      <a:pt x="570" y="1671"/>
                    </a:lnTo>
                    <a:lnTo>
                      <a:pt x="577" y="1668"/>
                    </a:lnTo>
                    <a:lnTo>
                      <a:pt x="592" y="1664"/>
                    </a:lnTo>
                    <a:lnTo>
                      <a:pt x="605" y="1661"/>
                    </a:lnTo>
                    <a:lnTo>
                      <a:pt x="611" y="1660"/>
                    </a:lnTo>
                    <a:lnTo>
                      <a:pt x="618" y="1661"/>
                    </a:lnTo>
                    <a:lnTo>
                      <a:pt x="623" y="1664"/>
                    </a:lnTo>
                    <a:lnTo>
                      <a:pt x="628" y="1668"/>
                    </a:lnTo>
                    <a:lnTo>
                      <a:pt x="631" y="1666"/>
                    </a:lnTo>
                    <a:lnTo>
                      <a:pt x="630" y="1667"/>
                    </a:lnTo>
                    <a:lnTo>
                      <a:pt x="627" y="1670"/>
                    </a:lnTo>
                    <a:lnTo>
                      <a:pt x="621" y="1676"/>
                    </a:lnTo>
                    <a:lnTo>
                      <a:pt x="605" y="1690"/>
                    </a:lnTo>
                    <a:lnTo>
                      <a:pt x="587" y="1709"/>
                    </a:lnTo>
                    <a:lnTo>
                      <a:pt x="578" y="1720"/>
                    </a:lnTo>
                    <a:lnTo>
                      <a:pt x="571" y="1730"/>
                    </a:lnTo>
                    <a:lnTo>
                      <a:pt x="564" y="1742"/>
                    </a:lnTo>
                    <a:lnTo>
                      <a:pt x="561" y="1753"/>
                    </a:lnTo>
                    <a:lnTo>
                      <a:pt x="560" y="1758"/>
                    </a:lnTo>
                    <a:lnTo>
                      <a:pt x="560" y="1764"/>
                    </a:lnTo>
                    <a:lnTo>
                      <a:pt x="561" y="1769"/>
                    </a:lnTo>
                    <a:lnTo>
                      <a:pt x="562" y="1773"/>
                    </a:lnTo>
                    <a:lnTo>
                      <a:pt x="564" y="1777"/>
                    </a:lnTo>
                    <a:lnTo>
                      <a:pt x="569" y="1783"/>
                    </a:lnTo>
                    <a:lnTo>
                      <a:pt x="573" y="1786"/>
                    </a:lnTo>
                    <a:lnTo>
                      <a:pt x="579" y="1790"/>
                    </a:lnTo>
                    <a:lnTo>
                      <a:pt x="586" y="1794"/>
                    </a:lnTo>
                    <a:lnTo>
                      <a:pt x="592" y="1795"/>
                    </a:lnTo>
                    <a:lnTo>
                      <a:pt x="599" y="1796"/>
                    </a:lnTo>
                    <a:lnTo>
                      <a:pt x="606" y="1796"/>
                    </a:lnTo>
                    <a:lnTo>
                      <a:pt x="613" y="1795"/>
                    </a:lnTo>
                    <a:lnTo>
                      <a:pt x="620" y="1792"/>
                    </a:lnTo>
                    <a:lnTo>
                      <a:pt x="627" y="1790"/>
                    </a:lnTo>
                    <a:lnTo>
                      <a:pt x="634" y="1787"/>
                    </a:lnTo>
                    <a:lnTo>
                      <a:pt x="648" y="1780"/>
                    </a:lnTo>
                    <a:lnTo>
                      <a:pt x="663" y="1770"/>
                    </a:lnTo>
                    <a:lnTo>
                      <a:pt x="676" y="1759"/>
                    </a:lnTo>
                    <a:lnTo>
                      <a:pt x="690" y="1749"/>
                    </a:lnTo>
                    <a:lnTo>
                      <a:pt x="714" y="1726"/>
                    </a:lnTo>
                    <a:lnTo>
                      <a:pt x="735" y="1709"/>
                    </a:lnTo>
                    <a:lnTo>
                      <a:pt x="743" y="1702"/>
                    </a:lnTo>
                    <a:lnTo>
                      <a:pt x="751" y="1699"/>
                    </a:lnTo>
                    <a:lnTo>
                      <a:pt x="754" y="1698"/>
                    </a:lnTo>
                    <a:lnTo>
                      <a:pt x="756" y="1699"/>
                    </a:lnTo>
                    <a:lnTo>
                      <a:pt x="758" y="1700"/>
                    </a:lnTo>
                    <a:lnTo>
                      <a:pt x="761" y="1702"/>
                    </a:lnTo>
                    <a:lnTo>
                      <a:pt x="792" y="1702"/>
                    </a:lnTo>
                    <a:lnTo>
                      <a:pt x="836" y="1706"/>
                    </a:lnTo>
                    <a:lnTo>
                      <a:pt x="846" y="1708"/>
                    </a:lnTo>
                    <a:lnTo>
                      <a:pt x="857" y="1710"/>
                    </a:lnTo>
                    <a:lnTo>
                      <a:pt x="867" y="1712"/>
                    </a:lnTo>
                    <a:lnTo>
                      <a:pt x="875" y="1714"/>
                    </a:lnTo>
                    <a:lnTo>
                      <a:pt x="883" y="1719"/>
                    </a:lnTo>
                    <a:lnTo>
                      <a:pt x="888" y="1722"/>
                    </a:lnTo>
                    <a:lnTo>
                      <a:pt x="890" y="1724"/>
                    </a:lnTo>
                    <a:lnTo>
                      <a:pt x="891" y="1726"/>
                    </a:lnTo>
                    <a:lnTo>
                      <a:pt x="892" y="1729"/>
                    </a:lnTo>
                    <a:lnTo>
                      <a:pt x="892" y="1731"/>
                    </a:lnTo>
                    <a:lnTo>
                      <a:pt x="682" y="1869"/>
                    </a:lnTo>
                    <a:lnTo>
                      <a:pt x="683" y="1874"/>
                    </a:lnTo>
                    <a:lnTo>
                      <a:pt x="687" y="1879"/>
                    </a:lnTo>
                    <a:lnTo>
                      <a:pt x="691" y="1887"/>
                    </a:lnTo>
                    <a:lnTo>
                      <a:pt x="697" y="1894"/>
                    </a:lnTo>
                    <a:lnTo>
                      <a:pt x="706" y="1901"/>
                    </a:lnTo>
                    <a:lnTo>
                      <a:pt x="714" y="1905"/>
                    </a:lnTo>
                    <a:lnTo>
                      <a:pt x="720" y="1907"/>
                    </a:lnTo>
                    <a:lnTo>
                      <a:pt x="725" y="1908"/>
                    </a:lnTo>
                    <a:lnTo>
                      <a:pt x="731" y="1908"/>
                    </a:lnTo>
                    <a:lnTo>
                      <a:pt x="736" y="1908"/>
                    </a:lnTo>
                    <a:lnTo>
                      <a:pt x="752" y="1913"/>
                    </a:lnTo>
                    <a:lnTo>
                      <a:pt x="769" y="1919"/>
                    </a:lnTo>
                    <a:lnTo>
                      <a:pt x="773" y="1919"/>
                    </a:lnTo>
                    <a:lnTo>
                      <a:pt x="779" y="1918"/>
                    </a:lnTo>
                    <a:lnTo>
                      <a:pt x="784" y="1916"/>
                    </a:lnTo>
                    <a:lnTo>
                      <a:pt x="791" y="1913"/>
                    </a:lnTo>
                    <a:lnTo>
                      <a:pt x="798" y="1907"/>
                    </a:lnTo>
                    <a:lnTo>
                      <a:pt x="806" y="1900"/>
                    </a:lnTo>
                    <a:lnTo>
                      <a:pt x="814" y="1890"/>
                    </a:lnTo>
                    <a:lnTo>
                      <a:pt x="824" y="1878"/>
                    </a:lnTo>
                    <a:lnTo>
                      <a:pt x="833" y="1868"/>
                    </a:lnTo>
                    <a:lnTo>
                      <a:pt x="842" y="1860"/>
                    </a:lnTo>
                    <a:lnTo>
                      <a:pt x="848" y="1855"/>
                    </a:lnTo>
                    <a:lnTo>
                      <a:pt x="855" y="1851"/>
                    </a:lnTo>
                    <a:lnTo>
                      <a:pt x="860" y="1851"/>
                    </a:lnTo>
                    <a:lnTo>
                      <a:pt x="866" y="1854"/>
                    </a:lnTo>
                    <a:lnTo>
                      <a:pt x="870" y="1856"/>
                    </a:lnTo>
                    <a:lnTo>
                      <a:pt x="874" y="1860"/>
                    </a:lnTo>
                    <a:lnTo>
                      <a:pt x="883" y="1871"/>
                    </a:lnTo>
                    <a:lnTo>
                      <a:pt x="891" y="1881"/>
                    </a:lnTo>
                    <a:lnTo>
                      <a:pt x="897" y="1886"/>
                    </a:lnTo>
                    <a:lnTo>
                      <a:pt x="902" y="1890"/>
                    </a:lnTo>
                    <a:lnTo>
                      <a:pt x="910" y="1892"/>
                    </a:lnTo>
                    <a:lnTo>
                      <a:pt x="917" y="1893"/>
                    </a:lnTo>
                    <a:lnTo>
                      <a:pt x="926" y="1892"/>
                    </a:lnTo>
                    <a:lnTo>
                      <a:pt x="934" y="1889"/>
                    </a:lnTo>
                    <a:lnTo>
                      <a:pt x="943" y="1883"/>
                    </a:lnTo>
                    <a:lnTo>
                      <a:pt x="952" y="1876"/>
                    </a:lnTo>
                    <a:lnTo>
                      <a:pt x="962" y="1868"/>
                    </a:lnTo>
                    <a:lnTo>
                      <a:pt x="971" y="1858"/>
                    </a:lnTo>
                    <a:lnTo>
                      <a:pt x="979" y="1847"/>
                    </a:lnTo>
                    <a:lnTo>
                      <a:pt x="988" y="1836"/>
                    </a:lnTo>
                    <a:lnTo>
                      <a:pt x="1016" y="1798"/>
                    </a:lnTo>
                    <a:lnTo>
                      <a:pt x="1030" y="1781"/>
                    </a:lnTo>
                    <a:lnTo>
                      <a:pt x="1039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2" name="Freeform 178"/>
              <p:cNvSpPr>
                <a:spLocks/>
              </p:cNvSpPr>
              <p:nvPr/>
            </p:nvSpPr>
            <p:spPr bwMode="auto">
              <a:xfrm>
                <a:off x="4038614" y="1690169"/>
                <a:ext cx="361952" cy="296862"/>
              </a:xfrm>
              <a:custGeom>
                <a:avLst/>
                <a:gdLst>
                  <a:gd name="T0" fmla="*/ 306 w 1825"/>
                  <a:gd name="T1" fmla="*/ 83 h 1492"/>
                  <a:gd name="T2" fmla="*/ 439 w 1825"/>
                  <a:gd name="T3" fmla="*/ 116 h 1492"/>
                  <a:gd name="T4" fmla="*/ 457 w 1825"/>
                  <a:gd name="T5" fmla="*/ 112 h 1492"/>
                  <a:gd name="T6" fmla="*/ 499 w 1825"/>
                  <a:gd name="T7" fmla="*/ 5 h 1492"/>
                  <a:gd name="T8" fmla="*/ 567 w 1825"/>
                  <a:gd name="T9" fmla="*/ 49 h 1492"/>
                  <a:gd name="T10" fmla="*/ 620 w 1825"/>
                  <a:gd name="T11" fmla="*/ 136 h 1492"/>
                  <a:gd name="T12" fmla="*/ 654 w 1825"/>
                  <a:gd name="T13" fmla="*/ 305 h 1492"/>
                  <a:gd name="T14" fmla="*/ 615 w 1825"/>
                  <a:gd name="T15" fmla="*/ 475 h 1492"/>
                  <a:gd name="T16" fmla="*/ 637 w 1825"/>
                  <a:gd name="T17" fmla="*/ 492 h 1492"/>
                  <a:gd name="T18" fmla="*/ 727 w 1825"/>
                  <a:gd name="T19" fmla="*/ 476 h 1492"/>
                  <a:gd name="T20" fmla="*/ 758 w 1825"/>
                  <a:gd name="T21" fmla="*/ 390 h 1492"/>
                  <a:gd name="T22" fmla="*/ 780 w 1825"/>
                  <a:gd name="T23" fmla="*/ 314 h 1492"/>
                  <a:gd name="T24" fmla="*/ 897 w 1825"/>
                  <a:gd name="T25" fmla="*/ 314 h 1492"/>
                  <a:gd name="T26" fmla="*/ 898 w 1825"/>
                  <a:gd name="T27" fmla="*/ 417 h 1492"/>
                  <a:gd name="T28" fmla="*/ 918 w 1825"/>
                  <a:gd name="T29" fmla="*/ 475 h 1492"/>
                  <a:gd name="T30" fmla="*/ 946 w 1825"/>
                  <a:gd name="T31" fmla="*/ 421 h 1492"/>
                  <a:gd name="T32" fmla="*/ 1107 w 1825"/>
                  <a:gd name="T33" fmla="*/ 374 h 1492"/>
                  <a:gd name="T34" fmla="*/ 1190 w 1825"/>
                  <a:gd name="T35" fmla="*/ 393 h 1492"/>
                  <a:gd name="T36" fmla="*/ 1244 w 1825"/>
                  <a:gd name="T37" fmla="*/ 444 h 1492"/>
                  <a:gd name="T38" fmla="*/ 1276 w 1825"/>
                  <a:gd name="T39" fmla="*/ 495 h 1492"/>
                  <a:gd name="T40" fmla="*/ 1357 w 1825"/>
                  <a:gd name="T41" fmla="*/ 431 h 1492"/>
                  <a:gd name="T42" fmla="*/ 1390 w 1825"/>
                  <a:gd name="T43" fmla="*/ 443 h 1492"/>
                  <a:gd name="T44" fmla="*/ 1444 w 1825"/>
                  <a:gd name="T45" fmla="*/ 545 h 1492"/>
                  <a:gd name="T46" fmla="*/ 1467 w 1825"/>
                  <a:gd name="T47" fmla="*/ 507 h 1492"/>
                  <a:gd name="T48" fmla="*/ 1479 w 1825"/>
                  <a:gd name="T49" fmla="*/ 395 h 1492"/>
                  <a:gd name="T50" fmla="*/ 1533 w 1825"/>
                  <a:gd name="T51" fmla="*/ 383 h 1492"/>
                  <a:gd name="T52" fmla="*/ 1579 w 1825"/>
                  <a:gd name="T53" fmla="*/ 421 h 1492"/>
                  <a:gd name="T54" fmla="*/ 1624 w 1825"/>
                  <a:gd name="T55" fmla="*/ 538 h 1492"/>
                  <a:gd name="T56" fmla="*/ 1704 w 1825"/>
                  <a:gd name="T57" fmla="*/ 521 h 1492"/>
                  <a:gd name="T58" fmla="*/ 1752 w 1825"/>
                  <a:gd name="T59" fmla="*/ 597 h 1492"/>
                  <a:gd name="T60" fmla="*/ 1726 w 1825"/>
                  <a:gd name="T61" fmla="*/ 666 h 1492"/>
                  <a:gd name="T62" fmla="*/ 1719 w 1825"/>
                  <a:gd name="T63" fmla="*/ 731 h 1492"/>
                  <a:gd name="T64" fmla="*/ 1784 w 1825"/>
                  <a:gd name="T65" fmla="*/ 856 h 1492"/>
                  <a:gd name="T66" fmla="*/ 1825 w 1825"/>
                  <a:gd name="T67" fmla="*/ 1020 h 1492"/>
                  <a:gd name="T68" fmla="*/ 1751 w 1825"/>
                  <a:gd name="T69" fmla="*/ 1192 h 1492"/>
                  <a:gd name="T70" fmla="*/ 1583 w 1825"/>
                  <a:gd name="T71" fmla="*/ 1289 h 1492"/>
                  <a:gd name="T72" fmla="*/ 1333 w 1825"/>
                  <a:gd name="T73" fmla="*/ 1373 h 1492"/>
                  <a:gd name="T74" fmla="*/ 1195 w 1825"/>
                  <a:gd name="T75" fmla="*/ 1437 h 1492"/>
                  <a:gd name="T76" fmla="*/ 1082 w 1825"/>
                  <a:gd name="T77" fmla="*/ 1413 h 1492"/>
                  <a:gd name="T78" fmla="*/ 866 w 1825"/>
                  <a:gd name="T79" fmla="*/ 1459 h 1492"/>
                  <a:gd name="T80" fmla="*/ 705 w 1825"/>
                  <a:gd name="T81" fmla="*/ 1492 h 1492"/>
                  <a:gd name="T82" fmla="*/ 575 w 1825"/>
                  <a:gd name="T83" fmla="*/ 1433 h 1492"/>
                  <a:gd name="T84" fmla="*/ 387 w 1825"/>
                  <a:gd name="T85" fmla="*/ 1237 h 1492"/>
                  <a:gd name="T86" fmla="*/ 265 w 1825"/>
                  <a:gd name="T87" fmla="*/ 1121 h 1492"/>
                  <a:gd name="T88" fmla="*/ 114 w 1825"/>
                  <a:gd name="T89" fmla="*/ 1060 h 1492"/>
                  <a:gd name="T90" fmla="*/ 57 w 1825"/>
                  <a:gd name="T91" fmla="*/ 935 h 1492"/>
                  <a:gd name="T92" fmla="*/ 97 w 1825"/>
                  <a:gd name="T93" fmla="*/ 929 h 1492"/>
                  <a:gd name="T94" fmla="*/ 228 w 1825"/>
                  <a:gd name="T95" fmla="*/ 891 h 1492"/>
                  <a:gd name="T96" fmla="*/ 262 w 1825"/>
                  <a:gd name="T97" fmla="*/ 789 h 1492"/>
                  <a:gd name="T98" fmla="*/ 230 w 1825"/>
                  <a:gd name="T99" fmla="*/ 704 h 1492"/>
                  <a:gd name="T100" fmla="*/ 150 w 1825"/>
                  <a:gd name="T101" fmla="*/ 649 h 1492"/>
                  <a:gd name="T102" fmla="*/ 40 w 1825"/>
                  <a:gd name="T103" fmla="*/ 636 h 1492"/>
                  <a:gd name="T104" fmla="*/ 0 w 1825"/>
                  <a:gd name="T105" fmla="*/ 555 h 1492"/>
                  <a:gd name="T106" fmla="*/ 42 w 1825"/>
                  <a:gd name="T107" fmla="*/ 507 h 1492"/>
                  <a:gd name="T108" fmla="*/ 125 w 1825"/>
                  <a:gd name="T109" fmla="*/ 499 h 1492"/>
                  <a:gd name="T110" fmla="*/ 380 w 1825"/>
                  <a:gd name="T111" fmla="*/ 427 h 1492"/>
                  <a:gd name="T112" fmla="*/ 262 w 1825"/>
                  <a:gd name="T113" fmla="*/ 366 h 1492"/>
                  <a:gd name="T114" fmla="*/ 149 w 1825"/>
                  <a:gd name="T115" fmla="*/ 307 h 1492"/>
                  <a:gd name="T116" fmla="*/ 122 w 1825"/>
                  <a:gd name="T117" fmla="*/ 242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25" h="1492">
                    <a:moveTo>
                      <a:pt x="120" y="231"/>
                    </a:moveTo>
                    <a:lnTo>
                      <a:pt x="144" y="209"/>
                    </a:lnTo>
                    <a:lnTo>
                      <a:pt x="171" y="183"/>
                    </a:lnTo>
                    <a:lnTo>
                      <a:pt x="203" y="158"/>
                    </a:lnTo>
                    <a:lnTo>
                      <a:pt x="236" y="131"/>
                    </a:lnTo>
                    <a:lnTo>
                      <a:pt x="272" y="105"/>
                    </a:lnTo>
                    <a:lnTo>
                      <a:pt x="306" y="83"/>
                    </a:lnTo>
                    <a:lnTo>
                      <a:pt x="323" y="73"/>
                    </a:lnTo>
                    <a:lnTo>
                      <a:pt x="339" y="63"/>
                    </a:lnTo>
                    <a:lnTo>
                      <a:pt x="355" y="56"/>
                    </a:lnTo>
                    <a:lnTo>
                      <a:pt x="370" y="49"/>
                    </a:lnTo>
                    <a:lnTo>
                      <a:pt x="407" y="84"/>
                    </a:lnTo>
                    <a:lnTo>
                      <a:pt x="430" y="107"/>
                    </a:lnTo>
                    <a:lnTo>
                      <a:pt x="439" y="116"/>
                    </a:lnTo>
                    <a:lnTo>
                      <a:pt x="445" y="120"/>
                    </a:lnTo>
                    <a:lnTo>
                      <a:pt x="449" y="122"/>
                    </a:lnTo>
                    <a:lnTo>
                      <a:pt x="451" y="123"/>
                    </a:lnTo>
                    <a:lnTo>
                      <a:pt x="452" y="123"/>
                    </a:lnTo>
                    <a:lnTo>
                      <a:pt x="454" y="122"/>
                    </a:lnTo>
                    <a:lnTo>
                      <a:pt x="456" y="119"/>
                    </a:lnTo>
                    <a:lnTo>
                      <a:pt x="457" y="112"/>
                    </a:lnTo>
                    <a:lnTo>
                      <a:pt x="458" y="102"/>
                    </a:lnTo>
                    <a:lnTo>
                      <a:pt x="458" y="89"/>
                    </a:lnTo>
                    <a:lnTo>
                      <a:pt x="460" y="52"/>
                    </a:lnTo>
                    <a:lnTo>
                      <a:pt x="464" y="0"/>
                    </a:lnTo>
                    <a:lnTo>
                      <a:pt x="475" y="1"/>
                    </a:lnTo>
                    <a:lnTo>
                      <a:pt x="487" y="2"/>
                    </a:lnTo>
                    <a:lnTo>
                      <a:pt x="499" y="5"/>
                    </a:lnTo>
                    <a:lnTo>
                      <a:pt x="510" y="9"/>
                    </a:lnTo>
                    <a:lnTo>
                      <a:pt x="520" y="14"/>
                    </a:lnTo>
                    <a:lnTo>
                      <a:pt x="530" y="19"/>
                    </a:lnTo>
                    <a:lnTo>
                      <a:pt x="540" y="26"/>
                    </a:lnTo>
                    <a:lnTo>
                      <a:pt x="549" y="33"/>
                    </a:lnTo>
                    <a:lnTo>
                      <a:pt x="558" y="41"/>
                    </a:lnTo>
                    <a:lnTo>
                      <a:pt x="567" y="49"/>
                    </a:lnTo>
                    <a:lnTo>
                      <a:pt x="575" y="58"/>
                    </a:lnTo>
                    <a:lnTo>
                      <a:pt x="583" y="69"/>
                    </a:lnTo>
                    <a:lnTo>
                      <a:pt x="589" y="78"/>
                    </a:lnTo>
                    <a:lnTo>
                      <a:pt x="597" y="89"/>
                    </a:lnTo>
                    <a:lnTo>
                      <a:pt x="603" y="101"/>
                    </a:lnTo>
                    <a:lnTo>
                      <a:pt x="608" y="112"/>
                    </a:lnTo>
                    <a:lnTo>
                      <a:pt x="620" y="136"/>
                    </a:lnTo>
                    <a:lnTo>
                      <a:pt x="629" y="161"/>
                    </a:lnTo>
                    <a:lnTo>
                      <a:pt x="637" y="187"/>
                    </a:lnTo>
                    <a:lnTo>
                      <a:pt x="644" y="211"/>
                    </a:lnTo>
                    <a:lnTo>
                      <a:pt x="648" y="236"/>
                    </a:lnTo>
                    <a:lnTo>
                      <a:pt x="652" y="261"/>
                    </a:lnTo>
                    <a:lnTo>
                      <a:pt x="654" y="283"/>
                    </a:lnTo>
                    <a:lnTo>
                      <a:pt x="654" y="305"/>
                    </a:lnTo>
                    <a:lnTo>
                      <a:pt x="641" y="363"/>
                    </a:lnTo>
                    <a:lnTo>
                      <a:pt x="627" y="411"/>
                    </a:lnTo>
                    <a:lnTo>
                      <a:pt x="621" y="429"/>
                    </a:lnTo>
                    <a:lnTo>
                      <a:pt x="617" y="446"/>
                    </a:lnTo>
                    <a:lnTo>
                      <a:pt x="615" y="459"/>
                    </a:lnTo>
                    <a:lnTo>
                      <a:pt x="615" y="471"/>
                    </a:lnTo>
                    <a:lnTo>
                      <a:pt x="615" y="475"/>
                    </a:lnTo>
                    <a:lnTo>
                      <a:pt x="616" y="479"/>
                    </a:lnTo>
                    <a:lnTo>
                      <a:pt x="618" y="482"/>
                    </a:lnTo>
                    <a:lnTo>
                      <a:pt x="620" y="486"/>
                    </a:lnTo>
                    <a:lnTo>
                      <a:pt x="623" y="488"/>
                    </a:lnTo>
                    <a:lnTo>
                      <a:pt x="627" y="490"/>
                    </a:lnTo>
                    <a:lnTo>
                      <a:pt x="632" y="491"/>
                    </a:lnTo>
                    <a:lnTo>
                      <a:pt x="637" y="492"/>
                    </a:lnTo>
                    <a:lnTo>
                      <a:pt x="650" y="493"/>
                    </a:lnTo>
                    <a:lnTo>
                      <a:pt x="667" y="492"/>
                    </a:lnTo>
                    <a:lnTo>
                      <a:pt x="688" y="490"/>
                    </a:lnTo>
                    <a:lnTo>
                      <a:pt x="713" y="486"/>
                    </a:lnTo>
                    <a:lnTo>
                      <a:pt x="719" y="482"/>
                    </a:lnTo>
                    <a:lnTo>
                      <a:pt x="723" y="479"/>
                    </a:lnTo>
                    <a:lnTo>
                      <a:pt x="727" y="476"/>
                    </a:lnTo>
                    <a:lnTo>
                      <a:pt x="731" y="471"/>
                    </a:lnTo>
                    <a:lnTo>
                      <a:pt x="738" y="461"/>
                    </a:lnTo>
                    <a:lnTo>
                      <a:pt x="743" y="448"/>
                    </a:lnTo>
                    <a:lnTo>
                      <a:pt x="749" y="435"/>
                    </a:lnTo>
                    <a:lnTo>
                      <a:pt x="752" y="420"/>
                    </a:lnTo>
                    <a:lnTo>
                      <a:pt x="756" y="405"/>
                    </a:lnTo>
                    <a:lnTo>
                      <a:pt x="758" y="390"/>
                    </a:lnTo>
                    <a:lnTo>
                      <a:pt x="764" y="361"/>
                    </a:lnTo>
                    <a:lnTo>
                      <a:pt x="769" y="338"/>
                    </a:lnTo>
                    <a:lnTo>
                      <a:pt x="771" y="328"/>
                    </a:lnTo>
                    <a:lnTo>
                      <a:pt x="775" y="321"/>
                    </a:lnTo>
                    <a:lnTo>
                      <a:pt x="776" y="317"/>
                    </a:lnTo>
                    <a:lnTo>
                      <a:pt x="778" y="315"/>
                    </a:lnTo>
                    <a:lnTo>
                      <a:pt x="780" y="314"/>
                    </a:lnTo>
                    <a:lnTo>
                      <a:pt x="782" y="314"/>
                    </a:lnTo>
                    <a:lnTo>
                      <a:pt x="834" y="311"/>
                    </a:lnTo>
                    <a:lnTo>
                      <a:pt x="869" y="309"/>
                    </a:lnTo>
                    <a:lnTo>
                      <a:pt x="881" y="309"/>
                    </a:lnTo>
                    <a:lnTo>
                      <a:pt x="890" y="311"/>
                    </a:lnTo>
                    <a:lnTo>
                      <a:pt x="894" y="312"/>
                    </a:lnTo>
                    <a:lnTo>
                      <a:pt x="897" y="314"/>
                    </a:lnTo>
                    <a:lnTo>
                      <a:pt x="899" y="316"/>
                    </a:lnTo>
                    <a:lnTo>
                      <a:pt x="901" y="318"/>
                    </a:lnTo>
                    <a:lnTo>
                      <a:pt x="903" y="327"/>
                    </a:lnTo>
                    <a:lnTo>
                      <a:pt x="904" y="338"/>
                    </a:lnTo>
                    <a:lnTo>
                      <a:pt x="903" y="352"/>
                    </a:lnTo>
                    <a:lnTo>
                      <a:pt x="902" y="369"/>
                    </a:lnTo>
                    <a:lnTo>
                      <a:pt x="898" y="417"/>
                    </a:lnTo>
                    <a:lnTo>
                      <a:pt x="895" y="486"/>
                    </a:lnTo>
                    <a:lnTo>
                      <a:pt x="896" y="481"/>
                    </a:lnTo>
                    <a:lnTo>
                      <a:pt x="897" y="478"/>
                    </a:lnTo>
                    <a:lnTo>
                      <a:pt x="899" y="477"/>
                    </a:lnTo>
                    <a:lnTo>
                      <a:pt x="902" y="476"/>
                    </a:lnTo>
                    <a:lnTo>
                      <a:pt x="910" y="476"/>
                    </a:lnTo>
                    <a:lnTo>
                      <a:pt x="918" y="475"/>
                    </a:lnTo>
                    <a:lnTo>
                      <a:pt x="923" y="474"/>
                    </a:lnTo>
                    <a:lnTo>
                      <a:pt x="928" y="471"/>
                    </a:lnTo>
                    <a:lnTo>
                      <a:pt x="932" y="465"/>
                    </a:lnTo>
                    <a:lnTo>
                      <a:pt x="936" y="459"/>
                    </a:lnTo>
                    <a:lnTo>
                      <a:pt x="940" y="449"/>
                    </a:lnTo>
                    <a:lnTo>
                      <a:pt x="944" y="437"/>
                    </a:lnTo>
                    <a:lnTo>
                      <a:pt x="946" y="421"/>
                    </a:lnTo>
                    <a:lnTo>
                      <a:pt x="948" y="402"/>
                    </a:lnTo>
                    <a:lnTo>
                      <a:pt x="974" y="392"/>
                    </a:lnTo>
                    <a:lnTo>
                      <a:pt x="1001" y="385"/>
                    </a:lnTo>
                    <a:lnTo>
                      <a:pt x="1028" y="380"/>
                    </a:lnTo>
                    <a:lnTo>
                      <a:pt x="1054" y="375"/>
                    </a:lnTo>
                    <a:lnTo>
                      <a:pt x="1081" y="374"/>
                    </a:lnTo>
                    <a:lnTo>
                      <a:pt x="1107" y="374"/>
                    </a:lnTo>
                    <a:lnTo>
                      <a:pt x="1120" y="375"/>
                    </a:lnTo>
                    <a:lnTo>
                      <a:pt x="1133" y="376"/>
                    </a:lnTo>
                    <a:lnTo>
                      <a:pt x="1144" y="378"/>
                    </a:lnTo>
                    <a:lnTo>
                      <a:pt x="1156" y="382"/>
                    </a:lnTo>
                    <a:lnTo>
                      <a:pt x="1168" y="385"/>
                    </a:lnTo>
                    <a:lnTo>
                      <a:pt x="1179" y="388"/>
                    </a:lnTo>
                    <a:lnTo>
                      <a:pt x="1190" y="393"/>
                    </a:lnTo>
                    <a:lnTo>
                      <a:pt x="1199" y="399"/>
                    </a:lnTo>
                    <a:lnTo>
                      <a:pt x="1208" y="404"/>
                    </a:lnTo>
                    <a:lnTo>
                      <a:pt x="1216" y="411"/>
                    </a:lnTo>
                    <a:lnTo>
                      <a:pt x="1225" y="418"/>
                    </a:lnTo>
                    <a:lnTo>
                      <a:pt x="1232" y="426"/>
                    </a:lnTo>
                    <a:lnTo>
                      <a:pt x="1239" y="434"/>
                    </a:lnTo>
                    <a:lnTo>
                      <a:pt x="1244" y="444"/>
                    </a:lnTo>
                    <a:lnTo>
                      <a:pt x="1248" y="454"/>
                    </a:lnTo>
                    <a:lnTo>
                      <a:pt x="1253" y="464"/>
                    </a:lnTo>
                    <a:lnTo>
                      <a:pt x="1255" y="476"/>
                    </a:lnTo>
                    <a:lnTo>
                      <a:pt x="1257" y="488"/>
                    </a:lnTo>
                    <a:lnTo>
                      <a:pt x="1258" y="501"/>
                    </a:lnTo>
                    <a:lnTo>
                      <a:pt x="1257" y="515"/>
                    </a:lnTo>
                    <a:lnTo>
                      <a:pt x="1276" y="495"/>
                    </a:lnTo>
                    <a:lnTo>
                      <a:pt x="1292" y="477"/>
                    </a:lnTo>
                    <a:lnTo>
                      <a:pt x="1307" y="463"/>
                    </a:lnTo>
                    <a:lnTo>
                      <a:pt x="1321" y="450"/>
                    </a:lnTo>
                    <a:lnTo>
                      <a:pt x="1334" y="442"/>
                    </a:lnTo>
                    <a:lnTo>
                      <a:pt x="1346" y="434"/>
                    </a:lnTo>
                    <a:lnTo>
                      <a:pt x="1351" y="432"/>
                    </a:lnTo>
                    <a:lnTo>
                      <a:pt x="1357" y="431"/>
                    </a:lnTo>
                    <a:lnTo>
                      <a:pt x="1362" y="430"/>
                    </a:lnTo>
                    <a:lnTo>
                      <a:pt x="1368" y="430"/>
                    </a:lnTo>
                    <a:lnTo>
                      <a:pt x="1372" y="431"/>
                    </a:lnTo>
                    <a:lnTo>
                      <a:pt x="1377" y="433"/>
                    </a:lnTo>
                    <a:lnTo>
                      <a:pt x="1381" y="435"/>
                    </a:lnTo>
                    <a:lnTo>
                      <a:pt x="1386" y="439"/>
                    </a:lnTo>
                    <a:lnTo>
                      <a:pt x="1390" y="443"/>
                    </a:lnTo>
                    <a:lnTo>
                      <a:pt x="1395" y="447"/>
                    </a:lnTo>
                    <a:lnTo>
                      <a:pt x="1400" y="454"/>
                    </a:lnTo>
                    <a:lnTo>
                      <a:pt x="1404" y="460"/>
                    </a:lnTo>
                    <a:lnTo>
                      <a:pt x="1414" y="476"/>
                    </a:lnTo>
                    <a:lnTo>
                      <a:pt x="1423" y="495"/>
                    </a:lnTo>
                    <a:lnTo>
                      <a:pt x="1433" y="518"/>
                    </a:lnTo>
                    <a:lnTo>
                      <a:pt x="1444" y="545"/>
                    </a:lnTo>
                    <a:lnTo>
                      <a:pt x="1448" y="542"/>
                    </a:lnTo>
                    <a:lnTo>
                      <a:pt x="1451" y="539"/>
                    </a:lnTo>
                    <a:lnTo>
                      <a:pt x="1454" y="537"/>
                    </a:lnTo>
                    <a:lnTo>
                      <a:pt x="1457" y="534"/>
                    </a:lnTo>
                    <a:lnTo>
                      <a:pt x="1462" y="525"/>
                    </a:lnTo>
                    <a:lnTo>
                      <a:pt x="1465" y="517"/>
                    </a:lnTo>
                    <a:lnTo>
                      <a:pt x="1467" y="507"/>
                    </a:lnTo>
                    <a:lnTo>
                      <a:pt x="1469" y="495"/>
                    </a:lnTo>
                    <a:lnTo>
                      <a:pt x="1470" y="484"/>
                    </a:lnTo>
                    <a:lnTo>
                      <a:pt x="1472" y="472"/>
                    </a:lnTo>
                    <a:lnTo>
                      <a:pt x="1473" y="446"/>
                    </a:lnTo>
                    <a:lnTo>
                      <a:pt x="1475" y="419"/>
                    </a:lnTo>
                    <a:lnTo>
                      <a:pt x="1477" y="407"/>
                    </a:lnTo>
                    <a:lnTo>
                      <a:pt x="1479" y="395"/>
                    </a:lnTo>
                    <a:lnTo>
                      <a:pt x="1483" y="384"/>
                    </a:lnTo>
                    <a:lnTo>
                      <a:pt x="1488" y="373"/>
                    </a:lnTo>
                    <a:lnTo>
                      <a:pt x="1497" y="373"/>
                    </a:lnTo>
                    <a:lnTo>
                      <a:pt x="1507" y="374"/>
                    </a:lnTo>
                    <a:lnTo>
                      <a:pt x="1517" y="376"/>
                    </a:lnTo>
                    <a:lnTo>
                      <a:pt x="1525" y="380"/>
                    </a:lnTo>
                    <a:lnTo>
                      <a:pt x="1533" y="383"/>
                    </a:lnTo>
                    <a:lnTo>
                      <a:pt x="1540" y="386"/>
                    </a:lnTo>
                    <a:lnTo>
                      <a:pt x="1548" y="391"/>
                    </a:lnTo>
                    <a:lnTo>
                      <a:pt x="1555" y="396"/>
                    </a:lnTo>
                    <a:lnTo>
                      <a:pt x="1562" y="402"/>
                    </a:lnTo>
                    <a:lnTo>
                      <a:pt x="1568" y="407"/>
                    </a:lnTo>
                    <a:lnTo>
                      <a:pt x="1573" y="415"/>
                    </a:lnTo>
                    <a:lnTo>
                      <a:pt x="1579" y="421"/>
                    </a:lnTo>
                    <a:lnTo>
                      <a:pt x="1588" y="436"/>
                    </a:lnTo>
                    <a:lnTo>
                      <a:pt x="1597" y="452"/>
                    </a:lnTo>
                    <a:lnTo>
                      <a:pt x="1604" y="470"/>
                    </a:lnTo>
                    <a:lnTo>
                      <a:pt x="1611" y="487"/>
                    </a:lnTo>
                    <a:lnTo>
                      <a:pt x="1616" y="504"/>
                    </a:lnTo>
                    <a:lnTo>
                      <a:pt x="1621" y="522"/>
                    </a:lnTo>
                    <a:lnTo>
                      <a:pt x="1624" y="538"/>
                    </a:lnTo>
                    <a:lnTo>
                      <a:pt x="1627" y="554"/>
                    </a:lnTo>
                    <a:lnTo>
                      <a:pt x="1629" y="569"/>
                    </a:lnTo>
                    <a:lnTo>
                      <a:pt x="1630" y="583"/>
                    </a:lnTo>
                    <a:lnTo>
                      <a:pt x="1675" y="539"/>
                    </a:lnTo>
                    <a:lnTo>
                      <a:pt x="1698" y="520"/>
                    </a:lnTo>
                    <a:lnTo>
                      <a:pt x="1701" y="520"/>
                    </a:lnTo>
                    <a:lnTo>
                      <a:pt x="1704" y="521"/>
                    </a:lnTo>
                    <a:lnTo>
                      <a:pt x="1706" y="523"/>
                    </a:lnTo>
                    <a:lnTo>
                      <a:pt x="1710" y="527"/>
                    </a:lnTo>
                    <a:lnTo>
                      <a:pt x="1717" y="542"/>
                    </a:lnTo>
                    <a:lnTo>
                      <a:pt x="1728" y="564"/>
                    </a:lnTo>
                    <a:lnTo>
                      <a:pt x="1740" y="576"/>
                    </a:lnTo>
                    <a:lnTo>
                      <a:pt x="1747" y="586"/>
                    </a:lnTo>
                    <a:lnTo>
                      <a:pt x="1752" y="597"/>
                    </a:lnTo>
                    <a:lnTo>
                      <a:pt x="1755" y="607"/>
                    </a:lnTo>
                    <a:lnTo>
                      <a:pt x="1755" y="615"/>
                    </a:lnTo>
                    <a:lnTo>
                      <a:pt x="1754" y="624"/>
                    </a:lnTo>
                    <a:lnTo>
                      <a:pt x="1750" y="633"/>
                    </a:lnTo>
                    <a:lnTo>
                      <a:pt x="1746" y="640"/>
                    </a:lnTo>
                    <a:lnTo>
                      <a:pt x="1736" y="654"/>
                    </a:lnTo>
                    <a:lnTo>
                      <a:pt x="1726" y="666"/>
                    </a:lnTo>
                    <a:lnTo>
                      <a:pt x="1720" y="671"/>
                    </a:lnTo>
                    <a:lnTo>
                      <a:pt x="1717" y="676"/>
                    </a:lnTo>
                    <a:lnTo>
                      <a:pt x="1714" y="682"/>
                    </a:lnTo>
                    <a:lnTo>
                      <a:pt x="1713" y="686"/>
                    </a:lnTo>
                    <a:lnTo>
                      <a:pt x="1714" y="702"/>
                    </a:lnTo>
                    <a:lnTo>
                      <a:pt x="1716" y="717"/>
                    </a:lnTo>
                    <a:lnTo>
                      <a:pt x="1719" y="731"/>
                    </a:lnTo>
                    <a:lnTo>
                      <a:pt x="1725" y="746"/>
                    </a:lnTo>
                    <a:lnTo>
                      <a:pt x="1730" y="760"/>
                    </a:lnTo>
                    <a:lnTo>
                      <a:pt x="1736" y="774"/>
                    </a:lnTo>
                    <a:lnTo>
                      <a:pt x="1744" y="787"/>
                    </a:lnTo>
                    <a:lnTo>
                      <a:pt x="1751" y="801"/>
                    </a:lnTo>
                    <a:lnTo>
                      <a:pt x="1767" y="828"/>
                    </a:lnTo>
                    <a:lnTo>
                      <a:pt x="1784" y="856"/>
                    </a:lnTo>
                    <a:lnTo>
                      <a:pt x="1791" y="869"/>
                    </a:lnTo>
                    <a:lnTo>
                      <a:pt x="1799" y="883"/>
                    </a:lnTo>
                    <a:lnTo>
                      <a:pt x="1805" y="897"/>
                    </a:lnTo>
                    <a:lnTo>
                      <a:pt x="1811" y="911"/>
                    </a:lnTo>
                    <a:lnTo>
                      <a:pt x="1819" y="950"/>
                    </a:lnTo>
                    <a:lnTo>
                      <a:pt x="1824" y="986"/>
                    </a:lnTo>
                    <a:lnTo>
                      <a:pt x="1825" y="1020"/>
                    </a:lnTo>
                    <a:lnTo>
                      <a:pt x="1823" y="1051"/>
                    </a:lnTo>
                    <a:lnTo>
                      <a:pt x="1818" y="1080"/>
                    </a:lnTo>
                    <a:lnTo>
                      <a:pt x="1809" y="1105"/>
                    </a:lnTo>
                    <a:lnTo>
                      <a:pt x="1799" y="1130"/>
                    </a:lnTo>
                    <a:lnTo>
                      <a:pt x="1786" y="1152"/>
                    </a:lnTo>
                    <a:lnTo>
                      <a:pt x="1770" y="1173"/>
                    </a:lnTo>
                    <a:lnTo>
                      <a:pt x="1751" y="1192"/>
                    </a:lnTo>
                    <a:lnTo>
                      <a:pt x="1732" y="1209"/>
                    </a:lnTo>
                    <a:lnTo>
                      <a:pt x="1711" y="1225"/>
                    </a:lnTo>
                    <a:lnTo>
                      <a:pt x="1687" y="1240"/>
                    </a:lnTo>
                    <a:lnTo>
                      <a:pt x="1663" y="1253"/>
                    </a:lnTo>
                    <a:lnTo>
                      <a:pt x="1638" y="1266"/>
                    </a:lnTo>
                    <a:lnTo>
                      <a:pt x="1611" y="1278"/>
                    </a:lnTo>
                    <a:lnTo>
                      <a:pt x="1583" y="1289"/>
                    </a:lnTo>
                    <a:lnTo>
                      <a:pt x="1555" y="1299"/>
                    </a:lnTo>
                    <a:lnTo>
                      <a:pt x="1527" y="1309"/>
                    </a:lnTo>
                    <a:lnTo>
                      <a:pt x="1498" y="1318"/>
                    </a:lnTo>
                    <a:lnTo>
                      <a:pt x="1442" y="1336"/>
                    </a:lnTo>
                    <a:lnTo>
                      <a:pt x="1386" y="1354"/>
                    </a:lnTo>
                    <a:lnTo>
                      <a:pt x="1359" y="1364"/>
                    </a:lnTo>
                    <a:lnTo>
                      <a:pt x="1333" y="1373"/>
                    </a:lnTo>
                    <a:lnTo>
                      <a:pt x="1309" y="1383"/>
                    </a:lnTo>
                    <a:lnTo>
                      <a:pt x="1285" y="1394"/>
                    </a:lnTo>
                    <a:lnTo>
                      <a:pt x="1264" y="1405"/>
                    </a:lnTo>
                    <a:lnTo>
                      <a:pt x="1243" y="1417"/>
                    </a:lnTo>
                    <a:lnTo>
                      <a:pt x="1225" y="1431"/>
                    </a:lnTo>
                    <a:lnTo>
                      <a:pt x="1209" y="1446"/>
                    </a:lnTo>
                    <a:lnTo>
                      <a:pt x="1195" y="1437"/>
                    </a:lnTo>
                    <a:lnTo>
                      <a:pt x="1180" y="1429"/>
                    </a:lnTo>
                    <a:lnTo>
                      <a:pt x="1165" y="1424"/>
                    </a:lnTo>
                    <a:lnTo>
                      <a:pt x="1149" y="1419"/>
                    </a:lnTo>
                    <a:lnTo>
                      <a:pt x="1133" y="1416"/>
                    </a:lnTo>
                    <a:lnTo>
                      <a:pt x="1117" y="1414"/>
                    </a:lnTo>
                    <a:lnTo>
                      <a:pt x="1099" y="1413"/>
                    </a:lnTo>
                    <a:lnTo>
                      <a:pt x="1082" y="1413"/>
                    </a:lnTo>
                    <a:lnTo>
                      <a:pt x="1065" y="1414"/>
                    </a:lnTo>
                    <a:lnTo>
                      <a:pt x="1047" y="1415"/>
                    </a:lnTo>
                    <a:lnTo>
                      <a:pt x="1030" y="1418"/>
                    </a:lnTo>
                    <a:lnTo>
                      <a:pt x="1012" y="1420"/>
                    </a:lnTo>
                    <a:lnTo>
                      <a:pt x="975" y="1429"/>
                    </a:lnTo>
                    <a:lnTo>
                      <a:pt x="939" y="1439"/>
                    </a:lnTo>
                    <a:lnTo>
                      <a:pt x="866" y="1459"/>
                    </a:lnTo>
                    <a:lnTo>
                      <a:pt x="797" y="1478"/>
                    </a:lnTo>
                    <a:lnTo>
                      <a:pt x="781" y="1483"/>
                    </a:lnTo>
                    <a:lnTo>
                      <a:pt x="765" y="1486"/>
                    </a:lnTo>
                    <a:lnTo>
                      <a:pt x="749" y="1489"/>
                    </a:lnTo>
                    <a:lnTo>
                      <a:pt x="734" y="1491"/>
                    </a:lnTo>
                    <a:lnTo>
                      <a:pt x="720" y="1492"/>
                    </a:lnTo>
                    <a:lnTo>
                      <a:pt x="705" y="1492"/>
                    </a:lnTo>
                    <a:lnTo>
                      <a:pt x="692" y="1491"/>
                    </a:lnTo>
                    <a:lnTo>
                      <a:pt x="679" y="1490"/>
                    </a:lnTo>
                    <a:lnTo>
                      <a:pt x="657" y="1482"/>
                    </a:lnTo>
                    <a:lnTo>
                      <a:pt x="635" y="1471"/>
                    </a:lnTo>
                    <a:lnTo>
                      <a:pt x="615" y="1459"/>
                    </a:lnTo>
                    <a:lnTo>
                      <a:pt x="594" y="1447"/>
                    </a:lnTo>
                    <a:lnTo>
                      <a:pt x="575" y="1433"/>
                    </a:lnTo>
                    <a:lnTo>
                      <a:pt x="556" y="1418"/>
                    </a:lnTo>
                    <a:lnTo>
                      <a:pt x="538" y="1402"/>
                    </a:lnTo>
                    <a:lnTo>
                      <a:pt x="520" y="1385"/>
                    </a:lnTo>
                    <a:lnTo>
                      <a:pt x="486" y="1350"/>
                    </a:lnTo>
                    <a:lnTo>
                      <a:pt x="453" y="1313"/>
                    </a:lnTo>
                    <a:lnTo>
                      <a:pt x="420" y="1275"/>
                    </a:lnTo>
                    <a:lnTo>
                      <a:pt x="387" y="1237"/>
                    </a:lnTo>
                    <a:lnTo>
                      <a:pt x="370" y="1219"/>
                    </a:lnTo>
                    <a:lnTo>
                      <a:pt x="354" y="1201"/>
                    </a:lnTo>
                    <a:lnTo>
                      <a:pt x="337" y="1184"/>
                    </a:lnTo>
                    <a:lnTo>
                      <a:pt x="320" y="1166"/>
                    </a:lnTo>
                    <a:lnTo>
                      <a:pt x="302" y="1150"/>
                    </a:lnTo>
                    <a:lnTo>
                      <a:pt x="283" y="1135"/>
                    </a:lnTo>
                    <a:lnTo>
                      <a:pt x="265" y="1121"/>
                    </a:lnTo>
                    <a:lnTo>
                      <a:pt x="246" y="1109"/>
                    </a:lnTo>
                    <a:lnTo>
                      <a:pt x="226" y="1097"/>
                    </a:lnTo>
                    <a:lnTo>
                      <a:pt x="205" y="1086"/>
                    </a:lnTo>
                    <a:lnTo>
                      <a:pt x="184" y="1077"/>
                    </a:lnTo>
                    <a:lnTo>
                      <a:pt x="161" y="1070"/>
                    </a:lnTo>
                    <a:lnTo>
                      <a:pt x="138" y="1063"/>
                    </a:lnTo>
                    <a:lnTo>
                      <a:pt x="114" y="1060"/>
                    </a:lnTo>
                    <a:lnTo>
                      <a:pt x="88" y="1058"/>
                    </a:lnTo>
                    <a:lnTo>
                      <a:pt x="61" y="1059"/>
                    </a:lnTo>
                    <a:lnTo>
                      <a:pt x="60" y="1000"/>
                    </a:lnTo>
                    <a:lnTo>
                      <a:pt x="57" y="961"/>
                    </a:lnTo>
                    <a:lnTo>
                      <a:pt x="57" y="948"/>
                    </a:lnTo>
                    <a:lnTo>
                      <a:pt x="57" y="938"/>
                    </a:lnTo>
                    <a:lnTo>
                      <a:pt x="57" y="935"/>
                    </a:lnTo>
                    <a:lnTo>
                      <a:pt x="58" y="932"/>
                    </a:lnTo>
                    <a:lnTo>
                      <a:pt x="59" y="929"/>
                    </a:lnTo>
                    <a:lnTo>
                      <a:pt x="61" y="927"/>
                    </a:lnTo>
                    <a:lnTo>
                      <a:pt x="66" y="926"/>
                    </a:lnTo>
                    <a:lnTo>
                      <a:pt x="73" y="926"/>
                    </a:lnTo>
                    <a:lnTo>
                      <a:pt x="84" y="927"/>
                    </a:lnTo>
                    <a:lnTo>
                      <a:pt x="97" y="929"/>
                    </a:lnTo>
                    <a:lnTo>
                      <a:pt x="114" y="932"/>
                    </a:lnTo>
                    <a:lnTo>
                      <a:pt x="134" y="934"/>
                    </a:lnTo>
                    <a:lnTo>
                      <a:pt x="159" y="936"/>
                    </a:lnTo>
                    <a:lnTo>
                      <a:pt x="189" y="936"/>
                    </a:lnTo>
                    <a:lnTo>
                      <a:pt x="204" y="921"/>
                    </a:lnTo>
                    <a:lnTo>
                      <a:pt x="217" y="906"/>
                    </a:lnTo>
                    <a:lnTo>
                      <a:pt x="228" y="891"/>
                    </a:lnTo>
                    <a:lnTo>
                      <a:pt x="237" y="876"/>
                    </a:lnTo>
                    <a:lnTo>
                      <a:pt x="245" y="861"/>
                    </a:lnTo>
                    <a:lnTo>
                      <a:pt x="251" y="846"/>
                    </a:lnTo>
                    <a:lnTo>
                      <a:pt x="257" y="832"/>
                    </a:lnTo>
                    <a:lnTo>
                      <a:pt x="260" y="817"/>
                    </a:lnTo>
                    <a:lnTo>
                      <a:pt x="261" y="803"/>
                    </a:lnTo>
                    <a:lnTo>
                      <a:pt x="262" y="789"/>
                    </a:lnTo>
                    <a:lnTo>
                      <a:pt x="261" y="776"/>
                    </a:lnTo>
                    <a:lnTo>
                      <a:pt x="259" y="763"/>
                    </a:lnTo>
                    <a:lnTo>
                      <a:pt x="256" y="750"/>
                    </a:lnTo>
                    <a:lnTo>
                      <a:pt x="251" y="738"/>
                    </a:lnTo>
                    <a:lnTo>
                      <a:pt x="245" y="726"/>
                    </a:lnTo>
                    <a:lnTo>
                      <a:pt x="238" y="715"/>
                    </a:lnTo>
                    <a:lnTo>
                      <a:pt x="230" y="704"/>
                    </a:lnTo>
                    <a:lnTo>
                      <a:pt x="221" y="695"/>
                    </a:lnTo>
                    <a:lnTo>
                      <a:pt x="212" y="685"/>
                    </a:lnTo>
                    <a:lnTo>
                      <a:pt x="201" y="676"/>
                    </a:lnTo>
                    <a:lnTo>
                      <a:pt x="189" y="668"/>
                    </a:lnTo>
                    <a:lnTo>
                      <a:pt x="177" y="661"/>
                    </a:lnTo>
                    <a:lnTo>
                      <a:pt x="164" y="655"/>
                    </a:lnTo>
                    <a:lnTo>
                      <a:pt x="150" y="649"/>
                    </a:lnTo>
                    <a:lnTo>
                      <a:pt x="137" y="644"/>
                    </a:lnTo>
                    <a:lnTo>
                      <a:pt x="122" y="640"/>
                    </a:lnTo>
                    <a:lnTo>
                      <a:pt x="107" y="637"/>
                    </a:lnTo>
                    <a:lnTo>
                      <a:pt x="90" y="635"/>
                    </a:lnTo>
                    <a:lnTo>
                      <a:pt x="73" y="634"/>
                    </a:lnTo>
                    <a:lnTo>
                      <a:pt x="57" y="634"/>
                    </a:lnTo>
                    <a:lnTo>
                      <a:pt x="40" y="636"/>
                    </a:lnTo>
                    <a:lnTo>
                      <a:pt x="23" y="638"/>
                    </a:lnTo>
                    <a:lnTo>
                      <a:pt x="14" y="621"/>
                    </a:lnTo>
                    <a:lnTo>
                      <a:pt x="8" y="605"/>
                    </a:lnTo>
                    <a:lnTo>
                      <a:pt x="4" y="591"/>
                    </a:lnTo>
                    <a:lnTo>
                      <a:pt x="1" y="578"/>
                    </a:lnTo>
                    <a:lnTo>
                      <a:pt x="0" y="566"/>
                    </a:lnTo>
                    <a:lnTo>
                      <a:pt x="0" y="555"/>
                    </a:lnTo>
                    <a:lnTo>
                      <a:pt x="2" y="546"/>
                    </a:lnTo>
                    <a:lnTo>
                      <a:pt x="7" y="536"/>
                    </a:lnTo>
                    <a:lnTo>
                      <a:pt x="11" y="529"/>
                    </a:lnTo>
                    <a:lnTo>
                      <a:pt x="18" y="522"/>
                    </a:lnTo>
                    <a:lnTo>
                      <a:pt x="25" y="517"/>
                    </a:lnTo>
                    <a:lnTo>
                      <a:pt x="33" y="511"/>
                    </a:lnTo>
                    <a:lnTo>
                      <a:pt x="42" y="507"/>
                    </a:lnTo>
                    <a:lnTo>
                      <a:pt x="52" y="504"/>
                    </a:lnTo>
                    <a:lnTo>
                      <a:pt x="63" y="502"/>
                    </a:lnTo>
                    <a:lnTo>
                      <a:pt x="74" y="500"/>
                    </a:lnTo>
                    <a:lnTo>
                      <a:pt x="86" y="499"/>
                    </a:lnTo>
                    <a:lnTo>
                      <a:pt x="99" y="497"/>
                    </a:lnTo>
                    <a:lnTo>
                      <a:pt x="111" y="497"/>
                    </a:lnTo>
                    <a:lnTo>
                      <a:pt x="125" y="499"/>
                    </a:lnTo>
                    <a:lnTo>
                      <a:pt x="152" y="502"/>
                    </a:lnTo>
                    <a:lnTo>
                      <a:pt x="178" y="506"/>
                    </a:lnTo>
                    <a:lnTo>
                      <a:pt x="205" y="511"/>
                    </a:lnTo>
                    <a:lnTo>
                      <a:pt x="230" y="519"/>
                    </a:lnTo>
                    <a:lnTo>
                      <a:pt x="252" y="526"/>
                    </a:lnTo>
                    <a:lnTo>
                      <a:pt x="273" y="535"/>
                    </a:lnTo>
                    <a:lnTo>
                      <a:pt x="380" y="427"/>
                    </a:lnTo>
                    <a:lnTo>
                      <a:pt x="372" y="419"/>
                    </a:lnTo>
                    <a:lnTo>
                      <a:pt x="364" y="413"/>
                    </a:lnTo>
                    <a:lnTo>
                      <a:pt x="354" y="407"/>
                    </a:lnTo>
                    <a:lnTo>
                      <a:pt x="346" y="401"/>
                    </a:lnTo>
                    <a:lnTo>
                      <a:pt x="325" y="391"/>
                    </a:lnTo>
                    <a:lnTo>
                      <a:pt x="305" y="382"/>
                    </a:lnTo>
                    <a:lnTo>
                      <a:pt x="262" y="366"/>
                    </a:lnTo>
                    <a:lnTo>
                      <a:pt x="219" y="348"/>
                    </a:lnTo>
                    <a:lnTo>
                      <a:pt x="200" y="340"/>
                    </a:lnTo>
                    <a:lnTo>
                      <a:pt x="180" y="330"/>
                    </a:lnTo>
                    <a:lnTo>
                      <a:pt x="172" y="325"/>
                    </a:lnTo>
                    <a:lnTo>
                      <a:pt x="164" y="320"/>
                    </a:lnTo>
                    <a:lnTo>
                      <a:pt x="157" y="313"/>
                    </a:lnTo>
                    <a:lnTo>
                      <a:pt x="149" y="307"/>
                    </a:lnTo>
                    <a:lnTo>
                      <a:pt x="143" y="299"/>
                    </a:lnTo>
                    <a:lnTo>
                      <a:pt x="138" y="292"/>
                    </a:lnTo>
                    <a:lnTo>
                      <a:pt x="132" y="283"/>
                    </a:lnTo>
                    <a:lnTo>
                      <a:pt x="128" y="274"/>
                    </a:lnTo>
                    <a:lnTo>
                      <a:pt x="125" y="265"/>
                    </a:lnTo>
                    <a:lnTo>
                      <a:pt x="123" y="254"/>
                    </a:lnTo>
                    <a:lnTo>
                      <a:pt x="122" y="242"/>
                    </a:lnTo>
                    <a:lnTo>
                      <a:pt x="120" y="2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3" name="Freeform 179"/>
              <p:cNvSpPr>
                <a:spLocks noEditPoints="1"/>
              </p:cNvSpPr>
              <p:nvPr/>
            </p:nvSpPr>
            <p:spPr bwMode="auto">
              <a:xfrm>
                <a:off x="4035437" y="1686993"/>
                <a:ext cx="368302" cy="392114"/>
              </a:xfrm>
              <a:custGeom>
                <a:avLst/>
                <a:gdLst>
                  <a:gd name="T0" fmla="*/ 394 w 1860"/>
                  <a:gd name="T1" fmla="*/ 82 h 1978"/>
                  <a:gd name="T2" fmla="*/ 414 w 1860"/>
                  <a:gd name="T3" fmla="*/ 116 h 1978"/>
                  <a:gd name="T4" fmla="*/ 493 w 1860"/>
                  <a:gd name="T5" fmla="*/ 101 h 1978"/>
                  <a:gd name="T6" fmla="*/ 463 w 1860"/>
                  <a:gd name="T7" fmla="*/ 16 h 1978"/>
                  <a:gd name="T8" fmla="*/ 625 w 1860"/>
                  <a:gd name="T9" fmla="*/ 93 h 1978"/>
                  <a:gd name="T10" fmla="*/ 653 w 1860"/>
                  <a:gd name="T11" fmla="*/ 149 h 1978"/>
                  <a:gd name="T12" fmla="*/ 689 w 1860"/>
                  <a:gd name="T13" fmla="*/ 322 h 1978"/>
                  <a:gd name="T14" fmla="*/ 649 w 1860"/>
                  <a:gd name="T15" fmla="*/ 479 h 1978"/>
                  <a:gd name="T16" fmla="*/ 681 w 1860"/>
                  <a:gd name="T17" fmla="*/ 526 h 1978"/>
                  <a:gd name="T18" fmla="*/ 724 w 1860"/>
                  <a:gd name="T19" fmla="*/ 487 h 1978"/>
                  <a:gd name="T20" fmla="*/ 751 w 1860"/>
                  <a:gd name="T21" fmla="*/ 509 h 1978"/>
                  <a:gd name="T22" fmla="*/ 799 w 1860"/>
                  <a:gd name="T23" fmla="*/ 314 h 1978"/>
                  <a:gd name="T24" fmla="*/ 848 w 1860"/>
                  <a:gd name="T25" fmla="*/ 346 h 1978"/>
                  <a:gd name="T26" fmla="*/ 934 w 1860"/>
                  <a:gd name="T27" fmla="*/ 330 h 1978"/>
                  <a:gd name="T28" fmla="*/ 898 w 1860"/>
                  <a:gd name="T29" fmla="*/ 438 h 1978"/>
                  <a:gd name="T30" fmla="*/ 923 w 1860"/>
                  <a:gd name="T31" fmla="*/ 508 h 1978"/>
                  <a:gd name="T32" fmla="*/ 976 w 1860"/>
                  <a:gd name="T33" fmla="*/ 463 h 1978"/>
                  <a:gd name="T34" fmla="*/ 979 w 1860"/>
                  <a:gd name="T35" fmla="*/ 395 h 1978"/>
                  <a:gd name="T36" fmla="*/ 1141 w 1860"/>
                  <a:gd name="T37" fmla="*/ 375 h 1978"/>
                  <a:gd name="T38" fmla="*/ 1248 w 1860"/>
                  <a:gd name="T39" fmla="*/ 418 h 1978"/>
                  <a:gd name="T40" fmla="*/ 1292 w 1860"/>
                  <a:gd name="T41" fmla="*/ 514 h 1978"/>
                  <a:gd name="T42" fmla="*/ 1346 w 1860"/>
                  <a:gd name="T43" fmla="*/ 442 h 1978"/>
                  <a:gd name="T44" fmla="*/ 1386 w 1860"/>
                  <a:gd name="T45" fmla="*/ 431 h 1978"/>
                  <a:gd name="T46" fmla="*/ 1396 w 1860"/>
                  <a:gd name="T47" fmla="*/ 472 h 1978"/>
                  <a:gd name="T48" fmla="*/ 1471 w 1860"/>
                  <a:gd name="T49" fmla="*/ 476 h 1978"/>
                  <a:gd name="T50" fmla="*/ 1481 w 1860"/>
                  <a:gd name="T51" fmla="*/ 403 h 1978"/>
                  <a:gd name="T52" fmla="*/ 1531 w 1860"/>
                  <a:gd name="T53" fmla="*/ 375 h 1978"/>
                  <a:gd name="T54" fmla="*/ 1505 w 1860"/>
                  <a:gd name="T55" fmla="*/ 373 h 1978"/>
                  <a:gd name="T56" fmla="*/ 1597 w 1860"/>
                  <a:gd name="T57" fmla="*/ 472 h 1978"/>
                  <a:gd name="T58" fmla="*/ 1680 w 1860"/>
                  <a:gd name="T59" fmla="*/ 544 h 1978"/>
                  <a:gd name="T60" fmla="*/ 1713 w 1860"/>
                  <a:gd name="T61" fmla="*/ 520 h 1978"/>
                  <a:gd name="T62" fmla="*/ 1757 w 1860"/>
                  <a:gd name="T63" fmla="*/ 565 h 1978"/>
                  <a:gd name="T64" fmla="*/ 1790 w 1860"/>
                  <a:gd name="T65" fmla="*/ 640 h 1978"/>
                  <a:gd name="T66" fmla="*/ 1733 w 1860"/>
                  <a:gd name="T67" fmla="*/ 594 h 1978"/>
                  <a:gd name="T68" fmla="*/ 1748 w 1860"/>
                  <a:gd name="T69" fmla="*/ 721 h 1978"/>
                  <a:gd name="T70" fmla="*/ 1747 w 1860"/>
                  <a:gd name="T71" fmla="*/ 703 h 1978"/>
                  <a:gd name="T72" fmla="*/ 1855 w 1860"/>
                  <a:gd name="T73" fmla="*/ 979 h 1978"/>
                  <a:gd name="T74" fmla="*/ 1690 w 1860"/>
                  <a:gd name="T75" fmla="*/ 1285 h 1978"/>
                  <a:gd name="T76" fmla="*/ 1725 w 1860"/>
                  <a:gd name="T77" fmla="*/ 1221 h 1978"/>
                  <a:gd name="T78" fmla="*/ 1479 w 1860"/>
                  <a:gd name="T79" fmla="*/ 1365 h 1978"/>
                  <a:gd name="T80" fmla="*/ 1292 w 1860"/>
                  <a:gd name="T81" fmla="*/ 1397 h 1978"/>
                  <a:gd name="T82" fmla="*/ 1148 w 1860"/>
                  <a:gd name="T83" fmla="*/ 1450 h 1978"/>
                  <a:gd name="T84" fmla="*/ 1115 w 1860"/>
                  <a:gd name="T85" fmla="*/ 1413 h 1978"/>
                  <a:gd name="T86" fmla="*/ 704 w 1860"/>
                  <a:gd name="T87" fmla="*/ 1525 h 1978"/>
                  <a:gd name="T88" fmla="*/ 691 w 1860"/>
                  <a:gd name="T89" fmla="*/ 1523 h 1978"/>
                  <a:gd name="T90" fmla="*/ 567 w 1860"/>
                  <a:gd name="T91" fmla="*/ 1406 h 1978"/>
                  <a:gd name="T92" fmla="*/ 210 w 1860"/>
                  <a:gd name="T93" fmla="*/ 1117 h 1978"/>
                  <a:gd name="T94" fmla="*/ 208 w 1860"/>
                  <a:gd name="T95" fmla="*/ 1078 h 1978"/>
                  <a:gd name="T96" fmla="*/ 61 w 1860"/>
                  <a:gd name="T97" fmla="*/ 1047 h 1978"/>
                  <a:gd name="T98" fmla="*/ 92 w 1860"/>
                  <a:gd name="T99" fmla="*/ 984 h 1978"/>
                  <a:gd name="T100" fmla="*/ 173 w 1860"/>
                  <a:gd name="T101" fmla="*/ 969 h 1978"/>
                  <a:gd name="T102" fmla="*/ 294 w 1860"/>
                  <a:gd name="T103" fmla="*/ 834 h 1978"/>
                  <a:gd name="T104" fmla="*/ 277 w 1860"/>
                  <a:gd name="T105" fmla="*/ 734 h 1978"/>
                  <a:gd name="T106" fmla="*/ 203 w 1860"/>
                  <a:gd name="T107" fmla="*/ 663 h 1978"/>
                  <a:gd name="T108" fmla="*/ 37 w 1860"/>
                  <a:gd name="T109" fmla="*/ 638 h 1978"/>
                  <a:gd name="T110" fmla="*/ 4 w 1860"/>
                  <a:gd name="T111" fmla="*/ 614 h 1978"/>
                  <a:gd name="T112" fmla="*/ 0 w 1860"/>
                  <a:gd name="T113" fmla="*/ 576 h 1978"/>
                  <a:gd name="T114" fmla="*/ 0 w 1860"/>
                  <a:gd name="T115" fmla="*/ 576 h 1978"/>
                  <a:gd name="T116" fmla="*/ 234 w 1860"/>
                  <a:gd name="T117" fmla="*/ 514 h 1978"/>
                  <a:gd name="T118" fmla="*/ 278 w 1860"/>
                  <a:gd name="T119" fmla="*/ 539 h 1978"/>
                  <a:gd name="T120" fmla="*/ 351 w 1860"/>
                  <a:gd name="T121" fmla="*/ 393 h 1978"/>
                  <a:gd name="T122" fmla="*/ 121 w 1860"/>
                  <a:gd name="T123" fmla="*/ 265 h 1978"/>
                  <a:gd name="T124" fmla="*/ 120 w 1860"/>
                  <a:gd name="T125" fmla="*/ 241 h 1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0" h="1978">
                    <a:moveTo>
                      <a:pt x="126" y="236"/>
                    </a:moveTo>
                    <a:lnTo>
                      <a:pt x="152" y="210"/>
                    </a:lnTo>
                    <a:lnTo>
                      <a:pt x="186" y="181"/>
                    </a:lnTo>
                    <a:lnTo>
                      <a:pt x="223" y="150"/>
                    </a:lnTo>
                    <a:lnTo>
                      <a:pt x="263" y="120"/>
                    </a:lnTo>
                    <a:lnTo>
                      <a:pt x="283" y="148"/>
                    </a:lnTo>
                    <a:lnTo>
                      <a:pt x="245" y="177"/>
                    </a:lnTo>
                    <a:lnTo>
                      <a:pt x="208" y="207"/>
                    </a:lnTo>
                    <a:lnTo>
                      <a:pt x="176" y="235"/>
                    </a:lnTo>
                    <a:lnTo>
                      <a:pt x="150" y="260"/>
                    </a:lnTo>
                    <a:lnTo>
                      <a:pt x="126" y="236"/>
                    </a:lnTo>
                    <a:close/>
                    <a:moveTo>
                      <a:pt x="263" y="120"/>
                    </a:moveTo>
                    <a:lnTo>
                      <a:pt x="294" y="99"/>
                    </a:lnTo>
                    <a:lnTo>
                      <a:pt x="324" y="79"/>
                    </a:lnTo>
                    <a:lnTo>
                      <a:pt x="339" y="71"/>
                    </a:lnTo>
                    <a:lnTo>
                      <a:pt x="354" y="63"/>
                    </a:lnTo>
                    <a:lnTo>
                      <a:pt x="368" y="56"/>
                    </a:lnTo>
                    <a:lnTo>
                      <a:pt x="382" y="50"/>
                    </a:lnTo>
                    <a:lnTo>
                      <a:pt x="394" y="82"/>
                    </a:lnTo>
                    <a:lnTo>
                      <a:pt x="381" y="88"/>
                    </a:lnTo>
                    <a:lnTo>
                      <a:pt x="368" y="94"/>
                    </a:lnTo>
                    <a:lnTo>
                      <a:pt x="355" y="101"/>
                    </a:lnTo>
                    <a:lnTo>
                      <a:pt x="341" y="109"/>
                    </a:lnTo>
                    <a:lnTo>
                      <a:pt x="312" y="127"/>
                    </a:lnTo>
                    <a:lnTo>
                      <a:pt x="283" y="148"/>
                    </a:lnTo>
                    <a:lnTo>
                      <a:pt x="263" y="120"/>
                    </a:lnTo>
                    <a:close/>
                    <a:moveTo>
                      <a:pt x="382" y="50"/>
                    </a:moveTo>
                    <a:lnTo>
                      <a:pt x="392" y="47"/>
                    </a:lnTo>
                    <a:lnTo>
                      <a:pt x="399" y="54"/>
                    </a:lnTo>
                    <a:lnTo>
                      <a:pt x="387" y="66"/>
                    </a:lnTo>
                    <a:lnTo>
                      <a:pt x="382" y="50"/>
                    </a:lnTo>
                    <a:close/>
                    <a:moveTo>
                      <a:pt x="399" y="54"/>
                    </a:moveTo>
                    <a:lnTo>
                      <a:pt x="414" y="67"/>
                    </a:lnTo>
                    <a:lnTo>
                      <a:pt x="427" y="80"/>
                    </a:lnTo>
                    <a:lnTo>
                      <a:pt x="439" y="91"/>
                    </a:lnTo>
                    <a:lnTo>
                      <a:pt x="448" y="101"/>
                    </a:lnTo>
                    <a:lnTo>
                      <a:pt x="424" y="125"/>
                    </a:lnTo>
                    <a:lnTo>
                      <a:pt x="414" y="116"/>
                    </a:lnTo>
                    <a:lnTo>
                      <a:pt x="403" y="105"/>
                    </a:lnTo>
                    <a:lnTo>
                      <a:pt x="391" y="92"/>
                    </a:lnTo>
                    <a:lnTo>
                      <a:pt x="375" y="79"/>
                    </a:lnTo>
                    <a:lnTo>
                      <a:pt x="399" y="54"/>
                    </a:lnTo>
                    <a:close/>
                    <a:moveTo>
                      <a:pt x="448" y="101"/>
                    </a:moveTo>
                    <a:lnTo>
                      <a:pt x="458" y="119"/>
                    </a:lnTo>
                    <a:lnTo>
                      <a:pt x="462" y="124"/>
                    </a:lnTo>
                    <a:lnTo>
                      <a:pt x="478" y="155"/>
                    </a:lnTo>
                    <a:lnTo>
                      <a:pt x="472" y="157"/>
                    </a:lnTo>
                    <a:lnTo>
                      <a:pt x="467" y="157"/>
                    </a:lnTo>
                    <a:lnTo>
                      <a:pt x="461" y="156"/>
                    </a:lnTo>
                    <a:lnTo>
                      <a:pt x="455" y="153"/>
                    </a:lnTo>
                    <a:lnTo>
                      <a:pt x="441" y="141"/>
                    </a:lnTo>
                    <a:lnTo>
                      <a:pt x="424" y="125"/>
                    </a:lnTo>
                    <a:lnTo>
                      <a:pt x="448" y="101"/>
                    </a:lnTo>
                    <a:close/>
                    <a:moveTo>
                      <a:pt x="462" y="124"/>
                    </a:moveTo>
                    <a:lnTo>
                      <a:pt x="462" y="118"/>
                    </a:lnTo>
                    <a:lnTo>
                      <a:pt x="459" y="100"/>
                    </a:lnTo>
                    <a:lnTo>
                      <a:pt x="493" y="101"/>
                    </a:lnTo>
                    <a:lnTo>
                      <a:pt x="492" y="121"/>
                    </a:lnTo>
                    <a:lnTo>
                      <a:pt x="490" y="137"/>
                    </a:lnTo>
                    <a:lnTo>
                      <a:pt x="488" y="142"/>
                    </a:lnTo>
                    <a:lnTo>
                      <a:pt x="486" y="148"/>
                    </a:lnTo>
                    <a:lnTo>
                      <a:pt x="483" y="152"/>
                    </a:lnTo>
                    <a:lnTo>
                      <a:pt x="478" y="155"/>
                    </a:lnTo>
                    <a:lnTo>
                      <a:pt x="462" y="124"/>
                    </a:lnTo>
                    <a:close/>
                    <a:moveTo>
                      <a:pt x="459" y="100"/>
                    </a:moveTo>
                    <a:lnTo>
                      <a:pt x="459" y="84"/>
                    </a:lnTo>
                    <a:lnTo>
                      <a:pt x="460" y="64"/>
                    </a:lnTo>
                    <a:lnTo>
                      <a:pt x="461" y="42"/>
                    </a:lnTo>
                    <a:lnTo>
                      <a:pt x="463" y="16"/>
                    </a:lnTo>
                    <a:lnTo>
                      <a:pt x="498" y="19"/>
                    </a:lnTo>
                    <a:lnTo>
                      <a:pt x="496" y="44"/>
                    </a:lnTo>
                    <a:lnTo>
                      <a:pt x="495" y="65"/>
                    </a:lnTo>
                    <a:lnTo>
                      <a:pt x="493" y="85"/>
                    </a:lnTo>
                    <a:lnTo>
                      <a:pt x="493" y="101"/>
                    </a:lnTo>
                    <a:lnTo>
                      <a:pt x="459" y="100"/>
                    </a:lnTo>
                    <a:close/>
                    <a:moveTo>
                      <a:pt x="463" y="16"/>
                    </a:moveTo>
                    <a:lnTo>
                      <a:pt x="466" y="0"/>
                    </a:lnTo>
                    <a:lnTo>
                      <a:pt x="481" y="0"/>
                    </a:lnTo>
                    <a:lnTo>
                      <a:pt x="481" y="17"/>
                    </a:lnTo>
                    <a:lnTo>
                      <a:pt x="463" y="16"/>
                    </a:lnTo>
                    <a:close/>
                    <a:moveTo>
                      <a:pt x="481" y="0"/>
                    </a:moveTo>
                    <a:lnTo>
                      <a:pt x="492" y="1"/>
                    </a:lnTo>
                    <a:lnTo>
                      <a:pt x="503" y="2"/>
                    </a:lnTo>
                    <a:lnTo>
                      <a:pt x="515" y="4"/>
                    </a:lnTo>
                    <a:lnTo>
                      <a:pt x="526" y="7"/>
                    </a:lnTo>
                    <a:lnTo>
                      <a:pt x="535" y="11"/>
                    </a:lnTo>
                    <a:lnTo>
                      <a:pt x="545" y="15"/>
                    </a:lnTo>
                    <a:lnTo>
                      <a:pt x="555" y="20"/>
                    </a:lnTo>
                    <a:lnTo>
                      <a:pt x="564" y="27"/>
                    </a:lnTo>
                    <a:lnTo>
                      <a:pt x="573" y="33"/>
                    </a:lnTo>
                    <a:lnTo>
                      <a:pt x="581" y="40"/>
                    </a:lnTo>
                    <a:lnTo>
                      <a:pt x="589" y="47"/>
                    </a:lnTo>
                    <a:lnTo>
                      <a:pt x="597" y="56"/>
                    </a:lnTo>
                    <a:lnTo>
                      <a:pt x="611" y="73"/>
                    </a:lnTo>
                    <a:lnTo>
                      <a:pt x="625" y="93"/>
                    </a:lnTo>
                    <a:lnTo>
                      <a:pt x="596" y="111"/>
                    </a:lnTo>
                    <a:lnTo>
                      <a:pt x="585" y="95"/>
                    </a:lnTo>
                    <a:lnTo>
                      <a:pt x="573" y="80"/>
                    </a:lnTo>
                    <a:lnTo>
                      <a:pt x="560" y="67"/>
                    </a:lnTo>
                    <a:lnTo>
                      <a:pt x="546" y="56"/>
                    </a:lnTo>
                    <a:lnTo>
                      <a:pt x="538" y="51"/>
                    </a:lnTo>
                    <a:lnTo>
                      <a:pt x="531" y="47"/>
                    </a:lnTo>
                    <a:lnTo>
                      <a:pt x="523" y="44"/>
                    </a:lnTo>
                    <a:lnTo>
                      <a:pt x="516" y="41"/>
                    </a:lnTo>
                    <a:lnTo>
                      <a:pt x="507" y="37"/>
                    </a:lnTo>
                    <a:lnTo>
                      <a:pt x="499" y="36"/>
                    </a:lnTo>
                    <a:lnTo>
                      <a:pt x="490" y="35"/>
                    </a:lnTo>
                    <a:lnTo>
                      <a:pt x="481" y="34"/>
                    </a:lnTo>
                    <a:lnTo>
                      <a:pt x="481" y="0"/>
                    </a:lnTo>
                    <a:close/>
                    <a:moveTo>
                      <a:pt x="625" y="93"/>
                    </a:moveTo>
                    <a:lnTo>
                      <a:pt x="633" y="106"/>
                    </a:lnTo>
                    <a:lnTo>
                      <a:pt x="640" y="120"/>
                    </a:lnTo>
                    <a:lnTo>
                      <a:pt x="647" y="134"/>
                    </a:lnTo>
                    <a:lnTo>
                      <a:pt x="653" y="149"/>
                    </a:lnTo>
                    <a:lnTo>
                      <a:pt x="664" y="178"/>
                    </a:lnTo>
                    <a:lnTo>
                      <a:pt x="674" y="209"/>
                    </a:lnTo>
                    <a:lnTo>
                      <a:pt x="680" y="239"/>
                    </a:lnTo>
                    <a:lnTo>
                      <a:pt x="685" y="268"/>
                    </a:lnTo>
                    <a:lnTo>
                      <a:pt x="688" y="296"/>
                    </a:lnTo>
                    <a:lnTo>
                      <a:pt x="689" y="322"/>
                    </a:lnTo>
                    <a:lnTo>
                      <a:pt x="654" y="322"/>
                    </a:lnTo>
                    <a:lnTo>
                      <a:pt x="653" y="298"/>
                    </a:lnTo>
                    <a:lnTo>
                      <a:pt x="651" y="272"/>
                    </a:lnTo>
                    <a:lnTo>
                      <a:pt x="647" y="245"/>
                    </a:lnTo>
                    <a:lnTo>
                      <a:pt x="640" y="218"/>
                    </a:lnTo>
                    <a:lnTo>
                      <a:pt x="632" y="190"/>
                    </a:lnTo>
                    <a:lnTo>
                      <a:pt x="622" y="162"/>
                    </a:lnTo>
                    <a:lnTo>
                      <a:pt x="617" y="149"/>
                    </a:lnTo>
                    <a:lnTo>
                      <a:pt x="610" y="136"/>
                    </a:lnTo>
                    <a:lnTo>
                      <a:pt x="603" y="123"/>
                    </a:lnTo>
                    <a:lnTo>
                      <a:pt x="596" y="111"/>
                    </a:lnTo>
                    <a:lnTo>
                      <a:pt x="625" y="93"/>
                    </a:lnTo>
                    <a:close/>
                    <a:moveTo>
                      <a:pt x="689" y="322"/>
                    </a:moveTo>
                    <a:lnTo>
                      <a:pt x="689" y="324"/>
                    </a:lnTo>
                    <a:lnTo>
                      <a:pt x="689" y="325"/>
                    </a:lnTo>
                    <a:lnTo>
                      <a:pt x="671" y="322"/>
                    </a:lnTo>
                    <a:lnTo>
                      <a:pt x="689" y="322"/>
                    </a:lnTo>
                    <a:close/>
                    <a:moveTo>
                      <a:pt x="689" y="325"/>
                    </a:moveTo>
                    <a:lnTo>
                      <a:pt x="682" y="354"/>
                    </a:lnTo>
                    <a:lnTo>
                      <a:pt x="675" y="379"/>
                    </a:lnTo>
                    <a:lnTo>
                      <a:pt x="668" y="403"/>
                    </a:lnTo>
                    <a:lnTo>
                      <a:pt x="663" y="423"/>
                    </a:lnTo>
                    <a:lnTo>
                      <a:pt x="630" y="414"/>
                    </a:lnTo>
                    <a:lnTo>
                      <a:pt x="636" y="393"/>
                    </a:lnTo>
                    <a:lnTo>
                      <a:pt x="641" y="371"/>
                    </a:lnTo>
                    <a:lnTo>
                      <a:pt x="649" y="345"/>
                    </a:lnTo>
                    <a:lnTo>
                      <a:pt x="655" y="317"/>
                    </a:lnTo>
                    <a:lnTo>
                      <a:pt x="689" y="325"/>
                    </a:lnTo>
                    <a:close/>
                    <a:moveTo>
                      <a:pt x="663" y="423"/>
                    </a:moveTo>
                    <a:lnTo>
                      <a:pt x="656" y="446"/>
                    </a:lnTo>
                    <a:lnTo>
                      <a:pt x="651" y="464"/>
                    </a:lnTo>
                    <a:lnTo>
                      <a:pt x="649" y="479"/>
                    </a:lnTo>
                    <a:lnTo>
                      <a:pt x="649" y="489"/>
                    </a:lnTo>
                    <a:lnTo>
                      <a:pt x="615" y="494"/>
                    </a:lnTo>
                    <a:lnTo>
                      <a:pt x="615" y="487"/>
                    </a:lnTo>
                    <a:lnTo>
                      <a:pt x="615" y="479"/>
                    </a:lnTo>
                    <a:lnTo>
                      <a:pt x="616" y="471"/>
                    </a:lnTo>
                    <a:lnTo>
                      <a:pt x="617" y="461"/>
                    </a:lnTo>
                    <a:lnTo>
                      <a:pt x="622" y="439"/>
                    </a:lnTo>
                    <a:lnTo>
                      <a:pt x="630" y="414"/>
                    </a:lnTo>
                    <a:lnTo>
                      <a:pt x="663" y="423"/>
                    </a:lnTo>
                    <a:close/>
                    <a:moveTo>
                      <a:pt x="649" y="489"/>
                    </a:moveTo>
                    <a:lnTo>
                      <a:pt x="650" y="491"/>
                    </a:lnTo>
                    <a:lnTo>
                      <a:pt x="653" y="493"/>
                    </a:lnTo>
                    <a:lnTo>
                      <a:pt x="660" y="494"/>
                    </a:lnTo>
                    <a:lnTo>
                      <a:pt x="667" y="494"/>
                    </a:lnTo>
                    <a:lnTo>
                      <a:pt x="692" y="491"/>
                    </a:lnTo>
                    <a:lnTo>
                      <a:pt x="728" y="486"/>
                    </a:lnTo>
                    <a:lnTo>
                      <a:pt x="734" y="520"/>
                    </a:lnTo>
                    <a:lnTo>
                      <a:pt x="705" y="524"/>
                    </a:lnTo>
                    <a:lnTo>
                      <a:pt x="681" y="526"/>
                    </a:lnTo>
                    <a:lnTo>
                      <a:pt x="670" y="527"/>
                    </a:lnTo>
                    <a:lnTo>
                      <a:pt x="662" y="527"/>
                    </a:lnTo>
                    <a:lnTo>
                      <a:pt x="653" y="526"/>
                    </a:lnTo>
                    <a:lnTo>
                      <a:pt x="646" y="525"/>
                    </a:lnTo>
                    <a:lnTo>
                      <a:pt x="639" y="524"/>
                    </a:lnTo>
                    <a:lnTo>
                      <a:pt x="633" y="522"/>
                    </a:lnTo>
                    <a:lnTo>
                      <a:pt x="629" y="519"/>
                    </a:lnTo>
                    <a:lnTo>
                      <a:pt x="624" y="516"/>
                    </a:lnTo>
                    <a:lnTo>
                      <a:pt x="621" y="511"/>
                    </a:lnTo>
                    <a:lnTo>
                      <a:pt x="618" y="506"/>
                    </a:lnTo>
                    <a:lnTo>
                      <a:pt x="617" y="501"/>
                    </a:lnTo>
                    <a:lnTo>
                      <a:pt x="615" y="494"/>
                    </a:lnTo>
                    <a:lnTo>
                      <a:pt x="649" y="489"/>
                    </a:lnTo>
                    <a:close/>
                    <a:moveTo>
                      <a:pt x="738" y="518"/>
                    </a:moveTo>
                    <a:lnTo>
                      <a:pt x="736" y="519"/>
                    </a:lnTo>
                    <a:lnTo>
                      <a:pt x="734" y="520"/>
                    </a:lnTo>
                    <a:lnTo>
                      <a:pt x="730" y="503"/>
                    </a:lnTo>
                    <a:lnTo>
                      <a:pt x="738" y="518"/>
                    </a:lnTo>
                    <a:close/>
                    <a:moveTo>
                      <a:pt x="724" y="487"/>
                    </a:moveTo>
                    <a:lnTo>
                      <a:pt x="727" y="484"/>
                    </a:lnTo>
                    <a:lnTo>
                      <a:pt x="731" y="481"/>
                    </a:lnTo>
                    <a:lnTo>
                      <a:pt x="735" y="477"/>
                    </a:lnTo>
                    <a:lnTo>
                      <a:pt x="739" y="472"/>
                    </a:lnTo>
                    <a:lnTo>
                      <a:pt x="744" y="461"/>
                    </a:lnTo>
                    <a:lnTo>
                      <a:pt x="750" y="447"/>
                    </a:lnTo>
                    <a:lnTo>
                      <a:pt x="757" y="416"/>
                    </a:lnTo>
                    <a:lnTo>
                      <a:pt x="763" y="385"/>
                    </a:lnTo>
                    <a:lnTo>
                      <a:pt x="797" y="390"/>
                    </a:lnTo>
                    <a:lnTo>
                      <a:pt x="793" y="408"/>
                    </a:lnTo>
                    <a:lnTo>
                      <a:pt x="789" y="428"/>
                    </a:lnTo>
                    <a:lnTo>
                      <a:pt x="785" y="447"/>
                    </a:lnTo>
                    <a:lnTo>
                      <a:pt x="779" y="465"/>
                    </a:lnTo>
                    <a:lnTo>
                      <a:pt x="775" y="474"/>
                    </a:lnTo>
                    <a:lnTo>
                      <a:pt x="771" y="482"/>
                    </a:lnTo>
                    <a:lnTo>
                      <a:pt x="767" y="490"/>
                    </a:lnTo>
                    <a:lnTo>
                      <a:pt x="763" y="497"/>
                    </a:lnTo>
                    <a:lnTo>
                      <a:pt x="757" y="504"/>
                    </a:lnTo>
                    <a:lnTo>
                      <a:pt x="751" y="509"/>
                    </a:lnTo>
                    <a:lnTo>
                      <a:pt x="744" y="514"/>
                    </a:lnTo>
                    <a:lnTo>
                      <a:pt x="738" y="518"/>
                    </a:lnTo>
                    <a:lnTo>
                      <a:pt x="724" y="487"/>
                    </a:lnTo>
                    <a:close/>
                    <a:moveTo>
                      <a:pt x="763" y="385"/>
                    </a:moveTo>
                    <a:lnTo>
                      <a:pt x="769" y="348"/>
                    </a:lnTo>
                    <a:lnTo>
                      <a:pt x="763" y="384"/>
                    </a:lnTo>
                    <a:lnTo>
                      <a:pt x="780" y="387"/>
                    </a:lnTo>
                    <a:lnTo>
                      <a:pt x="763" y="385"/>
                    </a:lnTo>
                    <a:close/>
                    <a:moveTo>
                      <a:pt x="763" y="384"/>
                    </a:moveTo>
                    <a:lnTo>
                      <a:pt x="765" y="370"/>
                    </a:lnTo>
                    <a:lnTo>
                      <a:pt x="768" y="357"/>
                    </a:lnTo>
                    <a:lnTo>
                      <a:pt x="770" y="345"/>
                    </a:lnTo>
                    <a:lnTo>
                      <a:pt x="774" y="334"/>
                    </a:lnTo>
                    <a:lnTo>
                      <a:pt x="779" y="326"/>
                    </a:lnTo>
                    <a:lnTo>
                      <a:pt x="784" y="319"/>
                    </a:lnTo>
                    <a:lnTo>
                      <a:pt x="787" y="317"/>
                    </a:lnTo>
                    <a:lnTo>
                      <a:pt x="790" y="315"/>
                    </a:lnTo>
                    <a:lnTo>
                      <a:pt x="795" y="314"/>
                    </a:lnTo>
                    <a:lnTo>
                      <a:pt x="799" y="314"/>
                    </a:lnTo>
                    <a:lnTo>
                      <a:pt x="799" y="348"/>
                    </a:lnTo>
                    <a:lnTo>
                      <a:pt x="798" y="349"/>
                    </a:lnTo>
                    <a:lnTo>
                      <a:pt x="797" y="352"/>
                    </a:lnTo>
                    <a:lnTo>
                      <a:pt x="797" y="356"/>
                    </a:lnTo>
                    <a:lnTo>
                      <a:pt x="798" y="360"/>
                    </a:lnTo>
                    <a:lnTo>
                      <a:pt x="798" y="374"/>
                    </a:lnTo>
                    <a:lnTo>
                      <a:pt x="797" y="390"/>
                    </a:lnTo>
                    <a:lnTo>
                      <a:pt x="763" y="384"/>
                    </a:lnTo>
                    <a:close/>
                    <a:moveTo>
                      <a:pt x="800" y="348"/>
                    </a:moveTo>
                    <a:lnTo>
                      <a:pt x="799" y="348"/>
                    </a:lnTo>
                    <a:lnTo>
                      <a:pt x="799" y="331"/>
                    </a:lnTo>
                    <a:lnTo>
                      <a:pt x="800" y="348"/>
                    </a:lnTo>
                    <a:close/>
                    <a:moveTo>
                      <a:pt x="799" y="314"/>
                    </a:moveTo>
                    <a:lnTo>
                      <a:pt x="815" y="313"/>
                    </a:lnTo>
                    <a:lnTo>
                      <a:pt x="831" y="313"/>
                    </a:lnTo>
                    <a:lnTo>
                      <a:pt x="845" y="312"/>
                    </a:lnTo>
                    <a:lnTo>
                      <a:pt x="858" y="311"/>
                    </a:lnTo>
                    <a:lnTo>
                      <a:pt x="860" y="345"/>
                    </a:lnTo>
                    <a:lnTo>
                      <a:pt x="848" y="346"/>
                    </a:lnTo>
                    <a:lnTo>
                      <a:pt x="833" y="346"/>
                    </a:lnTo>
                    <a:lnTo>
                      <a:pt x="817" y="347"/>
                    </a:lnTo>
                    <a:lnTo>
                      <a:pt x="800" y="348"/>
                    </a:lnTo>
                    <a:lnTo>
                      <a:pt x="799" y="314"/>
                    </a:lnTo>
                    <a:close/>
                    <a:moveTo>
                      <a:pt x="858" y="311"/>
                    </a:moveTo>
                    <a:lnTo>
                      <a:pt x="885" y="309"/>
                    </a:lnTo>
                    <a:lnTo>
                      <a:pt x="905" y="310"/>
                    </a:lnTo>
                    <a:lnTo>
                      <a:pt x="914" y="312"/>
                    </a:lnTo>
                    <a:lnTo>
                      <a:pt x="920" y="314"/>
                    </a:lnTo>
                    <a:lnTo>
                      <a:pt x="927" y="318"/>
                    </a:lnTo>
                    <a:lnTo>
                      <a:pt x="931" y="325"/>
                    </a:lnTo>
                    <a:lnTo>
                      <a:pt x="903" y="344"/>
                    </a:lnTo>
                    <a:lnTo>
                      <a:pt x="900" y="343"/>
                    </a:lnTo>
                    <a:lnTo>
                      <a:pt x="891" y="343"/>
                    </a:lnTo>
                    <a:lnTo>
                      <a:pt x="878" y="344"/>
                    </a:lnTo>
                    <a:lnTo>
                      <a:pt x="860" y="345"/>
                    </a:lnTo>
                    <a:lnTo>
                      <a:pt x="858" y="311"/>
                    </a:lnTo>
                    <a:close/>
                    <a:moveTo>
                      <a:pt x="931" y="325"/>
                    </a:moveTo>
                    <a:lnTo>
                      <a:pt x="934" y="330"/>
                    </a:lnTo>
                    <a:lnTo>
                      <a:pt x="936" y="337"/>
                    </a:lnTo>
                    <a:lnTo>
                      <a:pt x="937" y="344"/>
                    </a:lnTo>
                    <a:lnTo>
                      <a:pt x="938" y="352"/>
                    </a:lnTo>
                    <a:lnTo>
                      <a:pt x="937" y="371"/>
                    </a:lnTo>
                    <a:lnTo>
                      <a:pt x="935" y="395"/>
                    </a:lnTo>
                    <a:lnTo>
                      <a:pt x="901" y="392"/>
                    </a:lnTo>
                    <a:lnTo>
                      <a:pt x="903" y="373"/>
                    </a:lnTo>
                    <a:lnTo>
                      <a:pt x="904" y="359"/>
                    </a:lnTo>
                    <a:lnTo>
                      <a:pt x="904" y="348"/>
                    </a:lnTo>
                    <a:lnTo>
                      <a:pt x="903" y="344"/>
                    </a:lnTo>
                    <a:lnTo>
                      <a:pt x="931" y="325"/>
                    </a:lnTo>
                    <a:close/>
                    <a:moveTo>
                      <a:pt x="935" y="395"/>
                    </a:moveTo>
                    <a:lnTo>
                      <a:pt x="934" y="417"/>
                    </a:lnTo>
                    <a:lnTo>
                      <a:pt x="932" y="442"/>
                    </a:lnTo>
                    <a:lnTo>
                      <a:pt x="930" y="471"/>
                    </a:lnTo>
                    <a:lnTo>
                      <a:pt x="929" y="503"/>
                    </a:lnTo>
                    <a:lnTo>
                      <a:pt x="894" y="503"/>
                    </a:lnTo>
                    <a:lnTo>
                      <a:pt x="896" y="468"/>
                    </a:lnTo>
                    <a:lnTo>
                      <a:pt x="898" y="438"/>
                    </a:lnTo>
                    <a:lnTo>
                      <a:pt x="900" y="414"/>
                    </a:lnTo>
                    <a:lnTo>
                      <a:pt x="901" y="392"/>
                    </a:lnTo>
                    <a:lnTo>
                      <a:pt x="935" y="395"/>
                    </a:lnTo>
                    <a:close/>
                    <a:moveTo>
                      <a:pt x="929" y="503"/>
                    </a:moveTo>
                    <a:lnTo>
                      <a:pt x="894" y="1978"/>
                    </a:lnTo>
                    <a:lnTo>
                      <a:pt x="894" y="503"/>
                    </a:lnTo>
                    <a:lnTo>
                      <a:pt x="912" y="503"/>
                    </a:lnTo>
                    <a:lnTo>
                      <a:pt x="929" y="503"/>
                    </a:lnTo>
                    <a:close/>
                    <a:moveTo>
                      <a:pt x="894" y="503"/>
                    </a:moveTo>
                    <a:lnTo>
                      <a:pt x="896" y="493"/>
                    </a:lnTo>
                    <a:lnTo>
                      <a:pt x="897" y="487"/>
                    </a:lnTo>
                    <a:lnTo>
                      <a:pt x="900" y="482"/>
                    </a:lnTo>
                    <a:lnTo>
                      <a:pt x="903" y="479"/>
                    </a:lnTo>
                    <a:lnTo>
                      <a:pt x="907" y="477"/>
                    </a:lnTo>
                    <a:lnTo>
                      <a:pt x="913" y="476"/>
                    </a:lnTo>
                    <a:lnTo>
                      <a:pt x="918" y="476"/>
                    </a:lnTo>
                    <a:lnTo>
                      <a:pt x="925" y="476"/>
                    </a:lnTo>
                    <a:lnTo>
                      <a:pt x="923" y="510"/>
                    </a:lnTo>
                    <a:lnTo>
                      <a:pt x="923" y="508"/>
                    </a:lnTo>
                    <a:lnTo>
                      <a:pt x="926" y="504"/>
                    </a:lnTo>
                    <a:lnTo>
                      <a:pt x="927" y="502"/>
                    </a:lnTo>
                    <a:lnTo>
                      <a:pt x="928" y="501"/>
                    </a:lnTo>
                    <a:lnTo>
                      <a:pt x="929" y="501"/>
                    </a:lnTo>
                    <a:lnTo>
                      <a:pt x="929" y="503"/>
                    </a:lnTo>
                    <a:lnTo>
                      <a:pt x="894" y="503"/>
                    </a:lnTo>
                    <a:close/>
                    <a:moveTo>
                      <a:pt x="925" y="476"/>
                    </a:moveTo>
                    <a:lnTo>
                      <a:pt x="928" y="476"/>
                    </a:lnTo>
                    <a:lnTo>
                      <a:pt x="931" y="475"/>
                    </a:lnTo>
                    <a:lnTo>
                      <a:pt x="934" y="473"/>
                    </a:lnTo>
                    <a:lnTo>
                      <a:pt x="937" y="468"/>
                    </a:lnTo>
                    <a:lnTo>
                      <a:pt x="941" y="462"/>
                    </a:lnTo>
                    <a:lnTo>
                      <a:pt x="944" y="451"/>
                    </a:lnTo>
                    <a:lnTo>
                      <a:pt x="946" y="437"/>
                    </a:lnTo>
                    <a:lnTo>
                      <a:pt x="949" y="418"/>
                    </a:lnTo>
                    <a:lnTo>
                      <a:pt x="982" y="421"/>
                    </a:lnTo>
                    <a:lnTo>
                      <a:pt x="981" y="436"/>
                    </a:lnTo>
                    <a:lnTo>
                      <a:pt x="979" y="450"/>
                    </a:lnTo>
                    <a:lnTo>
                      <a:pt x="976" y="463"/>
                    </a:lnTo>
                    <a:lnTo>
                      <a:pt x="973" y="473"/>
                    </a:lnTo>
                    <a:lnTo>
                      <a:pt x="970" y="481"/>
                    </a:lnTo>
                    <a:lnTo>
                      <a:pt x="966" y="489"/>
                    </a:lnTo>
                    <a:lnTo>
                      <a:pt x="962" y="495"/>
                    </a:lnTo>
                    <a:lnTo>
                      <a:pt x="958" y="499"/>
                    </a:lnTo>
                    <a:lnTo>
                      <a:pt x="953" y="504"/>
                    </a:lnTo>
                    <a:lnTo>
                      <a:pt x="949" y="506"/>
                    </a:lnTo>
                    <a:lnTo>
                      <a:pt x="945" y="508"/>
                    </a:lnTo>
                    <a:lnTo>
                      <a:pt x="941" y="509"/>
                    </a:lnTo>
                    <a:lnTo>
                      <a:pt x="932" y="510"/>
                    </a:lnTo>
                    <a:lnTo>
                      <a:pt x="923" y="510"/>
                    </a:lnTo>
                    <a:lnTo>
                      <a:pt x="925" y="476"/>
                    </a:lnTo>
                    <a:close/>
                    <a:moveTo>
                      <a:pt x="949" y="418"/>
                    </a:moveTo>
                    <a:lnTo>
                      <a:pt x="949" y="407"/>
                    </a:lnTo>
                    <a:lnTo>
                      <a:pt x="959" y="403"/>
                    </a:lnTo>
                    <a:lnTo>
                      <a:pt x="965" y="419"/>
                    </a:lnTo>
                    <a:lnTo>
                      <a:pt x="949" y="418"/>
                    </a:lnTo>
                    <a:close/>
                    <a:moveTo>
                      <a:pt x="959" y="403"/>
                    </a:moveTo>
                    <a:lnTo>
                      <a:pt x="979" y="395"/>
                    </a:lnTo>
                    <a:lnTo>
                      <a:pt x="1001" y="389"/>
                    </a:lnTo>
                    <a:lnTo>
                      <a:pt x="1022" y="384"/>
                    </a:lnTo>
                    <a:lnTo>
                      <a:pt x="1044" y="379"/>
                    </a:lnTo>
                    <a:lnTo>
                      <a:pt x="1065" y="376"/>
                    </a:lnTo>
                    <a:lnTo>
                      <a:pt x="1086" y="374"/>
                    </a:lnTo>
                    <a:lnTo>
                      <a:pt x="1108" y="374"/>
                    </a:lnTo>
                    <a:lnTo>
                      <a:pt x="1129" y="374"/>
                    </a:lnTo>
                    <a:lnTo>
                      <a:pt x="1127" y="408"/>
                    </a:lnTo>
                    <a:lnTo>
                      <a:pt x="1108" y="408"/>
                    </a:lnTo>
                    <a:lnTo>
                      <a:pt x="1089" y="408"/>
                    </a:lnTo>
                    <a:lnTo>
                      <a:pt x="1068" y="410"/>
                    </a:lnTo>
                    <a:lnTo>
                      <a:pt x="1049" y="414"/>
                    </a:lnTo>
                    <a:lnTo>
                      <a:pt x="1030" y="417"/>
                    </a:lnTo>
                    <a:lnTo>
                      <a:pt x="1009" y="422"/>
                    </a:lnTo>
                    <a:lnTo>
                      <a:pt x="991" y="428"/>
                    </a:lnTo>
                    <a:lnTo>
                      <a:pt x="973" y="435"/>
                    </a:lnTo>
                    <a:lnTo>
                      <a:pt x="959" y="403"/>
                    </a:lnTo>
                    <a:close/>
                    <a:moveTo>
                      <a:pt x="1129" y="374"/>
                    </a:moveTo>
                    <a:lnTo>
                      <a:pt x="1141" y="375"/>
                    </a:lnTo>
                    <a:lnTo>
                      <a:pt x="1154" y="377"/>
                    </a:lnTo>
                    <a:lnTo>
                      <a:pt x="1166" y="379"/>
                    </a:lnTo>
                    <a:lnTo>
                      <a:pt x="1178" y="382"/>
                    </a:lnTo>
                    <a:lnTo>
                      <a:pt x="1189" y="385"/>
                    </a:lnTo>
                    <a:lnTo>
                      <a:pt x="1200" y="389"/>
                    </a:lnTo>
                    <a:lnTo>
                      <a:pt x="1211" y="393"/>
                    </a:lnTo>
                    <a:lnTo>
                      <a:pt x="1220" y="399"/>
                    </a:lnTo>
                    <a:lnTo>
                      <a:pt x="1204" y="429"/>
                    </a:lnTo>
                    <a:lnTo>
                      <a:pt x="1196" y="424"/>
                    </a:lnTo>
                    <a:lnTo>
                      <a:pt x="1187" y="421"/>
                    </a:lnTo>
                    <a:lnTo>
                      <a:pt x="1178" y="418"/>
                    </a:lnTo>
                    <a:lnTo>
                      <a:pt x="1168" y="415"/>
                    </a:lnTo>
                    <a:lnTo>
                      <a:pt x="1148" y="410"/>
                    </a:lnTo>
                    <a:lnTo>
                      <a:pt x="1127" y="408"/>
                    </a:lnTo>
                    <a:lnTo>
                      <a:pt x="1129" y="374"/>
                    </a:lnTo>
                    <a:close/>
                    <a:moveTo>
                      <a:pt x="1220" y="399"/>
                    </a:moveTo>
                    <a:lnTo>
                      <a:pt x="1231" y="404"/>
                    </a:lnTo>
                    <a:lnTo>
                      <a:pt x="1240" y="410"/>
                    </a:lnTo>
                    <a:lnTo>
                      <a:pt x="1248" y="418"/>
                    </a:lnTo>
                    <a:lnTo>
                      <a:pt x="1257" y="425"/>
                    </a:lnTo>
                    <a:lnTo>
                      <a:pt x="1264" y="434"/>
                    </a:lnTo>
                    <a:lnTo>
                      <a:pt x="1271" y="444"/>
                    </a:lnTo>
                    <a:lnTo>
                      <a:pt x="1276" y="453"/>
                    </a:lnTo>
                    <a:lnTo>
                      <a:pt x="1282" y="464"/>
                    </a:lnTo>
                    <a:lnTo>
                      <a:pt x="1249" y="477"/>
                    </a:lnTo>
                    <a:lnTo>
                      <a:pt x="1246" y="469"/>
                    </a:lnTo>
                    <a:lnTo>
                      <a:pt x="1242" y="462"/>
                    </a:lnTo>
                    <a:lnTo>
                      <a:pt x="1238" y="456"/>
                    </a:lnTo>
                    <a:lnTo>
                      <a:pt x="1231" y="449"/>
                    </a:lnTo>
                    <a:lnTo>
                      <a:pt x="1226" y="443"/>
                    </a:lnTo>
                    <a:lnTo>
                      <a:pt x="1219" y="438"/>
                    </a:lnTo>
                    <a:lnTo>
                      <a:pt x="1212" y="433"/>
                    </a:lnTo>
                    <a:lnTo>
                      <a:pt x="1204" y="429"/>
                    </a:lnTo>
                    <a:lnTo>
                      <a:pt x="1220" y="399"/>
                    </a:lnTo>
                    <a:close/>
                    <a:moveTo>
                      <a:pt x="1282" y="464"/>
                    </a:moveTo>
                    <a:lnTo>
                      <a:pt x="1287" y="479"/>
                    </a:lnTo>
                    <a:lnTo>
                      <a:pt x="1290" y="496"/>
                    </a:lnTo>
                    <a:lnTo>
                      <a:pt x="1292" y="514"/>
                    </a:lnTo>
                    <a:lnTo>
                      <a:pt x="1291" y="533"/>
                    </a:lnTo>
                    <a:lnTo>
                      <a:pt x="1257" y="531"/>
                    </a:lnTo>
                    <a:lnTo>
                      <a:pt x="1258" y="516"/>
                    </a:lnTo>
                    <a:lnTo>
                      <a:pt x="1256" y="502"/>
                    </a:lnTo>
                    <a:lnTo>
                      <a:pt x="1254" y="489"/>
                    </a:lnTo>
                    <a:lnTo>
                      <a:pt x="1249" y="477"/>
                    </a:lnTo>
                    <a:lnTo>
                      <a:pt x="1282" y="464"/>
                    </a:lnTo>
                    <a:close/>
                    <a:moveTo>
                      <a:pt x="1287" y="543"/>
                    </a:moveTo>
                    <a:lnTo>
                      <a:pt x="1254" y="580"/>
                    </a:lnTo>
                    <a:lnTo>
                      <a:pt x="1257" y="531"/>
                    </a:lnTo>
                    <a:lnTo>
                      <a:pt x="1274" y="532"/>
                    </a:lnTo>
                    <a:lnTo>
                      <a:pt x="1287" y="543"/>
                    </a:lnTo>
                    <a:close/>
                    <a:moveTo>
                      <a:pt x="1262" y="521"/>
                    </a:moveTo>
                    <a:lnTo>
                      <a:pt x="1282" y="499"/>
                    </a:lnTo>
                    <a:lnTo>
                      <a:pt x="1300" y="480"/>
                    </a:lnTo>
                    <a:lnTo>
                      <a:pt x="1316" y="464"/>
                    </a:lnTo>
                    <a:lnTo>
                      <a:pt x="1332" y="451"/>
                    </a:lnTo>
                    <a:lnTo>
                      <a:pt x="1339" y="446"/>
                    </a:lnTo>
                    <a:lnTo>
                      <a:pt x="1346" y="442"/>
                    </a:lnTo>
                    <a:lnTo>
                      <a:pt x="1353" y="437"/>
                    </a:lnTo>
                    <a:lnTo>
                      <a:pt x="1360" y="435"/>
                    </a:lnTo>
                    <a:lnTo>
                      <a:pt x="1366" y="432"/>
                    </a:lnTo>
                    <a:lnTo>
                      <a:pt x="1373" y="431"/>
                    </a:lnTo>
                    <a:lnTo>
                      <a:pt x="1379" y="430"/>
                    </a:lnTo>
                    <a:lnTo>
                      <a:pt x="1386" y="431"/>
                    </a:lnTo>
                    <a:lnTo>
                      <a:pt x="1382" y="464"/>
                    </a:lnTo>
                    <a:lnTo>
                      <a:pt x="1379" y="464"/>
                    </a:lnTo>
                    <a:lnTo>
                      <a:pt x="1375" y="465"/>
                    </a:lnTo>
                    <a:lnTo>
                      <a:pt x="1371" y="466"/>
                    </a:lnTo>
                    <a:lnTo>
                      <a:pt x="1366" y="468"/>
                    </a:lnTo>
                    <a:lnTo>
                      <a:pt x="1357" y="475"/>
                    </a:lnTo>
                    <a:lnTo>
                      <a:pt x="1346" y="483"/>
                    </a:lnTo>
                    <a:lnTo>
                      <a:pt x="1333" y="495"/>
                    </a:lnTo>
                    <a:lnTo>
                      <a:pt x="1319" y="509"/>
                    </a:lnTo>
                    <a:lnTo>
                      <a:pt x="1304" y="525"/>
                    </a:lnTo>
                    <a:lnTo>
                      <a:pt x="1287" y="543"/>
                    </a:lnTo>
                    <a:lnTo>
                      <a:pt x="1262" y="521"/>
                    </a:lnTo>
                    <a:close/>
                    <a:moveTo>
                      <a:pt x="1386" y="431"/>
                    </a:moveTo>
                    <a:lnTo>
                      <a:pt x="1392" y="432"/>
                    </a:lnTo>
                    <a:lnTo>
                      <a:pt x="1398" y="433"/>
                    </a:lnTo>
                    <a:lnTo>
                      <a:pt x="1404" y="436"/>
                    </a:lnTo>
                    <a:lnTo>
                      <a:pt x="1410" y="439"/>
                    </a:lnTo>
                    <a:lnTo>
                      <a:pt x="1416" y="444"/>
                    </a:lnTo>
                    <a:lnTo>
                      <a:pt x="1421" y="449"/>
                    </a:lnTo>
                    <a:lnTo>
                      <a:pt x="1426" y="456"/>
                    </a:lnTo>
                    <a:lnTo>
                      <a:pt x="1432" y="463"/>
                    </a:lnTo>
                    <a:lnTo>
                      <a:pt x="1442" y="480"/>
                    </a:lnTo>
                    <a:lnTo>
                      <a:pt x="1454" y="502"/>
                    </a:lnTo>
                    <a:lnTo>
                      <a:pt x="1465" y="526"/>
                    </a:lnTo>
                    <a:lnTo>
                      <a:pt x="1477" y="555"/>
                    </a:lnTo>
                    <a:lnTo>
                      <a:pt x="1445" y="567"/>
                    </a:lnTo>
                    <a:lnTo>
                      <a:pt x="1435" y="543"/>
                    </a:lnTo>
                    <a:lnTo>
                      <a:pt x="1426" y="522"/>
                    </a:lnTo>
                    <a:lnTo>
                      <a:pt x="1418" y="505"/>
                    </a:lnTo>
                    <a:lnTo>
                      <a:pt x="1410" y="491"/>
                    </a:lnTo>
                    <a:lnTo>
                      <a:pt x="1403" y="479"/>
                    </a:lnTo>
                    <a:lnTo>
                      <a:pt x="1396" y="472"/>
                    </a:lnTo>
                    <a:lnTo>
                      <a:pt x="1393" y="468"/>
                    </a:lnTo>
                    <a:lnTo>
                      <a:pt x="1389" y="466"/>
                    </a:lnTo>
                    <a:lnTo>
                      <a:pt x="1386" y="465"/>
                    </a:lnTo>
                    <a:lnTo>
                      <a:pt x="1382" y="464"/>
                    </a:lnTo>
                    <a:lnTo>
                      <a:pt x="1386" y="431"/>
                    </a:lnTo>
                    <a:close/>
                    <a:moveTo>
                      <a:pt x="1467" y="577"/>
                    </a:moveTo>
                    <a:lnTo>
                      <a:pt x="1451" y="584"/>
                    </a:lnTo>
                    <a:lnTo>
                      <a:pt x="1445" y="567"/>
                    </a:lnTo>
                    <a:lnTo>
                      <a:pt x="1461" y="562"/>
                    </a:lnTo>
                    <a:lnTo>
                      <a:pt x="1467" y="577"/>
                    </a:lnTo>
                    <a:close/>
                    <a:moveTo>
                      <a:pt x="1454" y="546"/>
                    </a:moveTo>
                    <a:lnTo>
                      <a:pt x="1456" y="544"/>
                    </a:lnTo>
                    <a:lnTo>
                      <a:pt x="1459" y="542"/>
                    </a:lnTo>
                    <a:lnTo>
                      <a:pt x="1461" y="539"/>
                    </a:lnTo>
                    <a:lnTo>
                      <a:pt x="1463" y="537"/>
                    </a:lnTo>
                    <a:lnTo>
                      <a:pt x="1466" y="529"/>
                    </a:lnTo>
                    <a:lnTo>
                      <a:pt x="1468" y="521"/>
                    </a:lnTo>
                    <a:lnTo>
                      <a:pt x="1470" y="499"/>
                    </a:lnTo>
                    <a:lnTo>
                      <a:pt x="1471" y="476"/>
                    </a:lnTo>
                    <a:lnTo>
                      <a:pt x="1506" y="477"/>
                    </a:lnTo>
                    <a:lnTo>
                      <a:pt x="1505" y="493"/>
                    </a:lnTo>
                    <a:lnTo>
                      <a:pt x="1504" y="509"/>
                    </a:lnTo>
                    <a:lnTo>
                      <a:pt x="1502" y="524"/>
                    </a:lnTo>
                    <a:lnTo>
                      <a:pt x="1499" y="538"/>
                    </a:lnTo>
                    <a:lnTo>
                      <a:pt x="1497" y="544"/>
                    </a:lnTo>
                    <a:lnTo>
                      <a:pt x="1494" y="550"/>
                    </a:lnTo>
                    <a:lnTo>
                      <a:pt x="1492" y="556"/>
                    </a:lnTo>
                    <a:lnTo>
                      <a:pt x="1487" y="561"/>
                    </a:lnTo>
                    <a:lnTo>
                      <a:pt x="1483" y="566"/>
                    </a:lnTo>
                    <a:lnTo>
                      <a:pt x="1479" y="570"/>
                    </a:lnTo>
                    <a:lnTo>
                      <a:pt x="1474" y="573"/>
                    </a:lnTo>
                    <a:lnTo>
                      <a:pt x="1467" y="577"/>
                    </a:lnTo>
                    <a:lnTo>
                      <a:pt x="1454" y="546"/>
                    </a:lnTo>
                    <a:close/>
                    <a:moveTo>
                      <a:pt x="1471" y="476"/>
                    </a:moveTo>
                    <a:lnTo>
                      <a:pt x="1474" y="451"/>
                    </a:lnTo>
                    <a:lnTo>
                      <a:pt x="1476" y="427"/>
                    </a:lnTo>
                    <a:lnTo>
                      <a:pt x="1478" y="415"/>
                    </a:lnTo>
                    <a:lnTo>
                      <a:pt x="1481" y="403"/>
                    </a:lnTo>
                    <a:lnTo>
                      <a:pt x="1484" y="392"/>
                    </a:lnTo>
                    <a:lnTo>
                      <a:pt x="1490" y="382"/>
                    </a:lnTo>
                    <a:lnTo>
                      <a:pt x="1520" y="398"/>
                    </a:lnTo>
                    <a:lnTo>
                      <a:pt x="1516" y="406"/>
                    </a:lnTo>
                    <a:lnTo>
                      <a:pt x="1513" y="415"/>
                    </a:lnTo>
                    <a:lnTo>
                      <a:pt x="1511" y="424"/>
                    </a:lnTo>
                    <a:lnTo>
                      <a:pt x="1509" y="434"/>
                    </a:lnTo>
                    <a:lnTo>
                      <a:pt x="1507" y="456"/>
                    </a:lnTo>
                    <a:lnTo>
                      <a:pt x="1506" y="477"/>
                    </a:lnTo>
                    <a:lnTo>
                      <a:pt x="1471" y="476"/>
                    </a:lnTo>
                    <a:close/>
                    <a:moveTo>
                      <a:pt x="1490" y="382"/>
                    </a:moveTo>
                    <a:lnTo>
                      <a:pt x="1495" y="373"/>
                    </a:lnTo>
                    <a:lnTo>
                      <a:pt x="1505" y="373"/>
                    </a:lnTo>
                    <a:lnTo>
                      <a:pt x="1505" y="390"/>
                    </a:lnTo>
                    <a:lnTo>
                      <a:pt x="1490" y="382"/>
                    </a:lnTo>
                    <a:close/>
                    <a:moveTo>
                      <a:pt x="1505" y="373"/>
                    </a:moveTo>
                    <a:lnTo>
                      <a:pt x="1514" y="373"/>
                    </a:lnTo>
                    <a:lnTo>
                      <a:pt x="1523" y="374"/>
                    </a:lnTo>
                    <a:lnTo>
                      <a:pt x="1531" y="375"/>
                    </a:lnTo>
                    <a:lnTo>
                      <a:pt x="1540" y="377"/>
                    </a:lnTo>
                    <a:lnTo>
                      <a:pt x="1547" y="379"/>
                    </a:lnTo>
                    <a:lnTo>
                      <a:pt x="1555" y="383"/>
                    </a:lnTo>
                    <a:lnTo>
                      <a:pt x="1563" y="386"/>
                    </a:lnTo>
                    <a:lnTo>
                      <a:pt x="1569" y="390"/>
                    </a:lnTo>
                    <a:lnTo>
                      <a:pt x="1582" y="400"/>
                    </a:lnTo>
                    <a:lnTo>
                      <a:pt x="1594" y="410"/>
                    </a:lnTo>
                    <a:lnTo>
                      <a:pt x="1604" y="422"/>
                    </a:lnTo>
                    <a:lnTo>
                      <a:pt x="1614" y="435"/>
                    </a:lnTo>
                    <a:lnTo>
                      <a:pt x="1586" y="454"/>
                    </a:lnTo>
                    <a:lnTo>
                      <a:pt x="1579" y="444"/>
                    </a:lnTo>
                    <a:lnTo>
                      <a:pt x="1571" y="435"/>
                    </a:lnTo>
                    <a:lnTo>
                      <a:pt x="1561" y="428"/>
                    </a:lnTo>
                    <a:lnTo>
                      <a:pt x="1552" y="420"/>
                    </a:lnTo>
                    <a:lnTo>
                      <a:pt x="1541" y="415"/>
                    </a:lnTo>
                    <a:lnTo>
                      <a:pt x="1530" y="410"/>
                    </a:lnTo>
                    <a:lnTo>
                      <a:pt x="1517" y="408"/>
                    </a:lnTo>
                    <a:lnTo>
                      <a:pt x="1505" y="407"/>
                    </a:lnTo>
                    <a:lnTo>
                      <a:pt x="1505" y="373"/>
                    </a:lnTo>
                    <a:close/>
                    <a:moveTo>
                      <a:pt x="1614" y="435"/>
                    </a:moveTo>
                    <a:lnTo>
                      <a:pt x="1620" y="445"/>
                    </a:lnTo>
                    <a:lnTo>
                      <a:pt x="1626" y="454"/>
                    </a:lnTo>
                    <a:lnTo>
                      <a:pt x="1631" y="465"/>
                    </a:lnTo>
                    <a:lnTo>
                      <a:pt x="1636" y="476"/>
                    </a:lnTo>
                    <a:lnTo>
                      <a:pt x="1644" y="498"/>
                    </a:lnTo>
                    <a:lnTo>
                      <a:pt x="1650" y="520"/>
                    </a:lnTo>
                    <a:lnTo>
                      <a:pt x="1656" y="541"/>
                    </a:lnTo>
                    <a:lnTo>
                      <a:pt x="1660" y="563"/>
                    </a:lnTo>
                    <a:lnTo>
                      <a:pt x="1662" y="582"/>
                    </a:lnTo>
                    <a:lnTo>
                      <a:pt x="1664" y="599"/>
                    </a:lnTo>
                    <a:lnTo>
                      <a:pt x="1630" y="601"/>
                    </a:lnTo>
                    <a:lnTo>
                      <a:pt x="1628" y="586"/>
                    </a:lnTo>
                    <a:lnTo>
                      <a:pt x="1626" y="568"/>
                    </a:lnTo>
                    <a:lnTo>
                      <a:pt x="1623" y="550"/>
                    </a:lnTo>
                    <a:lnTo>
                      <a:pt x="1618" y="529"/>
                    </a:lnTo>
                    <a:lnTo>
                      <a:pt x="1612" y="510"/>
                    </a:lnTo>
                    <a:lnTo>
                      <a:pt x="1605" y="491"/>
                    </a:lnTo>
                    <a:lnTo>
                      <a:pt x="1597" y="472"/>
                    </a:lnTo>
                    <a:lnTo>
                      <a:pt x="1586" y="454"/>
                    </a:lnTo>
                    <a:lnTo>
                      <a:pt x="1614" y="435"/>
                    </a:lnTo>
                    <a:close/>
                    <a:moveTo>
                      <a:pt x="1658" y="613"/>
                    </a:moveTo>
                    <a:lnTo>
                      <a:pt x="1632" y="637"/>
                    </a:lnTo>
                    <a:lnTo>
                      <a:pt x="1630" y="601"/>
                    </a:lnTo>
                    <a:lnTo>
                      <a:pt x="1647" y="600"/>
                    </a:lnTo>
                    <a:lnTo>
                      <a:pt x="1658" y="613"/>
                    </a:lnTo>
                    <a:close/>
                    <a:moveTo>
                      <a:pt x="1635" y="587"/>
                    </a:moveTo>
                    <a:lnTo>
                      <a:pt x="1649" y="574"/>
                    </a:lnTo>
                    <a:lnTo>
                      <a:pt x="1661" y="564"/>
                    </a:lnTo>
                    <a:lnTo>
                      <a:pt x="1672" y="553"/>
                    </a:lnTo>
                    <a:lnTo>
                      <a:pt x="1680" y="544"/>
                    </a:lnTo>
                    <a:lnTo>
                      <a:pt x="1705" y="568"/>
                    </a:lnTo>
                    <a:lnTo>
                      <a:pt x="1697" y="578"/>
                    </a:lnTo>
                    <a:lnTo>
                      <a:pt x="1686" y="587"/>
                    </a:lnTo>
                    <a:lnTo>
                      <a:pt x="1673" y="600"/>
                    </a:lnTo>
                    <a:lnTo>
                      <a:pt x="1658" y="613"/>
                    </a:lnTo>
                    <a:lnTo>
                      <a:pt x="1635" y="587"/>
                    </a:lnTo>
                    <a:close/>
                    <a:moveTo>
                      <a:pt x="1680" y="544"/>
                    </a:moveTo>
                    <a:lnTo>
                      <a:pt x="1679" y="547"/>
                    </a:lnTo>
                    <a:lnTo>
                      <a:pt x="1680" y="544"/>
                    </a:lnTo>
                    <a:lnTo>
                      <a:pt x="1692" y="556"/>
                    </a:lnTo>
                    <a:lnTo>
                      <a:pt x="1680" y="544"/>
                    </a:lnTo>
                    <a:close/>
                    <a:moveTo>
                      <a:pt x="1680" y="544"/>
                    </a:moveTo>
                    <a:lnTo>
                      <a:pt x="1690" y="535"/>
                    </a:lnTo>
                    <a:lnTo>
                      <a:pt x="1698" y="527"/>
                    </a:lnTo>
                    <a:lnTo>
                      <a:pt x="1705" y="523"/>
                    </a:lnTo>
                    <a:lnTo>
                      <a:pt x="1713" y="520"/>
                    </a:lnTo>
                    <a:lnTo>
                      <a:pt x="1719" y="553"/>
                    </a:lnTo>
                    <a:lnTo>
                      <a:pt x="1716" y="557"/>
                    </a:lnTo>
                    <a:lnTo>
                      <a:pt x="1705" y="569"/>
                    </a:lnTo>
                    <a:lnTo>
                      <a:pt x="1680" y="544"/>
                    </a:lnTo>
                    <a:close/>
                    <a:moveTo>
                      <a:pt x="1720" y="553"/>
                    </a:moveTo>
                    <a:lnTo>
                      <a:pt x="1724" y="553"/>
                    </a:lnTo>
                    <a:lnTo>
                      <a:pt x="1719" y="553"/>
                    </a:lnTo>
                    <a:lnTo>
                      <a:pt x="1716" y="537"/>
                    </a:lnTo>
                    <a:lnTo>
                      <a:pt x="1720" y="553"/>
                    </a:lnTo>
                    <a:close/>
                    <a:moveTo>
                      <a:pt x="1713" y="520"/>
                    </a:moveTo>
                    <a:lnTo>
                      <a:pt x="1720" y="519"/>
                    </a:lnTo>
                    <a:lnTo>
                      <a:pt x="1725" y="520"/>
                    </a:lnTo>
                    <a:lnTo>
                      <a:pt x="1730" y="522"/>
                    </a:lnTo>
                    <a:lnTo>
                      <a:pt x="1735" y="526"/>
                    </a:lnTo>
                    <a:lnTo>
                      <a:pt x="1738" y="532"/>
                    </a:lnTo>
                    <a:lnTo>
                      <a:pt x="1743" y="538"/>
                    </a:lnTo>
                    <a:lnTo>
                      <a:pt x="1747" y="547"/>
                    </a:lnTo>
                    <a:lnTo>
                      <a:pt x="1752" y="556"/>
                    </a:lnTo>
                    <a:lnTo>
                      <a:pt x="1721" y="571"/>
                    </a:lnTo>
                    <a:lnTo>
                      <a:pt x="1720" y="557"/>
                    </a:lnTo>
                    <a:lnTo>
                      <a:pt x="1720" y="553"/>
                    </a:lnTo>
                    <a:lnTo>
                      <a:pt x="1713" y="520"/>
                    </a:lnTo>
                    <a:close/>
                    <a:moveTo>
                      <a:pt x="1721" y="571"/>
                    </a:moveTo>
                    <a:lnTo>
                      <a:pt x="1735" y="599"/>
                    </a:lnTo>
                    <a:lnTo>
                      <a:pt x="1721" y="571"/>
                    </a:lnTo>
                    <a:lnTo>
                      <a:pt x="1736" y="564"/>
                    </a:lnTo>
                    <a:lnTo>
                      <a:pt x="1721" y="571"/>
                    </a:lnTo>
                    <a:close/>
                    <a:moveTo>
                      <a:pt x="1752" y="556"/>
                    </a:moveTo>
                    <a:lnTo>
                      <a:pt x="1757" y="565"/>
                    </a:lnTo>
                    <a:lnTo>
                      <a:pt x="1760" y="573"/>
                    </a:lnTo>
                    <a:lnTo>
                      <a:pt x="1730" y="588"/>
                    </a:lnTo>
                    <a:lnTo>
                      <a:pt x="1724" y="579"/>
                    </a:lnTo>
                    <a:lnTo>
                      <a:pt x="1721" y="571"/>
                    </a:lnTo>
                    <a:lnTo>
                      <a:pt x="1752" y="556"/>
                    </a:lnTo>
                    <a:close/>
                    <a:moveTo>
                      <a:pt x="1733" y="594"/>
                    </a:moveTo>
                    <a:lnTo>
                      <a:pt x="1731" y="592"/>
                    </a:lnTo>
                    <a:lnTo>
                      <a:pt x="1730" y="588"/>
                    </a:lnTo>
                    <a:lnTo>
                      <a:pt x="1745" y="581"/>
                    </a:lnTo>
                    <a:lnTo>
                      <a:pt x="1733" y="594"/>
                    </a:lnTo>
                    <a:close/>
                    <a:moveTo>
                      <a:pt x="1757" y="568"/>
                    </a:moveTo>
                    <a:lnTo>
                      <a:pt x="1767" y="579"/>
                    </a:lnTo>
                    <a:lnTo>
                      <a:pt x="1775" y="588"/>
                    </a:lnTo>
                    <a:lnTo>
                      <a:pt x="1781" y="598"/>
                    </a:lnTo>
                    <a:lnTo>
                      <a:pt x="1786" y="608"/>
                    </a:lnTo>
                    <a:lnTo>
                      <a:pt x="1789" y="616"/>
                    </a:lnTo>
                    <a:lnTo>
                      <a:pt x="1791" y="624"/>
                    </a:lnTo>
                    <a:lnTo>
                      <a:pt x="1791" y="632"/>
                    </a:lnTo>
                    <a:lnTo>
                      <a:pt x="1790" y="640"/>
                    </a:lnTo>
                    <a:lnTo>
                      <a:pt x="1788" y="647"/>
                    </a:lnTo>
                    <a:lnTo>
                      <a:pt x="1784" y="654"/>
                    </a:lnTo>
                    <a:lnTo>
                      <a:pt x="1781" y="661"/>
                    </a:lnTo>
                    <a:lnTo>
                      <a:pt x="1777" y="667"/>
                    </a:lnTo>
                    <a:lnTo>
                      <a:pt x="1768" y="680"/>
                    </a:lnTo>
                    <a:lnTo>
                      <a:pt x="1759" y="690"/>
                    </a:lnTo>
                    <a:lnTo>
                      <a:pt x="1733" y="668"/>
                    </a:lnTo>
                    <a:lnTo>
                      <a:pt x="1739" y="660"/>
                    </a:lnTo>
                    <a:lnTo>
                      <a:pt x="1745" y="653"/>
                    </a:lnTo>
                    <a:lnTo>
                      <a:pt x="1749" y="645"/>
                    </a:lnTo>
                    <a:lnTo>
                      <a:pt x="1752" y="637"/>
                    </a:lnTo>
                    <a:lnTo>
                      <a:pt x="1753" y="631"/>
                    </a:lnTo>
                    <a:lnTo>
                      <a:pt x="1753" y="627"/>
                    </a:lnTo>
                    <a:lnTo>
                      <a:pt x="1752" y="622"/>
                    </a:lnTo>
                    <a:lnTo>
                      <a:pt x="1750" y="616"/>
                    </a:lnTo>
                    <a:lnTo>
                      <a:pt x="1748" y="611"/>
                    </a:lnTo>
                    <a:lnTo>
                      <a:pt x="1744" y="606"/>
                    </a:lnTo>
                    <a:lnTo>
                      <a:pt x="1739" y="599"/>
                    </a:lnTo>
                    <a:lnTo>
                      <a:pt x="1733" y="594"/>
                    </a:lnTo>
                    <a:lnTo>
                      <a:pt x="1757" y="568"/>
                    </a:lnTo>
                    <a:close/>
                    <a:moveTo>
                      <a:pt x="1759" y="690"/>
                    </a:moveTo>
                    <a:lnTo>
                      <a:pt x="1690" y="766"/>
                    </a:lnTo>
                    <a:lnTo>
                      <a:pt x="1759" y="690"/>
                    </a:lnTo>
                    <a:lnTo>
                      <a:pt x="1746" y="678"/>
                    </a:lnTo>
                    <a:lnTo>
                      <a:pt x="1759" y="690"/>
                    </a:lnTo>
                    <a:close/>
                    <a:moveTo>
                      <a:pt x="1759" y="690"/>
                    </a:moveTo>
                    <a:lnTo>
                      <a:pt x="1751" y="699"/>
                    </a:lnTo>
                    <a:lnTo>
                      <a:pt x="1747" y="703"/>
                    </a:lnTo>
                    <a:lnTo>
                      <a:pt x="1713" y="703"/>
                    </a:lnTo>
                    <a:lnTo>
                      <a:pt x="1714" y="699"/>
                    </a:lnTo>
                    <a:lnTo>
                      <a:pt x="1715" y="693"/>
                    </a:lnTo>
                    <a:lnTo>
                      <a:pt x="1717" y="689"/>
                    </a:lnTo>
                    <a:lnTo>
                      <a:pt x="1719" y="685"/>
                    </a:lnTo>
                    <a:lnTo>
                      <a:pt x="1725" y="676"/>
                    </a:lnTo>
                    <a:lnTo>
                      <a:pt x="1733" y="667"/>
                    </a:lnTo>
                    <a:lnTo>
                      <a:pt x="1759" y="690"/>
                    </a:lnTo>
                    <a:close/>
                    <a:moveTo>
                      <a:pt x="1747" y="703"/>
                    </a:moveTo>
                    <a:lnTo>
                      <a:pt x="1748" y="721"/>
                    </a:lnTo>
                    <a:lnTo>
                      <a:pt x="1752" y="739"/>
                    </a:lnTo>
                    <a:lnTo>
                      <a:pt x="1757" y="755"/>
                    </a:lnTo>
                    <a:lnTo>
                      <a:pt x="1763" y="772"/>
                    </a:lnTo>
                    <a:lnTo>
                      <a:pt x="1772" y="788"/>
                    </a:lnTo>
                    <a:lnTo>
                      <a:pt x="1780" y="804"/>
                    </a:lnTo>
                    <a:lnTo>
                      <a:pt x="1790" y="820"/>
                    </a:lnTo>
                    <a:lnTo>
                      <a:pt x="1799" y="836"/>
                    </a:lnTo>
                    <a:lnTo>
                      <a:pt x="1769" y="854"/>
                    </a:lnTo>
                    <a:lnTo>
                      <a:pt x="1759" y="836"/>
                    </a:lnTo>
                    <a:lnTo>
                      <a:pt x="1749" y="819"/>
                    </a:lnTo>
                    <a:lnTo>
                      <a:pt x="1739" y="801"/>
                    </a:lnTo>
                    <a:lnTo>
                      <a:pt x="1731" y="782"/>
                    </a:lnTo>
                    <a:lnTo>
                      <a:pt x="1723" y="763"/>
                    </a:lnTo>
                    <a:lnTo>
                      <a:pt x="1718" y="744"/>
                    </a:lnTo>
                    <a:lnTo>
                      <a:pt x="1716" y="734"/>
                    </a:lnTo>
                    <a:lnTo>
                      <a:pt x="1715" y="725"/>
                    </a:lnTo>
                    <a:lnTo>
                      <a:pt x="1714" y="714"/>
                    </a:lnTo>
                    <a:lnTo>
                      <a:pt x="1713" y="703"/>
                    </a:lnTo>
                    <a:lnTo>
                      <a:pt x="1747" y="703"/>
                    </a:lnTo>
                    <a:close/>
                    <a:moveTo>
                      <a:pt x="1799" y="836"/>
                    </a:moveTo>
                    <a:lnTo>
                      <a:pt x="1811" y="858"/>
                    </a:lnTo>
                    <a:lnTo>
                      <a:pt x="1824" y="878"/>
                    </a:lnTo>
                    <a:lnTo>
                      <a:pt x="1835" y="900"/>
                    </a:lnTo>
                    <a:lnTo>
                      <a:pt x="1845" y="923"/>
                    </a:lnTo>
                    <a:lnTo>
                      <a:pt x="1812" y="935"/>
                    </a:lnTo>
                    <a:lnTo>
                      <a:pt x="1804" y="914"/>
                    </a:lnTo>
                    <a:lnTo>
                      <a:pt x="1793" y="894"/>
                    </a:lnTo>
                    <a:lnTo>
                      <a:pt x="1781" y="874"/>
                    </a:lnTo>
                    <a:lnTo>
                      <a:pt x="1769" y="854"/>
                    </a:lnTo>
                    <a:lnTo>
                      <a:pt x="1799" y="836"/>
                    </a:lnTo>
                    <a:close/>
                    <a:moveTo>
                      <a:pt x="1845" y="923"/>
                    </a:moveTo>
                    <a:lnTo>
                      <a:pt x="1845" y="923"/>
                    </a:lnTo>
                    <a:lnTo>
                      <a:pt x="1845" y="925"/>
                    </a:lnTo>
                    <a:lnTo>
                      <a:pt x="1828" y="928"/>
                    </a:lnTo>
                    <a:lnTo>
                      <a:pt x="1845" y="923"/>
                    </a:lnTo>
                    <a:close/>
                    <a:moveTo>
                      <a:pt x="1845" y="925"/>
                    </a:moveTo>
                    <a:lnTo>
                      <a:pt x="1851" y="952"/>
                    </a:lnTo>
                    <a:lnTo>
                      <a:pt x="1855" y="979"/>
                    </a:lnTo>
                    <a:lnTo>
                      <a:pt x="1858" y="1003"/>
                    </a:lnTo>
                    <a:lnTo>
                      <a:pt x="1860" y="1027"/>
                    </a:lnTo>
                    <a:lnTo>
                      <a:pt x="1860" y="1050"/>
                    </a:lnTo>
                    <a:lnTo>
                      <a:pt x="1857" y="1072"/>
                    </a:lnTo>
                    <a:lnTo>
                      <a:pt x="1854" y="1092"/>
                    </a:lnTo>
                    <a:lnTo>
                      <a:pt x="1850" y="1112"/>
                    </a:lnTo>
                    <a:lnTo>
                      <a:pt x="1843" y="1130"/>
                    </a:lnTo>
                    <a:lnTo>
                      <a:pt x="1836" y="1147"/>
                    </a:lnTo>
                    <a:lnTo>
                      <a:pt x="1827" y="1163"/>
                    </a:lnTo>
                    <a:lnTo>
                      <a:pt x="1818" y="1179"/>
                    </a:lnTo>
                    <a:lnTo>
                      <a:pt x="1808" y="1194"/>
                    </a:lnTo>
                    <a:lnTo>
                      <a:pt x="1796" y="1207"/>
                    </a:lnTo>
                    <a:lnTo>
                      <a:pt x="1783" y="1221"/>
                    </a:lnTo>
                    <a:lnTo>
                      <a:pt x="1769" y="1233"/>
                    </a:lnTo>
                    <a:lnTo>
                      <a:pt x="1756" y="1244"/>
                    </a:lnTo>
                    <a:lnTo>
                      <a:pt x="1741" y="1255"/>
                    </a:lnTo>
                    <a:lnTo>
                      <a:pt x="1724" y="1266"/>
                    </a:lnTo>
                    <a:lnTo>
                      <a:pt x="1707" y="1276"/>
                    </a:lnTo>
                    <a:lnTo>
                      <a:pt x="1690" y="1285"/>
                    </a:lnTo>
                    <a:lnTo>
                      <a:pt x="1673" y="1294"/>
                    </a:lnTo>
                    <a:lnTo>
                      <a:pt x="1655" y="1302"/>
                    </a:lnTo>
                    <a:lnTo>
                      <a:pt x="1635" y="1310"/>
                    </a:lnTo>
                    <a:lnTo>
                      <a:pt x="1598" y="1325"/>
                    </a:lnTo>
                    <a:lnTo>
                      <a:pt x="1558" y="1339"/>
                    </a:lnTo>
                    <a:lnTo>
                      <a:pt x="1519" y="1352"/>
                    </a:lnTo>
                    <a:lnTo>
                      <a:pt x="1479" y="1365"/>
                    </a:lnTo>
                    <a:lnTo>
                      <a:pt x="1469" y="1331"/>
                    </a:lnTo>
                    <a:lnTo>
                      <a:pt x="1506" y="1321"/>
                    </a:lnTo>
                    <a:lnTo>
                      <a:pt x="1543" y="1308"/>
                    </a:lnTo>
                    <a:lnTo>
                      <a:pt x="1580" y="1295"/>
                    </a:lnTo>
                    <a:lnTo>
                      <a:pt x="1615" y="1282"/>
                    </a:lnTo>
                    <a:lnTo>
                      <a:pt x="1632" y="1275"/>
                    </a:lnTo>
                    <a:lnTo>
                      <a:pt x="1649" y="1266"/>
                    </a:lnTo>
                    <a:lnTo>
                      <a:pt x="1665" y="1258"/>
                    </a:lnTo>
                    <a:lnTo>
                      <a:pt x="1682" y="1250"/>
                    </a:lnTo>
                    <a:lnTo>
                      <a:pt x="1697" y="1241"/>
                    </a:lnTo>
                    <a:lnTo>
                      <a:pt x="1712" y="1232"/>
                    </a:lnTo>
                    <a:lnTo>
                      <a:pt x="1725" y="1221"/>
                    </a:lnTo>
                    <a:lnTo>
                      <a:pt x="1739" y="1210"/>
                    </a:lnTo>
                    <a:lnTo>
                      <a:pt x="1752" y="1199"/>
                    </a:lnTo>
                    <a:lnTo>
                      <a:pt x="1764" y="1188"/>
                    </a:lnTo>
                    <a:lnTo>
                      <a:pt x="1775" y="1175"/>
                    </a:lnTo>
                    <a:lnTo>
                      <a:pt x="1784" y="1162"/>
                    </a:lnTo>
                    <a:lnTo>
                      <a:pt x="1794" y="1148"/>
                    </a:lnTo>
                    <a:lnTo>
                      <a:pt x="1802" y="1133"/>
                    </a:lnTo>
                    <a:lnTo>
                      <a:pt x="1809" y="1117"/>
                    </a:lnTo>
                    <a:lnTo>
                      <a:pt x="1814" y="1101"/>
                    </a:lnTo>
                    <a:lnTo>
                      <a:pt x="1819" y="1083"/>
                    </a:lnTo>
                    <a:lnTo>
                      <a:pt x="1822" y="1064"/>
                    </a:lnTo>
                    <a:lnTo>
                      <a:pt x="1824" y="1045"/>
                    </a:lnTo>
                    <a:lnTo>
                      <a:pt x="1824" y="1025"/>
                    </a:lnTo>
                    <a:lnTo>
                      <a:pt x="1823" y="1003"/>
                    </a:lnTo>
                    <a:lnTo>
                      <a:pt x="1821" y="981"/>
                    </a:lnTo>
                    <a:lnTo>
                      <a:pt x="1818" y="957"/>
                    </a:lnTo>
                    <a:lnTo>
                      <a:pt x="1811" y="933"/>
                    </a:lnTo>
                    <a:lnTo>
                      <a:pt x="1845" y="925"/>
                    </a:lnTo>
                    <a:close/>
                    <a:moveTo>
                      <a:pt x="1479" y="1365"/>
                    </a:moveTo>
                    <a:lnTo>
                      <a:pt x="1442" y="1376"/>
                    </a:lnTo>
                    <a:lnTo>
                      <a:pt x="1407" y="1388"/>
                    </a:lnTo>
                    <a:lnTo>
                      <a:pt x="1373" y="1400"/>
                    </a:lnTo>
                    <a:lnTo>
                      <a:pt x="1341" y="1413"/>
                    </a:lnTo>
                    <a:lnTo>
                      <a:pt x="1326" y="1419"/>
                    </a:lnTo>
                    <a:lnTo>
                      <a:pt x="1311" y="1426"/>
                    </a:lnTo>
                    <a:lnTo>
                      <a:pt x="1297" y="1433"/>
                    </a:lnTo>
                    <a:lnTo>
                      <a:pt x="1283" y="1441"/>
                    </a:lnTo>
                    <a:lnTo>
                      <a:pt x="1270" y="1448"/>
                    </a:lnTo>
                    <a:lnTo>
                      <a:pt x="1258" y="1457"/>
                    </a:lnTo>
                    <a:lnTo>
                      <a:pt x="1247" y="1465"/>
                    </a:lnTo>
                    <a:lnTo>
                      <a:pt x="1238" y="1475"/>
                    </a:lnTo>
                    <a:lnTo>
                      <a:pt x="1213" y="1450"/>
                    </a:lnTo>
                    <a:lnTo>
                      <a:pt x="1225" y="1441"/>
                    </a:lnTo>
                    <a:lnTo>
                      <a:pt x="1237" y="1431"/>
                    </a:lnTo>
                    <a:lnTo>
                      <a:pt x="1249" y="1421"/>
                    </a:lnTo>
                    <a:lnTo>
                      <a:pt x="1262" y="1413"/>
                    </a:lnTo>
                    <a:lnTo>
                      <a:pt x="1277" y="1404"/>
                    </a:lnTo>
                    <a:lnTo>
                      <a:pt x="1292" y="1397"/>
                    </a:lnTo>
                    <a:lnTo>
                      <a:pt x="1307" y="1389"/>
                    </a:lnTo>
                    <a:lnTo>
                      <a:pt x="1324" y="1382"/>
                    </a:lnTo>
                    <a:lnTo>
                      <a:pt x="1358" y="1369"/>
                    </a:lnTo>
                    <a:lnTo>
                      <a:pt x="1394" y="1356"/>
                    </a:lnTo>
                    <a:lnTo>
                      <a:pt x="1431" y="1344"/>
                    </a:lnTo>
                    <a:lnTo>
                      <a:pt x="1469" y="1331"/>
                    </a:lnTo>
                    <a:lnTo>
                      <a:pt x="1479" y="1365"/>
                    </a:lnTo>
                    <a:close/>
                    <a:moveTo>
                      <a:pt x="1238" y="1475"/>
                    </a:moveTo>
                    <a:lnTo>
                      <a:pt x="1227" y="1485"/>
                    </a:lnTo>
                    <a:lnTo>
                      <a:pt x="1216" y="1477"/>
                    </a:lnTo>
                    <a:lnTo>
                      <a:pt x="1226" y="1463"/>
                    </a:lnTo>
                    <a:lnTo>
                      <a:pt x="1238" y="1475"/>
                    </a:lnTo>
                    <a:close/>
                    <a:moveTo>
                      <a:pt x="1216" y="1477"/>
                    </a:moveTo>
                    <a:lnTo>
                      <a:pt x="1208" y="1472"/>
                    </a:lnTo>
                    <a:lnTo>
                      <a:pt x="1200" y="1467"/>
                    </a:lnTo>
                    <a:lnTo>
                      <a:pt x="1192" y="1463"/>
                    </a:lnTo>
                    <a:lnTo>
                      <a:pt x="1183" y="1460"/>
                    </a:lnTo>
                    <a:lnTo>
                      <a:pt x="1166" y="1454"/>
                    </a:lnTo>
                    <a:lnTo>
                      <a:pt x="1148" y="1450"/>
                    </a:lnTo>
                    <a:lnTo>
                      <a:pt x="1129" y="1447"/>
                    </a:lnTo>
                    <a:lnTo>
                      <a:pt x="1109" y="1447"/>
                    </a:lnTo>
                    <a:lnTo>
                      <a:pt x="1090" y="1447"/>
                    </a:lnTo>
                    <a:lnTo>
                      <a:pt x="1069" y="1449"/>
                    </a:lnTo>
                    <a:lnTo>
                      <a:pt x="1049" y="1451"/>
                    </a:lnTo>
                    <a:lnTo>
                      <a:pt x="1027" y="1456"/>
                    </a:lnTo>
                    <a:lnTo>
                      <a:pt x="1007" y="1460"/>
                    </a:lnTo>
                    <a:lnTo>
                      <a:pt x="986" y="1465"/>
                    </a:lnTo>
                    <a:lnTo>
                      <a:pt x="943" y="1477"/>
                    </a:lnTo>
                    <a:lnTo>
                      <a:pt x="901" y="1489"/>
                    </a:lnTo>
                    <a:lnTo>
                      <a:pt x="891" y="1456"/>
                    </a:lnTo>
                    <a:lnTo>
                      <a:pt x="936" y="1443"/>
                    </a:lnTo>
                    <a:lnTo>
                      <a:pt x="981" y="1431"/>
                    </a:lnTo>
                    <a:lnTo>
                      <a:pt x="1005" y="1426"/>
                    </a:lnTo>
                    <a:lnTo>
                      <a:pt x="1027" y="1420"/>
                    </a:lnTo>
                    <a:lnTo>
                      <a:pt x="1050" y="1417"/>
                    </a:lnTo>
                    <a:lnTo>
                      <a:pt x="1072" y="1414"/>
                    </a:lnTo>
                    <a:lnTo>
                      <a:pt x="1094" y="1413"/>
                    </a:lnTo>
                    <a:lnTo>
                      <a:pt x="1115" y="1413"/>
                    </a:lnTo>
                    <a:lnTo>
                      <a:pt x="1137" y="1414"/>
                    </a:lnTo>
                    <a:lnTo>
                      <a:pt x="1158" y="1417"/>
                    </a:lnTo>
                    <a:lnTo>
                      <a:pt x="1179" y="1421"/>
                    </a:lnTo>
                    <a:lnTo>
                      <a:pt x="1198" y="1428"/>
                    </a:lnTo>
                    <a:lnTo>
                      <a:pt x="1208" y="1432"/>
                    </a:lnTo>
                    <a:lnTo>
                      <a:pt x="1217" y="1437"/>
                    </a:lnTo>
                    <a:lnTo>
                      <a:pt x="1226" y="1443"/>
                    </a:lnTo>
                    <a:lnTo>
                      <a:pt x="1235" y="1448"/>
                    </a:lnTo>
                    <a:lnTo>
                      <a:pt x="1216" y="1477"/>
                    </a:lnTo>
                    <a:close/>
                    <a:moveTo>
                      <a:pt x="901" y="1489"/>
                    </a:moveTo>
                    <a:lnTo>
                      <a:pt x="872" y="1497"/>
                    </a:lnTo>
                    <a:lnTo>
                      <a:pt x="843" y="1506"/>
                    </a:lnTo>
                    <a:lnTo>
                      <a:pt x="816" y="1512"/>
                    </a:lnTo>
                    <a:lnTo>
                      <a:pt x="789" y="1519"/>
                    </a:lnTo>
                    <a:lnTo>
                      <a:pt x="764" y="1523"/>
                    </a:lnTo>
                    <a:lnTo>
                      <a:pt x="739" y="1526"/>
                    </a:lnTo>
                    <a:lnTo>
                      <a:pt x="726" y="1526"/>
                    </a:lnTo>
                    <a:lnTo>
                      <a:pt x="715" y="1526"/>
                    </a:lnTo>
                    <a:lnTo>
                      <a:pt x="704" y="1525"/>
                    </a:lnTo>
                    <a:lnTo>
                      <a:pt x="693" y="1523"/>
                    </a:lnTo>
                    <a:lnTo>
                      <a:pt x="699" y="1490"/>
                    </a:lnTo>
                    <a:lnTo>
                      <a:pt x="709" y="1491"/>
                    </a:lnTo>
                    <a:lnTo>
                      <a:pt x="719" y="1492"/>
                    </a:lnTo>
                    <a:lnTo>
                      <a:pt x="728" y="1492"/>
                    </a:lnTo>
                    <a:lnTo>
                      <a:pt x="739" y="1491"/>
                    </a:lnTo>
                    <a:lnTo>
                      <a:pt x="762" y="1489"/>
                    </a:lnTo>
                    <a:lnTo>
                      <a:pt x="786" y="1485"/>
                    </a:lnTo>
                    <a:lnTo>
                      <a:pt x="811" y="1479"/>
                    </a:lnTo>
                    <a:lnTo>
                      <a:pt x="837" y="1472"/>
                    </a:lnTo>
                    <a:lnTo>
                      <a:pt x="863" y="1464"/>
                    </a:lnTo>
                    <a:lnTo>
                      <a:pt x="891" y="1456"/>
                    </a:lnTo>
                    <a:lnTo>
                      <a:pt x="901" y="1489"/>
                    </a:lnTo>
                    <a:close/>
                    <a:moveTo>
                      <a:pt x="693" y="1523"/>
                    </a:moveTo>
                    <a:lnTo>
                      <a:pt x="692" y="1523"/>
                    </a:lnTo>
                    <a:lnTo>
                      <a:pt x="691" y="1523"/>
                    </a:lnTo>
                    <a:lnTo>
                      <a:pt x="696" y="1507"/>
                    </a:lnTo>
                    <a:lnTo>
                      <a:pt x="693" y="1523"/>
                    </a:lnTo>
                    <a:close/>
                    <a:moveTo>
                      <a:pt x="691" y="1523"/>
                    </a:moveTo>
                    <a:lnTo>
                      <a:pt x="670" y="1516"/>
                    </a:lnTo>
                    <a:lnTo>
                      <a:pt x="651" y="1507"/>
                    </a:lnTo>
                    <a:lnTo>
                      <a:pt x="632" y="1496"/>
                    </a:lnTo>
                    <a:lnTo>
                      <a:pt x="614" y="1486"/>
                    </a:lnTo>
                    <a:lnTo>
                      <a:pt x="596" y="1474"/>
                    </a:lnTo>
                    <a:lnTo>
                      <a:pt x="579" y="1462"/>
                    </a:lnTo>
                    <a:lnTo>
                      <a:pt x="562" y="1448"/>
                    </a:lnTo>
                    <a:lnTo>
                      <a:pt x="546" y="1434"/>
                    </a:lnTo>
                    <a:lnTo>
                      <a:pt x="531" y="1420"/>
                    </a:lnTo>
                    <a:lnTo>
                      <a:pt x="515" y="1404"/>
                    </a:lnTo>
                    <a:lnTo>
                      <a:pt x="500" y="1389"/>
                    </a:lnTo>
                    <a:lnTo>
                      <a:pt x="485" y="1373"/>
                    </a:lnTo>
                    <a:lnTo>
                      <a:pt x="456" y="1340"/>
                    </a:lnTo>
                    <a:lnTo>
                      <a:pt x="427" y="1307"/>
                    </a:lnTo>
                    <a:lnTo>
                      <a:pt x="453" y="1285"/>
                    </a:lnTo>
                    <a:lnTo>
                      <a:pt x="481" y="1316"/>
                    </a:lnTo>
                    <a:lnTo>
                      <a:pt x="508" y="1348"/>
                    </a:lnTo>
                    <a:lnTo>
                      <a:pt x="537" y="1378"/>
                    </a:lnTo>
                    <a:lnTo>
                      <a:pt x="567" y="1406"/>
                    </a:lnTo>
                    <a:lnTo>
                      <a:pt x="582" y="1420"/>
                    </a:lnTo>
                    <a:lnTo>
                      <a:pt x="597" y="1433"/>
                    </a:lnTo>
                    <a:lnTo>
                      <a:pt x="614" y="1445"/>
                    </a:lnTo>
                    <a:lnTo>
                      <a:pt x="631" y="1456"/>
                    </a:lnTo>
                    <a:lnTo>
                      <a:pt x="648" y="1466"/>
                    </a:lnTo>
                    <a:lnTo>
                      <a:pt x="665" y="1475"/>
                    </a:lnTo>
                    <a:lnTo>
                      <a:pt x="683" y="1484"/>
                    </a:lnTo>
                    <a:lnTo>
                      <a:pt x="701" y="1490"/>
                    </a:lnTo>
                    <a:lnTo>
                      <a:pt x="691" y="1523"/>
                    </a:lnTo>
                    <a:close/>
                    <a:moveTo>
                      <a:pt x="427" y="1307"/>
                    </a:moveTo>
                    <a:lnTo>
                      <a:pt x="391" y="1266"/>
                    </a:lnTo>
                    <a:lnTo>
                      <a:pt x="354" y="1225"/>
                    </a:lnTo>
                    <a:lnTo>
                      <a:pt x="336" y="1206"/>
                    </a:lnTo>
                    <a:lnTo>
                      <a:pt x="317" y="1188"/>
                    </a:lnTo>
                    <a:lnTo>
                      <a:pt x="296" y="1171"/>
                    </a:lnTo>
                    <a:lnTo>
                      <a:pt x="276" y="1156"/>
                    </a:lnTo>
                    <a:lnTo>
                      <a:pt x="254" y="1141"/>
                    </a:lnTo>
                    <a:lnTo>
                      <a:pt x="233" y="1128"/>
                    </a:lnTo>
                    <a:lnTo>
                      <a:pt x="210" y="1117"/>
                    </a:lnTo>
                    <a:lnTo>
                      <a:pt x="186" y="1107"/>
                    </a:lnTo>
                    <a:lnTo>
                      <a:pt x="174" y="1103"/>
                    </a:lnTo>
                    <a:lnTo>
                      <a:pt x="161" y="1100"/>
                    </a:lnTo>
                    <a:lnTo>
                      <a:pt x="148" y="1098"/>
                    </a:lnTo>
                    <a:lnTo>
                      <a:pt x="135" y="1095"/>
                    </a:lnTo>
                    <a:lnTo>
                      <a:pt x="121" y="1093"/>
                    </a:lnTo>
                    <a:lnTo>
                      <a:pt x="108" y="1092"/>
                    </a:lnTo>
                    <a:lnTo>
                      <a:pt x="93" y="1092"/>
                    </a:lnTo>
                    <a:lnTo>
                      <a:pt x="80" y="1092"/>
                    </a:lnTo>
                    <a:lnTo>
                      <a:pt x="78" y="1059"/>
                    </a:lnTo>
                    <a:lnTo>
                      <a:pt x="93" y="1058"/>
                    </a:lnTo>
                    <a:lnTo>
                      <a:pt x="110" y="1058"/>
                    </a:lnTo>
                    <a:lnTo>
                      <a:pt x="125" y="1059"/>
                    </a:lnTo>
                    <a:lnTo>
                      <a:pt x="140" y="1061"/>
                    </a:lnTo>
                    <a:lnTo>
                      <a:pt x="154" y="1063"/>
                    </a:lnTo>
                    <a:lnTo>
                      <a:pt x="169" y="1067"/>
                    </a:lnTo>
                    <a:lnTo>
                      <a:pt x="181" y="1070"/>
                    </a:lnTo>
                    <a:lnTo>
                      <a:pt x="195" y="1074"/>
                    </a:lnTo>
                    <a:lnTo>
                      <a:pt x="208" y="1078"/>
                    </a:lnTo>
                    <a:lnTo>
                      <a:pt x="221" y="1084"/>
                    </a:lnTo>
                    <a:lnTo>
                      <a:pt x="234" y="1089"/>
                    </a:lnTo>
                    <a:lnTo>
                      <a:pt x="246" y="1095"/>
                    </a:lnTo>
                    <a:lnTo>
                      <a:pt x="269" y="1108"/>
                    </a:lnTo>
                    <a:lnTo>
                      <a:pt x="292" y="1124"/>
                    </a:lnTo>
                    <a:lnTo>
                      <a:pt x="314" y="1141"/>
                    </a:lnTo>
                    <a:lnTo>
                      <a:pt x="335" y="1159"/>
                    </a:lnTo>
                    <a:lnTo>
                      <a:pt x="356" y="1178"/>
                    </a:lnTo>
                    <a:lnTo>
                      <a:pt x="375" y="1198"/>
                    </a:lnTo>
                    <a:lnTo>
                      <a:pt x="415" y="1241"/>
                    </a:lnTo>
                    <a:lnTo>
                      <a:pt x="453" y="1285"/>
                    </a:lnTo>
                    <a:lnTo>
                      <a:pt x="427" y="1307"/>
                    </a:lnTo>
                    <a:close/>
                    <a:moveTo>
                      <a:pt x="80" y="1092"/>
                    </a:moveTo>
                    <a:lnTo>
                      <a:pt x="61" y="1093"/>
                    </a:lnTo>
                    <a:lnTo>
                      <a:pt x="61" y="1076"/>
                    </a:lnTo>
                    <a:lnTo>
                      <a:pt x="78" y="1076"/>
                    </a:lnTo>
                    <a:lnTo>
                      <a:pt x="80" y="1092"/>
                    </a:lnTo>
                    <a:close/>
                    <a:moveTo>
                      <a:pt x="61" y="1076"/>
                    </a:moveTo>
                    <a:lnTo>
                      <a:pt x="61" y="1047"/>
                    </a:lnTo>
                    <a:lnTo>
                      <a:pt x="60" y="1024"/>
                    </a:lnTo>
                    <a:lnTo>
                      <a:pt x="59" y="1003"/>
                    </a:lnTo>
                    <a:lnTo>
                      <a:pt x="58" y="986"/>
                    </a:lnTo>
                    <a:lnTo>
                      <a:pt x="92" y="984"/>
                    </a:lnTo>
                    <a:lnTo>
                      <a:pt x="93" y="1001"/>
                    </a:lnTo>
                    <a:lnTo>
                      <a:pt x="95" y="1022"/>
                    </a:lnTo>
                    <a:lnTo>
                      <a:pt x="96" y="1046"/>
                    </a:lnTo>
                    <a:lnTo>
                      <a:pt x="96" y="1076"/>
                    </a:lnTo>
                    <a:lnTo>
                      <a:pt x="61" y="1076"/>
                    </a:lnTo>
                    <a:close/>
                    <a:moveTo>
                      <a:pt x="58" y="986"/>
                    </a:moveTo>
                    <a:lnTo>
                      <a:pt x="57" y="967"/>
                    </a:lnTo>
                    <a:lnTo>
                      <a:pt x="57" y="953"/>
                    </a:lnTo>
                    <a:lnTo>
                      <a:pt x="58" y="946"/>
                    </a:lnTo>
                    <a:lnTo>
                      <a:pt x="59" y="941"/>
                    </a:lnTo>
                    <a:lnTo>
                      <a:pt x="62" y="937"/>
                    </a:lnTo>
                    <a:lnTo>
                      <a:pt x="66" y="933"/>
                    </a:lnTo>
                    <a:lnTo>
                      <a:pt x="89" y="957"/>
                    </a:lnTo>
                    <a:lnTo>
                      <a:pt x="90" y="965"/>
                    </a:lnTo>
                    <a:lnTo>
                      <a:pt x="92" y="984"/>
                    </a:lnTo>
                    <a:lnTo>
                      <a:pt x="58" y="986"/>
                    </a:lnTo>
                    <a:close/>
                    <a:moveTo>
                      <a:pt x="66" y="933"/>
                    </a:moveTo>
                    <a:lnTo>
                      <a:pt x="70" y="929"/>
                    </a:lnTo>
                    <a:lnTo>
                      <a:pt x="74" y="927"/>
                    </a:lnTo>
                    <a:lnTo>
                      <a:pt x="78" y="926"/>
                    </a:lnTo>
                    <a:lnTo>
                      <a:pt x="84" y="925"/>
                    </a:lnTo>
                    <a:lnTo>
                      <a:pt x="96" y="926"/>
                    </a:lnTo>
                    <a:lnTo>
                      <a:pt x="111" y="928"/>
                    </a:lnTo>
                    <a:lnTo>
                      <a:pt x="105" y="963"/>
                    </a:lnTo>
                    <a:lnTo>
                      <a:pt x="93" y="958"/>
                    </a:lnTo>
                    <a:lnTo>
                      <a:pt x="89" y="957"/>
                    </a:lnTo>
                    <a:lnTo>
                      <a:pt x="66" y="933"/>
                    </a:lnTo>
                    <a:close/>
                    <a:moveTo>
                      <a:pt x="111" y="928"/>
                    </a:moveTo>
                    <a:lnTo>
                      <a:pt x="128" y="930"/>
                    </a:lnTo>
                    <a:lnTo>
                      <a:pt x="148" y="934"/>
                    </a:lnTo>
                    <a:lnTo>
                      <a:pt x="175" y="936"/>
                    </a:lnTo>
                    <a:lnTo>
                      <a:pt x="206" y="936"/>
                    </a:lnTo>
                    <a:lnTo>
                      <a:pt x="206" y="970"/>
                    </a:lnTo>
                    <a:lnTo>
                      <a:pt x="173" y="969"/>
                    </a:lnTo>
                    <a:lnTo>
                      <a:pt x="145" y="968"/>
                    </a:lnTo>
                    <a:lnTo>
                      <a:pt x="124" y="965"/>
                    </a:lnTo>
                    <a:lnTo>
                      <a:pt x="105" y="963"/>
                    </a:lnTo>
                    <a:lnTo>
                      <a:pt x="111" y="928"/>
                    </a:lnTo>
                    <a:close/>
                    <a:moveTo>
                      <a:pt x="218" y="966"/>
                    </a:moveTo>
                    <a:lnTo>
                      <a:pt x="214" y="970"/>
                    </a:lnTo>
                    <a:lnTo>
                      <a:pt x="206" y="970"/>
                    </a:lnTo>
                    <a:lnTo>
                      <a:pt x="206" y="953"/>
                    </a:lnTo>
                    <a:lnTo>
                      <a:pt x="218" y="966"/>
                    </a:lnTo>
                    <a:close/>
                    <a:moveTo>
                      <a:pt x="194" y="941"/>
                    </a:moveTo>
                    <a:lnTo>
                      <a:pt x="208" y="926"/>
                    </a:lnTo>
                    <a:lnTo>
                      <a:pt x="221" y="912"/>
                    </a:lnTo>
                    <a:lnTo>
                      <a:pt x="231" y="897"/>
                    </a:lnTo>
                    <a:lnTo>
                      <a:pt x="240" y="883"/>
                    </a:lnTo>
                    <a:lnTo>
                      <a:pt x="248" y="869"/>
                    </a:lnTo>
                    <a:lnTo>
                      <a:pt x="253" y="855"/>
                    </a:lnTo>
                    <a:lnTo>
                      <a:pt x="258" y="841"/>
                    </a:lnTo>
                    <a:lnTo>
                      <a:pt x="260" y="829"/>
                    </a:lnTo>
                    <a:lnTo>
                      <a:pt x="294" y="834"/>
                    </a:lnTo>
                    <a:lnTo>
                      <a:pt x="291" y="850"/>
                    </a:lnTo>
                    <a:lnTo>
                      <a:pt x="285" y="866"/>
                    </a:lnTo>
                    <a:lnTo>
                      <a:pt x="279" y="882"/>
                    </a:lnTo>
                    <a:lnTo>
                      <a:pt x="270" y="899"/>
                    </a:lnTo>
                    <a:lnTo>
                      <a:pt x="261" y="915"/>
                    </a:lnTo>
                    <a:lnTo>
                      <a:pt x="248" y="933"/>
                    </a:lnTo>
                    <a:lnTo>
                      <a:pt x="234" y="949"/>
                    </a:lnTo>
                    <a:lnTo>
                      <a:pt x="218" y="966"/>
                    </a:lnTo>
                    <a:lnTo>
                      <a:pt x="194" y="941"/>
                    </a:lnTo>
                    <a:close/>
                    <a:moveTo>
                      <a:pt x="260" y="829"/>
                    </a:moveTo>
                    <a:lnTo>
                      <a:pt x="262" y="818"/>
                    </a:lnTo>
                    <a:lnTo>
                      <a:pt x="262" y="807"/>
                    </a:lnTo>
                    <a:lnTo>
                      <a:pt x="261" y="797"/>
                    </a:lnTo>
                    <a:lnTo>
                      <a:pt x="260" y="788"/>
                    </a:lnTo>
                    <a:lnTo>
                      <a:pt x="258" y="778"/>
                    </a:lnTo>
                    <a:lnTo>
                      <a:pt x="254" y="769"/>
                    </a:lnTo>
                    <a:lnTo>
                      <a:pt x="251" y="759"/>
                    </a:lnTo>
                    <a:lnTo>
                      <a:pt x="247" y="750"/>
                    </a:lnTo>
                    <a:lnTo>
                      <a:pt x="277" y="734"/>
                    </a:lnTo>
                    <a:lnTo>
                      <a:pt x="282" y="745"/>
                    </a:lnTo>
                    <a:lnTo>
                      <a:pt x="286" y="757"/>
                    </a:lnTo>
                    <a:lnTo>
                      <a:pt x="291" y="769"/>
                    </a:lnTo>
                    <a:lnTo>
                      <a:pt x="294" y="781"/>
                    </a:lnTo>
                    <a:lnTo>
                      <a:pt x="295" y="794"/>
                    </a:lnTo>
                    <a:lnTo>
                      <a:pt x="296" y="807"/>
                    </a:lnTo>
                    <a:lnTo>
                      <a:pt x="295" y="820"/>
                    </a:lnTo>
                    <a:lnTo>
                      <a:pt x="294" y="834"/>
                    </a:lnTo>
                    <a:lnTo>
                      <a:pt x="260" y="829"/>
                    </a:lnTo>
                    <a:close/>
                    <a:moveTo>
                      <a:pt x="247" y="750"/>
                    </a:moveTo>
                    <a:lnTo>
                      <a:pt x="241" y="742"/>
                    </a:lnTo>
                    <a:lnTo>
                      <a:pt x="235" y="734"/>
                    </a:lnTo>
                    <a:lnTo>
                      <a:pt x="229" y="726"/>
                    </a:lnTo>
                    <a:lnTo>
                      <a:pt x="221" y="718"/>
                    </a:lnTo>
                    <a:lnTo>
                      <a:pt x="214" y="712"/>
                    </a:lnTo>
                    <a:lnTo>
                      <a:pt x="205" y="705"/>
                    </a:lnTo>
                    <a:lnTo>
                      <a:pt x="196" y="699"/>
                    </a:lnTo>
                    <a:lnTo>
                      <a:pt x="187" y="693"/>
                    </a:lnTo>
                    <a:lnTo>
                      <a:pt x="203" y="663"/>
                    </a:lnTo>
                    <a:lnTo>
                      <a:pt x="215" y="670"/>
                    </a:lnTo>
                    <a:lnTo>
                      <a:pt x="225" y="677"/>
                    </a:lnTo>
                    <a:lnTo>
                      <a:pt x="236" y="686"/>
                    </a:lnTo>
                    <a:lnTo>
                      <a:pt x="246" y="695"/>
                    </a:lnTo>
                    <a:lnTo>
                      <a:pt x="254" y="703"/>
                    </a:lnTo>
                    <a:lnTo>
                      <a:pt x="263" y="713"/>
                    </a:lnTo>
                    <a:lnTo>
                      <a:pt x="270" y="724"/>
                    </a:lnTo>
                    <a:lnTo>
                      <a:pt x="277" y="734"/>
                    </a:lnTo>
                    <a:lnTo>
                      <a:pt x="247" y="750"/>
                    </a:lnTo>
                    <a:close/>
                    <a:moveTo>
                      <a:pt x="187" y="693"/>
                    </a:moveTo>
                    <a:lnTo>
                      <a:pt x="172" y="686"/>
                    </a:lnTo>
                    <a:lnTo>
                      <a:pt x="155" y="680"/>
                    </a:lnTo>
                    <a:lnTo>
                      <a:pt x="139" y="674"/>
                    </a:lnTo>
                    <a:lnTo>
                      <a:pt x="120" y="671"/>
                    </a:lnTo>
                    <a:lnTo>
                      <a:pt x="101" y="669"/>
                    </a:lnTo>
                    <a:lnTo>
                      <a:pt x="83" y="668"/>
                    </a:lnTo>
                    <a:lnTo>
                      <a:pt x="62" y="669"/>
                    </a:lnTo>
                    <a:lnTo>
                      <a:pt x="42" y="671"/>
                    </a:lnTo>
                    <a:lnTo>
                      <a:pt x="37" y="638"/>
                    </a:lnTo>
                    <a:lnTo>
                      <a:pt x="60" y="635"/>
                    </a:lnTo>
                    <a:lnTo>
                      <a:pt x="83" y="633"/>
                    </a:lnTo>
                    <a:lnTo>
                      <a:pt x="105" y="635"/>
                    </a:lnTo>
                    <a:lnTo>
                      <a:pt x="127" y="638"/>
                    </a:lnTo>
                    <a:lnTo>
                      <a:pt x="147" y="642"/>
                    </a:lnTo>
                    <a:lnTo>
                      <a:pt x="166" y="647"/>
                    </a:lnTo>
                    <a:lnTo>
                      <a:pt x="186" y="655"/>
                    </a:lnTo>
                    <a:lnTo>
                      <a:pt x="203" y="663"/>
                    </a:lnTo>
                    <a:lnTo>
                      <a:pt x="187" y="693"/>
                    </a:lnTo>
                    <a:close/>
                    <a:moveTo>
                      <a:pt x="42" y="671"/>
                    </a:moveTo>
                    <a:lnTo>
                      <a:pt x="30" y="673"/>
                    </a:lnTo>
                    <a:lnTo>
                      <a:pt x="25" y="662"/>
                    </a:lnTo>
                    <a:lnTo>
                      <a:pt x="40" y="655"/>
                    </a:lnTo>
                    <a:lnTo>
                      <a:pt x="42" y="671"/>
                    </a:lnTo>
                    <a:close/>
                    <a:moveTo>
                      <a:pt x="25" y="662"/>
                    </a:moveTo>
                    <a:lnTo>
                      <a:pt x="18" y="650"/>
                    </a:lnTo>
                    <a:lnTo>
                      <a:pt x="13" y="637"/>
                    </a:lnTo>
                    <a:lnTo>
                      <a:pt x="8" y="626"/>
                    </a:lnTo>
                    <a:lnTo>
                      <a:pt x="4" y="614"/>
                    </a:lnTo>
                    <a:lnTo>
                      <a:pt x="2" y="603"/>
                    </a:lnTo>
                    <a:lnTo>
                      <a:pt x="1" y="594"/>
                    </a:lnTo>
                    <a:lnTo>
                      <a:pt x="0" y="584"/>
                    </a:lnTo>
                    <a:lnTo>
                      <a:pt x="0" y="576"/>
                    </a:lnTo>
                    <a:lnTo>
                      <a:pt x="35" y="578"/>
                    </a:lnTo>
                    <a:lnTo>
                      <a:pt x="35" y="584"/>
                    </a:lnTo>
                    <a:lnTo>
                      <a:pt x="36" y="592"/>
                    </a:lnTo>
                    <a:lnTo>
                      <a:pt x="37" y="599"/>
                    </a:lnTo>
                    <a:lnTo>
                      <a:pt x="39" y="608"/>
                    </a:lnTo>
                    <a:lnTo>
                      <a:pt x="41" y="616"/>
                    </a:lnTo>
                    <a:lnTo>
                      <a:pt x="45" y="626"/>
                    </a:lnTo>
                    <a:lnTo>
                      <a:pt x="50" y="636"/>
                    </a:lnTo>
                    <a:lnTo>
                      <a:pt x="55" y="646"/>
                    </a:lnTo>
                    <a:lnTo>
                      <a:pt x="25" y="662"/>
                    </a:lnTo>
                    <a:close/>
                    <a:moveTo>
                      <a:pt x="0" y="576"/>
                    </a:moveTo>
                    <a:lnTo>
                      <a:pt x="0" y="570"/>
                    </a:lnTo>
                    <a:lnTo>
                      <a:pt x="0" y="576"/>
                    </a:lnTo>
                    <a:lnTo>
                      <a:pt x="17" y="577"/>
                    </a:lnTo>
                    <a:lnTo>
                      <a:pt x="0" y="576"/>
                    </a:lnTo>
                    <a:close/>
                    <a:moveTo>
                      <a:pt x="0" y="576"/>
                    </a:moveTo>
                    <a:lnTo>
                      <a:pt x="1" y="566"/>
                    </a:lnTo>
                    <a:lnTo>
                      <a:pt x="3" y="556"/>
                    </a:lnTo>
                    <a:lnTo>
                      <a:pt x="8" y="548"/>
                    </a:lnTo>
                    <a:lnTo>
                      <a:pt x="12" y="540"/>
                    </a:lnTo>
                    <a:lnTo>
                      <a:pt x="16" y="533"/>
                    </a:lnTo>
                    <a:lnTo>
                      <a:pt x="23" y="526"/>
                    </a:lnTo>
                    <a:lnTo>
                      <a:pt x="30" y="521"/>
                    </a:lnTo>
                    <a:lnTo>
                      <a:pt x="38" y="516"/>
                    </a:lnTo>
                    <a:lnTo>
                      <a:pt x="55" y="546"/>
                    </a:lnTo>
                    <a:lnTo>
                      <a:pt x="51" y="548"/>
                    </a:lnTo>
                    <a:lnTo>
                      <a:pt x="46" y="551"/>
                    </a:lnTo>
                    <a:lnTo>
                      <a:pt x="43" y="554"/>
                    </a:lnTo>
                    <a:lnTo>
                      <a:pt x="41" y="558"/>
                    </a:lnTo>
                    <a:lnTo>
                      <a:pt x="39" y="563"/>
                    </a:lnTo>
                    <a:lnTo>
                      <a:pt x="37" y="567"/>
                    </a:lnTo>
                    <a:lnTo>
                      <a:pt x="36" y="572"/>
                    </a:lnTo>
                    <a:lnTo>
                      <a:pt x="35" y="578"/>
                    </a:lnTo>
                    <a:lnTo>
                      <a:pt x="0" y="576"/>
                    </a:lnTo>
                    <a:close/>
                    <a:moveTo>
                      <a:pt x="38" y="516"/>
                    </a:moveTo>
                    <a:lnTo>
                      <a:pt x="45" y="511"/>
                    </a:lnTo>
                    <a:lnTo>
                      <a:pt x="53" y="508"/>
                    </a:lnTo>
                    <a:lnTo>
                      <a:pt x="61" y="505"/>
                    </a:lnTo>
                    <a:lnTo>
                      <a:pt x="70" y="503"/>
                    </a:lnTo>
                    <a:lnTo>
                      <a:pt x="89" y="499"/>
                    </a:lnTo>
                    <a:lnTo>
                      <a:pt x="110" y="498"/>
                    </a:lnTo>
                    <a:lnTo>
                      <a:pt x="111" y="532"/>
                    </a:lnTo>
                    <a:lnTo>
                      <a:pt x="95" y="534"/>
                    </a:lnTo>
                    <a:lnTo>
                      <a:pt x="80" y="536"/>
                    </a:lnTo>
                    <a:lnTo>
                      <a:pt x="67" y="540"/>
                    </a:lnTo>
                    <a:lnTo>
                      <a:pt x="55" y="546"/>
                    </a:lnTo>
                    <a:lnTo>
                      <a:pt x="38" y="516"/>
                    </a:lnTo>
                    <a:close/>
                    <a:moveTo>
                      <a:pt x="110" y="498"/>
                    </a:moveTo>
                    <a:lnTo>
                      <a:pt x="133" y="498"/>
                    </a:lnTo>
                    <a:lnTo>
                      <a:pt x="159" y="499"/>
                    </a:lnTo>
                    <a:lnTo>
                      <a:pt x="185" y="504"/>
                    </a:lnTo>
                    <a:lnTo>
                      <a:pt x="209" y="508"/>
                    </a:lnTo>
                    <a:lnTo>
                      <a:pt x="234" y="514"/>
                    </a:lnTo>
                    <a:lnTo>
                      <a:pt x="256" y="521"/>
                    </a:lnTo>
                    <a:lnTo>
                      <a:pt x="278" y="528"/>
                    </a:lnTo>
                    <a:lnTo>
                      <a:pt x="296" y="536"/>
                    </a:lnTo>
                    <a:lnTo>
                      <a:pt x="282" y="567"/>
                    </a:lnTo>
                    <a:lnTo>
                      <a:pt x="265" y="561"/>
                    </a:lnTo>
                    <a:lnTo>
                      <a:pt x="246" y="553"/>
                    </a:lnTo>
                    <a:lnTo>
                      <a:pt x="224" y="547"/>
                    </a:lnTo>
                    <a:lnTo>
                      <a:pt x="202" y="541"/>
                    </a:lnTo>
                    <a:lnTo>
                      <a:pt x="179" y="537"/>
                    </a:lnTo>
                    <a:lnTo>
                      <a:pt x="156" y="534"/>
                    </a:lnTo>
                    <a:lnTo>
                      <a:pt x="133" y="533"/>
                    </a:lnTo>
                    <a:lnTo>
                      <a:pt x="111" y="532"/>
                    </a:lnTo>
                    <a:lnTo>
                      <a:pt x="110" y="498"/>
                    </a:lnTo>
                    <a:close/>
                    <a:moveTo>
                      <a:pt x="302" y="564"/>
                    </a:moveTo>
                    <a:lnTo>
                      <a:pt x="293" y="572"/>
                    </a:lnTo>
                    <a:lnTo>
                      <a:pt x="282" y="567"/>
                    </a:lnTo>
                    <a:lnTo>
                      <a:pt x="290" y="552"/>
                    </a:lnTo>
                    <a:lnTo>
                      <a:pt x="302" y="564"/>
                    </a:lnTo>
                    <a:close/>
                    <a:moveTo>
                      <a:pt x="278" y="539"/>
                    </a:moveTo>
                    <a:lnTo>
                      <a:pt x="385" y="432"/>
                    </a:lnTo>
                    <a:lnTo>
                      <a:pt x="410" y="456"/>
                    </a:lnTo>
                    <a:lnTo>
                      <a:pt x="302" y="564"/>
                    </a:lnTo>
                    <a:lnTo>
                      <a:pt x="278" y="539"/>
                    </a:lnTo>
                    <a:close/>
                    <a:moveTo>
                      <a:pt x="409" y="431"/>
                    </a:moveTo>
                    <a:lnTo>
                      <a:pt x="422" y="444"/>
                    </a:lnTo>
                    <a:lnTo>
                      <a:pt x="410" y="456"/>
                    </a:lnTo>
                    <a:lnTo>
                      <a:pt x="397" y="444"/>
                    </a:lnTo>
                    <a:lnTo>
                      <a:pt x="409" y="431"/>
                    </a:lnTo>
                    <a:close/>
                    <a:moveTo>
                      <a:pt x="385" y="457"/>
                    </a:moveTo>
                    <a:lnTo>
                      <a:pt x="374" y="447"/>
                    </a:lnTo>
                    <a:lnTo>
                      <a:pt x="362" y="438"/>
                    </a:lnTo>
                    <a:lnTo>
                      <a:pt x="348" y="430"/>
                    </a:lnTo>
                    <a:lnTo>
                      <a:pt x="334" y="423"/>
                    </a:lnTo>
                    <a:lnTo>
                      <a:pt x="304" y="410"/>
                    </a:lnTo>
                    <a:lnTo>
                      <a:pt x="273" y="399"/>
                    </a:lnTo>
                    <a:lnTo>
                      <a:pt x="284" y="365"/>
                    </a:lnTo>
                    <a:lnTo>
                      <a:pt x="318" y="378"/>
                    </a:lnTo>
                    <a:lnTo>
                      <a:pt x="351" y="393"/>
                    </a:lnTo>
                    <a:lnTo>
                      <a:pt x="367" y="401"/>
                    </a:lnTo>
                    <a:lnTo>
                      <a:pt x="382" y="409"/>
                    </a:lnTo>
                    <a:lnTo>
                      <a:pt x="396" y="420"/>
                    </a:lnTo>
                    <a:lnTo>
                      <a:pt x="409" y="431"/>
                    </a:lnTo>
                    <a:lnTo>
                      <a:pt x="385" y="457"/>
                    </a:lnTo>
                    <a:close/>
                    <a:moveTo>
                      <a:pt x="273" y="399"/>
                    </a:moveTo>
                    <a:lnTo>
                      <a:pt x="244" y="388"/>
                    </a:lnTo>
                    <a:lnTo>
                      <a:pt x="216" y="376"/>
                    </a:lnTo>
                    <a:lnTo>
                      <a:pt x="203" y="370"/>
                    </a:lnTo>
                    <a:lnTo>
                      <a:pt x="190" y="363"/>
                    </a:lnTo>
                    <a:lnTo>
                      <a:pt x="178" y="356"/>
                    </a:lnTo>
                    <a:lnTo>
                      <a:pt x="167" y="348"/>
                    </a:lnTo>
                    <a:lnTo>
                      <a:pt x="157" y="339"/>
                    </a:lnTo>
                    <a:lnTo>
                      <a:pt x="148" y="329"/>
                    </a:lnTo>
                    <a:lnTo>
                      <a:pt x="140" y="319"/>
                    </a:lnTo>
                    <a:lnTo>
                      <a:pt x="133" y="308"/>
                    </a:lnTo>
                    <a:lnTo>
                      <a:pt x="128" y="295"/>
                    </a:lnTo>
                    <a:lnTo>
                      <a:pt x="124" y="281"/>
                    </a:lnTo>
                    <a:lnTo>
                      <a:pt x="121" y="265"/>
                    </a:lnTo>
                    <a:lnTo>
                      <a:pt x="120" y="248"/>
                    </a:lnTo>
                    <a:lnTo>
                      <a:pt x="155" y="248"/>
                    </a:lnTo>
                    <a:lnTo>
                      <a:pt x="156" y="260"/>
                    </a:lnTo>
                    <a:lnTo>
                      <a:pt x="158" y="272"/>
                    </a:lnTo>
                    <a:lnTo>
                      <a:pt x="161" y="283"/>
                    </a:lnTo>
                    <a:lnTo>
                      <a:pt x="165" y="293"/>
                    </a:lnTo>
                    <a:lnTo>
                      <a:pt x="172" y="301"/>
                    </a:lnTo>
                    <a:lnTo>
                      <a:pt x="178" y="310"/>
                    </a:lnTo>
                    <a:lnTo>
                      <a:pt x="186" y="317"/>
                    </a:lnTo>
                    <a:lnTo>
                      <a:pt x="194" y="325"/>
                    </a:lnTo>
                    <a:lnTo>
                      <a:pt x="204" y="331"/>
                    </a:lnTo>
                    <a:lnTo>
                      <a:pt x="215" y="337"/>
                    </a:lnTo>
                    <a:lnTo>
                      <a:pt x="225" y="342"/>
                    </a:lnTo>
                    <a:lnTo>
                      <a:pt x="236" y="347"/>
                    </a:lnTo>
                    <a:lnTo>
                      <a:pt x="260" y="357"/>
                    </a:lnTo>
                    <a:lnTo>
                      <a:pt x="284" y="365"/>
                    </a:lnTo>
                    <a:lnTo>
                      <a:pt x="273" y="399"/>
                    </a:lnTo>
                    <a:close/>
                    <a:moveTo>
                      <a:pt x="120" y="248"/>
                    </a:moveTo>
                    <a:lnTo>
                      <a:pt x="120" y="241"/>
                    </a:lnTo>
                    <a:lnTo>
                      <a:pt x="126" y="236"/>
                    </a:lnTo>
                    <a:lnTo>
                      <a:pt x="137" y="248"/>
                    </a:lnTo>
                    <a:lnTo>
                      <a:pt x="120" y="2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4" name="Freeform 180"/>
              <p:cNvSpPr>
                <a:spLocks/>
              </p:cNvSpPr>
              <p:nvPr/>
            </p:nvSpPr>
            <p:spPr bwMode="auto">
              <a:xfrm>
                <a:off x="5527692" y="1569518"/>
                <a:ext cx="468313" cy="866775"/>
              </a:xfrm>
              <a:custGeom>
                <a:avLst/>
                <a:gdLst>
                  <a:gd name="T0" fmla="*/ 1901 w 2360"/>
                  <a:gd name="T1" fmla="*/ 2272 h 4372"/>
                  <a:gd name="T2" fmla="*/ 1866 w 2360"/>
                  <a:gd name="T3" fmla="*/ 2170 h 4372"/>
                  <a:gd name="T4" fmla="*/ 1800 w 2360"/>
                  <a:gd name="T5" fmla="*/ 2132 h 4372"/>
                  <a:gd name="T6" fmla="*/ 1755 w 2360"/>
                  <a:gd name="T7" fmla="*/ 2055 h 4372"/>
                  <a:gd name="T8" fmla="*/ 1558 w 2360"/>
                  <a:gd name="T9" fmla="*/ 1326 h 4372"/>
                  <a:gd name="T10" fmla="*/ 1533 w 2360"/>
                  <a:gd name="T11" fmla="*/ 1261 h 4372"/>
                  <a:gd name="T12" fmla="*/ 1535 w 2360"/>
                  <a:gd name="T13" fmla="*/ 1129 h 4372"/>
                  <a:gd name="T14" fmla="*/ 1504 w 2360"/>
                  <a:gd name="T15" fmla="*/ 932 h 4372"/>
                  <a:gd name="T16" fmla="*/ 1397 w 2360"/>
                  <a:gd name="T17" fmla="*/ 814 h 4372"/>
                  <a:gd name="T18" fmla="*/ 1180 w 2360"/>
                  <a:gd name="T19" fmla="*/ 324 h 4372"/>
                  <a:gd name="T20" fmla="*/ 788 w 2360"/>
                  <a:gd name="T21" fmla="*/ 475 h 4372"/>
                  <a:gd name="T22" fmla="*/ 397 w 2360"/>
                  <a:gd name="T23" fmla="*/ 712 h 4372"/>
                  <a:gd name="T24" fmla="*/ 349 w 2360"/>
                  <a:gd name="T25" fmla="*/ 687 h 4372"/>
                  <a:gd name="T26" fmla="*/ 225 w 2360"/>
                  <a:gd name="T27" fmla="*/ 577 h 4372"/>
                  <a:gd name="T28" fmla="*/ 61 w 2360"/>
                  <a:gd name="T29" fmla="*/ 551 h 4372"/>
                  <a:gd name="T30" fmla="*/ 16 w 2360"/>
                  <a:gd name="T31" fmla="*/ 627 h 4372"/>
                  <a:gd name="T32" fmla="*/ 149 w 2360"/>
                  <a:gd name="T33" fmla="*/ 732 h 4372"/>
                  <a:gd name="T34" fmla="*/ 303 w 2360"/>
                  <a:gd name="T35" fmla="*/ 806 h 4372"/>
                  <a:gd name="T36" fmla="*/ 434 w 2360"/>
                  <a:gd name="T37" fmla="*/ 859 h 4372"/>
                  <a:gd name="T38" fmla="*/ 533 w 2360"/>
                  <a:gd name="T39" fmla="*/ 965 h 4372"/>
                  <a:gd name="T40" fmla="*/ 601 w 2360"/>
                  <a:gd name="T41" fmla="*/ 1109 h 4372"/>
                  <a:gd name="T42" fmla="*/ 654 w 2360"/>
                  <a:gd name="T43" fmla="*/ 1296 h 4372"/>
                  <a:gd name="T44" fmla="*/ 717 w 2360"/>
                  <a:gd name="T45" fmla="*/ 1842 h 4372"/>
                  <a:gd name="T46" fmla="*/ 935 w 2360"/>
                  <a:gd name="T47" fmla="*/ 1965 h 4372"/>
                  <a:gd name="T48" fmla="*/ 1048 w 2360"/>
                  <a:gd name="T49" fmla="*/ 2051 h 4372"/>
                  <a:gd name="T50" fmla="*/ 1093 w 2360"/>
                  <a:gd name="T51" fmla="*/ 2136 h 4372"/>
                  <a:gd name="T52" fmla="*/ 1033 w 2360"/>
                  <a:gd name="T53" fmla="*/ 2174 h 4372"/>
                  <a:gd name="T54" fmla="*/ 954 w 2360"/>
                  <a:gd name="T55" fmla="*/ 2247 h 4372"/>
                  <a:gd name="T56" fmla="*/ 894 w 2360"/>
                  <a:gd name="T57" fmla="*/ 2373 h 4372"/>
                  <a:gd name="T58" fmla="*/ 845 w 2360"/>
                  <a:gd name="T59" fmla="*/ 2571 h 4372"/>
                  <a:gd name="T60" fmla="*/ 781 w 2360"/>
                  <a:gd name="T61" fmla="*/ 2737 h 4372"/>
                  <a:gd name="T62" fmla="*/ 753 w 2360"/>
                  <a:gd name="T63" fmla="*/ 2751 h 4372"/>
                  <a:gd name="T64" fmla="*/ 782 w 2360"/>
                  <a:gd name="T65" fmla="*/ 2811 h 4372"/>
                  <a:gd name="T66" fmla="*/ 788 w 2360"/>
                  <a:gd name="T67" fmla="*/ 2851 h 4372"/>
                  <a:gd name="T68" fmla="*/ 732 w 2360"/>
                  <a:gd name="T69" fmla="*/ 2873 h 4372"/>
                  <a:gd name="T70" fmla="*/ 654 w 2360"/>
                  <a:gd name="T71" fmla="*/ 2976 h 4372"/>
                  <a:gd name="T72" fmla="*/ 566 w 2360"/>
                  <a:gd name="T73" fmla="*/ 3094 h 4372"/>
                  <a:gd name="T74" fmla="*/ 494 w 2360"/>
                  <a:gd name="T75" fmla="*/ 3140 h 4372"/>
                  <a:gd name="T76" fmla="*/ 493 w 2360"/>
                  <a:gd name="T77" fmla="*/ 3219 h 4372"/>
                  <a:gd name="T78" fmla="*/ 450 w 2360"/>
                  <a:gd name="T79" fmla="*/ 3351 h 4372"/>
                  <a:gd name="T80" fmla="*/ 503 w 2360"/>
                  <a:gd name="T81" fmla="*/ 3633 h 4372"/>
                  <a:gd name="T82" fmla="*/ 559 w 2360"/>
                  <a:gd name="T83" fmla="*/ 3945 h 4372"/>
                  <a:gd name="T84" fmla="*/ 612 w 2360"/>
                  <a:gd name="T85" fmla="*/ 4125 h 4372"/>
                  <a:gd name="T86" fmla="*/ 646 w 2360"/>
                  <a:gd name="T87" fmla="*/ 4171 h 4372"/>
                  <a:gd name="T88" fmla="*/ 766 w 2360"/>
                  <a:gd name="T89" fmla="*/ 4247 h 4372"/>
                  <a:gd name="T90" fmla="*/ 965 w 2360"/>
                  <a:gd name="T91" fmla="*/ 4370 h 4372"/>
                  <a:gd name="T92" fmla="*/ 1136 w 2360"/>
                  <a:gd name="T93" fmla="*/ 4337 h 4372"/>
                  <a:gd name="T94" fmla="*/ 1302 w 2360"/>
                  <a:gd name="T95" fmla="*/ 4226 h 4372"/>
                  <a:gd name="T96" fmla="*/ 1577 w 2360"/>
                  <a:gd name="T97" fmla="*/ 3987 h 4372"/>
                  <a:gd name="T98" fmla="*/ 1747 w 2360"/>
                  <a:gd name="T99" fmla="*/ 3884 h 4372"/>
                  <a:gd name="T100" fmla="*/ 1931 w 2360"/>
                  <a:gd name="T101" fmla="*/ 3796 h 4372"/>
                  <a:gd name="T102" fmla="*/ 2102 w 2360"/>
                  <a:gd name="T103" fmla="*/ 3594 h 4372"/>
                  <a:gd name="T104" fmla="*/ 2229 w 2360"/>
                  <a:gd name="T105" fmla="*/ 3398 h 4372"/>
                  <a:gd name="T106" fmla="*/ 2338 w 2360"/>
                  <a:gd name="T107" fmla="*/ 3147 h 4372"/>
                  <a:gd name="T108" fmla="*/ 2360 w 2360"/>
                  <a:gd name="T109" fmla="*/ 3010 h 4372"/>
                  <a:gd name="T110" fmla="*/ 2346 w 2360"/>
                  <a:gd name="T111" fmla="*/ 2930 h 4372"/>
                  <a:gd name="T112" fmla="*/ 2296 w 2360"/>
                  <a:gd name="T113" fmla="*/ 2835 h 4372"/>
                  <a:gd name="T114" fmla="*/ 2199 w 2360"/>
                  <a:gd name="T115" fmla="*/ 2736 h 4372"/>
                  <a:gd name="T116" fmla="*/ 2083 w 2360"/>
                  <a:gd name="T117" fmla="*/ 2684 h 4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60" h="4372">
                    <a:moveTo>
                      <a:pt x="2063" y="2440"/>
                    </a:moveTo>
                    <a:lnTo>
                      <a:pt x="2116" y="2347"/>
                    </a:lnTo>
                    <a:lnTo>
                      <a:pt x="1910" y="2332"/>
                    </a:lnTo>
                    <a:lnTo>
                      <a:pt x="1909" y="2312"/>
                    </a:lnTo>
                    <a:lnTo>
                      <a:pt x="1906" y="2292"/>
                    </a:lnTo>
                    <a:lnTo>
                      <a:pt x="1901" y="2272"/>
                    </a:lnTo>
                    <a:lnTo>
                      <a:pt x="1895" y="2251"/>
                    </a:lnTo>
                    <a:lnTo>
                      <a:pt x="1890" y="2231"/>
                    </a:lnTo>
                    <a:lnTo>
                      <a:pt x="1886" y="2210"/>
                    </a:lnTo>
                    <a:lnTo>
                      <a:pt x="1883" y="2191"/>
                    </a:lnTo>
                    <a:lnTo>
                      <a:pt x="1882" y="2171"/>
                    </a:lnTo>
                    <a:lnTo>
                      <a:pt x="1866" y="2170"/>
                    </a:lnTo>
                    <a:lnTo>
                      <a:pt x="1853" y="2166"/>
                    </a:lnTo>
                    <a:lnTo>
                      <a:pt x="1840" y="2162"/>
                    </a:lnTo>
                    <a:lnTo>
                      <a:pt x="1829" y="2157"/>
                    </a:lnTo>
                    <a:lnTo>
                      <a:pt x="1818" y="2149"/>
                    </a:lnTo>
                    <a:lnTo>
                      <a:pt x="1809" y="2141"/>
                    </a:lnTo>
                    <a:lnTo>
                      <a:pt x="1800" y="2132"/>
                    </a:lnTo>
                    <a:lnTo>
                      <a:pt x="1793" y="2123"/>
                    </a:lnTo>
                    <a:lnTo>
                      <a:pt x="1785" y="2112"/>
                    </a:lnTo>
                    <a:lnTo>
                      <a:pt x="1779" y="2100"/>
                    </a:lnTo>
                    <a:lnTo>
                      <a:pt x="1772" y="2089"/>
                    </a:lnTo>
                    <a:lnTo>
                      <a:pt x="1766" y="2077"/>
                    </a:lnTo>
                    <a:lnTo>
                      <a:pt x="1755" y="2055"/>
                    </a:lnTo>
                    <a:lnTo>
                      <a:pt x="1744" y="2034"/>
                    </a:lnTo>
                    <a:lnTo>
                      <a:pt x="1832" y="1685"/>
                    </a:lnTo>
                    <a:lnTo>
                      <a:pt x="1577" y="1352"/>
                    </a:lnTo>
                    <a:lnTo>
                      <a:pt x="1571" y="1343"/>
                    </a:lnTo>
                    <a:lnTo>
                      <a:pt x="1564" y="1335"/>
                    </a:lnTo>
                    <a:lnTo>
                      <a:pt x="1558" y="1326"/>
                    </a:lnTo>
                    <a:lnTo>
                      <a:pt x="1552" y="1316"/>
                    </a:lnTo>
                    <a:lnTo>
                      <a:pt x="1548" y="1308"/>
                    </a:lnTo>
                    <a:lnTo>
                      <a:pt x="1544" y="1298"/>
                    </a:lnTo>
                    <a:lnTo>
                      <a:pt x="1541" y="1290"/>
                    </a:lnTo>
                    <a:lnTo>
                      <a:pt x="1537" y="1280"/>
                    </a:lnTo>
                    <a:lnTo>
                      <a:pt x="1533" y="1261"/>
                    </a:lnTo>
                    <a:lnTo>
                      <a:pt x="1530" y="1240"/>
                    </a:lnTo>
                    <a:lnTo>
                      <a:pt x="1529" y="1220"/>
                    </a:lnTo>
                    <a:lnTo>
                      <a:pt x="1529" y="1198"/>
                    </a:lnTo>
                    <a:lnTo>
                      <a:pt x="1530" y="1176"/>
                    </a:lnTo>
                    <a:lnTo>
                      <a:pt x="1532" y="1153"/>
                    </a:lnTo>
                    <a:lnTo>
                      <a:pt x="1535" y="1129"/>
                    </a:lnTo>
                    <a:lnTo>
                      <a:pt x="1539" y="1103"/>
                    </a:lnTo>
                    <a:lnTo>
                      <a:pt x="1548" y="1049"/>
                    </a:lnTo>
                    <a:lnTo>
                      <a:pt x="1558" y="989"/>
                    </a:lnTo>
                    <a:lnTo>
                      <a:pt x="1537" y="970"/>
                    </a:lnTo>
                    <a:lnTo>
                      <a:pt x="1520" y="951"/>
                    </a:lnTo>
                    <a:lnTo>
                      <a:pt x="1504" y="932"/>
                    </a:lnTo>
                    <a:lnTo>
                      <a:pt x="1490" y="914"/>
                    </a:lnTo>
                    <a:lnTo>
                      <a:pt x="1464" y="881"/>
                    </a:lnTo>
                    <a:lnTo>
                      <a:pt x="1440" y="851"/>
                    </a:lnTo>
                    <a:lnTo>
                      <a:pt x="1427" y="837"/>
                    </a:lnTo>
                    <a:lnTo>
                      <a:pt x="1413" y="824"/>
                    </a:lnTo>
                    <a:lnTo>
                      <a:pt x="1397" y="814"/>
                    </a:lnTo>
                    <a:lnTo>
                      <a:pt x="1381" y="803"/>
                    </a:lnTo>
                    <a:lnTo>
                      <a:pt x="1361" y="794"/>
                    </a:lnTo>
                    <a:lnTo>
                      <a:pt x="1340" y="786"/>
                    </a:lnTo>
                    <a:lnTo>
                      <a:pt x="1315" y="779"/>
                    </a:lnTo>
                    <a:lnTo>
                      <a:pt x="1289" y="774"/>
                    </a:lnTo>
                    <a:lnTo>
                      <a:pt x="1180" y="324"/>
                    </a:lnTo>
                    <a:lnTo>
                      <a:pt x="1264" y="133"/>
                    </a:lnTo>
                    <a:lnTo>
                      <a:pt x="1165" y="122"/>
                    </a:lnTo>
                    <a:lnTo>
                      <a:pt x="984" y="0"/>
                    </a:lnTo>
                    <a:lnTo>
                      <a:pt x="833" y="108"/>
                    </a:lnTo>
                    <a:lnTo>
                      <a:pt x="744" y="299"/>
                    </a:lnTo>
                    <a:lnTo>
                      <a:pt x="788" y="475"/>
                    </a:lnTo>
                    <a:lnTo>
                      <a:pt x="774" y="558"/>
                    </a:lnTo>
                    <a:lnTo>
                      <a:pt x="690" y="715"/>
                    </a:lnTo>
                    <a:lnTo>
                      <a:pt x="612" y="726"/>
                    </a:lnTo>
                    <a:lnTo>
                      <a:pt x="528" y="667"/>
                    </a:lnTo>
                    <a:lnTo>
                      <a:pt x="401" y="711"/>
                    </a:lnTo>
                    <a:lnTo>
                      <a:pt x="397" y="712"/>
                    </a:lnTo>
                    <a:lnTo>
                      <a:pt x="393" y="712"/>
                    </a:lnTo>
                    <a:lnTo>
                      <a:pt x="389" y="712"/>
                    </a:lnTo>
                    <a:lnTo>
                      <a:pt x="385" y="712"/>
                    </a:lnTo>
                    <a:lnTo>
                      <a:pt x="377" y="709"/>
                    </a:lnTo>
                    <a:lnTo>
                      <a:pt x="369" y="703"/>
                    </a:lnTo>
                    <a:lnTo>
                      <a:pt x="349" y="687"/>
                    </a:lnTo>
                    <a:lnTo>
                      <a:pt x="325" y="664"/>
                    </a:lnTo>
                    <a:lnTo>
                      <a:pt x="310" y="649"/>
                    </a:lnTo>
                    <a:lnTo>
                      <a:pt x="292" y="633"/>
                    </a:lnTo>
                    <a:lnTo>
                      <a:pt x="273" y="615"/>
                    </a:lnTo>
                    <a:lnTo>
                      <a:pt x="251" y="597"/>
                    </a:lnTo>
                    <a:lnTo>
                      <a:pt x="225" y="577"/>
                    </a:lnTo>
                    <a:lnTo>
                      <a:pt x="196" y="555"/>
                    </a:lnTo>
                    <a:lnTo>
                      <a:pt x="164" y="533"/>
                    </a:lnTo>
                    <a:lnTo>
                      <a:pt x="126" y="509"/>
                    </a:lnTo>
                    <a:lnTo>
                      <a:pt x="113" y="517"/>
                    </a:lnTo>
                    <a:lnTo>
                      <a:pt x="81" y="537"/>
                    </a:lnTo>
                    <a:lnTo>
                      <a:pt x="61" y="551"/>
                    </a:lnTo>
                    <a:lnTo>
                      <a:pt x="39" y="567"/>
                    </a:lnTo>
                    <a:lnTo>
                      <a:pt x="30" y="577"/>
                    </a:lnTo>
                    <a:lnTo>
                      <a:pt x="19" y="586"/>
                    </a:lnTo>
                    <a:lnTo>
                      <a:pt x="9" y="597"/>
                    </a:lnTo>
                    <a:lnTo>
                      <a:pt x="0" y="608"/>
                    </a:lnTo>
                    <a:lnTo>
                      <a:pt x="16" y="627"/>
                    </a:lnTo>
                    <a:lnTo>
                      <a:pt x="35" y="646"/>
                    </a:lnTo>
                    <a:lnTo>
                      <a:pt x="55" y="666"/>
                    </a:lnTo>
                    <a:lnTo>
                      <a:pt x="77" y="684"/>
                    </a:lnTo>
                    <a:lnTo>
                      <a:pt x="99" y="701"/>
                    </a:lnTo>
                    <a:lnTo>
                      <a:pt x="124" y="717"/>
                    </a:lnTo>
                    <a:lnTo>
                      <a:pt x="149" y="732"/>
                    </a:lnTo>
                    <a:lnTo>
                      <a:pt x="174" y="747"/>
                    </a:lnTo>
                    <a:lnTo>
                      <a:pt x="200" y="761"/>
                    </a:lnTo>
                    <a:lnTo>
                      <a:pt x="226" y="774"/>
                    </a:lnTo>
                    <a:lnTo>
                      <a:pt x="253" y="786"/>
                    </a:lnTo>
                    <a:lnTo>
                      <a:pt x="277" y="796"/>
                    </a:lnTo>
                    <a:lnTo>
                      <a:pt x="303" y="806"/>
                    </a:lnTo>
                    <a:lnTo>
                      <a:pt x="327" y="815"/>
                    </a:lnTo>
                    <a:lnTo>
                      <a:pt x="350" y="822"/>
                    </a:lnTo>
                    <a:lnTo>
                      <a:pt x="372" y="829"/>
                    </a:lnTo>
                    <a:lnTo>
                      <a:pt x="394" y="836"/>
                    </a:lnTo>
                    <a:lnTo>
                      <a:pt x="415" y="847"/>
                    </a:lnTo>
                    <a:lnTo>
                      <a:pt x="434" y="859"/>
                    </a:lnTo>
                    <a:lnTo>
                      <a:pt x="453" y="873"/>
                    </a:lnTo>
                    <a:lnTo>
                      <a:pt x="471" y="889"/>
                    </a:lnTo>
                    <a:lnTo>
                      <a:pt x="488" y="906"/>
                    </a:lnTo>
                    <a:lnTo>
                      <a:pt x="504" y="924"/>
                    </a:lnTo>
                    <a:lnTo>
                      <a:pt x="519" y="943"/>
                    </a:lnTo>
                    <a:lnTo>
                      <a:pt x="533" y="965"/>
                    </a:lnTo>
                    <a:lnTo>
                      <a:pt x="547" y="986"/>
                    </a:lnTo>
                    <a:lnTo>
                      <a:pt x="558" y="1010"/>
                    </a:lnTo>
                    <a:lnTo>
                      <a:pt x="570" y="1033"/>
                    </a:lnTo>
                    <a:lnTo>
                      <a:pt x="582" y="1058"/>
                    </a:lnTo>
                    <a:lnTo>
                      <a:pt x="592" y="1084"/>
                    </a:lnTo>
                    <a:lnTo>
                      <a:pt x="601" y="1109"/>
                    </a:lnTo>
                    <a:lnTo>
                      <a:pt x="611" y="1135"/>
                    </a:lnTo>
                    <a:lnTo>
                      <a:pt x="619" y="1162"/>
                    </a:lnTo>
                    <a:lnTo>
                      <a:pt x="627" y="1189"/>
                    </a:lnTo>
                    <a:lnTo>
                      <a:pt x="634" y="1216"/>
                    </a:lnTo>
                    <a:lnTo>
                      <a:pt x="641" y="1242"/>
                    </a:lnTo>
                    <a:lnTo>
                      <a:pt x="654" y="1296"/>
                    </a:lnTo>
                    <a:lnTo>
                      <a:pt x="663" y="1347"/>
                    </a:lnTo>
                    <a:lnTo>
                      <a:pt x="682" y="1444"/>
                    </a:lnTo>
                    <a:lnTo>
                      <a:pt x="696" y="1523"/>
                    </a:lnTo>
                    <a:lnTo>
                      <a:pt x="696" y="1822"/>
                    </a:lnTo>
                    <a:lnTo>
                      <a:pt x="705" y="1832"/>
                    </a:lnTo>
                    <a:lnTo>
                      <a:pt x="717" y="1842"/>
                    </a:lnTo>
                    <a:lnTo>
                      <a:pt x="729" y="1851"/>
                    </a:lnTo>
                    <a:lnTo>
                      <a:pt x="742" y="1861"/>
                    </a:lnTo>
                    <a:lnTo>
                      <a:pt x="771" y="1878"/>
                    </a:lnTo>
                    <a:lnTo>
                      <a:pt x="802" y="1895"/>
                    </a:lnTo>
                    <a:lnTo>
                      <a:pt x="867" y="1930"/>
                    </a:lnTo>
                    <a:lnTo>
                      <a:pt x="935" y="1965"/>
                    </a:lnTo>
                    <a:lnTo>
                      <a:pt x="967" y="1984"/>
                    </a:lnTo>
                    <a:lnTo>
                      <a:pt x="997" y="2005"/>
                    </a:lnTo>
                    <a:lnTo>
                      <a:pt x="1011" y="2015"/>
                    </a:lnTo>
                    <a:lnTo>
                      <a:pt x="1025" y="2027"/>
                    </a:lnTo>
                    <a:lnTo>
                      <a:pt x="1037" y="2039"/>
                    </a:lnTo>
                    <a:lnTo>
                      <a:pt x="1048" y="2051"/>
                    </a:lnTo>
                    <a:lnTo>
                      <a:pt x="1059" y="2064"/>
                    </a:lnTo>
                    <a:lnTo>
                      <a:pt x="1069" y="2076"/>
                    </a:lnTo>
                    <a:lnTo>
                      <a:pt x="1077" y="2090"/>
                    </a:lnTo>
                    <a:lnTo>
                      <a:pt x="1084" y="2105"/>
                    </a:lnTo>
                    <a:lnTo>
                      <a:pt x="1089" y="2120"/>
                    </a:lnTo>
                    <a:lnTo>
                      <a:pt x="1093" y="2136"/>
                    </a:lnTo>
                    <a:lnTo>
                      <a:pt x="1097" y="2153"/>
                    </a:lnTo>
                    <a:lnTo>
                      <a:pt x="1097" y="2171"/>
                    </a:lnTo>
                    <a:lnTo>
                      <a:pt x="1081" y="2168"/>
                    </a:lnTo>
                    <a:lnTo>
                      <a:pt x="1064" y="2166"/>
                    </a:lnTo>
                    <a:lnTo>
                      <a:pt x="1048" y="2170"/>
                    </a:lnTo>
                    <a:lnTo>
                      <a:pt x="1033" y="2174"/>
                    </a:lnTo>
                    <a:lnTo>
                      <a:pt x="1018" y="2181"/>
                    </a:lnTo>
                    <a:lnTo>
                      <a:pt x="1004" y="2190"/>
                    </a:lnTo>
                    <a:lnTo>
                      <a:pt x="992" y="2202"/>
                    </a:lnTo>
                    <a:lnTo>
                      <a:pt x="979" y="2215"/>
                    </a:lnTo>
                    <a:lnTo>
                      <a:pt x="966" y="2230"/>
                    </a:lnTo>
                    <a:lnTo>
                      <a:pt x="954" y="2247"/>
                    </a:lnTo>
                    <a:lnTo>
                      <a:pt x="943" y="2265"/>
                    </a:lnTo>
                    <a:lnTo>
                      <a:pt x="933" y="2284"/>
                    </a:lnTo>
                    <a:lnTo>
                      <a:pt x="922" y="2305"/>
                    </a:lnTo>
                    <a:lnTo>
                      <a:pt x="912" y="2327"/>
                    </a:lnTo>
                    <a:lnTo>
                      <a:pt x="903" y="2350"/>
                    </a:lnTo>
                    <a:lnTo>
                      <a:pt x="894" y="2373"/>
                    </a:lnTo>
                    <a:lnTo>
                      <a:pt x="886" y="2397"/>
                    </a:lnTo>
                    <a:lnTo>
                      <a:pt x="879" y="2422"/>
                    </a:lnTo>
                    <a:lnTo>
                      <a:pt x="871" y="2446"/>
                    </a:lnTo>
                    <a:lnTo>
                      <a:pt x="865" y="2472"/>
                    </a:lnTo>
                    <a:lnTo>
                      <a:pt x="853" y="2521"/>
                    </a:lnTo>
                    <a:lnTo>
                      <a:pt x="845" y="2571"/>
                    </a:lnTo>
                    <a:lnTo>
                      <a:pt x="837" y="2618"/>
                    </a:lnTo>
                    <a:lnTo>
                      <a:pt x="832" y="2661"/>
                    </a:lnTo>
                    <a:lnTo>
                      <a:pt x="829" y="2700"/>
                    </a:lnTo>
                    <a:lnTo>
                      <a:pt x="827" y="2734"/>
                    </a:lnTo>
                    <a:lnTo>
                      <a:pt x="802" y="2735"/>
                    </a:lnTo>
                    <a:lnTo>
                      <a:pt x="781" y="2737"/>
                    </a:lnTo>
                    <a:lnTo>
                      <a:pt x="774" y="2738"/>
                    </a:lnTo>
                    <a:lnTo>
                      <a:pt x="767" y="2740"/>
                    </a:lnTo>
                    <a:lnTo>
                      <a:pt x="762" y="2742"/>
                    </a:lnTo>
                    <a:lnTo>
                      <a:pt x="759" y="2744"/>
                    </a:lnTo>
                    <a:lnTo>
                      <a:pt x="756" y="2747"/>
                    </a:lnTo>
                    <a:lnTo>
                      <a:pt x="753" y="2751"/>
                    </a:lnTo>
                    <a:lnTo>
                      <a:pt x="752" y="2754"/>
                    </a:lnTo>
                    <a:lnTo>
                      <a:pt x="752" y="2757"/>
                    </a:lnTo>
                    <a:lnTo>
                      <a:pt x="755" y="2765"/>
                    </a:lnTo>
                    <a:lnTo>
                      <a:pt x="758" y="2772"/>
                    </a:lnTo>
                    <a:lnTo>
                      <a:pt x="771" y="2790"/>
                    </a:lnTo>
                    <a:lnTo>
                      <a:pt x="782" y="2811"/>
                    </a:lnTo>
                    <a:lnTo>
                      <a:pt x="788" y="2820"/>
                    </a:lnTo>
                    <a:lnTo>
                      <a:pt x="791" y="2831"/>
                    </a:lnTo>
                    <a:lnTo>
                      <a:pt x="791" y="2836"/>
                    </a:lnTo>
                    <a:lnTo>
                      <a:pt x="791" y="2841"/>
                    </a:lnTo>
                    <a:lnTo>
                      <a:pt x="790" y="2846"/>
                    </a:lnTo>
                    <a:lnTo>
                      <a:pt x="788" y="2851"/>
                    </a:lnTo>
                    <a:lnTo>
                      <a:pt x="778" y="2853"/>
                    </a:lnTo>
                    <a:lnTo>
                      <a:pt x="768" y="2854"/>
                    </a:lnTo>
                    <a:lnTo>
                      <a:pt x="759" y="2857"/>
                    </a:lnTo>
                    <a:lnTo>
                      <a:pt x="749" y="2861"/>
                    </a:lnTo>
                    <a:lnTo>
                      <a:pt x="741" y="2868"/>
                    </a:lnTo>
                    <a:lnTo>
                      <a:pt x="732" y="2873"/>
                    </a:lnTo>
                    <a:lnTo>
                      <a:pt x="723" y="2880"/>
                    </a:lnTo>
                    <a:lnTo>
                      <a:pt x="716" y="2889"/>
                    </a:lnTo>
                    <a:lnTo>
                      <a:pt x="700" y="2907"/>
                    </a:lnTo>
                    <a:lnTo>
                      <a:pt x="685" y="2929"/>
                    </a:lnTo>
                    <a:lnTo>
                      <a:pt x="670" y="2951"/>
                    </a:lnTo>
                    <a:lnTo>
                      <a:pt x="654" y="2976"/>
                    </a:lnTo>
                    <a:lnTo>
                      <a:pt x="639" y="3000"/>
                    </a:lnTo>
                    <a:lnTo>
                      <a:pt x="623" y="3025"/>
                    </a:lnTo>
                    <a:lnTo>
                      <a:pt x="604" y="3050"/>
                    </a:lnTo>
                    <a:lnTo>
                      <a:pt x="586" y="3072"/>
                    </a:lnTo>
                    <a:lnTo>
                      <a:pt x="577" y="3083"/>
                    </a:lnTo>
                    <a:lnTo>
                      <a:pt x="566" y="3094"/>
                    </a:lnTo>
                    <a:lnTo>
                      <a:pt x="555" y="3103"/>
                    </a:lnTo>
                    <a:lnTo>
                      <a:pt x="544" y="3113"/>
                    </a:lnTo>
                    <a:lnTo>
                      <a:pt x="533" y="3121"/>
                    </a:lnTo>
                    <a:lnTo>
                      <a:pt x="521" y="3128"/>
                    </a:lnTo>
                    <a:lnTo>
                      <a:pt x="508" y="3134"/>
                    </a:lnTo>
                    <a:lnTo>
                      <a:pt x="494" y="3140"/>
                    </a:lnTo>
                    <a:lnTo>
                      <a:pt x="496" y="3153"/>
                    </a:lnTo>
                    <a:lnTo>
                      <a:pt x="497" y="3166"/>
                    </a:lnTo>
                    <a:lnTo>
                      <a:pt x="497" y="3178"/>
                    </a:lnTo>
                    <a:lnTo>
                      <a:pt x="497" y="3192"/>
                    </a:lnTo>
                    <a:lnTo>
                      <a:pt x="495" y="3205"/>
                    </a:lnTo>
                    <a:lnTo>
                      <a:pt x="493" y="3219"/>
                    </a:lnTo>
                    <a:lnTo>
                      <a:pt x="491" y="3233"/>
                    </a:lnTo>
                    <a:lnTo>
                      <a:pt x="486" y="3247"/>
                    </a:lnTo>
                    <a:lnTo>
                      <a:pt x="479" y="3275"/>
                    </a:lnTo>
                    <a:lnTo>
                      <a:pt x="469" y="3303"/>
                    </a:lnTo>
                    <a:lnTo>
                      <a:pt x="460" y="3327"/>
                    </a:lnTo>
                    <a:lnTo>
                      <a:pt x="450" y="3351"/>
                    </a:lnTo>
                    <a:lnTo>
                      <a:pt x="460" y="3392"/>
                    </a:lnTo>
                    <a:lnTo>
                      <a:pt x="469" y="3436"/>
                    </a:lnTo>
                    <a:lnTo>
                      <a:pt x="478" y="3483"/>
                    </a:lnTo>
                    <a:lnTo>
                      <a:pt x="486" y="3531"/>
                    </a:lnTo>
                    <a:lnTo>
                      <a:pt x="495" y="3581"/>
                    </a:lnTo>
                    <a:lnTo>
                      <a:pt x="503" y="3633"/>
                    </a:lnTo>
                    <a:lnTo>
                      <a:pt x="511" y="3685"/>
                    </a:lnTo>
                    <a:lnTo>
                      <a:pt x="520" y="3738"/>
                    </a:lnTo>
                    <a:lnTo>
                      <a:pt x="529" y="3791"/>
                    </a:lnTo>
                    <a:lnTo>
                      <a:pt x="538" y="3843"/>
                    </a:lnTo>
                    <a:lnTo>
                      <a:pt x="549" y="3895"/>
                    </a:lnTo>
                    <a:lnTo>
                      <a:pt x="559" y="3945"/>
                    </a:lnTo>
                    <a:lnTo>
                      <a:pt x="570" y="3993"/>
                    </a:lnTo>
                    <a:lnTo>
                      <a:pt x="583" y="4040"/>
                    </a:lnTo>
                    <a:lnTo>
                      <a:pt x="589" y="4063"/>
                    </a:lnTo>
                    <a:lnTo>
                      <a:pt x="597" y="4084"/>
                    </a:lnTo>
                    <a:lnTo>
                      <a:pt x="604" y="4105"/>
                    </a:lnTo>
                    <a:lnTo>
                      <a:pt x="612" y="4125"/>
                    </a:lnTo>
                    <a:lnTo>
                      <a:pt x="615" y="4133"/>
                    </a:lnTo>
                    <a:lnTo>
                      <a:pt x="619" y="4141"/>
                    </a:lnTo>
                    <a:lnTo>
                      <a:pt x="624" y="4149"/>
                    </a:lnTo>
                    <a:lnTo>
                      <a:pt x="630" y="4156"/>
                    </a:lnTo>
                    <a:lnTo>
                      <a:pt x="638" y="4164"/>
                    </a:lnTo>
                    <a:lnTo>
                      <a:pt x="646" y="4171"/>
                    </a:lnTo>
                    <a:lnTo>
                      <a:pt x="656" y="4180"/>
                    </a:lnTo>
                    <a:lnTo>
                      <a:pt x="666" y="4187"/>
                    </a:lnTo>
                    <a:lnTo>
                      <a:pt x="688" y="4202"/>
                    </a:lnTo>
                    <a:lnTo>
                      <a:pt x="713" y="4217"/>
                    </a:lnTo>
                    <a:lnTo>
                      <a:pt x="738" y="4232"/>
                    </a:lnTo>
                    <a:lnTo>
                      <a:pt x="766" y="4247"/>
                    </a:lnTo>
                    <a:lnTo>
                      <a:pt x="823" y="4278"/>
                    </a:lnTo>
                    <a:lnTo>
                      <a:pt x="878" y="4308"/>
                    </a:lnTo>
                    <a:lnTo>
                      <a:pt x="904" y="4323"/>
                    </a:lnTo>
                    <a:lnTo>
                      <a:pt x="926" y="4339"/>
                    </a:lnTo>
                    <a:lnTo>
                      <a:pt x="948" y="4354"/>
                    </a:lnTo>
                    <a:lnTo>
                      <a:pt x="965" y="4370"/>
                    </a:lnTo>
                    <a:lnTo>
                      <a:pt x="994" y="4372"/>
                    </a:lnTo>
                    <a:lnTo>
                      <a:pt x="1023" y="4370"/>
                    </a:lnTo>
                    <a:lnTo>
                      <a:pt x="1052" y="4366"/>
                    </a:lnTo>
                    <a:lnTo>
                      <a:pt x="1081" y="4360"/>
                    </a:lnTo>
                    <a:lnTo>
                      <a:pt x="1108" y="4350"/>
                    </a:lnTo>
                    <a:lnTo>
                      <a:pt x="1136" y="4337"/>
                    </a:lnTo>
                    <a:lnTo>
                      <a:pt x="1164" y="4323"/>
                    </a:lnTo>
                    <a:lnTo>
                      <a:pt x="1192" y="4307"/>
                    </a:lnTo>
                    <a:lnTo>
                      <a:pt x="1220" y="4289"/>
                    </a:lnTo>
                    <a:lnTo>
                      <a:pt x="1248" y="4270"/>
                    </a:lnTo>
                    <a:lnTo>
                      <a:pt x="1275" y="4248"/>
                    </a:lnTo>
                    <a:lnTo>
                      <a:pt x="1302" y="4226"/>
                    </a:lnTo>
                    <a:lnTo>
                      <a:pt x="1357" y="4179"/>
                    </a:lnTo>
                    <a:lnTo>
                      <a:pt x="1412" y="4130"/>
                    </a:lnTo>
                    <a:lnTo>
                      <a:pt x="1467" y="4080"/>
                    </a:lnTo>
                    <a:lnTo>
                      <a:pt x="1521" y="4032"/>
                    </a:lnTo>
                    <a:lnTo>
                      <a:pt x="1549" y="4009"/>
                    </a:lnTo>
                    <a:lnTo>
                      <a:pt x="1577" y="3987"/>
                    </a:lnTo>
                    <a:lnTo>
                      <a:pt x="1605" y="3965"/>
                    </a:lnTo>
                    <a:lnTo>
                      <a:pt x="1633" y="3946"/>
                    </a:lnTo>
                    <a:lnTo>
                      <a:pt x="1662" y="3928"/>
                    </a:lnTo>
                    <a:lnTo>
                      <a:pt x="1690" y="3911"/>
                    </a:lnTo>
                    <a:lnTo>
                      <a:pt x="1719" y="3897"/>
                    </a:lnTo>
                    <a:lnTo>
                      <a:pt x="1747" y="3884"/>
                    </a:lnTo>
                    <a:lnTo>
                      <a:pt x="1776" y="3874"/>
                    </a:lnTo>
                    <a:lnTo>
                      <a:pt x="1806" y="3867"/>
                    </a:lnTo>
                    <a:lnTo>
                      <a:pt x="1836" y="3862"/>
                    </a:lnTo>
                    <a:lnTo>
                      <a:pt x="1866" y="3860"/>
                    </a:lnTo>
                    <a:lnTo>
                      <a:pt x="1899" y="3828"/>
                    </a:lnTo>
                    <a:lnTo>
                      <a:pt x="1931" y="3796"/>
                    </a:lnTo>
                    <a:lnTo>
                      <a:pt x="1962" y="3763"/>
                    </a:lnTo>
                    <a:lnTo>
                      <a:pt x="1992" y="3729"/>
                    </a:lnTo>
                    <a:lnTo>
                      <a:pt x="2022" y="3695"/>
                    </a:lnTo>
                    <a:lnTo>
                      <a:pt x="2050" y="3662"/>
                    </a:lnTo>
                    <a:lnTo>
                      <a:pt x="2077" y="3629"/>
                    </a:lnTo>
                    <a:lnTo>
                      <a:pt x="2102" y="3594"/>
                    </a:lnTo>
                    <a:lnTo>
                      <a:pt x="2127" y="3561"/>
                    </a:lnTo>
                    <a:lnTo>
                      <a:pt x="2151" y="3528"/>
                    </a:lnTo>
                    <a:lnTo>
                      <a:pt x="2172" y="3495"/>
                    </a:lnTo>
                    <a:lnTo>
                      <a:pt x="2192" y="3463"/>
                    </a:lnTo>
                    <a:lnTo>
                      <a:pt x="2212" y="3430"/>
                    </a:lnTo>
                    <a:lnTo>
                      <a:pt x="2229" y="3398"/>
                    </a:lnTo>
                    <a:lnTo>
                      <a:pt x="2245" y="3367"/>
                    </a:lnTo>
                    <a:lnTo>
                      <a:pt x="2258" y="3336"/>
                    </a:lnTo>
                    <a:lnTo>
                      <a:pt x="2290" y="3270"/>
                    </a:lnTo>
                    <a:lnTo>
                      <a:pt x="2317" y="3206"/>
                    </a:lnTo>
                    <a:lnTo>
                      <a:pt x="2328" y="3176"/>
                    </a:lnTo>
                    <a:lnTo>
                      <a:pt x="2338" y="3147"/>
                    </a:lnTo>
                    <a:lnTo>
                      <a:pt x="2346" y="3119"/>
                    </a:lnTo>
                    <a:lnTo>
                      <a:pt x="2352" y="3092"/>
                    </a:lnTo>
                    <a:lnTo>
                      <a:pt x="2358" y="3064"/>
                    </a:lnTo>
                    <a:lnTo>
                      <a:pt x="2360" y="3037"/>
                    </a:lnTo>
                    <a:lnTo>
                      <a:pt x="2360" y="3024"/>
                    </a:lnTo>
                    <a:lnTo>
                      <a:pt x="2360" y="3010"/>
                    </a:lnTo>
                    <a:lnTo>
                      <a:pt x="2359" y="2997"/>
                    </a:lnTo>
                    <a:lnTo>
                      <a:pt x="2358" y="2983"/>
                    </a:lnTo>
                    <a:lnTo>
                      <a:pt x="2355" y="2970"/>
                    </a:lnTo>
                    <a:lnTo>
                      <a:pt x="2353" y="2957"/>
                    </a:lnTo>
                    <a:lnTo>
                      <a:pt x="2349" y="2944"/>
                    </a:lnTo>
                    <a:lnTo>
                      <a:pt x="2346" y="2930"/>
                    </a:lnTo>
                    <a:lnTo>
                      <a:pt x="2340" y="2917"/>
                    </a:lnTo>
                    <a:lnTo>
                      <a:pt x="2335" y="2903"/>
                    </a:lnTo>
                    <a:lnTo>
                      <a:pt x="2329" y="2890"/>
                    </a:lnTo>
                    <a:lnTo>
                      <a:pt x="2322" y="2876"/>
                    </a:lnTo>
                    <a:lnTo>
                      <a:pt x="2309" y="2855"/>
                    </a:lnTo>
                    <a:lnTo>
                      <a:pt x="2296" y="2835"/>
                    </a:lnTo>
                    <a:lnTo>
                      <a:pt x="2281" y="2816"/>
                    </a:lnTo>
                    <a:lnTo>
                      <a:pt x="2266" y="2798"/>
                    </a:lnTo>
                    <a:lnTo>
                      <a:pt x="2250" y="2781"/>
                    </a:lnTo>
                    <a:lnTo>
                      <a:pt x="2234" y="2765"/>
                    </a:lnTo>
                    <a:lnTo>
                      <a:pt x="2217" y="2750"/>
                    </a:lnTo>
                    <a:lnTo>
                      <a:pt x="2199" y="2736"/>
                    </a:lnTo>
                    <a:lnTo>
                      <a:pt x="2181" y="2723"/>
                    </a:lnTo>
                    <a:lnTo>
                      <a:pt x="2161" y="2712"/>
                    </a:lnTo>
                    <a:lnTo>
                      <a:pt x="2142" y="2702"/>
                    </a:lnTo>
                    <a:lnTo>
                      <a:pt x="2123" y="2695"/>
                    </a:lnTo>
                    <a:lnTo>
                      <a:pt x="2103" y="2689"/>
                    </a:lnTo>
                    <a:lnTo>
                      <a:pt x="2083" y="2684"/>
                    </a:lnTo>
                    <a:lnTo>
                      <a:pt x="2063" y="2681"/>
                    </a:lnTo>
                    <a:lnTo>
                      <a:pt x="2042" y="2680"/>
                    </a:lnTo>
                    <a:lnTo>
                      <a:pt x="2077" y="2548"/>
                    </a:lnTo>
                    <a:lnTo>
                      <a:pt x="2063" y="24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5" name="Freeform 181"/>
              <p:cNvSpPr>
                <a:spLocks noEditPoints="1"/>
              </p:cNvSpPr>
              <p:nvPr/>
            </p:nvSpPr>
            <p:spPr bwMode="auto">
              <a:xfrm>
                <a:off x="5524516" y="1564758"/>
                <a:ext cx="476252" cy="874711"/>
              </a:xfrm>
              <a:custGeom>
                <a:avLst/>
                <a:gdLst>
                  <a:gd name="T0" fmla="*/ 1933 w 2400"/>
                  <a:gd name="T1" fmla="*/ 2352 h 4409"/>
                  <a:gd name="T2" fmla="*/ 1888 w 2400"/>
                  <a:gd name="T3" fmla="*/ 2212 h 4409"/>
                  <a:gd name="T4" fmla="*/ 1841 w 2400"/>
                  <a:gd name="T5" fmla="*/ 2191 h 4409"/>
                  <a:gd name="T6" fmla="*/ 1874 w 2400"/>
                  <a:gd name="T7" fmla="*/ 2168 h 4409"/>
                  <a:gd name="T8" fmla="*/ 1871 w 2400"/>
                  <a:gd name="T9" fmla="*/ 1709 h 4409"/>
                  <a:gd name="T10" fmla="*/ 1574 w 2400"/>
                  <a:gd name="T11" fmla="*/ 1367 h 4409"/>
                  <a:gd name="T12" fmla="*/ 1569 w 2400"/>
                  <a:gd name="T13" fmla="*/ 1224 h 4409"/>
                  <a:gd name="T14" fmla="*/ 1589 w 2400"/>
                  <a:gd name="T15" fmla="*/ 1067 h 4409"/>
                  <a:gd name="T16" fmla="*/ 1485 w 2400"/>
                  <a:gd name="T17" fmla="*/ 926 h 4409"/>
                  <a:gd name="T18" fmla="*/ 1386 w 2400"/>
                  <a:gd name="T19" fmla="*/ 796 h 4409"/>
                  <a:gd name="T20" fmla="*/ 1220 w 2400"/>
                  <a:gd name="T21" fmla="*/ 339 h 4409"/>
                  <a:gd name="T22" fmla="*/ 1187 w 2400"/>
                  <a:gd name="T23" fmla="*/ 159 h 4409"/>
                  <a:gd name="T24" fmla="*/ 1018 w 2400"/>
                  <a:gd name="T25" fmla="*/ 34 h 4409"/>
                  <a:gd name="T26" fmla="*/ 751 w 2400"/>
                  <a:gd name="T27" fmla="*/ 323 h 4409"/>
                  <a:gd name="T28" fmla="*/ 797 w 2400"/>
                  <a:gd name="T29" fmla="*/ 578 h 4409"/>
                  <a:gd name="T30" fmla="*/ 625 w 2400"/>
                  <a:gd name="T31" fmla="*/ 760 h 4409"/>
                  <a:gd name="T32" fmla="*/ 429 w 2400"/>
                  <a:gd name="T33" fmla="*/ 747 h 4409"/>
                  <a:gd name="T34" fmla="*/ 399 w 2400"/>
                  <a:gd name="T35" fmla="*/ 707 h 4409"/>
                  <a:gd name="T36" fmla="*/ 290 w 2400"/>
                  <a:gd name="T37" fmla="*/ 608 h 4409"/>
                  <a:gd name="T38" fmla="*/ 36 w 2400"/>
                  <a:gd name="T39" fmla="*/ 638 h 4409"/>
                  <a:gd name="T40" fmla="*/ 83 w 2400"/>
                  <a:gd name="T41" fmla="*/ 667 h 4409"/>
                  <a:gd name="T42" fmla="*/ 268 w 2400"/>
                  <a:gd name="T43" fmla="*/ 784 h 4409"/>
                  <a:gd name="T44" fmla="*/ 395 w 2400"/>
                  <a:gd name="T45" fmla="*/ 849 h 4409"/>
                  <a:gd name="T46" fmla="*/ 642 w 2400"/>
                  <a:gd name="T47" fmla="*/ 1129 h 4409"/>
                  <a:gd name="T48" fmla="*/ 577 w 2400"/>
                  <a:gd name="T49" fmla="*/ 1059 h 4409"/>
                  <a:gd name="T50" fmla="*/ 691 w 2400"/>
                  <a:gd name="T51" fmla="*/ 1485 h 4409"/>
                  <a:gd name="T52" fmla="*/ 701 w 2400"/>
                  <a:gd name="T53" fmla="*/ 1842 h 4409"/>
                  <a:gd name="T54" fmla="*/ 778 w 2400"/>
                  <a:gd name="T55" fmla="*/ 1909 h 4409"/>
                  <a:gd name="T56" fmla="*/ 1120 w 2400"/>
                  <a:gd name="T57" fmla="*/ 2111 h 4409"/>
                  <a:gd name="T58" fmla="*/ 1045 w 2400"/>
                  <a:gd name="T59" fmla="*/ 2067 h 4409"/>
                  <a:gd name="T60" fmla="*/ 1125 w 2400"/>
                  <a:gd name="T61" fmla="*/ 2174 h 4409"/>
                  <a:gd name="T62" fmla="*/ 1003 w 2400"/>
                  <a:gd name="T63" fmla="*/ 2209 h 4409"/>
                  <a:gd name="T64" fmla="*/ 918 w 2400"/>
                  <a:gd name="T65" fmla="*/ 2446 h 4409"/>
                  <a:gd name="T66" fmla="*/ 869 w 2400"/>
                  <a:gd name="T67" fmla="*/ 2728 h 4409"/>
                  <a:gd name="T68" fmla="*/ 805 w 2400"/>
                  <a:gd name="T69" fmla="*/ 2772 h 4409"/>
                  <a:gd name="T70" fmla="*/ 793 w 2400"/>
                  <a:gd name="T71" fmla="*/ 2776 h 4409"/>
                  <a:gd name="T72" fmla="*/ 831 w 2400"/>
                  <a:gd name="T73" fmla="*/ 2856 h 4409"/>
                  <a:gd name="T74" fmla="*/ 802 w 2400"/>
                  <a:gd name="T75" fmla="*/ 2889 h 4409"/>
                  <a:gd name="T76" fmla="*/ 738 w 2400"/>
                  <a:gd name="T77" fmla="*/ 2885 h 4409"/>
                  <a:gd name="T78" fmla="*/ 551 w 2400"/>
                  <a:gd name="T79" fmla="*/ 3164 h 4409"/>
                  <a:gd name="T80" fmla="*/ 512 w 2400"/>
                  <a:gd name="T81" fmla="*/ 3144 h 4409"/>
                  <a:gd name="T82" fmla="*/ 502 w 2400"/>
                  <a:gd name="T83" fmla="*/ 3175 h 4409"/>
                  <a:gd name="T84" fmla="*/ 490 w 2400"/>
                  <a:gd name="T85" fmla="*/ 3367 h 4409"/>
                  <a:gd name="T86" fmla="*/ 545 w 2400"/>
                  <a:gd name="T87" fmla="*/ 3663 h 4409"/>
                  <a:gd name="T88" fmla="*/ 532 w 2400"/>
                  <a:gd name="T89" fmla="*/ 3798 h 4409"/>
                  <a:gd name="T90" fmla="*/ 769 w 2400"/>
                  <a:gd name="T91" fmla="*/ 4237 h 4409"/>
                  <a:gd name="T92" fmla="*/ 879 w 2400"/>
                  <a:gd name="T93" fmla="*/ 4296 h 4409"/>
                  <a:gd name="T94" fmla="*/ 976 w 2400"/>
                  <a:gd name="T95" fmla="*/ 4402 h 4409"/>
                  <a:gd name="T96" fmla="*/ 1270 w 2400"/>
                  <a:gd name="T97" fmla="*/ 4268 h 4409"/>
                  <a:gd name="T98" fmla="*/ 1079 w 2400"/>
                  <a:gd name="T99" fmla="*/ 4403 h 4409"/>
                  <a:gd name="T100" fmla="*/ 1783 w 2400"/>
                  <a:gd name="T101" fmla="*/ 3881 h 4409"/>
                  <a:gd name="T102" fmla="*/ 1695 w 2400"/>
                  <a:gd name="T103" fmla="*/ 3961 h 4409"/>
                  <a:gd name="T104" fmla="*/ 2034 w 2400"/>
                  <a:gd name="T105" fmla="*/ 3701 h 4409"/>
                  <a:gd name="T106" fmla="*/ 2221 w 2400"/>
                  <a:gd name="T107" fmla="*/ 3440 h 4409"/>
                  <a:gd name="T108" fmla="*/ 2266 w 2400"/>
                  <a:gd name="T109" fmla="*/ 3349 h 4409"/>
                  <a:gd name="T110" fmla="*/ 2359 w 2400"/>
                  <a:gd name="T111" fmla="*/ 3108 h 4409"/>
                  <a:gd name="T112" fmla="*/ 2385 w 2400"/>
                  <a:gd name="T113" fmla="*/ 2945 h 4409"/>
                  <a:gd name="T114" fmla="*/ 2304 w 2400"/>
                  <a:gd name="T115" fmla="*/ 2864 h 4409"/>
                  <a:gd name="T116" fmla="*/ 2174 w 2400"/>
                  <a:gd name="T117" fmla="*/ 2746 h 4409"/>
                  <a:gd name="T118" fmla="*/ 2049 w 2400"/>
                  <a:gd name="T119" fmla="*/ 2696 h 4409"/>
                  <a:gd name="T120" fmla="*/ 2067 w 2400"/>
                  <a:gd name="T121" fmla="*/ 2457 h 4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0" h="4409">
                    <a:moveTo>
                      <a:pt x="2071" y="2451"/>
                    </a:moveTo>
                    <a:lnTo>
                      <a:pt x="2124" y="2358"/>
                    </a:lnTo>
                    <a:lnTo>
                      <a:pt x="2154" y="2375"/>
                    </a:lnTo>
                    <a:lnTo>
                      <a:pt x="2100" y="2468"/>
                    </a:lnTo>
                    <a:lnTo>
                      <a:pt x="2071" y="2451"/>
                    </a:lnTo>
                    <a:close/>
                    <a:moveTo>
                      <a:pt x="2140" y="2349"/>
                    </a:moveTo>
                    <a:lnTo>
                      <a:pt x="2168" y="2352"/>
                    </a:lnTo>
                    <a:lnTo>
                      <a:pt x="2154" y="2375"/>
                    </a:lnTo>
                    <a:lnTo>
                      <a:pt x="2139" y="2367"/>
                    </a:lnTo>
                    <a:lnTo>
                      <a:pt x="2140" y="2349"/>
                    </a:lnTo>
                    <a:close/>
                    <a:moveTo>
                      <a:pt x="2138" y="2384"/>
                    </a:moveTo>
                    <a:lnTo>
                      <a:pt x="1932" y="2369"/>
                    </a:lnTo>
                    <a:lnTo>
                      <a:pt x="1935" y="2334"/>
                    </a:lnTo>
                    <a:lnTo>
                      <a:pt x="2140" y="2349"/>
                    </a:lnTo>
                    <a:lnTo>
                      <a:pt x="2138" y="2384"/>
                    </a:lnTo>
                    <a:close/>
                    <a:moveTo>
                      <a:pt x="1932" y="2369"/>
                    </a:moveTo>
                    <a:lnTo>
                      <a:pt x="1916" y="2368"/>
                    </a:lnTo>
                    <a:lnTo>
                      <a:pt x="1916" y="2352"/>
                    </a:lnTo>
                    <a:lnTo>
                      <a:pt x="1933" y="2352"/>
                    </a:lnTo>
                    <a:lnTo>
                      <a:pt x="1932" y="2369"/>
                    </a:lnTo>
                    <a:close/>
                    <a:moveTo>
                      <a:pt x="1916" y="2352"/>
                    </a:moveTo>
                    <a:lnTo>
                      <a:pt x="1915" y="2333"/>
                    </a:lnTo>
                    <a:lnTo>
                      <a:pt x="1912" y="2314"/>
                    </a:lnTo>
                    <a:lnTo>
                      <a:pt x="1908" y="2295"/>
                    </a:lnTo>
                    <a:lnTo>
                      <a:pt x="1902" y="2275"/>
                    </a:lnTo>
                    <a:lnTo>
                      <a:pt x="1936" y="2267"/>
                    </a:lnTo>
                    <a:lnTo>
                      <a:pt x="1941" y="2287"/>
                    </a:lnTo>
                    <a:lnTo>
                      <a:pt x="1945" y="2309"/>
                    </a:lnTo>
                    <a:lnTo>
                      <a:pt x="1947" y="2319"/>
                    </a:lnTo>
                    <a:lnTo>
                      <a:pt x="1950" y="2330"/>
                    </a:lnTo>
                    <a:lnTo>
                      <a:pt x="1951" y="2341"/>
                    </a:lnTo>
                    <a:lnTo>
                      <a:pt x="1951" y="2352"/>
                    </a:lnTo>
                    <a:lnTo>
                      <a:pt x="1916" y="2352"/>
                    </a:lnTo>
                    <a:close/>
                    <a:moveTo>
                      <a:pt x="1902" y="2275"/>
                    </a:moveTo>
                    <a:lnTo>
                      <a:pt x="1897" y="2255"/>
                    </a:lnTo>
                    <a:lnTo>
                      <a:pt x="1892" y="2234"/>
                    </a:lnTo>
                    <a:lnTo>
                      <a:pt x="1889" y="2223"/>
                    </a:lnTo>
                    <a:lnTo>
                      <a:pt x="1888" y="2212"/>
                    </a:lnTo>
                    <a:lnTo>
                      <a:pt x="1887" y="2201"/>
                    </a:lnTo>
                    <a:lnTo>
                      <a:pt x="1887" y="2191"/>
                    </a:lnTo>
                    <a:lnTo>
                      <a:pt x="1922" y="2191"/>
                    </a:lnTo>
                    <a:lnTo>
                      <a:pt x="1923" y="2209"/>
                    </a:lnTo>
                    <a:lnTo>
                      <a:pt x="1926" y="2228"/>
                    </a:lnTo>
                    <a:lnTo>
                      <a:pt x="1930" y="2248"/>
                    </a:lnTo>
                    <a:lnTo>
                      <a:pt x="1936" y="2267"/>
                    </a:lnTo>
                    <a:lnTo>
                      <a:pt x="1902" y="2275"/>
                    </a:lnTo>
                    <a:close/>
                    <a:moveTo>
                      <a:pt x="1905" y="2174"/>
                    </a:moveTo>
                    <a:lnTo>
                      <a:pt x="1922" y="2174"/>
                    </a:lnTo>
                    <a:lnTo>
                      <a:pt x="1922" y="2191"/>
                    </a:lnTo>
                    <a:lnTo>
                      <a:pt x="1905" y="2191"/>
                    </a:lnTo>
                    <a:lnTo>
                      <a:pt x="1905" y="2174"/>
                    </a:lnTo>
                    <a:close/>
                    <a:moveTo>
                      <a:pt x="1905" y="2208"/>
                    </a:moveTo>
                    <a:lnTo>
                      <a:pt x="1889" y="2207"/>
                    </a:lnTo>
                    <a:lnTo>
                      <a:pt x="1876" y="2205"/>
                    </a:lnTo>
                    <a:lnTo>
                      <a:pt x="1864" y="2201"/>
                    </a:lnTo>
                    <a:lnTo>
                      <a:pt x="1852" y="2197"/>
                    </a:lnTo>
                    <a:lnTo>
                      <a:pt x="1841" y="2191"/>
                    </a:lnTo>
                    <a:lnTo>
                      <a:pt x="1832" y="2184"/>
                    </a:lnTo>
                    <a:lnTo>
                      <a:pt x="1823" y="2177"/>
                    </a:lnTo>
                    <a:lnTo>
                      <a:pt x="1814" y="2169"/>
                    </a:lnTo>
                    <a:lnTo>
                      <a:pt x="1807" y="2160"/>
                    </a:lnTo>
                    <a:lnTo>
                      <a:pt x="1799" y="2150"/>
                    </a:lnTo>
                    <a:lnTo>
                      <a:pt x="1793" y="2140"/>
                    </a:lnTo>
                    <a:lnTo>
                      <a:pt x="1788" y="2131"/>
                    </a:lnTo>
                    <a:lnTo>
                      <a:pt x="1776" y="2109"/>
                    </a:lnTo>
                    <a:lnTo>
                      <a:pt x="1765" y="2089"/>
                    </a:lnTo>
                    <a:lnTo>
                      <a:pt x="1796" y="2074"/>
                    </a:lnTo>
                    <a:lnTo>
                      <a:pt x="1805" y="2091"/>
                    </a:lnTo>
                    <a:lnTo>
                      <a:pt x="1814" y="2109"/>
                    </a:lnTo>
                    <a:lnTo>
                      <a:pt x="1825" y="2125"/>
                    </a:lnTo>
                    <a:lnTo>
                      <a:pt x="1837" y="2140"/>
                    </a:lnTo>
                    <a:lnTo>
                      <a:pt x="1843" y="2148"/>
                    </a:lnTo>
                    <a:lnTo>
                      <a:pt x="1850" y="2154"/>
                    </a:lnTo>
                    <a:lnTo>
                      <a:pt x="1857" y="2160"/>
                    </a:lnTo>
                    <a:lnTo>
                      <a:pt x="1866" y="2164"/>
                    </a:lnTo>
                    <a:lnTo>
                      <a:pt x="1874" y="2168"/>
                    </a:lnTo>
                    <a:lnTo>
                      <a:pt x="1883" y="2170"/>
                    </a:lnTo>
                    <a:lnTo>
                      <a:pt x="1894" y="2173"/>
                    </a:lnTo>
                    <a:lnTo>
                      <a:pt x="1905" y="2174"/>
                    </a:lnTo>
                    <a:lnTo>
                      <a:pt x="1905" y="2208"/>
                    </a:lnTo>
                    <a:close/>
                    <a:moveTo>
                      <a:pt x="1765" y="2089"/>
                    </a:moveTo>
                    <a:lnTo>
                      <a:pt x="1759" y="2075"/>
                    </a:lnTo>
                    <a:lnTo>
                      <a:pt x="1752" y="2061"/>
                    </a:lnTo>
                    <a:lnTo>
                      <a:pt x="1782" y="2045"/>
                    </a:lnTo>
                    <a:lnTo>
                      <a:pt x="1789" y="2059"/>
                    </a:lnTo>
                    <a:lnTo>
                      <a:pt x="1796" y="2074"/>
                    </a:lnTo>
                    <a:lnTo>
                      <a:pt x="1765" y="2089"/>
                    </a:lnTo>
                    <a:close/>
                    <a:moveTo>
                      <a:pt x="1752" y="2061"/>
                    </a:moveTo>
                    <a:lnTo>
                      <a:pt x="1749" y="2056"/>
                    </a:lnTo>
                    <a:lnTo>
                      <a:pt x="1750" y="2049"/>
                    </a:lnTo>
                    <a:lnTo>
                      <a:pt x="1767" y="2054"/>
                    </a:lnTo>
                    <a:lnTo>
                      <a:pt x="1752" y="2061"/>
                    </a:lnTo>
                    <a:close/>
                    <a:moveTo>
                      <a:pt x="1750" y="2049"/>
                    </a:moveTo>
                    <a:lnTo>
                      <a:pt x="1838" y="1701"/>
                    </a:lnTo>
                    <a:lnTo>
                      <a:pt x="1871" y="1709"/>
                    </a:lnTo>
                    <a:lnTo>
                      <a:pt x="1783" y="2057"/>
                    </a:lnTo>
                    <a:lnTo>
                      <a:pt x="1750" y="2049"/>
                    </a:lnTo>
                    <a:close/>
                    <a:moveTo>
                      <a:pt x="1869" y="1694"/>
                    </a:moveTo>
                    <a:lnTo>
                      <a:pt x="1873" y="1702"/>
                    </a:lnTo>
                    <a:lnTo>
                      <a:pt x="1871" y="1709"/>
                    </a:lnTo>
                    <a:lnTo>
                      <a:pt x="1855" y="1705"/>
                    </a:lnTo>
                    <a:lnTo>
                      <a:pt x="1869" y="1694"/>
                    </a:lnTo>
                    <a:close/>
                    <a:moveTo>
                      <a:pt x="1841" y="1716"/>
                    </a:moveTo>
                    <a:lnTo>
                      <a:pt x="1587" y="1382"/>
                    </a:lnTo>
                    <a:lnTo>
                      <a:pt x="1614" y="1362"/>
                    </a:lnTo>
                    <a:lnTo>
                      <a:pt x="1869" y="1694"/>
                    </a:lnTo>
                    <a:lnTo>
                      <a:pt x="1841" y="1716"/>
                    </a:lnTo>
                    <a:close/>
                    <a:moveTo>
                      <a:pt x="1613" y="1361"/>
                    </a:moveTo>
                    <a:lnTo>
                      <a:pt x="1613" y="1361"/>
                    </a:lnTo>
                    <a:lnTo>
                      <a:pt x="1614" y="1362"/>
                    </a:lnTo>
                    <a:lnTo>
                      <a:pt x="1600" y="1372"/>
                    </a:lnTo>
                    <a:lnTo>
                      <a:pt x="1613" y="1361"/>
                    </a:lnTo>
                    <a:close/>
                    <a:moveTo>
                      <a:pt x="1587" y="1384"/>
                    </a:moveTo>
                    <a:lnTo>
                      <a:pt x="1574" y="1367"/>
                    </a:lnTo>
                    <a:lnTo>
                      <a:pt x="1565" y="1351"/>
                    </a:lnTo>
                    <a:lnTo>
                      <a:pt x="1556" y="1335"/>
                    </a:lnTo>
                    <a:lnTo>
                      <a:pt x="1549" y="1318"/>
                    </a:lnTo>
                    <a:lnTo>
                      <a:pt x="1543" y="1302"/>
                    </a:lnTo>
                    <a:lnTo>
                      <a:pt x="1539" y="1284"/>
                    </a:lnTo>
                    <a:lnTo>
                      <a:pt x="1537" y="1267"/>
                    </a:lnTo>
                    <a:lnTo>
                      <a:pt x="1535" y="1248"/>
                    </a:lnTo>
                    <a:lnTo>
                      <a:pt x="1535" y="1230"/>
                    </a:lnTo>
                    <a:lnTo>
                      <a:pt x="1535" y="1211"/>
                    </a:lnTo>
                    <a:lnTo>
                      <a:pt x="1537" y="1191"/>
                    </a:lnTo>
                    <a:lnTo>
                      <a:pt x="1539" y="1170"/>
                    </a:lnTo>
                    <a:lnTo>
                      <a:pt x="1544" y="1127"/>
                    </a:lnTo>
                    <a:lnTo>
                      <a:pt x="1552" y="1080"/>
                    </a:lnTo>
                    <a:lnTo>
                      <a:pt x="1586" y="1086"/>
                    </a:lnTo>
                    <a:lnTo>
                      <a:pt x="1579" y="1129"/>
                    </a:lnTo>
                    <a:lnTo>
                      <a:pt x="1573" y="1169"/>
                    </a:lnTo>
                    <a:lnTo>
                      <a:pt x="1571" y="1188"/>
                    </a:lnTo>
                    <a:lnTo>
                      <a:pt x="1570" y="1207"/>
                    </a:lnTo>
                    <a:lnTo>
                      <a:pt x="1569" y="1224"/>
                    </a:lnTo>
                    <a:lnTo>
                      <a:pt x="1569" y="1241"/>
                    </a:lnTo>
                    <a:lnTo>
                      <a:pt x="1570" y="1258"/>
                    </a:lnTo>
                    <a:lnTo>
                      <a:pt x="1572" y="1274"/>
                    </a:lnTo>
                    <a:lnTo>
                      <a:pt x="1575" y="1289"/>
                    </a:lnTo>
                    <a:lnTo>
                      <a:pt x="1581" y="1304"/>
                    </a:lnTo>
                    <a:lnTo>
                      <a:pt x="1586" y="1319"/>
                    </a:lnTo>
                    <a:lnTo>
                      <a:pt x="1594" y="1333"/>
                    </a:lnTo>
                    <a:lnTo>
                      <a:pt x="1603" y="1347"/>
                    </a:lnTo>
                    <a:lnTo>
                      <a:pt x="1613" y="1361"/>
                    </a:lnTo>
                    <a:lnTo>
                      <a:pt x="1587" y="1384"/>
                    </a:lnTo>
                    <a:close/>
                    <a:moveTo>
                      <a:pt x="1552" y="1080"/>
                    </a:moveTo>
                    <a:lnTo>
                      <a:pt x="1555" y="1063"/>
                    </a:lnTo>
                    <a:lnTo>
                      <a:pt x="1558" y="1045"/>
                    </a:lnTo>
                    <a:lnTo>
                      <a:pt x="1560" y="1027"/>
                    </a:lnTo>
                    <a:lnTo>
                      <a:pt x="1564" y="1007"/>
                    </a:lnTo>
                    <a:lnTo>
                      <a:pt x="1598" y="1013"/>
                    </a:lnTo>
                    <a:lnTo>
                      <a:pt x="1595" y="1031"/>
                    </a:lnTo>
                    <a:lnTo>
                      <a:pt x="1591" y="1049"/>
                    </a:lnTo>
                    <a:lnTo>
                      <a:pt x="1589" y="1067"/>
                    </a:lnTo>
                    <a:lnTo>
                      <a:pt x="1586" y="1086"/>
                    </a:lnTo>
                    <a:lnTo>
                      <a:pt x="1552" y="1080"/>
                    </a:lnTo>
                    <a:close/>
                    <a:moveTo>
                      <a:pt x="1592" y="998"/>
                    </a:moveTo>
                    <a:lnTo>
                      <a:pt x="1599" y="1003"/>
                    </a:lnTo>
                    <a:lnTo>
                      <a:pt x="1598" y="1013"/>
                    </a:lnTo>
                    <a:lnTo>
                      <a:pt x="1581" y="1009"/>
                    </a:lnTo>
                    <a:lnTo>
                      <a:pt x="1592" y="998"/>
                    </a:lnTo>
                    <a:close/>
                    <a:moveTo>
                      <a:pt x="1569" y="1022"/>
                    </a:moveTo>
                    <a:lnTo>
                      <a:pt x="1543" y="997"/>
                    </a:lnTo>
                    <a:lnTo>
                      <a:pt x="1522" y="972"/>
                    </a:lnTo>
                    <a:lnTo>
                      <a:pt x="1502" y="948"/>
                    </a:lnTo>
                    <a:lnTo>
                      <a:pt x="1485" y="926"/>
                    </a:lnTo>
                    <a:lnTo>
                      <a:pt x="1512" y="905"/>
                    </a:lnTo>
                    <a:lnTo>
                      <a:pt x="1529" y="927"/>
                    </a:lnTo>
                    <a:lnTo>
                      <a:pt x="1547" y="949"/>
                    </a:lnTo>
                    <a:lnTo>
                      <a:pt x="1568" y="973"/>
                    </a:lnTo>
                    <a:lnTo>
                      <a:pt x="1592" y="998"/>
                    </a:lnTo>
                    <a:lnTo>
                      <a:pt x="1569" y="1022"/>
                    </a:lnTo>
                    <a:close/>
                    <a:moveTo>
                      <a:pt x="1485" y="926"/>
                    </a:moveTo>
                    <a:lnTo>
                      <a:pt x="1469" y="905"/>
                    </a:lnTo>
                    <a:lnTo>
                      <a:pt x="1453" y="886"/>
                    </a:lnTo>
                    <a:lnTo>
                      <a:pt x="1444" y="878"/>
                    </a:lnTo>
                    <a:lnTo>
                      <a:pt x="1436" y="869"/>
                    </a:lnTo>
                    <a:lnTo>
                      <a:pt x="1427" y="860"/>
                    </a:lnTo>
                    <a:lnTo>
                      <a:pt x="1418" y="853"/>
                    </a:lnTo>
                    <a:lnTo>
                      <a:pt x="1408" y="845"/>
                    </a:lnTo>
                    <a:lnTo>
                      <a:pt x="1396" y="839"/>
                    </a:lnTo>
                    <a:lnTo>
                      <a:pt x="1384" y="834"/>
                    </a:lnTo>
                    <a:lnTo>
                      <a:pt x="1373" y="827"/>
                    </a:lnTo>
                    <a:lnTo>
                      <a:pt x="1359" y="823"/>
                    </a:lnTo>
                    <a:lnTo>
                      <a:pt x="1343" y="819"/>
                    </a:lnTo>
                    <a:lnTo>
                      <a:pt x="1327" y="814"/>
                    </a:lnTo>
                    <a:lnTo>
                      <a:pt x="1308" y="811"/>
                    </a:lnTo>
                    <a:lnTo>
                      <a:pt x="1314" y="777"/>
                    </a:lnTo>
                    <a:lnTo>
                      <a:pt x="1334" y="781"/>
                    </a:lnTo>
                    <a:lnTo>
                      <a:pt x="1353" y="785"/>
                    </a:lnTo>
                    <a:lnTo>
                      <a:pt x="1371" y="790"/>
                    </a:lnTo>
                    <a:lnTo>
                      <a:pt x="1386" y="796"/>
                    </a:lnTo>
                    <a:lnTo>
                      <a:pt x="1401" y="801"/>
                    </a:lnTo>
                    <a:lnTo>
                      <a:pt x="1413" y="809"/>
                    </a:lnTo>
                    <a:lnTo>
                      <a:pt x="1426" y="816"/>
                    </a:lnTo>
                    <a:lnTo>
                      <a:pt x="1437" y="824"/>
                    </a:lnTo>
                    <a:lnTo>
                      <a:pt x="1448" y="833"/>
                    </a:lnTo>
                    <a:lnTo>
                      <a:pt x="1457" y="841"/>
                    </a:lnTo>
                    <a:lnTo>
                      <a:pt x="1467" y="851"/>
                    </a:lnTo>
                    <a:lnTo>
                      <a:pt x="1477" y="860"/>
                    </a:lnTo>
                    <a:lnTo>
                      <a:pt x="1494" y="882"/>
                    </a:lnTo>
                    <a:lnTo>
                      <a:pt x="1512" y="905"/>
                    </a:lnTo>
                    <a:lnTo>
                      <a:pt x="1485" y="926"/>
                    </a:lnTo>
                    <a:close/>
                    <a:moveTo>
                      <a:pt x="1308" y="811"/>
                    </a:moveTo>
                    <a:lnTo>
                      <a:pt x="1298" y="809"/>
                    </a:lnTo>
                    <a:lnTo>
                      <a:pt x="1294" y="798"/>
                    </a:lnTo>
                    <a:lnTo>
                      <a:pt x="1312" y="794"/>
                    </a:lnTo>
                    <a:lnTo>
                      <a:pt x="1308" y="811"/>
                    </a:lnTo>
                    <a:close/>
                    <a:moveTo>
                      <a:pt x="1294" y="798"/>
                    </a:moveTo>
                    <a:lnTo>
                      <a:pt x="1187" y="347"/>
                    </a:lnTo>
                    <a:lnTo>
                      <a:pt x="1220" y="339"/>
                    </a:lnTo>
                    <a:lnTo>
                      <a:pt x="1328" y="791"/>
                    </a:lnTo>
                    <a:lnTo>
                      <a:pt x="1294" y="798"/>
                    </a:lnTo>
                    <a:close/>
                    <a:moveTo>
                      <a:pt x="1187" y="347"/>
                    </a:moveTo>
                    <a:lnTo>
                      <a:pt x="1185" y="342"/>
                    </a:lnTo>
                    <a:lnTo>
                      <a:pt x="1187" y="336"/>
                    </a:lnTo>
                    <a:lnTo>
                      <a:pt x="1203" y="344"/>
                    </a:lnTo>
                    <a:lnTo>
                      <a:pt x="1187" y="347"/>
                    </a:lnTo>
                    <a:close/>
                    <a:moveTo>
                      <a:pt x="1187" y="336"/>
                    </a:moveTo>
                    <a:lnTo>
                      <a:pt x="1271" y="145"/>
                    </a:lnTo>
                    <a:lnTo>
                      <a:pt x="1302" y="159"/>
                    </a:lnTo>
                    <a:lnTo>
                      <a:pt x="1219" y="350"/>
                    </a:lnTo>
                    <a:lnTo>
                      <a:pt x="1187" y="336"/>
                    </a:lnTo>
                    <a:close/>
                    <a:moveTo>
                      <a:pt x="1288" y="136"/>
                    </a:moveTo>
                    <a:lnTo>
                      <a:pt x="1312" y="138"/>
                    </a:lnTo>
                    <a:lnTo>
                      <a:pt x="1302" y="159"/>
                    </a:lnTo>
                    <a:lnTo>
                      <a:pt x="1287" y="153"/>
                    </a:lnTo>
                    <a:lnTo>
                      <a:pt x="1288" y="136"/>
                    </a:lnTo>
                    <a:close/>
                    <a:moveTo>
                      <a:pt x="1285" y="169"/>
                    </a:moveTo>
                    <a:lnTo>
                      <a:pt x="1187" y="159"/>
                    </a:lnTo>
                    <a:lnTo>
                      <a:pt x="1190" y="126"/>
                    </a:lnTo>
                    <a:lnTo>
                      <a:pt x="1288" y="136"/>
                    </a:lnTo>
                    <a:lnTo>
                      <a:pt x="1285" y="169"/>
                    </a:lnTo>
                    <a:close/>
                    <a:moveTo>
                      <a:pt x="1187" y="159"/>
                    </a:moveTo>
                    <a:lnTo>
                      <a:pt x="1183" y="159"/>
                    </a:lnTo>
                    <a:lnTo>
                      <a:pt x="1179" y="157"/>
                    </a:lnTo>
                    <a:lnTo>
                      <a:pt x="1188" y="142"/>
                    </a:lnTo>
                    <a:lnTo>
                      <a:pt x="1187" y="159"/>
                    </a:lnTo>
                    <a:close/>
                    <a:moveTo>
                      <a:pt x="1179" y="157"/>
                    </a:moveTo>
                    <a:lnTo>
                      <a:pt x="997" y="34"/>
                    </a:lnTo>
                    <a:lnTo>
                      <a:pt x="1017" y="6"/>
                    </a:lnTo>
                    <a:lnTo>
                      <a:pt x="1198" y="128"/>
                    </a:lnTo>
                    <a:lnTo>
                      <a:pt x="1179" y="157"/>
                    </a:lnTo>
                    <a:close/>
                    <a:moveTo>
                      <a:pt x="997" y="6"/>
                    </a:moveTo>
                    <a:lnTo>
                      <a:pt x="1007" y="0"/>
                    </a:lnTo>
                    <a:lnTo>
                      <a:pt x="1017" y="6"/>
                    </a:lnTo>
                    <a:lnTo>
                      <a:pt x="1007" y="20"/>
                    </a:lnTo>
                    <a:lnTo>
                      <a:pt x="997" y="6"/>
                    </a:lnTo>
                    <a:close/>
                    <a:moveTo>
                      <a:pt x="1018" y="34"/>
                    </a:moveTo>
                    <a:lnTo>
                      <a:pt x="865" y="142"/>
                    </a:lnTo>
                    <a:lnTo>
                      <a:pt x="845" y="114"/>
                    </a:lnTo>
                    <a:lnTo>
                      <a:pt x="997" y="6"/>
                    </a:lnTo>
                    <a:lnTo>
                      <a:pt x="1018" y="34"/>
                    </a:lnTo>
                    <a:close/>
                    <a:moveTo>
                      <a:pt x="840" y="121"/>
                    </a:moveTo>
                    <a:lnTo>
                      <a:pt x="842" y="116"/>
                    </a:lnTo>
                    <a:lnTo>
                      <a:pt x="845" y="114"/>
                    </a:lnTo>
                    <a:lnTo>
                      <a:pt x="856" y="128"/>
                    </a:lnTo>
                    <a:lnTo>
                      <a:pt x="840" y="121"/>
                    </a:lnTo>
                    <a:close/>
                    <a:moveTo>
                      <a:pt x="871" y="135"/>
                    </a:moveTo>
                    <a:lnTo>
                      <a:pt x="783" y="327"/>
                    </a:lnTo>
                    <a:lnTo>
                      <a:pt x="752" y="312"/>
                    </a:lnTo>
                    <a:lnTo>
                      <a:pt x="840" y="121"/>
                    </a:lnTo>
                    <a:lnTo>
                      <a:pt x="871" y="135"/>
                    </a:lnTo>
                    <a:close/>
                    <a:moveTo>
                      <a:pt x="751" y="323"/>
                    </a:moveTo>
                    <a:lnTo>
                      <a:pt x="749" y="317"/>
                    </a:lnTo>
                    <a:lnTo>
                      <a:pt x="752" y="312"/>
                    </a:lnTo>
                    <a:lnTo>
                      <a:pt x="767" y="319"/>
                    </a:lnTo>
                    <a:lnTo>
                      <a:pt x="751" y="323"/>
                    </a:lnTo>
                    <a:close/>
                    <a:moveTo>
                      <a:pt x="784" y="315"/>
                    </a:moveTo>
                    <a:lnTo>
                      <a:pt x="828" y="492"/>
                    </a:lnTo>
                    <a:lnTo>
                      <a:pt x="795" y="499"/>
                    </a:lnTo>
                    <a:lnTo>
                      <a:pt x="751" y="323"/>
                    </a:lnTo>
                    <a:lnTo>
                      <a:pt x="784" y="315"/>
                    </a:lnTo>
                    <a:close/>
                    <a:moveTo>
                      <a:pt x="828" y="492"/>
                    </a:moveTo>
                    <a:lnTo>
                      <a:pt x="829" y="495"/>
                    </a:lnTo>
                    <a:lnTo>
                      <a:pt x="828" y="498"/>
                    </a:lnTo>
                    <a:lnTo>
                      <a:pt x="811" y="495"/>
                    </a:lnTo>
                    <a:lnTo>
                      <a:pt x="828" y="492"/>
                    </a:lnTo>
                    <a:close/>
                    <a:moveTo>
                      <a:pt x="828" y="498"/>
                    </a:moveTo>
                    <a:lnTo>
                      <a:pt x="813" y="582"/>
                    </a:lnTo>
                    <a:lnTo>
                      <a:pt x="780" y="575"/>
                    </a:lnTo>
                    <a:lnTo>
                      <a:pt x="795" y="493"/>
                    </a:lnTo>
                    <a:lnTo>
                      <a:pt x="828" y="498"/>
                    </a:lnTo>
                    <a:close/>
                    <a:moveTo>
                      <a:pt x="813" y="582"/>
                    </a:moveTo>
                    <a:lnTo>
                      <a:pt x="813" y="584"/>
                    </a:lnTo>
                    <a:lnTo>
                      <a:pt x="812" y="587"/>
                    </a:lnTo>
                    <a:lnTo>
                      <a:pt x="797" y="578"/>
                    </a:lnTo>
                    <a:lnTo>
                      <a:pt x="813" y="582"/>
                    </a:lnTo>
                    <a:close/>
                    <a:moveTo>
                      <a:pt x="812" y="587"/>
                    </a:moveTo>
                    <a:lnTo>
                      <a:pt x="728" y="744"/>
                    </a:lnTo>
                    <a:lnTo>
                      <a:pt x="698" y="727"/>
                    </a:lnTo>
                    <a:lnTo>
                      <a:pt x="782" y="571"/>
                    </a:lnTo>
                    <a:lnTo>
                      <a:pt x="812" y="587"/>
                    </a:lnTo>
                    <a:close/>
                    <a:moveTo>
                      <a:pt x="728" y="744"/>
                    </a:moveTo>
                    <a:lnTo>
                      <a:pt x="724" y="751"/>
                    </a:lnTo>
                    <a:lnTo>
                      <a:pt x="715" y="752"/>
                    </a:lnTo>
                    <a:lnTo>
                      <a:pt x="713" y="735"/>
                    </a:lnTo>
                    <a:lnTo>
                      <a:pt x="728" y="744"/>
                    </a:lnTo>
                    <a:close/>
                    <a:moveTo>
                      <a:pt x="715" y="752"/>
                    </a:moveTo>
                    <a:lnTo>
                      <a:pt x="637" y="762"/>
                    </a:lnTo>
                    <a:lnTo>
                      <a:pt x="633" y="729"/>
                    </a:lnTo>
                    <a:lnTo>
                      <a:pt x="711" y="719"/>
                    </a:lnTo>
                    <a:lnTo>
                      <a:pt x="715" y="752"/>
                    </a:lnTo>
                    <a:close/>
                    <a:moveTo>
                      <a:pt x="637" y="762"/>
                    </a:moveTo>
                    <a:lnTo>
                      <a:pt x="631" y="763"/>
                    </a:lnTo>
                    <a:lnTo>
                      <a:pt x="625" y="760"/>
                    </a:lnTo>
                    <a:lnTo>
                      <a:pt x="635" y="746"/>
                    </a:lnTo>
                    <a:lnTo>
                      <a:pt x="637" y="762"/>
                    </a:lnTo>
                    <a:close/>
                    <a:moveTo>
                      <a:pt x="625" y="760"/>
                    </a:moveTo>
                    <a:lnTo>
                      <a:pt x="542" y="701"/>
                    </a:lnTo>
                    <a:lnTo>
                      <a:pt x="561" y="673"/>
                    </a:lnTo>
                    <a:lnTo>
                      <a:pt x="645" y="731"/>
                    </a:lnTo>
                    <a:lnTo>
                      <a:pt x="625" y="760"/>
                    </a:lnTo>
                    <a:close/>
                    <a:moveTo>
                      <a:pt x="546" y="671"/>
                    </a:moveTo>
                    <a:lnTo>
                      <a:pt x="554" y="667"/>
                    </a:lnTo>
                    <a:lnTo>
                      <a:pt x="561" y="673"/>
                    </a:lnTo>
                    <a:lnTo>
                      <a:pt x="551" y="687"/>
                    </a:lnTo>
                    <a:lnTo>
                      <a:pt x="546" y="671"/>
                    </a:lnTo>
                    <a:close/>
                    <a:moveTo>
                      <a:pt x="557" y="703"/>
                    </a:moveTo>
                    <a:lnTo>
                      <a:pt x="430" y="747"/>
                    </a:lnTo>
                    <a:lnTo>
                      <a:pt x="418" y="715"/>
                    </a:lnTo>
                    <a:lnTo>
                      <a:pt x="546" y="671"/>
                    </a:lnTo>
                    <a:lnTo>
                      <a:pt x="557" y="703"/>
                    </a:lnTo>
                    <a:close/>
                    <a:moveTo>
                      <a:pt x="430" y="747"/>
                    </a:moveTo>
                    <a:lnTo>
                      <a:pt x="429" y="747"/>
                    </a:lnTo>
                    <a:lnTo>
                      <a:pt x="429" y="747"/>
                    </a:lnTo>
                    <a:lnTo>
                      <a:pt x="424" y="731"/>
                    </a:lnTo>
                    <a:lnTo>
                      <a:pt x="430" y="747"/>
                    </a:lnTo>
                    <a:close/>
                    <a:moveTo>
                      <a:pt x="429" y="747"/>
                    </a:moveTo>
                    <a:lnTo>
                      <a:pt x="424" y="748"/>
                    </a:lnTo>
                    <a:lnTo>
                      <a:pt x="418" y="749"/>
                    </a:lnTo>
                    <a:lnTo>
                      <a:pt x="413" y="750"/>
                    </a:lnTo>
                    <a:lnTo>
                      <a:pt x="409" y="749"/>
                    </a:lnTo>
                    <a:lnTo>
                      <a:pt x="403" y="748"/>
                    </a:lnTo>
                    <a:lnTo>
                      <a:pt x="398" y="747"/>
                    </a:lnTo>
                    <a:lnTo>
                      <a:pt x="394" y="745"/>
                    </a:lnTo>
                    <a:lnTo>
                      <a:pt x="388" y="741"/>
                    </a:lnTo>
                    <a:lnTo>
                      <a:pt x="379" y="735"/>
                    </a:lnTo>
                    <a:lnTo>
                      <a:pt x="367" y="725"/>
                    </a:lnTo>
                    <a:lnTo>
                      <a:pt x="355" y="715"/>
                    </a:lnTo>
                    <a:lnTo>
                      <a:pt x="342" y="702"/>
                    </a:lnTo>
                    <a:lnTo>
                      <a:pt x="366" y="677"/>
                    </a:lnTo>
                    <a:lnTo>
                      <a:pt x="384" y="695"/>
                    </a:lnTo>
                    <a:lnTo>
                      <a:pt x="399" y="707"/>
                    </a:lnTo>
                    <a:lnTo>
                      <a:pt x="404" y="711"/>
                    </a:lnTo>
                    <a:lnTo>
                      <a:pt x="410" y="714"/>
                    </a:lnTo>
                    <a:lnTo>
                      <a:pt x="414" y="715"/>
                    </a:lnTo>
                    <a:lnTo>
                      <a:pt x="418" y="715"/>
                    </a:lnTo>
                    <a:lnTo>
                      <a:pt x="429" y="747"/>
                    </a:lnTo>
                    <a:close/>
                    <a:moveTo>
                      <a:pt x="342" y="702"/>
                    </a:moveTo>
                    <a:lnTo>
                      <a:pt x="327" y="688"/>
                    </a:lnTo>
                    <a:lnTo>
                      <a:pt x="310" y="672"/>
                    </a:lnTo>
                    <a:lnTo>
                      <a:pt x="291" y="653"/>
                    </a:lnTo>
                    <a:lnTo>
                      <a:pt x="268" y="634"/>
                    </a:lnTo>
                    <a:lnTo>
                      <a:pt x="241" y="614"/>
                    </a:lnTo>
                    <a:lnTo>
                      <a:pt x="212" y="591"/>
                    </a:lnTo>
                    <a:lnTo>
                      <a:pt x="178" y="569"/>
                    </a:lnTo>
                    <a:lnTo>
                      <a:pt x="141" y="544"/>
                    </a:lnTo>
                    <a:lnTo>
                      <a:pt x="159" y="515"/>
                    </a:lnTo>
                    <a:lnTo>
                      <a:pt x="197" y="540"/>
                    </a:lnTo>
                    <a:lnTo>
                      <a:pt x="233" y="565"/>
                    </a:lnTo>
                    <a:lnTo>
                      <a:pt x="263" y="587"/>
                    </a:lnTo>
                    <a:lnTo>
                      <a:pt x="290" y="608"/>
                    </a:lnTo>
                    <a:lnTo>
                      <a:pt x="313" y="628"/>
                    </a:lnTo>
                    <a:lnTo>
                      <a:pt x="333" y="646"/>
                    </a:lnTo>
                    <a:lnTo>
                      <a:pt x="351" y="662"/>
                    </a:lnTo>
                    <a:lnTo>
                      <a:pt x="366" y="677"/>
                    </a:lnTo>
                    <a:lnTo>
                      <a:pt x="342" y="702"/>
                    </a:lnTo>
                    <a:close/>
                    <a:moveTo>
                      <a:pt x="142" y="514"/>
                    </a:moveTo>
                    <a:lnTo>
                      <a:pt x="150" y="510"/>
                    </a:lnTo>
                    <a:lnTo>
                      <a:pt x="159" y="515"/>
                    </a:lnTo>
                    <a:lnTo>
                      <a:pt x="149" y="529"/>
                    </a:lnTo>
                    <a:lnTo>
                      <a:pt x="142" y="514"/>
                    </a:lnTo>
                    <a:close/>
                    <a:moveTo>
                      <a:pt x="158" y="545"/>
                    </a:moveTo>
                    <a:lnTo>
                      <a:pt x="145" y="552"/>
                    </a:lnTo>
                    <a:lnTo>
                      <a:pt x="114" y="571"/>
                    </a:lnTo>
                    <a:lnTo>
                      <a:pt x="94" y="585"/>
                    </a:lnTo>
                    <a:lnTo>
                      <a:pt x="74" y="600"/>
                    </a:lnTo>
                    <a:lnTo>
                      <a:pt x="64" y="610"/>
                    </a:lnTo>
                    <a:lnTo>
                      <a:pt x="54" y="618"/>
                    </a:lnTo>
                    <a:lnTo>
                      <a:pt x="44" y="628"/>
                    </a:lnTo>
                    <a:lnTo>
                      <a:pt x="36" y="638"/>
                    </a:lnTo>
                    <a:lnTo>
                      <a:pt x="9" y="617"/>
                    </a:lnTo>
                    <a:lnTo>
                      <a:pt x="19" y="605"/>
                    </a:lnTo>
                    <a:lnTo>
                      <a:pt x="29" y="595"/>
                    </a:lnTo>
                    <a:lnTo>
                      <a:pt x="40" y="585"/>
                    </a:lnTo>
                    <a:lnTo>
                      <a:pt x="52" y="575"/>
                    </a:lnTo>
                    <a:lnTo>
                      <a:pt x="73" y="557"/>
                    </a:lnTo>
                    <a:lnTo>
                      <a:pt x="94" y="542"/>
                    </a:lnTo>
                    <a:lnTo>
                      <a:pt x="129" y="522"/>
                    </a:lnTo>
                    <a:lnTo>
                      <a:pt x="142" y="514"/>
                    </a:lnTo>
                    <a:lnTo>
                      <a:pt x="158" y="545"/>
                    </a:lnTo>
                    <a:close/>
                    <a:moveTo>
                      <a:pt x="9" y="638"/>
                    </a:moveTo>
                    <a:lnTo>
                      <a:pt x="0" y="627"/>
                    </a:lnTo>
                    <a:lnTo>
                      <a:pt x="9" y="617"/>
                    </a:lnTo>
                    <a:lnTo>
                      <a:pt x="23" y="628"/>
                    </a:lnTo>
                    <a:lnTo>
                      <a:pt x="9" y="638"/>
                    </a:lnTo>
                    <a:close/>
                    <a:moveTo>
                      <a:pt x="36" y="617"/>
                    </a:moveTo>
                    <a:lnTo>
                      <a:pt x="51" y="634"/>
                    </a:lnTo>
                    <a:lnTo>
                      <a:pt x="66" y="651"/>
                    </a:lnTo>
                    <a:lnTo>
                      <a:pt x="83" y="667"/>
                    </a:lnTo>
                    <a:lnTo>
                      <a:pt x="102" y="682"/>
                    </a:lnTo>
                    <a:lnTo>
                      <a:pt x="121" y="699"/>
                    </a:lnTo>
                    <a:lnTo>
                      <a:pt x="142" y="712"/>
                    </a:lnTo>
                    <a:lnTo>
                      <a:pt x="163" y="726"/>
                    </a:lnTo>
                    <a:lnTo>
                      <a:pt x="185" y="740"/>
                    </a:lnTo>
                    <a:lnTo>
                      <a:pt x="167" y="769"/>
                    </a:lnTo>
                    <a:lnTo>
                      <a:pt x="144" y="755"/>
                    </a:lnTo>
                    <a:lnTo>
                      <a:pt x="121" y="740"/>
                    </a:lnTo>
                    <a:lnTo>
                      <a:pt x="100" y="725"/>
                    </a:lnTo>
                    <a:lnTo>
                      <a:pt x="79" y="709"/>
                    </a:lnTo>
                    <a:lnTo>
                      <a:pt x="59" y="692"/>
                    </a:lnTo>
                    <a:lnTo>
                      <a:pt x="41" y="675"/>
                    </a:lnTo>
                    <a:lnTo>
                      <a:pt x="24" y="657"/>
                    </a:lnTo>
                    <a:lnTo>
                      <a:pt x="9" y="638"/>
                    </a:lnTo>
                    <a:lnTo>
                      <a:pt x="36" y="617"/>
                    </a:lnTo>
                    <a:close/>
                    <a:moveTo>
                      <a:pt x="185" y="740"/>
                    </a:moveTo>
                    <a:lnTo>
                      <a:pt x="212" y="755"/>
                    </a:lnTo>
                    <a:lnTo>
                      <a:pt x="240" y="770"/>
                    </a:lnTo>
                    <a:lnTo>
                      <a:pt x="268" y="784"/>
                    </a:lnTo>
                    <a:lnTo>
                      <a:pt x="296" y="796"/>
                    </a:lnTo>
                    <a:lnTo>
                      <a:pt x="324" y="807"/>
                    </a:lnTo>
                    <a:lnTo>
                      <a:pt x="350" y="816"/>
                    </a:lnTo>
                    <a:lnTo>
                      <a:pt x="375" y="825"/>
                    </a:lnTo>
                    <a:lnTo>
                      <a:pt x="399" y="831"/>
                    </a:lnTo>
                    <a:lnTo>
                      <a:pt x="390" y="865"/>
                    </a:lnTo>
                    <a:lnTo>
                      <a:pt x="366" y="858"/>
                    </a:lnTo>
                    <a:lnTo>
                      <a:pt x="339" y="850"/>
                    </a:lnTo>
                    <a:lnTo>
                      <a:pt x="312" y="839"/>
                    </a:lnTo>
                    <a:lnTo>
                      <a:pt x="283" y="828"/>
                    </a:lnTo>
                    <a:lnTo>
                      <a:pt x="254" y="815"/>
                    </a:lnTo>
                    <a:lnTo>
                      <a:pt x="225" y="801"/>
                    </a:lnTo>
                    <a:lnTo>
                      <a:pt x="196" y="786"/>
                    </a:lnTo>
                    <a:lnTo>
                      <a:pt x="167" y="769"/>
                    </a:lnTo>
                    <a:lnTo>
                      <a:pt x="185" y="740"/>
                    </a:lnTo>
                    <a:close/>
                    <a:moveTo>
                      <a:pt x="399" y="831"/>
                    </a:moveTo>
                    <a:lnTo>
                      <a:pt x="400" y="831"/>
                    </a:lnTo>
                    <a:lnTo>
                      <a:pt x="400" y="831"/>
                    </a:lnTo>
                    <a:lnTo>
                      <a:pt x="395" y="849"/>
                    </a:lnTo>
                    <a:lnTo>
                      <a:pt x="399" y="831"/>
                    </a:lnTo>
                    <a:close/>
                    <a:moveTo>
                      <a:pt x="400" y="831"/>
                    </a:moveTo>
                    <a:lnTo>
                      <a:pt x="420" y="840"/>
                    </a:lnTo>
                    <a:lnTo>
                      <a:pt x="441" y="849"/>
                    </a:lnTo>
                    <a:lnTo>
                      <a:pt x="459" y="860"/>
                    </a:lnTo>
                    <a:lnTo>
                      <a:pt x="477" y="872"/>
                    </a:lnTo>
                    <a:lnTo>
                      <a:pt x="494" y="886"/>
                    </a:lnTo>
                    <a:lnTo>
                      <a:pt x="512" y="901"/>
                    </a:lnTo>
                    <a:lnTo>
                      <a:pt x="527" y="917"/>
                    </a:lnTo>
                    <a:lnTo>
                      <a:pt x="542" y="934"/>
                    </a:lnTo>
                    <a:lnTo>
                      <a:pt x="556" y="954"/>
                    </a:lnTo>
                    <a:lnTo>
                      <a:pt x="568" y="973"/>
                    </a:lnTo>
                    <a:lnTo>
                      <a:pt x="581" y="993"/>
                    </a:lnTo>
                    <a:lnTo>
                      <a:pt x="593" y="1014"/>
                    </a:lnTo>
                    <a:lnTo>
                      <a:pt x="604" y="1036"/>
                    </a:lnTo>
                    <a:lnTo>
                      <a:pt x="615" y="1059"/>
                    </a:lnTo>
                    <a:lnTo>
                      <a:pt x="624" y="1081"/>
                    </a:lnTo>
                    <a:lnTo>
                      <a:pt x="634" y="1105"/>
                    </a:lnTo>
                    <a:lnTo>
                      <a:pt x="642" y="1129"/>
                    </a:lnTo>
                    <a:lnTo>
                      <a:pt x="651" y="1153"/>
                    </a:lnTo>
                    <a:lnTo>
                      <a:pt x="659" y="1178"/>
                    </a:lnTo>
                    <a:lnTo>
                      <a:pt x="666" y="1202"/>
                    </a:lnTo>
                    <a:lnTo>
                      <a:pt x="679" y="1252"/>
                    </a:lnTo>
                    <a:lnTo>
                      <a:pt x="691" y="1301"/>
                    </a:lnTo>
                    <a:lnTo>
                      <a:pt x="700" y="1349"/>
                    </a:lnTo>
                    <a:lnTo>
                      <a:pt x="710" y="1395"/>
                    </a:lnTo>
                    <a:lnTo>
                      <a:pt x="717" y="1439"/>
                    </a:lnTo>
                    <a:lnTo>
                      <a:pt x="725" y="1480"/>
                    </a:lnTo>
                    <a:lnTo>
                      <a:pt x="691" y="1485"/>
                    </a:lnTo>
                    <a:lnTo>
                      <a:pt x="677" y="1404"/>
                    </a:lnTo>
                    <a:lnTo>
                      <a:pt x="659" y="1313"/>
                    </a:lnTo>
                    <a:lnTo>
                      <a:pt x="647" y="1266"/>
                    </a:lnTo>
                    <a:lnTo>
                      <a:pt x="635" y="1218"/>
                    </a:lnTo>
                    <a:lnTo>
                      <a:pt x="621" y="1171"/>
                    </a:lnTo>
                    <a:lnTo>
                      <a:pt x="605" y="1124"/>
                    </a:lnTo>
                    <a:lnTo>
                      <a:pt x="596" y="1102"/>
                    </a:lnTo>
                    <a:lnTo>
                      <a:pt x="587" y="1080"/>
                    </a:lnTo>
                    <a:lnTo>
                      <a:pt x="577" y="1059"/>
                    </a:lnTo>
                    <a:lnTo>
                      <a:pt x="566" y="1037"/>
                    </a:lnTo>
                    <a:lnTo>
                      <a:pt x="556" y="1017"/>
                    </a:lnTo>
                    <a:lnTo>
                      <a:pt x="544" y="998"/>
                    </a:lnTo>
                    <a:lnTo>
                      <a:pt x="532" y="979"/>
                    </a:lnTo>
                    <a:lnTo>
                      <a:pt x="519" y="961"/>
                    </a:lnTo>
                    <a:lnTo>
                      <a:pt x="505" y="945"/>
                    </a:lnTo>
                    <a:lnTo>
                      <a:pt x="491" y="929"/>
                    </a:lnTo>
                    <a:lnTo>
                      <a:pt x="476" y="915"/>
                    </a:lnTo>
                    <a:lnTo>
                      <a:pt x="460" y="902"/>
                    </a:lnTo>
                    <a:lnTo>
                      <a:pt x="444" y="890"/>
                    </a:lnTo>
                    <a:lnTo>
                      <a:pt x="427" y="881"/>
                    </a:lnTo>
                    <a:lnTo>
                      <a:pt x="409" y="871"/>
                    </a:lnTo>
                    <a:lnTo>
                      <a:pt x="389" y="865"/>
                    </a:lnTo>
                    <a:lnTo>
                      <a:pt x="400" y="831"/>
                    </a:lnTo>
                    <a:close/>
                    <a:moveTo>
                      <a:pt x="691" y="1485"/>
                    </a:moveTo>
                    <a:lnTo>
                      <a:pt x="695" y="1514"/>
                    </a:lnTo>
                    <a:lnTo>
                      <a:pt x="691" y="1485"/>
                    </a:lnTo>
                    <a:lnTo>
                      <a:pt x="708" y="1483"/>
                    </a:lnTo>
                    <a:lnTo>
                      <a:pt x="691" y="1485"/>
                    </a:lnTo>
                    <a:close/>
                    <a:moveTo>
                      <a:pt x="725" y="1480"/>
                    </a:moveTo>
                    <a:lnTo>
                      <a:pt x="727" y="1495"/>
                    </a:lnTo>
                    <a:lnTo>
                      <a:pt x="729" y="1510"/>
                    </a:lnTo>
                    <a:lnTo>
                      <a:pt x="732" y="1525"/>
                    </a:lnTo>
                    <a:lnTo>
                      <a:pt x="735" y="1541"/>
                    </a:lnTo>
                    <a:lnTo>
                      <a:pt x="701" y="1546"/>
                    </a:lnTo>
                    <a:lnTo>
                      <a:pt x="699" y="1535"/>
                    </a:lnTo>
                    <a:lnTo>
                      <a:pt x="696" y="1520"/>
                    </a:lnTo>
                    <a:lnTo>
                      <a:pt x="694" y="1504"/>
                    </a:lnTo>
                    <a:lnTo>
                      <a:pt x="691" y="1485"/>
                    </a:lnTo>
                    <a:lnTo>
                      <a:pt x="725" y="1480"/>
                    </a:lnTo>
                    <a:close/>
                    <a:moveTo>
                      <a:pt x="735" y="1541"/>
                    </a:moveTo>
                    <a:lnTo>
                      <a:pt x="736" y="1542"/>
                    </a:lnTo>
                    <a:lnTo>
                      <a:pt x="736" y="1543"/>
                    </a:lnTo>
                    <a:lnTo>
                      <a:pt x="719" y="1543"/>
                    </a:lnTo>
                    <a:lnTo>
                      <a:pt x="735" y="1541"/>
                    </a:lnTo>
                    <a:close/>
                    <a:moveTo>
                      <a:pt x="736" y="1543"/>
                    </a:moveTo>
                    <a:lnTo>
                      <a:pt x="736" y="1842"/>
                    </a:lnTo>
                    <a:lnTo>
                      <a:pt x="701" y="1842"/>
                    </a:lnTo>
                    <a:lnTo>
                      <a:pt x="701" y="1543"/>
                    </a:lnTo>
                    <a:lnTo>
                      <a:pt x="736" y="1543"/>
                    </a:lnTo>
                    <a:close/>
                    <a:moveTo>
                      <a:pt x="706" y="1854"/>
                    </a:moveTo>
                    <a:lnTo>
                      <a:pt x="701" y="1850"/>
                    </a:lnTo>
                    <a:lnTo>
                      <a:pt x="701" y="1842"/>
                    </a:lnTo>
                    <a:lnTo>
                      <a:pt x="719" y="1842"/>
                    </a:lnTo>
                    <a:lnTo>
                      <a:pt x="706" y="1854"/>
                    </a:lnTo>
                    <a:close/>
                    <a:moveTo>
                      <a:pt x="730" y="1831"/>
                    </a:moveTo>
                    <a:lnTo>
                      <a:pt x="744" y="1843"/>
                    </a:lnTo>
                    <a:lnTo>
                      <a:pt x="760" y="1856"/>
                    </a:lnTo>
                    <a:lnTo>
                      <a:pt x="779" y="1869"/>
                    </a:lnTo>
                    <a:lnTo>
                      <a:pt x="798" y="1881"/>
                    </a:lnTo>
                    <a:lnTo>
                      <a:pt x="840" y="1905"/>
                    </a:lnTo>
                    <a:lnTo>
                      <a:pt x="885" y="1927"/>
                    </a:lnTo>
                    <a:lnTo>
                      <a:pt x="870" y="1958"/>
                    </a:lnTo>
                    <a:lnTo>
                      <a:pt x="845" y="1946"/>
                    </a:lnTo>
                    <a:lnTo>
                      <a:pt x="823" y="1933"/>
                    </a:lnTo>
                    <a:lnTo>
                      <a:pt x="799" y="1922"/>
                    </a:lnTo>
                    <a:lnTo>
                      <a:pt x="778" y="1909"/>
                    </a:lnTo>
                    <a:lnTo>
                      <a:pt x="757" y="1896"/>
                    </a:lnTo>
                    <a:lnTo>
                      <a:pt x="738" y="1883"/>
                    </a:lnTo>
                    <a:lnTo>
                      <a:pt x="721" y="1869"/>
                    </a:lnTo>
                    <a:lnTo>
                      <a:pt x="706" y="1854"/>
                    </a:lnTo>
                    <a:lnTo>
                      <a:pt x="730" y="1831"/>
                    </a:lnTo>
                    <a:close/>
                    <a:moveTo>
                      <a:pt x="885" y="1927"/>
                    </a:moveTo>
                    <a:lnTo>
                      <a:pt x="931" y="1951"/>
                    </a:lnTo>
                    <a:lnTo>
                      <a:pt x="976" y="1975"/>
                    </a:lnTo>
                    <a:lnTo>
                      <a:pt x="997" y="1988"/>
                    </a:lnTo>
                    <a:lnTo>
                      <a:pt x="1018" y="2002"/>
                    </a:lnTo>
                    <a:lnTo>
                      <a:pt x="1038" y="2016"/>
                    </a:lnTo>
                    <a:lnTo>
                      <a:pt x="1056" y="2031"/>
                    </a:lnTo>
                    <a:lnTo>
                      <a:pt x="1073" y="2047"/>
                    </a:lnTo>
                    <a:lnTo>
                      <a:pt x="1090" y="2064"/>
                    </a:lnTo>
                    <a:lnTo>
                      <a:pt x="1096" y="2073"/>
                    </a:lnTo>
                    <a:lnTo>
                      <a:pt x="1104" y="2082"/>
                    </a:lnTo>
                    <a:lnTo>
                      <a:pt x="1109" y="2091"/>
                    </a:lnTo>
                    <a:lnTo>
                      <a:pt x="1114" y="2101"/>
                    </a:lnTo>
                    <a:lnTo>
                      <a:pt x="1120" y="2111"/>
                    </a:lnTo>
                    <a:lnTo>
                      <a:pt x="1124" y="2121"/>
                    </a:lnTo>
                    <a:lnTo>
                      <a:pt x="1128" y="2132"/>
                    </a:lnTo>
                    <a:lnTo>
                      <a:pt x="1131" y="2143"/>
                    </a:lnTo>
                    <a:lnTo>
                      <a:pt x="1134" y="2154"/>
                    </a:lnTo>
                    <a:lnTo>
                      <a:pt x="1136" y="2166"/>
                    </a:lnTo>
                    <a:lnTo>
                      <a:pt x="1137" y="2178"/>
                    </a:lnTo>
                    <a:lnTo>
                      <a:pt x="1137" y="2191"/>
                    </a:lnTo>
                    <a:lnTo>
                      <a:pt x="1102" y="2191"/>
                    </a:lnTo>
                    <a:lnTo>
                      <a:pt x="1102" y="2180"/>
                    </a:lnTo>
                    <a:lnTo>
                      <a:pt x="1101" y="2169"/>
                    </a:lnTo>
                    <a:lnTo>
                      <a:pt x="1099" y="2160"/>
                    </a:lnTo>
                    <a:lnTo>
                      <a:pt x="1097" y="2150"/>
                    </a:lnTo>
                    <a:lnTo>
                      <a:pt x="1095" y="2140"/>
                    </a:lnTo>
                    <a:lnTo>
                      <a:pt x="1091" y="2132"/>
                    </a:lnTo>
                    <a:lnTo>
                      <a:pt x="1086" y="2123"/>
                    </a:lnTo>
                    <a:lnTo>
                      <a:pt x="1082" y="2115"/>
                    </a:lnTo>
                    <a:lnTo>
                      <a:pt x="1071" y="2097"/>
                    </a:lnTo>
                    <a:lnTo>
                      <a:pt x="1058" y="2082"/>
                    </a:lnTo>
                    <a:lnTo>
                      <a:pt x="1045" y="2067"/>
                    </a:lnTo>
                    <a:lnTo>
                      <a:pt x="1028" y="2052"/>
                    </a:lnTo>
                    <a:lnTo>
                      <a:pt x="1011" y="2040"/>
                    </a:lnTo>
                    <a:lnTo>
                      <a:pt x="992" y="2027"/>
                    </a:lnTo>
                    <a:lnTo>
                      <a:pt x="973" y="2014"/>
                    </a:lnTo>
                    <a:lnTo>
                      <a:pt x="953" y="2002"/>
                    </a:lnTo>
                    <a:lnTo>
                      <a:pt x="912" y="1980"/>
                    </a:lnTo>
                    <a:lnTo>
                      <a:pt x="870" y="1958"/>
                    </a:lnTo>
                    <a:lnTo>
                      <a:pt x="885" y="1927"/>
                    </a:lnTo>
                    <a:close/>
                    <a:moveTo>
                      <a:pt x="1137" y="2191"/>
                    </a:moveTo>
                    <a:lnTo>
                      <a:pt x="1137" y="2213"/>
                    </a:lnTo>
                    <a:lnTo>
                      <a:pt x="1115" y="2207"/>
                    </a:lnTo>
                    <a:lnTo>
                      <a:pt x="1120" y="2191"/>
                    </a:lnTo>
                    <a:lnTo>
                      <a:pt x="1137" y="2191"/>
                    </a:lnTo>
                    <a:close/>
                    <a:moveTo>
                      <a:pt x="1115" y="2207"/>
                    </a:moveTo>
                    <a:lnTo>
                      <a:pt x="1105" y="2205"/>
                    </a:lnTo>
                    <a:lnTo>
                      <a:pt x="1093" y="2204"/>
                    </a:lnTo>
                    <a:lnTo>
                      <a:pt x="1093" y="2169"/>
                    </a:lnTo>
                    <a:lnTo>
                      <a:pt x="1109" y="2170"/>
                    </a:lnTo>
                    <a:lnTo>
                      <a:pt x="1125" y="2174"/>
                    </a:lnTo>
                    <a:lnTo>
                      <a:pt x="1115" y="2207"/>
                    </a:lnTo>
                    <a:close/>
                    <a:moveTo>
                      <a:pt x="1093" y="2204"/>
                    </a:moveTo>
                    <a:lnTo>
                      <a:pt x="1085" y="2205"/>
                    </a:lnTo>
                    <a:lnTo>
                      <a:pt x="1078" y="2206"/>
                    </a:lnTo>
                    <a:lnTo>
                      <a:pt x="1071" y="2207"/>
                    </a:lnTo>
                    <a:lnTo>
                      <a:pt x="1064" y="2209"/>
                    </a:lnTo>
                    <a:lnTo>
                      <a:pt x="1056" y="2212"/>
                    </a:lnTo>
                    <a:lnTo>
                      <a:pt x="1050" y="2216"/>
                    </a:lnTo>
                    <a:lnTo>
                      <a:pt x="1043" y="2221"/>
                    </a:lnTo>
                    <a:lnTo>
                      <a:pt x="1036" y="2225"/>
                    </a:lnTo>
                    <a:lnTo>
                      <a:pt x="1023" y="2237"/>
                    </a:lnTo>
                    <a:lnTo>
                      <a:pt x="1011" y="2250"/>
                    </a:lnTo>
                    <a:lnTo>
                      <a:pt x="999" y="2265"/>
                    </a:lnTo>
                    <a:lnTo>
                      <a:pt x="988" y="2282"/>
                    </a:lnTo>
                    <a:lnTo>
                      <a:pt x="959" y="2264"/>
                    </a:lnTo>
                    <a:lnTo>
                      <a:pt x="973" y="2243"/>
                    </a:lnTo>
                    <a:lnTo>
                      <a:pt x="988" y="2225"/>
                    </a:lnTo>
                    <a:lnTo>
                      <a:pt x="995" y="2216"/>
                    </a:lnTo>
                    <a:lnTo>
                      <a:pt x="1003" y="2209"/>
                    </a:lnTo>
                    <a:lnTo>
                      <a:pt x="1011" y="2201"/>
                    </a:lnTo>
                    <a:lnTo>
                      <a:pt x="1019" y="2195"/>
                    </a:lnTo>
                    <a:lnTo>
                      <a:pt x="1027" y="2190"/>
                    </a:lnTo>
                    <a:lnTo>
                      <a:pt x="1036" y="2184"/>
                    </a:lnTo>
                    <a:lnTo>
                      <a:pt x="1046" y="2180"/>
                    </a:lnTo>
                    <a:lnTo>
                      <a:pt x="1054" y="2176"/>
                    </a:lnTo>
                    <a:lnTo>
                      <a:pt x="1064" y="2174"/>
                    </a:lnTo>
                    <a:lnTo>
                      <a:pt x="1073" y="2171"/>
                    </a:lnTo>
                    <a:lnTo>
                      <a:pt x="1083" y="2170"/>
                    </a:lnTo>
                    <a:lnTo>
                      <a:pt x="1093" y="2169"/>
                    </a:lnTo>
                    <a:lnTo>
                      <a:pt x="1093" y="2204"/>
                    </a:lnTo>
                    <a:close/>
                    <a:moveTo>
                      <a:pt x="988" y="2282"/>
                    </a:moveTo>
                    <a:lnTo>
                      <a:pt x="976" y="2302"/>
                    </a:lnTo>
                    <a:lnTo>
                      <a:pt x="965" y="2324"/>
                    </a:lnTo>
                    <a:lnTo>
                      <a:pt x="954" y="2346"/>
                    </a:lnTo>
                    <a:lnTo>
                      <a:pt x="944" y="2370"/>
                    </a:lnTo>
                    <a:lnTo>
                      <a:pt x="935" y="2394"/>
                    </a:lnTo>
                    <a:lnTo>
                      <a:pt x="927" y="2420"/>
                    </a:lnTo>
                    <a:lnTo>
                      <a:pt x="918" y="2446"/>
                    </a:lnTo>
                    <a:lnTo>
                      <a:pt x="910" y="2473"/>
                    </a:lnTo>
                    <a:lnTo>
                      <a:pt x="877" y="2464"/>
                    </a:lnTo>
                    <a:lnTo>
                      <a:pt x="886" y="2436"/>
                    </a:lnTo>
                    <a:lnTo>
                      <a:pt x="893" y="2408"/>
                    </a:lnTo>
                    <a:lnTo>
                      <a:pt x="903" y="2383"/>
                    </a:lnTo>
                    <a:lnTo>
                      <a:pt x="913" y="2356"/>
                    </a:lnTo>
                    <a:lnTo>
                      <a:pt x="923" y="2331"/>
                    </a:lnTo>
                    <a:lnTo>
                      <a:pt x="934" y="2308"/>
                    </a:lnTo>
                    <a:lnTo>
                      <a:pt x="946" y="2285"/>
                    </a:lnTo>
                    <a:lnTo>
                      <a:pt x="959" y="2264"/>
                    </a:lnTo>
                    <a:lnTo>
                      <a:pt x="988" y="2282"/>
                    </a:lnTo>
                    <a:close/>
                    <a:moveTo>
                      <a:pt x="910" y="2473"/>
                    </a:moveTo>
                    <a:lnTo>
                      <a:pt x="901" y="2512"/>
                    </a:lnTo>
                    <a:lnTo>
                      <a:pt x="891" y="2552"/>
                    </a:lnTo>
                    <a:lnTo>
                      <a:pt x="885" y="2592"/>
                    </a:lnTo>
                    <a:lnTo>
                      <a:pt x="878" y="2629"/>
                    </a:lnTo>
                    <a:lnTo>
                      <a:pt x="874" y="2665"/>
                    </a:lnTo>
                    <a:lnTo>
                      <a:pt x="871" y="2698"/>
                    </a:lnTo>
                    <a:lnTo>
                      <a:pt x="869" y="2728"/>
                    </a:lnTo>
                    <a:lnTo>
                      <a:pt x="868" y="2754"/>
                    </a:lnTo>
                    <a:lnTo>
                      <a:pt x="833" y="2754"/>
                    </a:lnTo>
                    <a:lnTo>
                      <a:pt x="834" y="2727"/>
                    </a:lnTo>
                    <a:lnTo>
                      <a:pt x="837" y="2696"/>
                    </a:lnTo>
                    <a:lnTo>
                      <a:pt x="840" y="2661"/>
                    </a:lnTo>
                    <a:lnTo>
                      <a:pt x="844" y="2625"/>
                    </a:lnTo>
                    <a:lnTo>
                      <a:pt x="850" y="2586"/>
                    </a:lnTo>
                    <a:lnTo>
                      <a:pt x="858" y="2546"/>
                    </a:lnTo>
                    <a:lnTo>
                      <a:pt x="868" y="2505"/>
                    </a:lnTo>
                    <a:lnTo>
                      <a:pt x="877" y="2464"/>
                    </a:lnTo>
                    <a:lnTo>
                      <a:pt x="910" y="2473"/>
                    </a:lnTo>
                    <a:close/>
                    <a:moveTo>
                      <a:pt x="868" y="2754"/>
                    </a:moveTo>
                    <a:lnTo>
                      <a:pt x="868" y="2771"/>
                    </a:lnTo>
                    <a:lnTo>
                      <a:pt x="850" y="2771"/>
                    </a:lnTo>
                    <a:lnTo>
                      <a:pt x="850" y="2754"/>
                    </a:lnTo>
                    <a:lnTo>
                      <a:pt x="868" y="2754"/>
                    </a:lnTo>
                    <a:close/>
                    <a:moveTo>
                      <a:pt x="850" y="2771"/>
                    </a:moveTo>
                    <a:lnTo>
                      <a:pt x="823" y="2771"/>
                    </a:lnTo>
                    <a:lnTo>
                      <a:pt x="805" y="2772"/>
                    </a:lnTo>
                    <a:lnTo>
                      <a:pt x="799" y="2773"/>
                    </a:lnTo>
                    <a:lnTo>
                      <a:pt x="796" y="2774"/>
                    </a:lnTo>
                    <a:lnTo>
                      <a:pt x="794" y="2775"/>
                    </a:lnTo>
                    <a:lnTo>
                      <a:pt x="793" y="2776"/>
                    </a:lnTo>
                    <a:lnTo>
                      <a:pt x="758" y="2776"/>
                    </a:lnTo>
                    <a:lnTo>
                      <a:pt x="758" y="2772"/>
                    </a:lnTo>
                    <a:lnTo>
                      <a:pt x="759" y="2767"/>
                    </a:lnTo>
                    <a:lnTo>
                      <a:pt x="760" y="2763"/>
                    </a:lnTo>
                    <a:lnTo>
                      <a:pt x="763" y="2760"/>
                    </a:lnTo>
                    <a:lnTo>
                      <a:pt x="766" y="2756"/>
                    </a:lnTo>
                    <a:lnTo>
                      <a:pt x="769" y="2752"/>
                    </a:lnTo>
                    <a:lnTo>
                      <a:pt x="773" y="2750"/>
                    </a:lnTo>
                    <a:lnTo>
                      <a:pt x="778" y="2747"/>
                    </a:lnTo>
                    <a:lnTo>
                      <a:pt x="790" y="2743"/>
                    </a:lnTo>
                    <a:lnTo>
                      <a:pt x="806" y="2740"/>
                    </a:lnTo>
                    <a:lnTo>
                      <a:pt x="826" y="2737"/>
                    </a:lnTo>
                    <a:lnTo>
                      <a:pt x="850" y="2736"/>
                    </a:lnTo>
                    <a:lnTo>
                      <a:pt x="850" y="2771"/>
                    </a:lnTo>
                    <a:close/>
                    <a:moveTo>
                      <a:pt x="793" y="2776"/>
                    </a:moveTo>
                    <a:lnTo>
                      <a:pt x="794" y="2779"/>
                    </a:lnTo>
                    <a:lnTo>
                      <a:pt x="797" y="2785"/>
                    </a:lnTo>
                    <a:lnTo>
                      <a:pt x="801" y="2792"/>
                    </a:lnTo>
                    <a:lnTo>
                      <a:pt x="806" y="2800"/>
                    </a:lnTo>
                    <a:lnTo>
                      <a:pt x="778" y="2819"/>
                    </a:lnTo>
                    <a:lnTo>
                      <a:pt x="771" y="2808"/>
                    </a:lnTo>
                    <a:lnTo>
                      <a:pt x="765" y="2797"/>
                    </a:lnTo>
                    <a:lnTo>
                      <a:pt x="761" y="2792"/>
                    </a:lnTo>
                    <a:lnTo>
                      <a:pt x="760" y="2787"/>
                    </a:lnTo>
                    <a:lnTo>
                      <a:pt x="759" y="2781"/>
                    </a:lnTo>
                    <a:lnTo>
                      <a:pt x="758" y="2776"/>
                    </a:lnTo>
                    <a:lnTo>
                      <a:pt x="793" y="2776"/>
                    </a:lnTo>
                    <a:close/>
                    <a:moveTo>
                      <a:pt x="806" y="2800"/>
                    </a:moveTo>
                    <a:lnTo>
                      <a:pt x="812" y="2808"/>
                    </a:lnTo>
                    <a:lnTo>
                      <a:pt x="818" y="2817"/>
                    </a:lnTo>
                    <a:lnTo>
                      <a:pt x="824" y="2826"/>
                    </a:lnTo>
                    <a:lnTo>
                      <a:pt x="828" y="2836"/>
                    </a:lnTo>
                    <a:lnTo>
                      <a:pt x="830" y="2847"/>
                    </a:lnTo>
                    <a:lnTo>
                      <a:pt x="831" y="2856"/>
                    </a:lnTo>
                    <a:lnTo>
                      <a:pt x="831" y="2862"/>
                    </a:lnTo>
                    <a:lnTo>
                      <a:pt x="830" y="2867"/>
                    </a:lnTo>
                    <a:lnTo>
                      <a:pt x="829" y="2873"/>
                    </a:lnTo>
                    <a:lnTo>
                      <a:pt x="827" y="2878"/>
                    </a:lnTo>
                    <a:lnTo>
                      <a:pt x="796" y="2864"/>
                    </a:lnTo>
                    <a:lnTo>
                      <a:pt x="797" y="2860"/>
                    </a:lnTo>
                    <a:lnTo>
                      <a:pt x="797" y="2854"/>
                    </a:lnTo>
                    <a:lnTo>
                      <a:pt x="796" y="2849"/>
                    </a:lnTo>
                    <a:lnTo>
                      <a:pt x="793" y="2843"/>
                    </a:lnTo>
                    <a:lnTo>
                      <a:pt x="786" y="2831"/>
                    </a:lnTo>
                    <a:lnTo>
                      <a:pt x="778" y="2819"/>
                    </a:lnTo>
                    <a:lnTo>
                      <a:pt x="806" y="2800"/>
                    </a:lnTo>
                    <a:close/>
                    <a:moveTo>
                      <a:pt x="827" y="2878"/>
                    </a:moveTo>
                    <a:lnTo>
                      <a:pt x="823" y="2889"/>
                    </a:lnTo>
                    <a:lnTo>
                      <a:pt x="811" y="2889"/>
                    </a:lnTo>
                    <a:lnTo>
                      <a:pt x="811" y="2871"/>
                    </a:lnTo>
                    <a:lnTo>
                      <a:pt x="827" y="2878"/>
                    </a:lnTo>
                    <a:close/>
                    <a:moveTo>
                      <a:pt x="811" y="2889"/>
                    </a:moveTo>
                    <a:lnTo>
                      <a:pt x="802" y="2889"/>
                    </a:lnTo>
                    <a:lnTo>
                      <a:pt x="795" y="2891"/>
                    </a:lnTo>
                    <a:lnTo>
                      <a:pt x="786" y="2894"/>
                    </a:lnTo>
                    <a:lnTo>
                      <a:pt x="779" y="2898"/>
                    </a:lnTo>
                    <a:lnTo>
                      <a:pt x="770" y="2904"/>
                    </a:lnTo>
                    <a:lnTo>
                      <a:pt x="763" y="2909"/>
                    </a:lnTo>
                    <a:lnTo>
                      <a:pt x="756" y="2915"/>
                    </a:lnTo>
                    <a:lnTo>
                      <a:pt x="749" y="2924"/>
                    </a:lnTo>
                    <a:lnTo>
                      <a:pt x="734" y="2941"/>
                    </a:lnTo>
                    <a:lnTo>
                      <a:pt x="720" y="2960"/>
                    </a:lnTo>
                    <a:lnTo>
                      <a:pt x="706" y="2982"/>
                    </a:lnTo>
                    <a:lnTo>
                      <a:pt x="692" y="3004"/>
                    </a:lnTo>
                    <a:lnTo>
                      <a:pt x="663" y="2986"/>
                    </a:lnTo>
                    <a:lnTo>
                      <a:pt x="679" y="2960"/>
                    </a:lnTo>
                    <a:lnTo>
                      <a:pt x="695" y="2936"/>
                    </a:lnTo>
                    <a:lnTo>
                      <a:pt x="704" y="2925"/>
                    </a:lnTo>
                    <a:lnTo>
                      <a:pt x="711" y="2914"/>
                    </a:lnTo>
                    <a:lnTo>
                      <a:pt x="720" y="2904"/>
                    </a:lnTo>
                    <a:lnTo>
                      <a:pt x="728" y="2894"/>
                    </a:lnTo>
                    <a:lnTo>
                      <a:pt x="738" y="2885"/>
                    </a:lnTo>
                    <a:lnTo>
                      <a:pt x="746" y="2878"/>
                    </a:lnTo>
                    <a:lnTo>
                      <a:pt x="756" y="2870"/>
                    </a:lnTo>
                    <a:lnTo>
                      <a:pt x="767" y="2865"/>
                    </a:lnTo>
                    <a:lnTo>
                      <a:pt x="776" y="2861"/>
                    </a:lnTo>
                    <a:lnTo>
                      <a:pt x="788" y="2858"/>
                    </a:lnTo>
                    <a:lnTo>
                      <a:pt x="799" y="2855"/>
                    </a:lnTo>
                    <a:lnTo>
                      <a:pt x="811" y="2854"/>
                    </a:lnTo>
                    <a:lnTo>
                      <a:pt x="811" y="2889"/>
                    </a:lnTo>
                    <a:close/>
                    <a:moveTo>
                      <a:pt x="692" y="3004"/>
                    </a:moveTo>
                    <a:lnTo>
                      <a:pt x="676" y="3030"/>
                    </a:lnTo>
                    <a:lnTo>
                      <a:pt x="659" y="3056"/>
                    </a:lnTo>
                    <a:lnTo>
                      <a:pt x="640" y="3082"/>
                    </a:lnTo>
                    <a:lnTo>
                      <a:pt x="621" y="3105"/>
                    </a:lnTo>
                    <a:lnTo>
                      <a:pt x="610" y="3117"/>
                    </a:lnTo>
                    <a:lnTo>
                      <a:pt x="600" y="3128"/>
                    </a:lnTo>
                    <a:lnTo>
                      <a:pt x="589" y="3137"/>
                    </a:lnTo>
                    <a:lnTo>
                      <a:pt x="577" y="3147"/>
                    </a:lnTo>
                    <a:lnTo>
                      <a:pt x="564" y="3156"/>
                    </a:lnTo>
                    <a:lnTo>
                      <a:pt x="551" y="3164"/>
                    </a:lnTo>
                    <a:lnTo>
                      <a:pt x="537" y="3171"/>
                    </a:lnTo>
                    <a:lnTo>
                      <a:pt x="523" y="3177"/>
                    </a:lnTo>
                    <a:lnTo>
                      <a:pt x="512" y="3144"/>
                    </a:lnTo>
                    <a:lnTo>
                      <a:pt x="523" y="3139"/>
                    </a:lnTo>
                    <a:lnTo>
                      <a:pt x="535" y="3133"/>
                    </a:lnTo>
                    <a:lnTo>
                      <a:pt x="547" y="3126"/>
                    </a:lnTo>
                    <a:lnTo>
                      <a:pt x="558" y="3118"/>
                    </a:lnTo>
                    <a:lnTo>
                      <a:pt x="568" y="3109"/>
                    </a:lnTo>
                    <a:lnTo>
                      <a:pt x="579" y="3100"/>
                    </a:lnTo>
                    <a:lnTo>
                      <a:pt x="589" y="3090"/>
                    </a:lnTo>
                    <a:lnTo>
                      <a:pt x="597" y="3079"/>
                    </a:lnTo>
                    <a:lnTo>
                      <a:pt x="616" y="3058"/>
                    </a:lnTo>
                    <a:lnTo>
                      <a:pt x="632" y="3034"/>
                    </a:lnTo>
                    <a:lnTo>
                      <a:pt x="648" y="3010"/>
                    </a:lnTo>
                    <a:lnTo>
                      <a:pt x="663" y="2986"/>
                    </a:lnTo>
                    <a:lnTo>
                      <a:pt x="692" y="3004"/>
                    </a:lnTo>
                    <a:close/>
                    <a:moveTo>
                      <a:pt x="501" y="3164"/>
                    </a:moveTo>
                    <a:lnTo>
                      <a:pt x="497" y="3149"/>
                    </a:lnTo>
                    <a:lnTo>
                      <a:pt x="512" y="3144"/>
                    </a:lnTo>
                    <a:lnTo>
                      <a:pt x="517" y="3160"/>
                    </a:lnTo>
                    <a:lnTo>
                      <a:pt x="501" y="3164"/>
                    </a:lnTo>
                    <a:close/>
                    <a:moveTo>
                      <a:pt x="534" y="3157"/>
                    </a:moveTo>
                    <a:lnTo>
                      <a:pt x="536" y="3169"/>
                    </a:lnTo>
                    <a:lnTo>
                      <a:pt x="537" y="3183"/>
                    </a:lnTo>
                    <a:lnTo>
                      <a:pt x="537" y="3198"/>
                    </a:lnTo>
                    <a:lnTo>
                      <a:pt x="537" y="3212"/>
                    </a:lnTo>
                    <a:lnTo>
                      <a:pt x="535" y="3227"/>
                    </a:lnTo>
                    <a:lnTo>
                      <a:pt x="533" y="3242"/>
                    </a:lnTo>
                    <a:lnTo>
                      <a:pt x="530" y="3257"/>
                    </a:lnTo>
                    <a:lnTo>
                      <a:pt x="527" y="3271"/>
                    </a:lnTo>
                    <a:lnTo>
                      <a:pt x="493" y="3263"/>
                    </a:lnTo>
                    <a:lnTo>
                      <a:pt x="497" y="3250"/>
                    </a:lnTo>
                    <a:lnTo>
                      <a:pt x="499" y="3237"/>
                    </a:lnTo>
                    <a:lnTo>
                      <a:pt x="501" y="3224"/>
                    </a:lnTo>
                    <a:lnTo>
                      <a:pt x="503" y="3211"/>
                    </a:lnTo>
                    <a:lnTo>
                      <a:pt x="503" y="3198"/>
                    </a:lnTo>
                    <a:lnTo>
                      <a:pt x="503" y="3187"/>
                    </a:lnTo>
                    <a:lnTo>
                      <a:pt x="502" y="3175"/>
                    </a:lnTo>
                    <a:lnTo>
                      <a:pt x="501" y="3164"/>
                    </a:lnTo>
                    <a:lnTo>
                      <a:pt x="534" y="3157"/>
                    </a:lnTo>
                    <a:close/>
                    <a:moveTo>
                      <a:pt x="527" y="3271"/>
                    </a:moveTo>
                    <a:lnTo>
                      <a:pt x="518" y="3300"/>
                    </a:lnTo>
                    <a:lnTo>
                      <a:pt x="508" y="3328"/>
                    </a:lnTo>
                    <a:lnTo>
                      <a:pt x="499" y="3354"/>
                    </a:lnTo>
                    <a:lnTo>
                      <a:pt x="489" y="3377"/>
                    </a:lnTo>
                    <a:lnTo>
                      <a:pt x="457" y="3365"/>
                    </a:lnTo>
                    <a:lnTo>
                      <a:pt x="467" y="3342"/>
                    </a:lnTo>
                    <a:lnTo>
                      <a:pt x="476" y="3316"/>
                    </a:lnTo>
                    <a:lnTo>
                      <a:pt x="485" y="3291"/>
                    </a:lnTo>
                    <a:lnTo>
                      <a:pt x="493" y="3263"/>
                    </a:lnTo>
                    <a:lnTo>
                      <a:pt x="527" y="3271"/>
                    </a:lnTo>
                    <a:close/>
                    <a:moveTo>
                      <a:pt x="457" y="3375"/>
                    </a:moveTo>
                    <a:lnTo>
                      <a:pt x="455" y="3370"/>
                    </a:lnTo>
                    <a:lnTo>
                      <a:pt x="457" y="3365"/>
                    </a:lnTo>
                    <a:lnTo>
                      <a:pt x="473" y="3371"/>
                    </a:lnTo>
                    <a:lnTo>
                      <a:pt x="457" y="3375"/>
                    </a:lnTo>
                    <a:close/>
                    <a:moveTo>
                      <a:pt x="490" y="3367"/>
                    </a:moveTo>
                    <a:lnTo>
                      <a:pt x="498" y="3399"/>
                    </a:lnTo>
                    <a:lnTo>
                      <a:pt x="505" y="3432"/>
                    </a:lnTo>
                    <a:lnTo>
                      <a:pt x="512" y="3467"/>
                    </a:lnTo>
                    <a:lnTo>
                      <a:pt x="519" y="3505"/>
                    </a:lnTo>
                    <a:lnTo>
                      <a:pt x="526" y="3543"/>
                    </a:lnTo>
                    <a:lnTo>
                      <a:pt x="532" y="3582"/>
                    </a:lnTo>
                    <a:lnTo>
                      <a:pt x="538" y="3622"/>
                    </a:lnTo>
                    <a:lnTo>
                      <a:pt x="545" y="3663"/>
                    </a:lnTo>
                    <a:lnTo>
                      <a:pt x="512" y="3668"/>
                    </a:lnTo>
                    <a:lnTo>
                      <a:pt x="505" y="3627"/>
                    </a:lnTo>
                    <a:lnTo>
                      <a:pt x="499" y="3589"/>
                    </a:lnTo>
                    <a:lnTo>
                      <a:pt x="492" y="3549"/>
                    </a:lnTo>
                    <a:lnTo>
                      <a:pt x="485" y="3511"/>
                    </a:lnTo>
                    <a:lnTo>
                      <a:pt x="478" y="3475"/>
                    </a:lnTo>
                    <a:lnTo>
                      <a:pt x="472" y="3441"/>
                    </a:lnTo>
                    <a:lnTo>
                      <a:pt x="464" y="3406"/>
                    </a:lnTo>
                    <a:lnTo>
                      <a:pt x="457" y="3375"/>
                    </a:lnTo>
                    <a:lnTo>
                      <a:pt x="490" y="3367"/>
                    </a:lnTo>
                    <a:close/>
                    <a:moveTo>
                      <a:pt x="545" y="3663"/>
                    </a:moveTo>
                    <a:lnTo>
                      <a:pt x="556" y="3726"/>
                    </a:lnTo>
                    <a:lnTo>
                      <a:pt x="565" y="3790"/>
                    </a:lnTo>
                    <a:lnTo>
                      <a:pt x="577" y="3854"/>
                    </a:lnTo>
                    <a:lnTo>
                      <a:pt x="589" y="3917"/>
                    </a:lnTo>
                    <a:lnTo>
                      <a:pt x="603" y="3977"/>
                    </a:lnTo>
                    <a:lnTo>
                      <a:pt x="617" y="4035"/>
                    </a:lnTo>
                    <a:lnTo>
                      <a:pt x="624" y="4062"/>
                    </a:lnTo>
                    <a:lnTo>
                      <a:pt x="633" y="4089"/>
                    </a:lnTo>
                    <a:lnTo>
                      <a:pt x="641" y="4114"/>
                    </a:lnTo>
                    <a:lnTo>
                      <a:pt x="651" y="4139"/>
                    </a:lnTo>
                    <a:lnTo>
                      <a:pt x="619" y="4151"/>
                    </a:lnTo>
                    <a:lnTo>
                      <a:pt x="609" y="4127"/>
                    </a:lnTo>
                    <a:lnTo>
                      <a:pt x="601" y="4100"/>
                    </a:lnTo>
                    <a:lnTo>
                      <a:pt x="592" y="4073"/>
                    </a:lnTo>
                    <a:lnTo>
                      <a:pt x="585" y="4045"/>
                    </a:lnTo>
                    <a:lnTo>
                      <a:pt x="570" y="3986"/>
                    </a:lnTo>
                    <a:lnTo>
                      <a:pt x="556" y="3925"/>
                    </a:lnTo>
                    <a:lnTo>
                      <a:pt x="544" y="3862"/>
                    </a:lnTo>
                    <a:lnTo>
                      <a:pt x="532" y="3798"/>
                    </a:lnTo>
                    <a:lnTo>
                      <a:pt x="521" y="3732"/>
                    </a:lnTo>
                    <a:lnTo>
                      <a:pt x="512" y="3668"/>
                    </a:lnTo>
                    <a:lnTo>
                      <a:pt x="545" y="3663"/>
                    </a:lnTo>
                    <a:close/>
                    <a:moveTo>
                      <a:pt x="651" y="4139"/>
                    </a:moveTo>
                    <a:lnTo>
                      <a:pt x="651" y="4140"/>
                    </a:lnTo>
                    <a:lnTo>
                      <a:pt x="651" y="4141"/>
                    </a:lnTo>
                    <a:lnTo>
                      <a:pt x="635" y="4145"/>
                    </a:lnTo>
                    <a:lnTo>
                      <a:pt x="651" y="4139"/>
                    </a:lnTo>
                    <a:close/>
                    <a:moveTo>
                      <a:pt x="651" y="4141"/>
                    </a:moveTo>
                    <a:lnTo>
                      <a:pt x="654" y="4148"/>
                    </a:lnTo>
                    <a:lnTo>
                      <a:pt x="660" y="4156"/>
                    </a:lnTo>
                    <a:lnTo>
                      <a:pt x="665" y="4163"/>
                    </a:lnTo>
                    <a:lnTo>
                      <a:pt x="672" y="4172"/>
                    </a:lnTo>
                    <a:lnTo>
                      <a:pt x="681" y="4179"/>
                    </a:lnTo>
                    <a:lnTo>
                      <a:pt x="691" y="4188"/>
                    </a:lnTo>
                    <a:lnTo>
                      <a:pt x="702" y="4195"/>
                    </a:lnTo>
                    <a:lnTo>
                      <a:pt x="714" y="4204"/>
                    </a:lnTo>
                    <a:lnTo>
                      <a:pt x="740" y="4220"/>
                    </a:lnTo>
                    <a:lnTo>
                      <a:pt x="769" y="4237"/>
                    </a:lnTo>
                    <a:lnTo>
                      <a:pt x="799" y="4253"/>
                    </a:lnTo>
                    <a:lnTo>
                      <a:pt x="830" y="4270"/>
                    </a:lnTo>
                    <a:lnTo>
                      <a:pt x="814" y="4300"/>
                    </a:lnTo>
                    <a:lnTo>
                      <a:pt x="781" y="4282"/>
                    </a:lnTo>
                    <a:lnTo>
                      <a:pt x="748" y="4264"/>
                    </a:lnTo>
                    <a:lnTo>
                      <a:pt x="717" y="4246"/>
                    </a:lnTo>
                    <a:lnTo>
                      <a:pt x="689" y="4228"/>
                    </a:lnTo>
                    <a:lnTo>
                      <a:pt x="676" y="4218"/>
                    </a:lnTo>
                    <a:lnTo>
                      <a:pt x="664" y="4209"/>
                    </a:lnTo>
                    <a:lnTo>
                      <a:pt x="653" y="4200"/>
                    </a:lnTo>
                    <a:lnTo>
                      <a:pt x="643" y="4190"/>
                    </a:lnTo>
                    <a:lnTo>
                      <a:pt x="635" y="4180"/>
                    </a:lnTo>
                    <a:lnTo>
                      <a:pt x="627" y="4170"/>
                    </a:lnTo>
                    <a:lnTo>
                      <a:pt x="622" y="4160"/>
                    </a:lnTo>
                    <a:lnTo>
                      <a:pt x="619" y="4150"/>
                    </a:lnTo>
                    <a:lnTo>
                      <a:pt x="651" y="4141"/>
                    </a:lnTo>
                    <a:close/>
                    <a:moveTo>
                      <a:pt x="830" y="4270"/>
                    </a:moveTo>
                    <a:lnTo>
                      <a:pt x="855" y="4283"/>
                    </a:lnTo>
                    <a:lnTo>
                      <a:pt x="879" y="4296"/>
                    </a:lnTo>
                    <a:lnTo>
                      <a:pt x="903" y="4310"/>
                    </a:lnTo>
                    <a:lnTo>
                      <a:pt x="926" y="4323"/>
                    </a:lnTo>
                    <a:lnTo>
                      <a:pt x="947" y="4337"/>
                    </a:lnTo>
                    <a:lnTo>
                      <a:pt x="967" y="4351"/>
                    </a:lnTo>
                    <a:lnTo>
                      <a:pt x="984" y="4364"/>
                    </a:lnTo>
                    <a:lnTo>
                      <a:pt x="999" y="4378"/>
                    </a:lnTo>
                    <a:lnTo>
                      <a:pt x="976" y="4402"/>
                    </a:lnTo>
                    <a:lnTo>
                      <a:pt x="962" y="4389"/>
                    </a:lnTo>
                    <a:lnTo>
                      <a:pt x="945" y="4377"/>
                    </a:lnTo>
                    <a:lnTo>
                      <a:pt x="927" y="4364"/>
                    </a:lnTo>
                    <a:lnTo>
                      <a:pt x="906" y="4352"/>
                    </a:lnTo>
                    <a:lnTo>
                      <a:pt x="885" y="4339"/>
                    </a:lnTo>
                    <a:lnTo>
                      <a:pt x="861" y="4326"/>
                    </a:lnTo>
                    <a:lnTo>
                      <a:pt x="839" y="4313"/>
                    </a:lnTo>
                    <a:lnTo>
                      <a:pt x="814" y="4300"/>
                    </a:lnTo>
                    <a:lnTo>
                      <a:pt x="830" y="4270"/>
                    </a:lnTo>
                    <a:close/>
                    <a:moveTo>
                      <a:pt x="986" y="4407"/>
                    </a:moveTo>
                    <a:lnTo>
                      <a:pt x="980" y="4407"/>
                    </a:lnTo>
                    <a:lnTo>
                      <a:pt x="976" y="4402"/>
                    </a:lnTo>
                    <a:lnTo>
                      <a:pt x="988" y="4390"/>
                    </a:lnTo>
                    <a:lnTo>
                      <a:pt x="986" y="4407"/>
                    </a:lnTo>
                    <a:close/>
                    <a:moveTo>
                      <a:pt x="990" y="4373"/>
                    </a:moveTo>
                    <a:lnTo>
                      <a:pt x="1004" y="4374"/>
                    </a:lnTo>
                    <a:lnTo>
                      <a:pt x="1018" y="4374"/>
                    </a:lnTo>
                    <a:lnTo>
                      <a:pt x="1033" y="4374"/>
                    </a:lnTo>
                    <a:lnTo>
                      <a:pt x="1047" y="4373"/>
                    </a:lnTo>
                    <a:lnTo>
                      <a:pt x="1061" y="4371"/>
                    </a:lnTo>
                    <a:lnTo>
                      <a:pt x="1075" y="4369"/>
                    </a:lnTo>
                    <a:lnTo>
                      <a:pt x="1088" y="4366"/>
                    </a:lnTo>
                    <a:lnTo>
                      <a:pt x="1104" y="4362"/>
                    </a:lnTo>
                    <a:lnTo>
                      <a:pt x="1117" y="4357"/>
                    </a:lnTo>
                    <a:lnTo>
                      <a:pt x="1131" y="4352"/>
                    </a:lnTo>
                    <a:lnTo>
                      <a:pt x="1145" y="4345"/>
                    </a:lnTo>
                    <a:lnTo>
                      <a:pt x="1159" y="4339"/>
                    </a:lnTo>
                    <a:lnTo>
                      <a:pt x="1187" y="4324"/>
                    </a:lnTo>
                    <a:lnTo>
                      <a:pt x="1214" y="4307"/>
                    </a:lnTo>
                    <a:lnTo>
                      <a:pt x="1242" y="4289"/>
                    </a:lnTo>
                    <a:lnTo>
                      <a:pt x="1270" y="4268"/>
                    </a:lnTo>
                    <a:lnTo>
                      <a:pt x="1297" y="4247"/>
                    </a:lnTo>
                    <a:lnTo>
                      <a:pt x="1324" y="4224"/>
                    </a:lnTo>
                    <a:lnTo>
                      <a:pt x="1379" y="4177"/>
                    </a:lnTo>
                    <a:lnTo>
                      <a:pt x="1434" y="4128"/>
                    </a:lnTo>
                    <a:lnTo>
                      <a:pt x="1457" y="4153"/>
                    </a:lnTo>
                    <a:lnTo>
                      <a:pt x="1401" y="4204"/>
                    </a:lnTo>
                    <a:lnTo>
                      <a:pt x="1343" y="4254"/>
                    </a:lnTo>
                    <a:lnTo>
                      <a:pt x="1314" y="4277"/>
                    </a:lnTo>
                    <a:lnTo>
                      <a:pt x="1286" y="4299"/>
                    </a:lnTo>
                    <a:lnTo>
                      <a:pt x="1257" y="4321"/>
                    </a:lnTo>
                    <a:lnTo>
                      <a:pt x="1228" y="4340"/>
                    </a:lnTo>
                    <a:lnTo>
                      <a:pt x="1198" y="4357"/>
                    </a:lnTo>
                    <a:lnTo>
                      <a:pt x="1169" y="4372"/>
                    </a:lnTo>
                    <a:lnTo>
                      <a:pt x="1154" y="4379"/>
                    </a:lnTo>
                    <a:lnTo>
                      <a:pt x="1139" y="4385"/>
                    </a:lnTo>
                    <a:lnTo>
                      <a:pt x="1124" y="4390"/>
                    </a:lnTo>
                    <a:lnTo>
                      <a:pt x="1109" y="4396"/>
                    </a:lnTo>
                    <a:lnTo>
                      <a:pt x="1094" y="4400"/>
                    </a:lnTo>
                    <a:lnTo>
                      <a:pt x="1079" y="4403"/>
                    </a:lnTo>
                    <a:lnTo>
                      <a:pt x="1064" y="4405"/>
                    </a:lnTo>
                    <a:lnTo>
                      <a:pt x="1048" y="4408"/>
                    </a:lnTo>
                    <a:lnTo>
                      <a:pt x="1033" y="4409"/>
                    </a:lnTo>
                    <a:lnTo>
                      <a:pt x="1017" y="4409"/>
                    </a:lnTo>
                    <a:lnTo>
                      <a:pt x="1002" y="4409"/>
                    </a:lnTo>
                    <a:lnTo>
                      <a:pt x="986" y="4407"/>
                    </a:lnTo>
                    <a:lnTo>
                      <a:pt x="990" y="4373"/>
                    </a:lnTo>
                    <a:close/>
                    <a:moveTo>
                      <a:pt x="1434" y="4128"/>
                    </a:moveTo>
                    <a:lnTo>
                      <a:pt x="1488" y="4079"/>
                    </a:lnTo>
                    <a:lnTo>
                      <a:pt x="1543" y="4031"/>
                    </a:lnTo>
                    <a:lnTo>
                      <a:pt x="1571" y="4008"/>
                    </a:lnTo>
                    <a:lnTo>
                      <a:pt x="1598" y="3986"/>
                    </a:lnTo>
                    <a:lnTo>
                      <a:pt x="1626" y="3966"/>
                    </a:lnTo>
                    <a:lnTo>
                      <a:pt x="1655" y="3947"/>
                    </a:lnTo>
                    <a:lnTo>
                      <a:pt x="1683" y="3928"/>
                    </a:lnTo>
                    <a:lnTo>
                      <a:pt x="1711" y="3912"/>
                    </a:lnTo>
                    <a:lnTo>
                      <a:pt x="1740" y="3898"/>
                    </a:lnTo>
                    <a:lnTo>
                      <a:pt x="1769" y="3887"/>
                    </a:lnTo>
                    <a:lnTo>
                      <a:pt x="1783" y="3881"/>
                    </a:lnTo>
                    <a:lnTo>
                      <a:pt x="1798" y="3877"/>
                    </a:lnTo>
                    <a:lnTo>
                      <a:pt x="1813" y="3873"/>
                    </a:lnTo>
                    <a:lnTo>
                      <a:pt x="1828" y="3869"/>
                    </a:lnTo>
                    <a:lnTo>
                      <a:pt x="1843" y="3867"/>
                    </a:lnTo>
                    <a:lnTo>
                      <a:pt x="1858" y="3865"/>
                    </a:lnTo>
                    <a:lnTo>
                      <a:pt x="1873" y="3864"/>
                    </a:lnTo>
                    <a:lnTo>
                      <a:pt x="1889" y="3863"/>
                    </a:lnTo>
                    <a:lnTo>
                      <a:pt x="1889" y="3897"/>
                    </a:lnTo>
                    <a:lnTo>
                      <a:pt x="1876" y="3898"/>
                    </a:lnTo>
                    <a:lnTo>
                      <a:pt x="1861" y="3900"/>
                    </a:lnTo>
                    <a:lnTo>
                      <a:pt x="1847" y="3901"/>
                    </a:lnTo>
                    <a:lnTo>
                      <a:pt x="1833" y="3904"/>
                    </a:lnTo>
                    <a:lnTo>
                      <a:pt x="1819" y="3907"/>
                    </a:lnTo>
                    <a:lnTo>
                      <a:pt x="1805" y="3910"/>
                    </a:lnTo>
                    <a:lnTo>
                      <a:pt x="1791" y="3915"/>
                    </a:lnTo>
                    <a:lnTo>
                      <a:pt x="1778" y="3920"/>
                    </a:lnTo>
                    <a:lnTo>
                      <a:pt x="1750" y="3932"/>
                    </a:lnTo>
                    <a:lnTo>
                      <a:pt x="1723" y="3945"/>
                    </a:lnTo>
                    <a:lnTo>
                      <a:pt x="1695" y="3961"/>
                    </a:lnTo>
                    <a:lnTo>
                      <a:pt x="1669" y="3978"/>
                    </a:lnTo>
                    <a:lnTo>
                      <a:pt x="1642" y="3996"/>
                    </a:lnTo>
                    <a:lnTo>
                      <a:pt x="1615" y="4016"/>
                    </a:lnTo>
                    <a:lnTo>
                      <a:pt x="1589" y="4038"/>
                    </a:lnTo>
                    <a:lnTo>
                      <a:pt x="1562" y="4059"/>
                    </a:lnTo>
                    <a:lnTo>
                      <a:pt x="1510" y="4105"/>
                    </a:lnTo>
                    <a:lnTo>
                      <a:pt x="1457" y="4153"/>
                    </a:lnTo>
                    <a:lnTo>
                      <a:pt x="1434" y="4128"/>
                    </a:lnTo>
                    <a:close/>
                    <a:moveTo>
                      <a:pt x="1901" y="3893"/>
                    </a:moveTo>
                    <a:lnTo>
                      <a:pt x="1896" y="3897"/>
                    </a:lnTo>
                    <a:lnTo>
                      <a:pt x="1889" y="3897"/>
                    </a:lnTo>
                    <a:lnTo>
                      <a:pt x="1889" y="3880"/>
                    </a:lnTo>
                    <a:lnTo>
                      <a:pt x="1901" y="3893"/>
                    </a:lnTo>
                    <a:close/>
                    <a:moveTo>
                      <a:pt x="1878" y="3868"/>
                    </a:moveTo>
                    <a:lnTo>
                      <a:pt x="1911" y="3835"/>
                    </a:lnTo>
                    <a:lnTo>
                      <a:pt x="1943" y="3802"/>
                    </a:lnTo>
                    <a:lnTo>
                      <a:pt x="1974" y="3769"/>
                    </a:lnTo>
                    <a:lnTo>
                      <a:pt x="2005" y="3735"/>
                    </a:lnTo>
                    <a:lnTo>
                      <a:pt x="2034" y="3701"/>
                    </a:lnTo>
                    <a:lnTo>
                      <a:pt x="2063" y="3667"/>
                    </a:lnTo>
                    <a:lnTo>
                      <a:pt x="2090" y="3633"/>
                    </a:lnTo>
                    <a:lnTo>
                      <a:pt x="2116" y="3599"/>
                    </a:lnTo>
                    <a:lnTo>
                      <a:pt x="2144" y="3620"/>
                    </a:lnTo>
                    <a:lnTo>
                      <a:pt x="2117" y="3654"/>
                    </a:lnTo>
                    <a:lnTo>
                      <a:pt x="2089" y="3688"/>
                    </a:lnTo>
                    <a:lnTo>
                      <a:pt x="2060" y="3724"/>
                    </a:lnTo>
                    <a:lnTo>
                      <a:pt x="2031" y="3758"/>
                    </a:lnTo>
                    <a:lnTo>
                      <a:pt x="2000" y="3792"/>
                    </a:lnTo>
                    <a:lnTo>
                      <a:pt x="1968" y="3826"/>
                    </a:lnTo>
                    <a:lnTo>
                      <a:pt x="1935" y="3860"/>
                    </a:lnTo>
                    <a:lnTo>
                      <a:pt x="1901" y="3893"/>
                    </a:lnTo>
                    <a:lnTo>
                      <a:pt x="1878" y="3868"/>
                    </a:lnTo>
                    <a:close/>
                    <a:moveTo>
                      <a:pt x="2116" y="3599"/>
                    </a:moveTo>
                    <a:lnTo>
                      <a:pt x="2139" y="3567"/>
                    </a:lnTo>
                    <a:lnTo>
                      <a:pt x="2162" y="3535"/>
                    </a:lnTo>
                    <a:lnTo>
                      <a:pt x="2183" y="3503"/>
                    </a:lnTo>
                    <a:lnTo>
                      <a:pt x="2203" y="3471"/>
                    </a:lnTo>
                    <a:lnTo>
                      <a:pt x="2221" y="3440"/>
                    </a:lnTo>
                    <a:lnTo>
                      <a:pt x="2237" y="3410"/>
                    </a:lnTo>
                    <a:lnTo>
                      <a:pt x="2252" y="3380"/>
                    </a:lnTo>
                    <a:lnTo>
                      <a:pt x="2266" y="3350"/>
                    </a:lnTo>
                    <a:lnTo>
                      <a:pt x="2297" y="3364"/>
                    </a:lnTo>
                    <a:lnTo>
                      <a:pt x="2283" y="3394"/>
                    </a:lnTo>
                    <a:lnTo>
                      <a:pt x="2268" y="3425"/>
                    </a:lnTo>
                    <a:lnTo>
                      <a:pt x="2251" y="3456"/>
                    </a:lnTo>
                    <a:lnTo>
                      <a:pt x="2233" y="3488"/>
                    </a:lnTo>
                    <a:lnTo>
                      <a:pt x="2212" y="3521"/>
                    </a:lnTo>
                    <a:lnTo>
                      <a:pt x="2191" y="3553"/>
                    </a:lnTo>
                    <a:lnTo>
                      <a:pt x="2167" y="3586"/>
                    </a:lnTo>
                    <a:lnTo>
                      <a:pt x="2144" y="3620"/>
                    </a:lnTo>
                    <a:lnTo>
                      <a:pt x="2116" y="3599"/>
                    </a:lnTo>
                    <a:close/>
                    <a:moveTo>
                      <a:pt x="2266" y="3350"/>
                    </a:moveTo>
                    <a:lnTo>
                      <a:pt x="2266" y="3349"/>
                    </a:lnTo>
                    <a:lnTo>
                      <a:pt x="2266" y="3349"/>
                    </a:lnTo>
                    <a:lnTo>
                      <a:pt x="2281" y="3356"/>
                    </a:lnTo>
                    <a:lnTo>
                      <a:pt x="2266" y="3350"/>
                    </a:lnTo>
                    <a:close/>
                    <a:moveTo>
                      <a:pt x="2266" y="3349"/>
                    </a:moveTo>
                    <a:lnTo>
                      <a:pt x="2282" y="3315"/>
                    </a:lnTo>
                    <a:lnTo>
                      <a:pt x="2297" y="3282"/>
                    </a:lnTo>
                    <a:lnTo>
                      <a:pt x="2311" y="3251"/>
                    </a:lnTo>
                    <a:lnTo>
                      <a:pt x="2324" y="3221"/>
                    </a:lnTo>
                    <a:lnTo>
                      <a:pt x="2334" y="3191"/>
                    </a:lnTo>
                    <a:lnTo>
                      <a:pt x="2344" y="3163"/>
                    </a:lnTo>
                    <a:lnTo>
                      <a:pt x="2353" y="3135"/>
                    </a:lnTo>
                    <a:lnTo>
                      <a:pt x="2359" y="3108"/>
                    </a:lnTo>
                    <a:lnTo>
                      <a:pt x="2392" y="3115"/>
                    </a:lnTo>
                    <a:lnTo>
                      <a:pt x="2386" y="3144"/>
                    </a:lnTo>
                    <a:lnTo>
                      <a:pt x="2377" y="3173"/>
                    </a:lnTo>
                    <a:lnTo>
                      <a:pt x="2368" y="3202"/>
                    </a:lnTo>
                    <a:lnTo>
                      <a:pt x="2356" y="3233"/>
                    </a:lnTo>
                    <a:lnTo>
                      <a:pt x="2343" y="3264"/>
                    </a:lnTo>
                    <a:lnTo>
                      <a:pt x="2328" y="3296"/>
                    </a:lnTo>
                    <a:lnTo>
                      <a:pt x="2313" y="3329"/>
                    </a:lnTo>
                    <a:lnTo>
                      <a:pt x="2297" y="3364"/>
                    </a:lnTo>
                    <a:lnTo>
                      <a:pt x="2266" y="3349"/>
                    </a:lnTo>
                    <a:close/>
                    <a:moveTo>
                      <a:pt x="2359" y="3108"/>
                    </a:moveTo>
                    <a:lnTo>
                      <a:pt x="2363" y="3083"/>
                    </a:lnTo>
                    <a:lnTo>
                      <a:pt x="2366" y="3057"/>
                    </a:lnTo>
                    <a:lnTo>
                      <a:pt x="2366" y="3044"/>
                    </a:lnTo>
                    <a:lnTo>
                      <a:pt x="2366" y="3031"/>
                    </a:lnTo>
                    <a:lnTo>
                      <a:pt x="2365" y="3018"/>
                    </a:lnTo>
                    <a:lnTo>
                      <a:pt x="2363" y="3005"/>
                    </a:lnTo>
                    <a:lnTo>
                      <a:pt x="2361" y="2994"/>
                    </a:lnTo>
                    <a:lnTo>
                      <a:pt x="2359" y="2981"/>
                    </a:lnTo>
                    <a:lnTo>
                      <a:pt x="2356" y="2968"/>
                    </a:lnTo>
                    <a:lnTo>
                      <a:pt x="2352" y="2955"/>
                    </a:lnTo>
                    <a:lnTo>
                      <a:pt x="2347" y="2942"/>
                    </a:lnTo>
                    <a:lnTo>
                      <a:pt x="2342" y="2929"/>
                    </a:lnTo>
                    <a:lnTo>
                      <a:pt x="2337" y="2916"/>
                    </a:lnTo>
                    <a:lnTo>
                      <a:pt x="2330" y="2904"/>
                    </a:lnTo>
                    <a:lnTo>
                      <a:pt x="2360" y="2888"/>
                    </a:lnTo>
                    <a:lnTo>
                      <a:pt x="2368" y="2903"/>
                    </a:lnTo>
                    <a:lnTo>
                      <a:pt x="2374" y="2916"/>
                    </a:lnTo>
                    <a:lnTo>
                      <a:pt x="2380" y="2930"/>
                    </a:lnTo>
                    <a:lnTo>
                      <a:pt x="2385" y="2945"/>
                    </a:lnTo>
                    <a:lnTo>
                      <a:pt x="2389" y="2959"/>
                    </a:lnTo>
                    <a:lnTo>
                      <a:pt x="2392" y="2973"/>
                    </a:lnTo>
                    <a:lnTo>
                      <a:pt x="2396" y="2987"/>
                    </a:lnTo>
                    <a:lnTo>
                      <a:pt x="2398" y="3001"/>
                    </a:lnTo>
                    <a:lnTo>
                      <a:pt x="2399" y="3015"/>
                    </a:lnTo>
                    <a:lnTo>
                      <a:pt x="2400" y="3029"/>
                    </a:lnTo>
                    <a:lnTo>
                      <a:pt x="2400" y="3043"/>
                    </a:lnTo>
                    <a:lnTo>
                      <a:pt x="2400" y="3058"/>
                    </a:lnTo>
                    <a:lnTo>
                      <a:pt x="2397" y="3086"/>
                    </a:lnTo>
                    <a:lnTo>
                      <a:pt x="2392" y="3115"/>
                    </a:lnTo>
                    <a:lnTo>
                      <a:pt x="2359" y="3108"/>
                    </a:lnTo>
                    <a:close/>
                    <a:moveTo>
                      <a:pt x="2360" y="2888"/>
                    </a:moveTo>
                    <a:lnTo>
                      <a:pt x="2361" y="2890"/>
                    </a:lnTo>
                    <a:lnTo>
                      <a:pt x="2360" y="2888"/>
                    </a:lnTo>
                    <a:lnTo>
                      <a:pt x="2345" y="2896"/>
                    </a:lnTo>
                    <a:lnTo>
                      <a:pt x="2360" y="2888"/>
                    </a:lnTo>
                    <a:close/>
                    <a:moveTo>
                      <a:pt x="2330" y="2905"/>
                    </a:moveTo>
                    <a:lnTo>
                      <a:pt x="2318" y="2883"/>
                    </a:lnTo>
                    <a:lnTo>
                      <a:pt x="2304" y="2864"/>
                    </a:lnTo>
                    <a:lnTo>
                      <a:pt x="2291" y="2846"/>
                    </a:lnTo>
                    <a:lnTo>
                      <a:pt x="2276" y="2828"/>
                    </a:lnTo>
                    <a:lnTo>
                      <a:pt x="2259" y="2810"/>
                    </a:lnTo>
                    <a:lnTo>
                      <a:pt x="2243" y="2794"/>
                    </a:lnTo>
                    <a:lnTo>
                      <a:pt x="2226" y="2780"/>
                    </a:lnTo>
                    <a:lnTo>
                      <a:pt x="2208" y="2766"/>
                    </a:lnTo>
                    <a:lnTo>
                      <a:pt x="2228" y="2739"/>
                    </a:lnTo>
                    <a:lnTo>
                      <a:pt x="2247" y="2754"/>
                    </a:lnTo>
                    <a:lnTo>
                      <a:pt x="2266" y="2769"/>
                    </a:lnTo>
                    <a:lnTo>
                      <a:pt x="2283" y="2786"/>
                    </a:lnTo>
                    <a:lnTo>
                      <a:pt x="2300" y="2804"/>
                    </a:lnTo>
                    <a:lnTo>
                      <a:pt x="2317" y="2823"/>
                    </a:lnTo>
                    <a:lnTo>
                      <a:pt x="2332" y="2844"/>
                    </a:lnTo>
                    <a:lnTo>
                      <a:pt x="2346" y="2865"/>
                    </a:lnTo>
                    <a:lnTo>
                      <a:pt x="2360" y="2888"/>
                    </a:lnTo>
                    <a:lnTo>
                      <a:pt x="2330" y="2905"/>
                    </a:lnTo>
                    <a:close/>
                    <a:moveTo>
                      <a:pt x="2208" y="2766"/>
                    </a:moveTo>
                    <a:lnTo>
                      <a:pt x="2191" y="2756"/>
                    </a:lnTo>
                    <a:lnTo>
                      <a:pt x="2174" y="2746"/>
                    </a:lnTo>
                    <a:lnTo>
                      <a:pt x="2156" y="2737"/>
                    </a:lnTo>
                    <a:lnTo>
                      <a:pt x="2138" y="2730"/>
                    </a:lnTo>
                    <a:lnTo>
                      <a:pt x="2120" y="2725"/>
                    </a:lnTo>
                    <a:lnTo>
                      <a:pt x="2102" y="2720"/>
                    </a:lnTo>
                    <a:lnTo>
                      <a:pt x="2084" y="2718"/>
                    </a:lnTo>
                    <a:lnTo>
                      <a:pt x="2065" y="2717"/>
                    </a:lnTo>
                    <a:lnTo>
                      <a:pt x="2065" y="2683"/>
                    </a:lnTo>
                    <a:lnTo>
                      <a:pt x="2087" y="2684"/>
                    </a:lnTo>
                    <a:lnTo>
                      <a:pt x="2108" y="2687"/>
                    </a:lnTo>
                    <a:lnTo>
                      <a:pt x="2129" y="2691"/>
                    </a:lnTo>
                    <a:lnTo>
                      <a:pt x="2149" y="2698"/>
                    </a:lnTo>
                    <a:lnTo>
                      <a:pt x="2169" y="2705"/>
                    </a:lnTo>
                    <a:lnTo>
                      <a:pt x="2190" y="2715"/>
                    </a:lnTo>
                    <a:lnTo>
                      <a:pt x="2209" y="2727"/>
                    </a:lnTo>
                    <a:lnTo>
                      <a:pt x="2228" y="2739"/>
                    </a:lnTo>
                    <a:lnTo>
                      <a:pt x="2208" y="2766"/>
                    </a:lnTo>
                    <a:close/>
                    <a:moveTo>
                      <a:pt x="2065" y="2717"/>
                    </a:moveTo>
                    <a:lnTo>
                      <a:pt x="2044" y="2717"/>
                    </a:lnTo>
                    <a:lnTo>
                      <a:pt x="2049" y="2696"/>
                    </a:lnTo>
                    <a:lnTo>
                      <a:pt x="2065" y="2700"/>
                    </a:lnTo>
                    <a:lnTo>
                      <a:pt x="2065" y="2717"/>
                    </a:lnTo>
                    <a:close/>
                    <a:moveTo>
                      <a:pt x="2049" y="2696"/>
                    </a:moveTo>
                    <a:lnTo>
                      <a:pt x="2084" y="2564"/>
                    </a:lnTo>
                    <a:lnTo>
                      <a:pt x="2117" y="2572"/>
                    </a:lnTo>
                    <a:lnTo>
                      <a:pt x="2083" y="2704"/>
                    </a:lnTo>
                    <a:lnTo>
                      <a:pt x="2049" y="2696"/>
                    </a:lnTo>
                    <a:close/>
                    <a:moveTo>
                      <a:pt x="2117" y="2565"/>
                    </a:moveTo>
                    <a:lnTo>
                      <a:pt x="2118" y="2569"/>
                    </a:lnTo>
                    <a:lnTo>
                      <a:pt x="2117" y="2572"/>
                    </a:lnTo>
                    <a:lnTo>
                      <a:pt x="2100" y="2568"/>
                    </a:lnTo>
                    <a:lnTo>
                      <a:pt x="2117" y="2565"/>
                    </a:lnTo>
                    <a:close/>
                    <a:moveTo>
                      <a:pt x="2084" y="2570"/>
                    </a:moveTo>
                    <a:lnTo>
                      <a:pt x="2069" y="2462"/>
                    </a:lnTo>
                    <a:lnTo>
                      <a:pt x="2102" y="2458"/>
                    </a:lnTo>
                    <a:lnTo>
                      <a:pt x="2117" y="2565"/>
                    </a:lnTo>
                    <a:lnTo>
                      <a:pt x="2084" y="2570"/>
                    </a:lnTo>
                    <a:close/>
                    <a:moveTo>
                      <a:pt x="2069" y="2462"/>
                    </a:moveTo>
                    <a:lnTo>
                      <a:pt x="2067" y="2457"/>
                    </a:lnTo>
                    <a:lnTo>
                      <a:pt x="2071" y="2451"/>
                    </a:lnTo>
                    <a:lnTo>
                      <a:pt x="2086" y="2460"/>
                    </a:lnTo>
                    <a:lnTo>
                      <a:pt x="2069" y="24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6" name="Freeform 182"/>
              <p:cNvSpPr>
                <a:spLocks/>
              </p:cNvSpPr>
              <p:nvPr/>
            </p:nvSpPr>
            <p:spPr bwMode="auto">
              <a:xfrm>
                <a:off x="5976954" y="2233094"/>
                <a:ext cx="111126" cy="123823"/>
              </a:xfrm>
              <a:custGeom>
                <a:avLst/>
                <a:gdLst>
                  <a:gd name="T0" fmla="*/ 55 w 560"/>
                  <a:gd name="T1" fmla="*/ 114 h 624"/>
                  <a:gd name="T2" fmla="*/ 52 w 560"/>
                  <a:gd name="T3" fmla="*/ 150 h 624"/>
                  <a:gd name="T4" fmla="*/ 49 w 560"/>
                  <a:gd name="T5" fmla="*/ 168 h 624"/>
                  <a:gd name="T6" fmla="*/ 45 w 560"/>
                  <a:gd name="T7" fmla="*/ 184 h 624"/>
                  <a:gd name="T8" fmla="*/ 36 w 560"/>
                  <a:gd name="T9" fmla="*/ 197 h 624"/>
                  <a:gd name="T10" fmla="*/ 26 w 560"/>
                  <a:gd name="T11" fmla="*/ 209 h 624"/>
                  <a:gd name="T12" fmla="*/ 10 w 560"/>
                  <a:gd name="T13" fmla="*/ 218 h 624"/>
                  <a:gd name="T14" fmla="*/ 17 w 560"/>
                  <a:gd name="T15" fmla="*/ 247 h 624"/>
                  <a:gd name="T16" fmla="*/ 57 w 560"/>
                  <a:gd name="T17" fmla="*/ 295 h 624"/>
                  <a:gd name="T18" fmla="*/ 126 w 560"/>
                  <a:gd name="T19" fmla="*/ 365 h 624"/>
                  <a:gd name="T20" fmla="*/ 201 w 560"/>
                  <a:gd name="T21" fmla="*/ 437 h 624"/>
                  <a:gd name="T22" fmla="*/ 251 w 560"/>
                  <a:gd name="T23" fmla="*/ 486 h 624"/>
                  <a:gd name="T24" fmla="*/ 297 w 560"/>
                  <a:gd name="T25" fmla="*/ 539 h 624"/>
                  <a:gd name="T26" fmla="*/ 327 w 560"/>
                  <a:gd name="T27" fmla="*/ 581 h 624"/>
                  <a:gd name="T28" fmla="*/ 345 w 560"/>
                  <a:gd name="T29" fmla="*/ 609 h 624"/>
                  <a:gd name="T30" fmla="*/ 370 w 560"/>
                  <a:gd name="T31" fmla="*/ 606 h 624"/>
                  <a:gd name="T32" fmla="*/ 394 w 560"/>
                  <a:gd name="T33" fmla="*/ 575 h 624"/>
                  <a:gd name="T34" fmla="*/ 412 w 560"/>
                  <a:gd name="T35" fmla="*/ 551 h 624"/>
                  <a:gd name="T36" fmla="*/ 423 w 560"/>
                  <a:gd name="T37" fmla="*/ 533 h 624"/>
                  <a:gd name="T38" fmla="*/ 436 w 560"/>
                  <a:gd name="T39" fmla="*/ 524 h 624"/>
                  <a:gd name="T40" fmla="*/ 453 w 560"/>
                  <a:gd name="T41" fmla="*/ 521 h 624"/>
                  <a:gd name="T42" fmla="*/ 478 w 560"/>
                  <a:gd name="T43" fmla="*/ 524 h 624"/>
                  <a:gd name="T44" fmla="*/ 515 w 560"/>
                  <a:gd name="T45" fmla="*/ 533 h 624"/>
                  <a:gd name="T46" fmla="*/ 548 w 560"/>
                  <a:gd name="T47" fmla="*/ 522 h 624"/>
                  <a:gd name="T48" fmla="*/ 557 w 560"/>
                  <a:gd name="T49" fmla="*/ 478 h 624"/>
                  <a:gd name="T50" fmla="*/ 559 w 560"/>
                  <a:gd name="T51" fmla="*/ 427 h 624"/>
                  <a:gd name="T52" fmla="*/ 553 w 560"/>
                  <a:gd name="T53" fmla="*/ 374 h 624"/>
                  <a:gd name="T54" fmla="*/ 540 w 560"/>
                  <a:gd name="T55" fmla="*/ 317 h 624"/>
                  <a:gd name="T56" fmla="*/ 521 w 560"/>
                  <a:gd name="T57" fmla="*/ 260 h 624"/>
                  <a:gd name="T58" fmla="*/ 495 w 560"/>
                  <a:gd name="T59" fmla="*/ 204 h 624"/>
                  <a:gd name="T60" fmla="*/ 465 w 560"/>
                  <a:gd name="T61" fmla="*/ 152 h 624"/>
                  <a:gd name="T62" fmla="*/ 429 w 560"/>
                  <a:gd name="T63" fmla="*/ 105 h 624"/>
                  <a:gd name="T64" fmla="*/ 389 w 560"/>
                  <a:gd name="T65" fmla="*/ 64 h 624"/>
                  <a:gd name="T66" fmla="*/ 344 w 560"/>
                  <a:gd name="T67" fmla="*/ 32 h 624"/>
                  <a:gd name="T68" fmla="*/ 297 w 560"/>
                  <a:gd name="T69" fmla="*/ 9 h 624"/>
                  <a:gd name="T70" fmla="*/ 246 w 560"/>
                  <a:gd name="T71" fmla="*/ 0 h 624"/>
                  <a:gd name="T72" fmla="*/ 194 w 560"/>
                  <a:gd name="T73" fmla="*/ 4 h 624"/>
                  <a:gd name="T74" fmla="*/ 139 w 560"/>
                  <a:gd name="T75" fmla="*/ 23 h 624"/>
                  <a:gd name="T76" fmla="*/ 82 w 560"/>
                  <a:gd name="T77" fmla="*/ 6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0" h="624">
                    <a:moveTo>
                      <a:pt x="55" y="85"/>
                    </a:moveTo>
                    <a:lnTo>
                      <a:pt x="55" y="114"/>
                    </a:lnTo>
                    <a:lnTo>
                      <a:pt x="53" y="139"/>
                    </a:lnTo>
                    <a:lnTo>
                      <a:pt x="52" y="150"/>
                    </a:lnTo>
                    <a:lnTo>
                      <a:pt x="51" y="159"/>
                    </a:lnTo>
                    <a:lnTo>
                      <a:pt x="49" y="168"/>
                    </a:lnTo>
                    <a:lnTo>
                      <a:pt x="47" y="176"/>
                    </a:lnTo>
                    <a:lnTo>
                      <a:pt x="45" y="184"/>
                    </a:lnTo>
                    <a:lnTo>
                      <a:pt x="41" y="190"/>
                    </a:lnTo>
                    <a:lnTo>
                      <a:pt x="36" y="197"/>
                    </a:lnTo>
                    <a:lnTo>
                      <a:pt x="31" y="202"/>
                    </a:lnTo>
                    <a:lnTo>
                      <a:pt x="26" y="209"/>
                    </a:lnTo>
                    <a:lnTo>
                      <a:pt x="18" y="213"/>
                    </a:lnTo>
                    <a:lnTo>
                      <a:pt x="10" y="218"/>
                    </a:lnTo>
                    <a:lnTo>
                      <a:pt x="0" y="222"/>
                    </a:lnTo>
                    <a:lnTo>
                      <a:pt x="17" y="247"/>
                    </a:lnTo>
                    <a:lnTo>
                      <a:pt x="36" y="271"/>
                    </a:lnTo>
                    <a:lnTo>
                      <a:pt x="57" y="295"/>
                    </a:lnTo>
                    <a:lnTo>
                      <a:pt x="79" y="319"/>
                    </a:lnTo>
                    <a:lnTo>
                      <a:pt x="126" y="365"/>
                    </a:lnTo>
                    <a:lnTo>
                      <a:pt x="177" y="412"/>
                    </a:lnTo>
                    <a:lnTo>
                      <a:pt x="201" y="437"/>
                    </a:lnTo>
                    <a:lnTo>
                      <a:pt x="227" y="462"/>
                    </a:lnTo>
                    <a:lnTo>
                      <a:pt x="251" y="486"/>
                    </a:lnTo>
                    <a:lnTo>
                      <a:pt x="274" y="512"/>
                    </a:lnTo>
                    <a:lnTo>
                      <a:pt x="297" y="539"/>
                    </a:lnTo>
                    <a:lnTo>
                      <a:pt x="317" y="566"/>
                    </a:lnTo>
                    <a:lnTo>
                      <a:pt x="327" y="581"/>
                    </a:lnTo>
                    <a:lnTo>
                      <a:pt x="337" y="594"/>
                    </a:lnTo>
                    <a:lnTo>
                      <a:pt x="345" y="609"/>
                    </a:lnTo>
                    <a:lnTo>
                      <a:pt x="353" y="624"/>
                    </a:lnTo>
                    <a:lnTo>
                      <a:pt x="370" y="606"/>
                    </a:lnTo>
                    <a:lnTo>
                      <a:pt x="384" y="589"/>
                    </a:lnTo>
                    <a:lnTo>
                      <a:pt x="394" y="575"/>
                    </a:lnTo>
                    <a:lnTo>
                      <a:pt x="403" y="561"/>
                    </a:lnTo>
                    <a:lnTo>
                      <a:pt x="412" y="551"/>
                    </a:lnTo>
                    <a:lnTo>
                      <a:pt x="418" y="541"/>
                    </a:lnTo>
                    <a:lnTo>
                      <a:pt x="423" y="533"/>
                    </a:lnTo>
                    <a:lnTo>
                      <a:pt x="430" y="528"/>
                    </a:lnTo>
                    <a:lnTo>
                      <a:pt x="436" y="524"/>
                    </a:lnTo>
                    <a:lnTo>
                      <a:pt x="444" y="521"/>
                    </a:lnTo>
                    <a:lnTo>
                      <a:pt x="453" y="521"/>
                    </a:lnTo>
                    <a:lnTo>
                      <a:pt x="464" y="521"/>
                    </a:lnTo>
                    <a:lnTo>
                      <a:pt x="478" y="524"/>
                    </a:lnTo>
                    <a:lnTo>
                      <a:pt x="494" y="528"/>
                    </a:lnTo>
                    <a:lnTo>
                      <a:pt x="515" y="533"/>
                    </a:lnTo>
                    <a:lnTo>
                      <a:pt x="539" y="541"/>
                    </a:lnTo>
                    <a:lnTo>
                      <a:pt x="548" y="522"/>
                    </a:lnTo>
                    <a:lnTo>
                      <a:pt x="553" y="500"/>
                    </a:lnTo>
                    <a:lnTo>
                      <a:pt x="557" y="478"/>
                    </a:lnTo>
                    <a:lnTo>
                      <a:pt x="560" y="453"/>
                    </a:lnTo>
                    <a:lnTo>
                      <a:pt x="559" y="427"/>
                    </a:lnTo>
                    <a:lnTo>
                      <a:pt x="557" y="400"/>
                    </a:lnTo>
                    <a:lnTo>
                      <a:pt x="553" y="374"/>
                    </a:lnTo>
                    <a:lnTo>
                      <a:pt x="548" y="345"/>
                    </a:lnTo>
                    <a:lnTo>
                      <a:pt x="540" y="317"/>
                    </a:lnTo>
                    <a:lnTo>
                      <a:pt x="532" y="288"/>
                    </a:lnTo>
                    <a:lnTo>
                      <a:pt x="521" y="260"/>
                    </a:lnTo>
                    <a:lnTo>
                      <a:pt x="509" y="232"/>
                    </a:lnTo>
                    <a:lnTo>
                      <a:pt x="495" y="204"/>
                    </a:lnTo>
                    <a:lnTo>
                      <a:pt x="481" y="177"/>
                    </a:lnTo>
                    <a:lnTo>
                      <a:pt x="465" y="152"/>
                    </a:lnTo>
                    <a:lnTo>
                      <a:pt x="447" y="128"/>
                    </a:lnTo>
                    <a:lnTo>
                      <a:pt x="429" y="105"/>
                    </a:lnTo>
                    <a:lnTo>
                      <a:pt x="409" y="83"/>
                    </a:lnTo>
                    <a:lnTo>
                      <a:pt x="389" y="64"/>
                    </a:lnTo>
                    <a:lnTo>
                      <a:pt x="367" y="47"/>
                    </a:lnTo>
                    <a:lnTo>
                      <a:pt x="344" y="32"/>
                    </a:lnTo>
                    <a:lnTo>
                      <a:pt x="322" y="19"/>
                    </a:lnTo>
                    <a:lnTo>
                      <a:pt x="297" y="9"/>
                    </a:lnTo>
                    <a:lnTo>
                      <a:pt x="272" y="3"/>
                    </a:lnTo>
                    <a:lnTo>
                      <a:pt x="246" y="0"/>
                    </a:lnTo>
                    <a:lnTo>
                      <a:pt x="221" y="0"/>
                    </a:lnTo>
                    <a:lnTo>
                      <a:pt x="194" y="4"/>
                    </a:lnTo>
                    <a:lnTo>
                      <a:pt x="166" y="11"/>
                    </a:lnTo>
                    <a:lnTo>
                      <a:pt x="139" y="23"/>
                    </a:lnTo>
                    <a:lnTo>
                      <a:pt x="110" y="39"/>
                    </a:lnTo>
                    <a:lnTo>
                      <a:pt x="82" y="60"/>
                    </a:lnTo>
                    <a:lnTo>
                      <a:pt x="5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7" name="Freeform 183"/>
              <p:cNvSpPr>
                <a:spLocks noEditPoints="1"/>
              </p:cNvSpPr>
              <p:nvPr/>
            </p:nvSpPr>
            <p:spPr bwMode="auto">
              <a:xfrm>
                <a:off x="5972194" y="2229918"/>
                <a:ext cx="119062" cy="133351"/>
              </a:xfrm>
              <a:custGeom>
                <a:avLst/>
                <a:gdLst>
                  <a:gd name="T0" fmla="*/ 95 w 601"/>
                  <a:gd name="T1" fmla="*/ 174 h 671"/>
                  <a:gd name="T2" fmla="*/ 85 w 601"/>
                  <a:gd name="T3" fmla="*/ 212 h 671"/>
                  <a:gd name="T4" fmla="*/ 62 w 601"/>
                  <a:gd name="T5" fmla="*/ 239 h 671"/>
                  <a:gd name="T6" fmla="*/ 18 w 601"/>
                  <a:gd name="T7" fmla="*/ 225 h 671"/>
                  <a:gd name="T8" fmla="*/ 43 w 601"/>
                  <a:gd name="T9" fmla="*/ 208 h 671"/>
                  <a:gd name="T10" fmla="*/ 57 w 601"/>
                  <a:gd name="T11" fmla="*/ 185 h 671"/>
                  <a:gd name="T12" fmla="*/ 62 w 601"/>
                  <a:gd name="T13" fmla="*/ 103 h 671"/>
                  <a:gd name="T14" fmla="*/ 18 w 601"/>
                  <a:gd name="T15" fmla="*/ 225 h 671"/>
                  <a:gd name="T16" fmla="*/ 54 w 601"/>
                  <a:gd name="T17" fmla="*/ 252 h 671"/>
                  <a:gd name="T18" fmla="*/ 127 w 601"/>
                  <a:gd name="T19" fmla="*/ 336 h 671"/>
                  <a:gd name="T20" fmla="*/ 169 w 601"/>
                  <a:gd name="T21" fmla="*/ 423 h 671"/>
                  <a:gd name="T22" fmla="*/ 81 w 601"/>
                  <a:gd name="T23" fmla="*/ 337 h 671"/>
                  <a:gd name="T24" fmla="*/ 11 w 601"/>
                  <a:gd name="T25" fmla="*/ 250 h 671"/>
                  <a:gd name="T26" fmla="*/ 248 w 601"/>
                  <a:gd name="T27" fmla="*/ 452 h 671"/>
                  <a:gd name="T28" fmla="*/ 352 w 601"/>
                  <a:gd name="T29" fmla="*/ 569 h 671"/>
                  <a:gd name="T30" fmla="*/ 394 w 601"/>
                  <a:gd name="T31" fmla="*/ 635 h 671"/>
                  <a:gd name="T32" fmla="*/ 335 w 601"/>
                  <a:gd name="T33" fmla="*/ 603 h 671"/>
                  <a:gd name="T34" fmla="*/ 250 w 601"/>
                  <a:gd name="T35" fmla="*/ 502 h 671"/>
                  <a:gd name="T36" fmla="*/ 192 w 601"/>
                  <a:gd name="T37" fmla="*/ 397 h 671"/>
                  <a:gd name="T38" fmla="*/ 378 w 601"/>
                  <a:gd name="T39" fmla="*/ 642 h 671"/>
                  <a:gd name="T40" fmla="*/ 399 w 601"/>
                  <a:gd name="T41" fmla="*/ 592 h 671"/>
                  <a:gd name="T42" fmla="*/ 438 w 601"/>
                  <a:gd name="T43" fmla="*/ 596 h 671"/>
                  <a:gd name="T44" fmla="*/ 366 w 601"/>
                  <a:gd name="T45" fmla="*/ 631 h 671"/>
                  <a:gd name="T46" fmla="*/ 446 w 601"/>
                  <a:gd name="T47" fmla="*/ 529 h 671"/>
                  <a:gd name="T48" fmla="*/ 472 w 601"/>
                  <a:gd name="T49" fmla="*/ 519 h 671"/>
                  <a:gd name="T50" fmla="*/ 532 w 601"/>
                  <a:gd name="T51" fmla="*/ 531 h 671"/>
                  <a:gd name="T52" fmla="*/ 507 w 601"/>
                  <a:gd name="T53" fmla="*/ 560 h 671"/>
                  <a:gd name="T54" fmla="*/ 469 w 601"/>
                  <a:gd name="T55" fmla="*/ 559 h 671"/>
                  <a:gd name="T56" fmla="*/ 448 w 601"/>
                  <a:gd name="T57" fmla="*/ 581 h 671"/>
                  <a:gd name="T58" fmla="*/ 559 w 601"/>
                  <a:gd name="T59" fmla="*/ 575 h 671"/>
                  <a:gd name="T60" fmla="*/ 556 w 601"/>
                  <a:gd name="T61" fmla="*/ 536 h 671"/>
                  <a:gd name="T62" fmla="*/ 567 w 601"/>
                  <a:gd name="T63" fmla="*/ 467 h 671"/>
                  <a:gd name="T64" fmla="*/ 560 w 601"/>
                  <a:gd name="T65" fmla="*/ 384 h 671"/>
                  <a:gd name="T66" fmla="*/ 535 w 601"/>
                  <a:gd name="T67" fmla="*/ 297 h 671"/>
                  <a:gd name="T68" fmla="*/ 536 w 601"/>
                  <a:gd name="T69" fmla="*/ 216 h 671"/>
                  <a:gd name="T70" fmla="*/ 576 w 601"/>
                  <a:gd name="T71" fmla="*/ 310 h 671"/>
                  <a:gd name="T72" fmla="*/ 597 w 601"/>
                  <a:gd name="T73" fmla="*/ 406 h 671"/>
                  <a:gd name="T74" fmla="*/ 600 w 601"/>
                  <a:gd name="T75" fmla="*/ 493 h 671"/>
                  <a:gd name="T76" fmla="*/ 579 w 601"/>
                  <a:gd name="T77" fmla="*/ 566 h 671"/>
                  <a:gd name="T78" fmla="*/ 485 w 601"/>
                  <a:gd name="T79" fmla="*/ 194 h 671"/>
                  <a:gd name="T80" fmla="*/ 436 w 601"/>
                  <a:gd name="T81" fmla="*/ 127 h 671"/>
                  <a:gd name="T82" fmla="*/ 445 w 601"/>
                  <a:gd name="T83" fmla="*/ 88 h 671"/>
                  <a:gd name="T84" fmla="*/ 502 w 601"/>
                  <a:gd name="T85" fmla="*/ 157 h 671"/>
                  <a:gd name="T86" fmla="*/ 506 w 601"/>
                  <a:gd name="T87" fmla="*/ 232 h 671"/>
                  <a:gd name="T88" fmla="*/ 362 w 601"/>
                  <a:gd name="T89" fmla="*/ 65 h 671"/>
                  <a:gd name="T90" fmla="*/ 297 w 601"/>
                  <a:gd name="T91" fmla="*/ 38 h 671"/>
                  <a:gd name="T92" fmla="*/ 323 w 601"/>
                  <a:gd name="T93" fmla="*/ 10 h 671"/>
                  <a:gd name="T94" fmla="*/ 396 w 601"/>
                  <a:gd name="T95" fmla="*/ 46 h 671"/>
                  <a:gd name="T96" fmla="*/ 283 w 601"/>
                  <a:gd name="T97" fmla="*/ 1 h 671"/>
                  <a:gd name="T98" fmla="*/ 283 w 601"/>
                  <a:gd name="T99" fmla="*/ 1 h 671"/>
                  <a:gd name="T100" fmla="*/ 247 w 601"/>
                  <a:gd name="T101" fmla="*/ 35 h 671"/>
                  <a:gd name="T102" fmla="*/ 200 w 601"/>
                  <a:gd name="T103" fmla="*/ 44 h 671"/>
                  <a:gd name="T104" fmla="*/ 152 w 601"/>
                  <a:gd name="T105" fmla="*/ 67 h 671"/>
                  <a:gd name="T106" fmla="*/ 103 w 601"/>
                  <a:gd name="T107" fmla="*/ 104 h 671"/>
                  <a:gd name="T108" fmla="*/ 95 w 601"/>
                  <a:gd name="T109" fmla="*/ 66 h 671"/>
                  <a:gd name="T110" fmla="*/ 150 w 601"/>
                  <a:gd name="T111" fmla="*/ 28 h 671"/>
                  <a:gd name="T112" fmla="*/ 205 w 601"/>
                  <a:gd name="T113" fmla="*/ 7 h 671"/>
                  <a:gd name="T114" fmla="*/ 258 w 601"/>
                  <a:gd name="T115" fmla="*/ 0 h 671"/>
                  <a:gd name="T116" fmla="*/ 62 w 601"/>
                  <a:gd name="T117" fmla="*/ 103 h 671"/>
                  <a:gd name="T118" fmla="*/ 62 w 601"/>
                  <a:gd name="T119" fmla="*/ 103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1" h="671">
                    <a:moveTo>
                      <a:pt x="97" y="103"/>
                    </a:moveTo>
                    <a:lnTo>
                      <a:pt x="97" y="135"/>
                    </a:lnTo>
                    <a:lnTo>
                      <a:pt x="96" y="162"/>
                    </a:lnTo>
                    <a:lnTo>
                      <a:pt x="95" y="174"/>
                    </a:lnTo>
                    <a:lnTo>
                      <a:pt x="93" y="185"/>
                    </a:lnTo>
                    <a:lnTo>
                      <a:pt x="91" y="194"/>
                    </a:lnTo>
                    <a:lnTo>
                      <a:pt x="88" y="203"/>
                    </a:lnTo>
                    <a:lnTo>
                      <a:pt x="85" y="212"/>
                    </a:lnTo>
                    <a:lnTo>
                      <a:pt x="81" y="219"/>
                    </a:lnTo>
                    <a:lnTo>
                      <a:pt x="75" y="227"/>
                    </a:lnTo>
                    <a:lnTo>
                      <a:pt x="70" y="233"/>
                    </a:lnTo>
                    <a:lnTo>
                      <a:pt x="62" y="239"/>
                    </a:lnTo>
                    <a:lnTo>
                      <a:pt x="54" y="245"/>
                    </a:lnTo>
                    <a:lnTo>
                      <a:pt x="44" y="251"/>
                    </a:lnTo>
                    <a:lnTo>
                      <a:pt x="32" y="257"/>
                    </a:lnTo>
                    <a:lnTo>
                      <a:pt x="18" y="225"/>
                    </a:lnTo>
                    <a:lnTo>
                      <a:pt x="26" y="221"/>
                    </a:lnTo>
                    <a:lnTo>
                      <a:pt x="32" y="217"/>
                    </a:lnTo>
                    <a:lnTo>
                      <a:pt x="39" y="213"/>
                    </a:lnTo>
                    <a:lnTo>
                      <a:pt x="43" y="208"/>
                    </a:lnTo>
                    <a:lnTo>
                      <a:pt x="47" y="203"/>
                    </a:lnTo>
                    <a:lnTo>
                      <a:pt x="52" y="198"/>
                    </a:lnTo>
                    <a:lnTo>
                      <a:pt x="54" y="191"/>
                    </a:lnTo>
                    <a:lnTo>
                      <a:pt x="57" y="185"/>
                    </a:lnTo>
                    <a:lnTo>
                      <a:pt x="60" y="170"/>
                    </a:lnTo>
                    <a:lnTo>
                      <a:pt x="61" y="152"/>
                    </a:lnTo>
                    <a:lnTo>
                      <a:pt x="62" y="129"/>
                    </a:lnTo>
                    <a:lnTo>
                      <a:pt x="62" y="103"/>
                    </a:lnTo>
                    <a:lnTo>
                      <a:pt x="97" y="103"/>
                    </a:lnTo>
                    <a:close/>
                    <a:moveTo>
                      <a:pt x="11" y="250"/>
                    </a:moveTo>
                    <a:lnTo>
                      <a:pt x="0" y="233"/>
                    </a:lnTo>
                    <a:lnTo>
                      <a:pt x="18" y="225"/>
                    </a:lnTo>
                    <a:lnTo>
                      <a:pt x="25" y="240"/>
                    </a:lnTo>
                    <a:lnTo>
                      <a:pt x="11" y="250"/>
                    </a:lnTo>
                    <a:close/>
                    <a:moveTo>
                      <a:pt x="40" y="232"/>
                    </a:moveTo>
                    <a:lnTo>
                      <a:pt x="54" y="252"/>
                    </a:lnTo>
                    <a:lnTo>
                      <a:pt x="71" y="274"/>
                    </a:lnTo>
                    <a:lnTo>
                      <a:pt x="88" y="294"/>
                    </a:lnTo>
                    <a:lnTo>
                      <a:pt x="107" y="316"/>
                    </a:lnTo>
                    <a:lnTo>
                      <a:pt x="127" y="336"/>
                    </a:lnTo>
                    <a:lnTo>
                      <a:pt x="148" y="356"/>
                    </a:lnTo>
                    <a:lnTo>
                      <a:pt x="170" y="377"/>
                    </a:lnTo>
                    <a:lnTo>
                      <a:pt x="192" y="397"/>
                    </a:lnTo>
                    <a:lnTo>
                      <a:pt x="169" y="423"/>
                    </a:lnTo>
                    <a:lnTo>
                      <a:pt x="145" y="401"/>
                    </a:lnTo>
                    <a:lnTo>
                      <a:pt x="124" y="380"/>
                    </a:lnTo>
                    <a:lnTo>
                      <a:pt x="102" y="358"/>
                    </a:lnTo>
                    <a:lnTo>
                      <a:pt x="81" y="337"/>
                    </a:lnTo>
                    <a:lnTo>
                      <a:pt x="61" y="316"/>
                    </a:lnTo>
                    <a:lnTo>
                      <a:pt x="43" y="294"/>
                    </a:lnTo>
                    <a:lnTo>
                      <a:pt x="26" y="273"/>
                    </a:lnTo>
                    <a:lnTo>
                      <a:pt x="11" y="250"/>
                    </a:lnTo>
                    <a:lnTo>
                      <a:pt x="40" y="232"/>
                    </a:lnTo>
                    <a:close/>
                    <a:moveTo>
                      <a:pt x="192" y="397"/>
                    </a:moveTo>
                    <a:lnTo>
                      <a:pt x="220" y="424"/>
                    </a:lnTo>
                    <a:lnTo>
                      <a:pt x="248" y="452"/>
                    </a:lnTo>
                    <a:lnTo>
                      <a:pt x="276" y="480"/>
                    </a:lnTo>
                    <a:lnTo>
                      <a:pt x="303" y="507"/>
                    </a:lnTo>
                    <a:lnTo>
                      <a:pt x="328" y="537"/>
                    </a:lnTo>
                    <a:lnTo>
                      <a:pt x="352" y="569"/>
                    </a:lnTo>
                    <a:lnTo>
                      <a:pt x="364" y="585"/>
                    </a:lnTo>
                    <a:lnTo>
                      <a:pt x="374" y="601"/>
                    </a:lnTo>
                    <a:lnTo>
                      <a:pt x="384" y="618"/>
                    </a:lnTo>
                    <a:lnTo>
                      <a:pt x="394" y="635"/>
                    </a:lnTo>
                    <a:lnTo>
                      <a:pt x="363" y="650"/>
                    </a:lnTo>
                    <a:lnTo>
                      <a:pt x="354" y="634"/>
                    </a:lnTo>
                    <a:lnTo>
                      <a:pt x="344" y="618"/>
                    </a:lnTo>
                    <a:lnTo>
                      <a:pt x="335" y="603"/>
                    </a:lnTo>
                    <a:lnTo>
                      <a:pt x="324" y="588"/>
                    </a:lnTo>
                    <a:lnTo>
                      <a:pt x="300" y="558"/>
                    </a:lnTo>
                    <a:lnTo>
                      <a:pt x="276" y="530"/>
                    </a:lnTo>
                    <a:lnTo>
                      <a:pt x="250" y="502"/>
                    </a:lnTo>
                    <a:lnTo>
                      <a:pt x="223" y="474"/>
                    </a:lnTo>
                    <a:lnTo>
                      <a:pt x="195" y="448"/>
                    </a:lnTo>
                    <a:lnTo>
                      <a:pt x="169" y="423"/>
                    </a:lnTo>
                    <a:lnTo>
                      <a:pt x="192" y="397"/>
                    </a:lnTo>
                    <a:close/>
                    <a:moveTo>
                      <a:pt x="391" y="654"/>
                    </a:moveTo>
                    <a:lnTo>
                      <a:pt x="374" y="671"/>
                    </a:lnTo>
                    <a:lnTo>
                      <a:pt x="363" y="650"/>
                    </a:lnTo>
                    <a:lnTo>
                      <a:pt x="378" y="642"/>
                    </a:lnTo>
                    <a:lnTo>
                      <a:pt x="391" y="654"/>
                    </a:lnTo>
                    <a:close/>
                    <a:moveTo>
                      <a:pt x="366" y="631"/>
                    </a:moveTo>
                    <a:lnTo>
                      <a:pt x="384" y="610"/>
                    </a:lnTo>
                    <a:lnTo>
                      <a:pt x="399" y="592"/>
                    </a:lnTo>
                    <a:lnTo>
                      <a:pt x="410" y="576"/>
                    </a:lnTo>
                    <a:lnTo>
                      <a:pt x="419" y="563"/>
                    </a:lnTo>
                    <a:lnTo>
                      <a:pt x="448" y="581"/>
                    </a:lnTo>
                    <a:lnTo>
                      <a:pt x="438" y="596"/>
                    </a:lnTo>
                    <a:lnTo>
                      <a:pt x="426" y="612"/>
                    </a:lnTo>
                    <a:lnTo>
                      <a:pt x="411" y="632"/>
                    </a:lnTo>
                    <a:lnTo>
                      <a:pt x="391" y="654"/>
                    </a:lnTo>
                    <a:lnTo>
                      <a:pt x="366" y="631"/>
                    </a:lnTo>
                    <a:close/>
                    <a:moveTo>
                      <a:pt x="419" y="563"/>
                    </a:moveTo>
                    <a:lnTo>
                      <a:pt x="431" y="546"/>
                    </a:lnTo>
                    <a:lnTo>
                      <a:pt x="441" y="533"/>
                    </a:lnTo>
                    <a:lnTo>
                      <a:pt x="446" y="529"/>
                    </a:lnTo>
                    <a:lnTo>
                      <a:pt x="452" y="525"/>
                    </a:lnTo>
                    <a:lnTo>
                      <a:pt x="458" y="522"/>
                    </a:lnTo>
                    <a:lnTo>
                      <a:pt x="465" y="520"/>
                    </a:lnTo>
                    <a:lnTo>
                      <a:pt x="472" y="519"/>
                    </a:lnTo>
                    <a:lnTo>
                      <a:pt x="482" y="520"/>
                    </a:lnTo>
                    <a:lnTo>
                      <a:pt x="491" y="521"/>
                    </a:lnTo>
                    <a:lnTo>
                      <a:pt x="503" y="523"/>
                    </a:lnTo>
                    <a:lnTo>
                      <a:pt x="532" y="531"/>
                    </a:lnTo>
                    <a:lnTo>
                      <a:pt x="570" y="543"/>
                    </a:lnTo>
                    <a:lnTo>
                      <a:pt x="559" y="575"/>
                    </a:lnTo>
                    <a:lnTo>
                      <a:pt x="530" y="566"/>
                    </a:lnTo>
                    <a:lnTo>
                      <a:pt x="507" y="560"/>
                    </a:lnTo>
                    <a:lnTo>
                      <a:pt x="490" y="557"/>
                    </a:lnTo>
                    <a:lnTo>
                      <a:pt x="478" y="557"/>
                    </a:lnTo>
                    <a:lnTo>
                      <a:pt x="473" y="558"/>
                    </a:lnTo>
                    <a:lnTo>
                      <a:pt x="469" y="559"/>
                    </a:lnTo>
                    <a:lnTo>
                      <a:pt x="466" y="561"/>
                    </a:lnTo>
                    <a:lnTo>
                      <a:pt x="461" y="564"/>
                    </a:lnTo>
                    <a:lnTo>
                      <a:pt x="455" y="572"/>
                    </a:lnTo>
                    <a:lnTo>
                      <a:pt x="448" y="581"/>
                    </a:lnTo>
                    <a:lnTo>
                      <a:pt x="419" y="563"/>
                    </a:lnTo>
                    <a:close/>
                    <a:moveTo>
                      <a:pt x="579" y="566"/>
                    </a:moveTo>
                    <a:lnTo>
                      <a:pt x="573" y="579"/>
                    </a:lnTo>
                    <a:lnTo>
                      <a:pt x="559" y="575"/>
                    </a:lnTo>
                    <a:lnTo>
                      <a:pt x="564" y="559"/>
                    </a:lnTo>
                    <a:lnTo>
                      <a:pt x="579" y="566"/>
                    </a:lnTo>
                    <a:close/>
                    <a:moveTo>
                      <a:pt x="549" y="551"/>
                    </a:moveTo>
                    <a:lnTo>
                      <a:pt x="556" y="536"/>
                    </a:lnTo>
                    <a:lnTo>
                      <a:pt x="560" y="521"/>
                    </a:lnTo>
                    <a:lnTo>
                      <a:pt x="564" y="504"/>
                    </a:lnTo>
                    <a:lnTo>
                      <a:pt x="566" y="486"/>
                    </a:lnTo>
                    <a:lnTo>
                      <a:pt x="567" y="467"/>
                    </a:lnTo>
                    <a:lnTo>
                      <a:pt x="567" y="447"/>
                    </a:lnTo>
                    <a:lnTo>
                      <a:pt x="566" y="427"/>
                    </a:lnTo>
                    <a:lnTo>
                      <a:pt x="563" y="406"/>
                    </a:lnTo>
                    <a:lnTo>
                      <a:pt x="560" y="384"/>
                    </a:lnTo>
                    <a:lnTo>
                      <a:pt x="555" y="363"/>
                    </a:lnTo>
                    <a:lnTo>
                      <a:pt x="549" y="341"/>
                    </a:lnTo>
                    <a:lnTo>
                      <a:pt x="543" y="319"/>
                    </a:lnTo>
                    <a:lnTo>
                      <a:pt x="535" y="297"/>
                    </a:lnTo>
                    <a:lnTo>
                      <a:pt x="527" y="275"/>
                    </a:lnTo>
                    <a:lnTo>
                      <a:pt x="517" y="253"/>
                    </a:lnTo>
                    <a:lnTo>
                      <a:pt x="506" y="232"/>
                    </a:lnTo>
                    <a:lnTo>
                      <a:pt x="536" y="216"/>
                    </a:lnTo>
                    <a:lnTo>
                      <a:pt x="548" y="239"/>
                    </a:lnTo>
                    <a:lnTo>
                      <a:pt x="558" y="263"/>
                    </a:lnTo>
                    <a:lnTo>
                      <a:pt x="567" y="287"/>
                    </a:lnTo>
                    <a:lnTo>
                      <a:pt x="576" y="310"/>
                    </a:lnTo>
                    <a:lnTo>
                      <a:pt x="582" y="335"/>
                    </a:lnTo>
                    <a:lnTo>
                      <a:pt x="589" y="358"/>
                    </a:lnTo>
                    <a:lnTo>
                      <a:pt x="594" y="382"/>
                    </a:lnTo>
                    <a:lnTo>
                      <a:pt x="597" y="406"/>
                    </a:lnTo>
                    <a:lnTo>
                      <a:pt x="600" y="428"/>
                    </a:lnTo>
                    <a:lnTo>
                      <a:pt x="601" y="451"/>
                    </a:lnTo>
                    <a:lnTo>
                      <a:pt x="601" y="473"/>
                    </a:lnTo>
                    <a:lnTo>
                      <a:pt x="600" y="493"/>
                    </a:lnTo>
                    <a:lnTo>
                      <a:pt x="596" y="514"/>
                    </a:lnTo>
                    <a:lnTo>
                      <a:pt x="592" y="532"/>
                    </a:lnTo>
                    <a:lnTo>
                      <a:pt x="587" y="550"/>
                    </a:lnTo>
                    <a:lnTo>
                      <a:pt x="579" y="566"/>
                    </a:lnTo>
                    <a:lnTo>
                      <a:pt x="549" y="551"/>
                    </a:lnTo>
                    <a:close/>
                    <a:moveTo>
                      <a:pt x="506" y="232"/>
                    </a:moveTo>
                    <a:lnTo>
                      <a:pt x="496" y="213"/>
                    </a:lnTo>
                    <a:lnTo>
                      <a:pt x="485" y="194"/>
                    </a:lnTo>
                    <a:lnTo>
                      <a:pt x="473" y="176"/>
                    </a:lnTo>
                    <a:lnTo>
                      <a:pt x="461" y="159"/>
                    </a:lnTo>
                    <a:lnTo>
                      <a:pt x="448" y="143"/>
                    </a:lnTo>
                    <a:lnTo>
                      <a:pt x="436" y="127"/>
                    </a:lnTo>
                    <a:lnTo>
                      <a:pt x="422" y="113"/>
                    </a:lnTo>
                    <a:lnTo>
                      <a:pt x="407" y="99"/>
                    </a:lnTo>
                    <a:lnTo>
                      <a:pt x="430" y="73"/>
                    </a:lnTo>
                    <a:lnTo>
                      <a:pt x="445" y="88"/>
                    </a:lnTo>
                    <a:lnTo>
                      <a:pt x="460" y="104"/>
                    </a:lnTo>
                    <a:lnTo>
                      <a:pt x="475" y="120"/>
                    </a:lnTo>
                    <a:lnTo>
                      <a:pt x="488" y="139"/>
                    </a:lnTo>
                    <a:lnTo>
                      <a:pt x="502" y="157"/>
                    </a:lnTo>
                    <a:lnTo>
                      <a:pt x="514" y="176"/>
                    </a:lnTo>
                    <a:lnTo>
                      <a:pt x="526" y="195"/>
                    </a:lnTo>
                    <a:lnTo>
                      <a:pt x="536" y="216"/>
                    </a:lnTo>
                    <a:lnTo>
                      <a:pt x="506" y="232"/>
                    </a:lnTo>
                    <a:close/>
                    <a:moveTo>
                      <a:pt x="407" y="99"/>
                    </a:moveTo>
                    <a:lnTo>
                      <a:pt x="393" y="86"/>
                    </a:lnTo>
                    <a:lnTo>
                      <a:pt x="378" y="75"/>
                    </a:lnTo>
                    <a:lnTo>
                      <a:pt x="362" y="65"/>
                    </a:lnTo>
                    <a:lnTo>
                      <a:pt x="347" y="56"/>
                    </a:lnTo>
                    <a:lnTo>
                      <a:pt x="330" y="49"/>
                    </a:lnTo>
                    <a:lnTo>
                      <a:pt x="313" y="43"/>
                    </a:lnTo>
                    <a:lnTo>
                      <a:pt x="297" y="38"/>
                    </a:lnTo>
                    <a:lnTo>
                      <a:pt x="280" y="36"/>
                    </a:lnTo>
                    <a:lnTo>
                      <a:pt x="283" y="1"/>
                    </a:lnTo>
                    <a:lnTo>
                      <a:pt x="304" y="5"/>
                    </a:lnTo>
                    <a:lnTo>
                      <a:pt x="323" y="10"/>
                    </a:lnTo>
                    <a:lnTo>
                      <a:pt x="342" y="16"/>
                    </a:lnTo>
                    <a:lnTo>
                      <a:pt x="360" y="25"/>
                    </a:lnTo>
                    <a:lnTo>
                      <a:pt x="379" y="35"/>
                    </a:lnTo>
                    <a:lnTo>
                      <a:pt x="396" y="46"/>
                    </a:lnTo>
                    <a:lnTo>
                      <a:pt x="413" y="59"/>
                    </a:lnTo>
                    <a:lnTo>
                      <a:pt x="430" y="73"/>
                    </a:lnTo>
                    <a:lnTo>
                      <a:pt x="407" y="99"/>
                    </a:lnTo>
                    <a:close/>
                    <a:moveTo>
                      <a:pt x="283" y="1"/>
                    </a:moveTo>
                    <a:lnTo>
                      <a:pt x="303" y="4"/>
                    </a:lnTo>
                    <a:lnTo>
                      <a:pt x="283" y="1"/>
                    </a:lnTo>
                    <a:lnTo>
                      <a:pt x="281" y="19"/>
                    </a:lnTo>
                    <a:lnTo>
                      <a:pt x="283" y="1"/>
                    </a:lnTo>
                    <a:close/>
                    <a:moveTo>
                      <a:pt x="280" y="36"/>
                    </a:moveTo>
                    <a:lnTo>
                      <a:pt x="268" y="35"/>
                    </a:lnTo>
                    <a:lnTo>
                      <a:pt x="258" y="35"/>
                    </a:lnTo>
                    <a:lnTo>
                      <a:pt x="247" y="35"/>
                    </a:lnTo>
                    <a:lnTo>
                      <a:pt x="235" y="36"/>
                    </a:lnTo>
                    <a:lnTo>
                      <a:pt x="223" y="38"/>
                    </a:lnTo>
                    <a:lnTo>
                      <a:pt x="211" y="41"/>
                    </a:lnTo>
                    <a:lnTo>
                      <a:pt x="200" y="44"/>
                    </a:lnTo>
                    <a:lnTo>
                      <a:pt x="189" y="49"/>
                    </a:lnTo>
                    <a:lnTo>
                      <a:pt x="176" y="54"/>
                    </a:lnTo>
                    <a:lnTo>
                      <a:pt x="164" y="60"/>
                    </a:lnTo>
                    <a:lnTo>
                      <a:pt x="152" y="67"/>
                    </a:lnTo>
                    <a:lnTo>
                      <a:pt x="141" y="74"/>
                    </a:lnTo>
                    <a:lnTo>
                      <a:pt x="128" y="84"/>
                    </a:lnTo>
                    <a:lnTo>
                      <a:pt x="116" y="94"/>
                    </a:lnTo>
                    <a:lnTo>
                      <a:pt x="103" y="104"/>
                    </a:lnTo>
                    <a:lnTo>
                      <a:pt x="91" y="116"/>
                    </a:lnTo>
                    <a:lnTo>
                      <a:pt x="68" y="91"/>
                    </a:lnTo>
                    <a:lnTo>
                      <a:pt x="82" y="78"/>
                    </a:lnTo>
                    <a:lnTo>
                      <a:pt x="95" y="66"/>
                    </a:lnTo>
                    <a:lnTo>
                      <a:pt x="109" y="55"/>
                    </a:lnTo>
                    <a:lnTo>
                      <a:pt x="122" y="45"/>
                    </a:lnTo>
                    <a:lnTo>
                      <a:pt x="136" y="37"/>
                    </a:lnTo>
                    <a:lnTo>
                      <a:pt x="150" y="28"/>
                    </a:lnTo>
                    <a:lnTo>
                      <a:pt x="164" y="22"/>
                    </a:lnTo>
                    <a:lnTo>
                      <a:pt x="178" y="15"/>
                    </a:lnTo>
                    <a:lnTo>
                      <a:pt x="191" y="11"/>
                    </a:lnTo>
                    <a:lnTo>
                      <a:pt x="205" y="7"/>
                    </a:lnTo>
                    <a:lnTo>
                      <a:pt x="218" y="4"/>
                    </a:lnTo>
                    <a:lnTo>
                      <a:pt x="232" y="1"/>
                    </a:lnTo>
                    <a:lnTo>
                      <a:pt x="245" y="0"/>
                    </a:lnTo>
                    <a:lnTo>
                      <a:pt x="258" y="0"/>
                    </a:lnTo>
                    <a:lnTo>
                      <a:pt x="270" y="0"/>
                    </a:lnTo>
                    <a:lnTo>
                      <a:pt x="283" y="1"/>
                    </a:lnTo>
                    <a:lnTo>
                      <a:pt x="280" y="36"/>
                    </a:lnTo>
                    <a:close/>
                    <a:moveTo>
                      <a:pt x="62" y="103"/>
                    </a:moveTo>
                    <a:lnTo>
                      <a:pt x="62" y="96"/>
                    </a:lnTo>
                    <a:lnTo>
                      <a:pt x="68" y="91"/>
                    </a:lnTo>
                    <a:lnTo>
                      <a:pt x="80" y="103"/>
                    </a:lnTo>
                    <a:lnTo>
                      <a:pt x="62" y="1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8" name="Freeform 184"/>
              <p:cNvSpPr>
                <a:spLocks/>
              </p:cNvSpPr>
              <p:nvPr/>
            </p:nvSpPr>
            <p:spPr bwMode="auto">
              <a:xfrm>
                <a:off x="6100782" y="2104506"/>
                <a:ext cx="111126" cy="139699"/>
              </a:xfrm>
              <a:custGeom>
                <a:avLst/>
                <a:gdLst>
                  <a:gd name="T0" fmla="*/ 137 w 564"/>
                  <a:gd name="T1" fmla="*/ 249 h 704"/>
                  <a:gd name="T2" fmla="*/ 161 w 564"/>
                  <a:gd name="T3" fmla="*/ 228 h 704"/>
                  <a:gd name="T4" fmla="*/ 168 w 564"/>
                  <a:gd name="T5" fmla="*/ 227 h 704"/>
                  <a:gd name="T6" fmla="*/ 179 w 564"/>
                  <a:gd name="T7" fmla="*/ 235 h 704"/>
                  <a:gd name="T8" fmla="*/ 198 w 564"/>
                  <a:gd name="T9" fmla="*/ 248 h 704"/>
                  <a:gd name="T10" fmla="*/ 222 w 564"/>
                  <a:gd name="T11" fmla="*/ 253 h 704"/>
                  <a:gd name="T12" fmla="*/ 244 w 564"/>
                  <a:gd name="T13" fmla="*/ 241 h 704"/>
                  <a:gd name="T14" fmla="*/ 248 w 564"/>
                  <a:gd name="T15" fmla="*/ 217 h 704"/>
                  <a:gd name="T16" fmla="*/ 245 w 564"/>
                  <a:gd name="T17" fmla="*/ 195 h 704"/>
                  <a:gd name="T18" fmla="*/ 238 w 564"/>
                  <a:gd name="T19" fmla="*/ 175 h 704"/>
                  <a:gd name="T20" fmla="*/ 226 w 564"/>
                  <a:gd name="T21" fmla="*/ 155 h 704"/>
                  <a:gd name="T22" fmla="*/ 211 w 564"/>
                  <a:gd name="T23" fmla="*/ 138 h 704"/>
                  <a:gd name="T24" fmla="*/ 182 w 564"/>
                  <a:gd name="T25" fmla="*/ 114 h 704"/>
                  <a:gd name="T26" fmla="*/ 137 w 564"/>
                  <a:gd name="T27" fmla="*/ 86 h 704"/>
                  <a:gd name="T28" fmla="*/ 90 w 564"/>
                  <a:gd name="T29" fmla="*/ 61 h 704"/>
                  <a:gd name="T30" fmla="*/ 46 w 564"/>
                  <a:gd name="T31" fmla="*/ 40 h 704"/>
                  <a:gd name="T32" fmla="*/ 12 w 564"/>
                  <a:gd name="T33" fmla="*/ 18 h 704"/>
                  <a:gd name="T34" fmla="*/ 17 w 564"/>
                  <a:gd name="T35" fmla="*/ 4 h 704"/>
                  <a:gd name="T36" fmla="*/ 61 w 564"/>
                  <a:gd name="T37" fmla="*/ 0 h 704"/>
                  <a:gd name="T38" fmla="*/ 116 w 564"/>
                  <a:gd name="T39" fmla="*/ 1 h 704"/>
                  <a:gd name="T40" fmla="*/ 176 w 564"/>
                  <a:gd name="T41" fmla="*/ 8 h 704"/>
                  <a:gd name="T42" fmla="*/ 237 w 564"/>
                  <a:gd name="T43" fmla="*/ 19 h 704"/>
                  <a:gd name="T44" fmla="*/ 279 w 564"/>
                  <a:gd name="T45" fmla="*/ 33 h 704"/>
                  <a:gd name="T46" fmla="*/ 304 w 564"/>
                  <a:gd name="T47" fmla="*/ 44 h 704"/>
                  <a:gd name="T48" fmla="*/ 328 w 564"/>
                  <a:gd name="T49" fmla="*/ 57 h 704"/>
                  <a:gd name="T50" fmla="*/ 347 w 564"/>
                  <a:gd name="T51" fmla="*/ 72 h 704"/>
                  <a:gd name="T52" fmla="*/ 362 w 564"/>
                  <a:gd name="T53" fmla="*/ 88 h 704"/>
                  <a:gd name="T54" fmla="*/ 374 w 564"/>
                  <a:gd name="T55" fmla="*/ 106 h 704"/>
                  <a:gd name="T56" fmla="*/ 408 w 564"/>
                  <a:gd name="T57" fmla="*/ 173 h 704"/>
                  <a:gd name="T58" fmla="*/ 478 w 564"/>
                  <a:gd name="T59" fmla="*/ 300 h 704"/>
                  <a:gd name="T60" fmla="*/ 512 w 564"/>
                  <a:gd name="T61" fmla="*/ 375 h 704"/>
                  <a:gd name="T62" fmla="*/ 533 w 564"/>
                  <a:gd name="T63" fmla="*/ 426 h 704"/>
                  <a:gd name="T64" fmla="*/ 549 w 564"/>
                  <a:gd name="T65" fmla="*/ 475 h 704"/>
                  <a:gd name="T66" fmla="*/ 560 w 564"/>
                  <a:gd name="T67" fmla="*/ 523 h 704"/>
                  <a:gd name="T68" fmla="*/ 564 w 564"/>
                  <a:gd name="T69" fmla="*/ 568 h 704"/>
                  <a:gd name="T70" fmla="*/ 560 w 564"/>
                  <a:gd name="T71" fmla="*/ 609 h 704"/>
                  <a:gd name="T72" fmla="*/ 546 w 564"/>
                  <a:gd name="T73" fmla="*/ 644 h 704"/>
                  <a:gd name="T74" fmla="*/ 521 w 564"/>
                  <a:gd name="T75" fmla="*/ 672 h 704"/>
                  <a:gd name="T76" fmla="*/ 483 w 564"/>
                  <a:gd name="T77" fmla="*/ 693 h 704"/>
                  <a:gd name="T78" fmla="*/ 433 w 564"/>
                  <a:gd name="T79" fmla="*/ 702 h 704"/>
                  <a:gd name="T80" fmla="*/ 406 w 564"/>
                  <a:gd name="T81" fmla="*/ 695 h 704"/>
                  <a:gd name="T82" fmla="*/ 409 w 564"/>
                  <a:gd name="T83" fmla="*/ 671 h 704"/>
                  <a:gd name="T84" fmla="*/ 408 w 564"/>
                  <a:gd name="T85" fmla="*/ 644 h 704"/>
                  <a:gd name="T86" fmla="*/ 401 w 564"/>
                  <a:gd name="T87" fmla="*/ 615 h 704"/>
                  <a:gd name="T88" fmla="*/ 385 w 564"/>
                  <a:gd name="T89" fmla="*/ 570 h 704"/>
                  <a:gd name="T90" fmla="*/ 359 w 564"/>
                  <a:gd name="T91" fmla="*/ 516 h 704"/>
                  <a:gd name="T92" fmla="*/ 323 w 564"/>
                  <a:gd name="T93" fmla="*/ 493 h 704"/>
                  <a:gd name="T94" fmla="*/ 277 w 564"/>
                  <a:gd name="T95" fmla="*/ 490 h 704"/>
                  <a:gd name="T96" fmla="*/ 236 w 564"/>
                  <a:gd name="T97" fmla="*/ 481 h 704"/>
                  <a:gd name="T98" fmla="*/ 209 w 564"/>
                  <a:gd name="T99" fmla="*/ 471 h 704"/>
                  <a:gd name="T100" fmla="*/ 193 w 564"/>
                  <a:gd name="T101" fmla="*/ 461 h 704"/>
                  <a:gd name="T102" fmla="*/ 178 w 564"/>
                  <a:gd name="T103" fmla="*/ 449 h 704"/>
                  <a:gd name="T104" fmla="*/ 164 w 564"/>
                  <a:gd name="T105" fmla="*/ 435 h 704"/>
                  <a:gd name="T106" fmla="*/ 152 w 564"/>
                  <a:gd name="T107" fmla="*/ 419 h 704"/>
                  <a:gd name="T108" fmla="*/ 141 w 564"/>
                  <a:gd name="T109" fmla="*/ 401 h 704"/>
                  <a:gd name="T110" fmla="*/ 132 w 564"/>
                  <a:gd name="T111" fmla="*/ 378 h 704"/>
                  <a:gd name="T112" fmla="*/ 123 w 564"/>
                  <a:gd name="T113" fmla="*/ 354 h 704"/>
                  <a:gd name="T114" fmla="*/ 112 w 564"/>
                  <a:gd name="T115" fmla="*/ 311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4" h="704">
                    <a:moveTo>
                      <a:pt x="107" y="278"/>
                    </a:moveTo>
                    <a:lnTo>
                      <a:pt x="137" y="249"/>
                    </a:lnTo>
                    <a:lnTo>
                      <a:pt x="155" y="233"/>
                    </a:lnTo>
                    <a:lnTo>
                      <a:pt x="161" y="228"/>
                    </a:lnTo>
                    <a:lnTo>
                      <a:pt x="165" y="227"/>
                    </a:lnTo>
                    <a:lnTo>
                      <a:pt x="168" y="227"/>
                    </a:lnTo>
                    <a:lnTo>
                      <a:pt x="171" y="228"/>
                    </a:lnTo>
                    <a:lnTo>
                      <a:pt x="179" y="235"/>
                    </a:lnTo>
                    <a:lnTo>
                      <a:pt x="190" y="243"/>
                    </a:lnTo>
                    <a:lnTo>
                      <a:pt x="198" y="248"/>
                    </a:lnTo>
                    <a:lnTo>
                      <a:pt x="209" y="251"/>
                    </a:lnTo>
                    <a:lnTo>
                      <a:pt x="222" y="253"/>
                    </a:lnTo>
                    <a:lnTo>
                      <a:pt x="240" y="253"/>
                    </a:lnTo>
                    <a:lnTo>
                      <a:pt x="244" y="241"/>
                    </a:lnTo>
                    <a:lnTo>
                      <a:pt x="246" y="228"/>
                    </a:lnTo>
                    <a:lnTo>
                      <a:pt x="248" y="217"/>
                    </a:lnTo>
                    <a:lnTo>
                      <a:pt x="248" y="206"/>
                    </a:lnTo>
                    <a:lnTo>
                      <a:pt x="245" y="195"/>
                    </a:lnTo>
                    <a:lnTo>
                      <a:pt x="242" y="184"/>
                    </a:lnTo>
                    <a:lnTo>
                      <a:pt x="238" y="175"/>
                    </a:lnTo>
                    <a:lnTo>
                      <a:pt x="233" y="165"/>
                    </a:lnTo>
                    <a:lnTo>
                      <a:pt x="226" y="155"/>
                    </a:lnTo>
                    <a:lnTo>
                      <a:pt x="219" y="147"/>
                    </a:lnTo>
                    <a:lnTo>
                      <a:pt x="211" y="138"/>
                    </a:lnTo>
                    <a:lnTo>
                      <a:pt x="201" y="130"/>
                    </a:lnTo>
                    <a:lnTo>
                      <a:pt x="182" y="114"/>
                    </a:lnTo>
                    <a:lnTo>
                      <a:pt x="160" y="100"/>
                    </a:lnTo>
                    <a:lnTo>
                      <a:pt x="137" y="86"/>
                    </a:lnTo>
                    <a:lnTo>
                      <a:pt x="114" y="73"/>
                    </a:lnTo>
                    <a:lnTo>
                      <a:pt x="90" y="61"/>
                    </a:lnTo>
                    <a:lnTo>
                      <a:pt x="67" y="50"/>
                    </a:lnTo>
                    <a:lnTo>
                      <a:pt x="46" y="40"/>
                    </a:lnTo>
                    <a:lnTo>
                      <a:pt x="28" y="29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17" y="4"/>
                    </a:lnTo>
                    <a:lnTo>
                      <a:pt x="37" y="1"/>
                    </a:lnTo>
                    <a:lnTo>
                      <a:pt x="61" y="0"/>
                    </a:lnTo>
                    <a:lnTo>
                      <a:pt x="88" y="0"/>
                    </a:lnTo>
                    <a:lnTo>
                      <a:pt x="116" y="1"/>
                    </a:lnTo>
                    <a:lnTo>
                      <a:pt x="146" y="3"/>
                    </a:lnTo>
                    <a:lnTo>
                      <a:pt x="176" y="8"/>
                    </a:lnTo>
                    <a:lnTo>
                      <a:pt x="207" y="13"/>
                    </a:lnTo>
                    <a:lnTo>
                      <a:pt x="237" y="19"/>
                    </a:lnTo>
                    <a:lnTo>
                      <a:pt x="266" y="28"/>
                    </a:lnTo>
                    <a:lnTo>
                      <a:pt x="279" y="33"/>
                    </a:lnTo>
                    <a:lnTo>
                      <a:pt x="293" y="39"/>
                    </a:lnTo>
                    <a:lnTo>
                      <a:pt x="304" y="44"/>
                    </a:lnTo>
                    <a:lnTo>
                      <a:pt x="316" y="50"/>
                    </a:lnTo>
                    <a:lnTo>
                      <a:pt x="328" y="57"/>
                    </a:lnTo>
                    <a:lnTo>
                      <a:pt x="338" y="64"/>
                    </a:lnTo>
                    <a:lnTo>
                      <a:pt x="347" y="72"/>
                    </a:lnTo>
                    <a:lnTo>
                      <a:pt x="356" y="79"/>
                    </a:lnTo>
                    <a:lnTo>
                      <a:pt x="362" y="88"/>
                    </a:lnTo>
                    <a:lnTo>
                      <a:pt x="369" y="97"/>
                    </a:lnTo>
                    <a:lnTo>
                      <a:pt x="374" y="106"/>
                    </a:lnTo>
                    <a:lnTo>
                      <a:pt x="377" y="116"/>
                    </a:lnTo>
                    <a:lnTo>
                      <a:pt x="408" y="173"/>
                    </a:lnTo>
                    <a:lnTo>
                      <a:pt x="453" y="253"/>
                    </a:lnTo>
                    <a:lnTo>
                      <a:pt x="478" y="300"/>
                    </a:lnTo>
                    <a:lnTo>
                      <a:pt x="502" y="349"/>
                    </a:lnTo>
                    <a:lnTo>
                      <a:pt x="512" y="375"/>
                    </a:lnTo>
                    <a:lnTo>
                      <a:pt x="523" y="400"/>
                    </a:lnTo>
                    <a:lnTo>
                      <a:pt x="533" y="426"/>
                    </a:lnTo>
                    <a:lnTo>
                      <a:pt x="541" y="450"/>
                    </a:lnTo>
                    <a:lnTo>
                      <a:pt x="549" y="475"/>
                    </a:lnTo>
                    <a:lnTo>
                      <a:pt x="555" y="500"/>
                    </a:lnTo>
                    <a:lnTo>
                      <a:pt x="560" y="523"/>
                    </a:lnTo>
                    <a:lnTo>
                      <a:pt x="563" y="547"/>
                    </a:lnTo>
                    <a:lnTo>
                      <a:pt x="564" y="568"/>
                    </a:lnTo>
                    <a:lnTo>
                      <a:pt x="563" y="590"/>
                    </a:lnTo>
                    <a:lnTo>
                      <a:pt x="560" y="609"/>
                    </a:lnTo>
                    <a:lnTo>
                      <a:pt x="554" y="627"/>
                    </a:lnTo>
                    <a:lnTo>
                      <a:pt x="546" y="644"/>
                    </a:lnTo>
                    <a:lnTo>
                      <a:pt x="535" y="659"/>
                    </a:lnTo>
                    <a:lnTo>
                      <a:pt x="521" y="672"/>
                    </a:lnTo>
                    <a:lnTo>
                      <a:pt x="504" y="683"/>
                    </a:lnTo>
                    <a:lnTo>
                      <a:pt x="483" y="693"/>
                    </a:lnTo>
                    <a:lnTo>
                      <a:pt x="460" y="699"/>
                    </a:lnTo>
                    <a:lnTo>
                      <a:pt x="433" y="702"/>
                    </a:lnTo>
                    <a:lnTo>
                      <a:pt x="402" y="704"/>
                    </a:lnTo>
                    <a:lnTo>
                      <a:pt x="406" y="695"/>
                    </a:lnTo>
                    <a:lnTo>
                      <a:pt x="408" y="683"/>
                    </a:lnTo>
                    <a:lnTo>
                      <a:pt x="409" y="671"/>
                    </a:lnTo>
                    <a:lnTo>
                      <a:pt x="409" y="658"/>
                    </a:lnTo>
                    <a:lnTo>
                      <a:pt x="408" y="644"/>
                    </a:lnTo>
                    <a:lnTo>
                      <a:pt x="405" y="630"/>
                    </a:lnTo>
                    <a:lnTo>
                      <a:pt x="401" y="615"/>
                    </a:lnTo>
                    <a:lnTo>
                      <a:pt x="397" y="600"/>
                    </a:lnTo>
                    <a:lnTo>
                      <a:pt x="385" y="570"/>
                    </a:lnTo>
                    <a:lnTo>
                      <a:pt x="373" y="542"/>
                    </a:lnTo>
                    <a:lnTo>
                      <a:pt x="359" y="516"/>
                    </a:lnTo>
                    <a:lnTo>
                      <a:pt x="347" y="493"/>
                    </a:lnTo>
                    <a:lnTo>
                      <a:pt x="323" y="493"/>
                    </a:lnTo>
                    <a:lnTo>
                      <a:pt x="299" y="492"/>
                    </a:lnTo>
                    <a:lnTo>
                      <a:pt x="277" y="490"/>
                    </a:lnTo>
                    <a:lnTo>
                      <a:pt x="256" y="486"/>
                    </a:lnTo>
                    <a:lnTo>
                      <a:pt x="236" y="481"/>
                    </a:lnTo>
                    <a:lnTo>
                      <a:pt x="218" y="474"/>
                    </a:lnTo>
                    <a:lnTo>
                      <a:pt x="209" y="471"/>
                    </a:lnTo>
                    <a:lnTo>
                      <a:pt x="200" y="466"/>
                    </a:lnTo>
                    <a:lnTo>
                      <a:pt x="193" y="461"/>
                    </a:lnTo>
                    <a:lnTo>
                      <a:pt x="185" y="456"/>
                    </a:lnTo>
                    <a:lnTo>
                      <a:pt x="178" y="449"/>
                    </a:lnTo>
                    <a:lnTo>
                      <a:pt x="171" y="443"/>
                    </a:lnTo>
                    <a:lnTo>
                      <a:pt x="164" y="435"/>
                    </a:lnTo>
                    <a:lnTo>
                      <a:pt x="157" y="428"/>
                    </a:lnTo>
                    <a:lnTo>
                      <a:pt x="152" y="419"/>
                    </a:lnTo>
                    <a:lnTo>
                      <a:pt x="147" y="411"/>
                    </a:lnTo>
                    <a:lnTo>
                      <a:pt x="141" y="401"/>
                    </a:lnTo>
                    <a:lnTo>
                      <a:pt x="136" y="390"/>
                    </a:lnTo>
                    <a:lnTo>
                      <a:pt x="132" y="378"/>
                    </a:lnTo>
                    <a:lnTo>
                      <a:pt x="127" y="367"/>
                    </a:lnTo>
                    <a:lnTo>
                      <a:pt x="123" y="354"/>
                    </a:lnTo>
                    <a:lnTo>
                      <a:pt x="119" y="341"/>
                    </a:lnTo>
                    <a:lnTo>
                      <a:pt x="112" y="311"/>
                    </a:lnTo>
                    <a:lnTo>
                      <a:pt x="107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9" name="Freeform 185"/>
              <p:cNvSpPr>
                <a:spLocks noEditPoints="1"/>
              </p:cNvSpPr>
              <p:nvPr/>
            </p:nvSpPr>
            <p:spPr bwMode="auto">
              <a:xfrm>
                <a:off x="6094430" y="2101330"/>
                <a:ext cx="120649" cy="146051"/>
              </a:xfrm>
              <a:custGeom>
                <a:avLst/>
                <a:gdLst>
                  <a:gd name="T0" fmla="*/ 196 w 613"/>
                  <a:gd name="T1" fmla="*/ 224 h 738"/>
                  <a:gd name="T2" fmla="*/ 196 w 613"/>
                  <a:gd name="T3" fmla="*/ 261 h 738"/>
                  <a:gd name="T4" fmla="*/ 220 w 613"/>
                  <a:gd name="T5" fmla="*/ 238 h 738"/>
                  <a:gd name="T6" fmla="*/ 272 w 613"/>
                  <a:gd name="T7" fmla="*/ 253 h 738"/>
                  <a:gd name="T8" fmla="*/ 211 w 613"/>
                  <a:gd name="T9" fmla="*/ 274 h 738"/>
                  <a:gd name="T10" fmla="*/ 284 w 613"/>
                  <a:gd name="T11" fmla="*/ 287 h 738"/>
                  <a:gd name="T12" fmla="*/ 260 w 613"/>
                  <a:gd name="T13" fmla="*/ 249 h 738"/>
                  <a:gd name="T14" fmla="*/ 257 w 613"/>
                  <a:gd name="T15" fmla="*/ 208 h 738"/>
                  <a:gd name="T16" fmla="*/ 197 w 613"/>
                  <a:gd name="T17" fmla="*/ 140 h 738"/>
                  <a:gd name="T18" fmla="*/ 156 w 613"/>
                  <a:gd name="T19" fmla="*/ 77 h 738"/>
                  <a:gd name="T20" fmla="*/ 268 w 613"/>
                  <a:gd name="T21" fmla="*/ 156 h 738"/>
                  <a:gd name="T22" fmla="*/ 296 w 613"/>
                  <a:gd name="T23" fmla="*/ 210 h 738"/>
                  <a:gd name="T24" fmla="*/ 291 w 613"/>
                  <a:gd name="T25" fmla="*/ 266 h 738"/>
                  <a:gd name="T26" fmla="*/ 45 w 613"/>
                  <a:gd name="T27" fmla="*/ 57 h 738"/>
                  <a:gd name="T28" fmla="*/ 57 w 613"/>
                  <a:gd name="T29" fmla="*/ 23 h 738"/>
                  <a:gd name="T30" fmla="*/ 20 w 613"/>
                  <a:gd name="T31" fmla="*/ 37 h 738"/>
                  <a:gd name="T32" fmla="*/ 28 w 613"/>
                  <a:gd name="T33" fmla="*/ 8 h 738"/>
                  <a:gd name="T34" fmla="*/ 31 w 613"/>
                  <a:gd name="T35" fmla="*/ 7 h 738"/>
                  <a:gd name="T36" fmla="*/ 182 w 613"/>
                  <a:gd name="T37" fmla="*/ 3 h 738"/>
                  <a:gd name="T38" fmla="*/ 151 w 613"/>
                  <a:gd name="T39" fmla="*/ 35 h 738"/>
                  <a:gd name="T40" fmla="*/ 31 w 613"/>
                  <a:gd name="T41" fmla="*/ 7 h 738"/>
                  <a:gd name="T42" fmla="*/ 346 w 613"/>
                  <a:gd name="T43" fmla="*/ 47 h 738"/>
                  <a:gd name="T44" fmla="*/ 408 w 613"/>
                  <a:gd name="T45" fmla="*/ 94 h 738"/>
                  <a:gd name="T46" fmla="*/ 385 w 613"/>
                  <a:gd name="T47" fmla="*/ 120 h 738"/>
                  <a:gd name="T48" fmla="*/ 336 w 613"/>
                  <a:gd name="T49" fmla="*/ 80 h 738"/>
                  <a:gd name="T50" fmla="*/ 392 w 613"/>
                  <a:gd name="T51" fmla="*/ 136 h 738"/>
                  <a:gd name="T52" fmla="*/ 425 w 613"/>
                  <a:gd name="T53" fmla="*/ 126 h 738"/>
                  <a:gd name="T54" fmla="*/ 393 w 613"/>
                  <a:gd name="T55" fmla="*/ 140 h 738"/>
                  <a:gd name="T56" fmla="*/ 431 w 613"/>
                  <a:gd name="T57" fmla="*/ 137 h 738"/>
                  <a:gd name="T58" fmla="*/ 407 w 613"/>
                  <a:gd name="T59" fmla="*/ 165 h 738"/>
                  <a:gd name="T60" fmla="*/ 504 w 613"/>
                  <a:gd name="T61" fmla="*/ 270 h 738"/>
                  <a:gd name="T62" fmla="*/ 597 w 613"/>
                  <a:gd name="T63" fmla="*/ 483 h 738"/>
                  <a:gd name="T64" fmla="*/ 578 w 613"/>
                  <a:gd name="T65" fmla="*/ 564 h 738"/>
                  <a:gd name="T66" fmla="*/ 535 w 613"/>
                  <a:gd name="T67" fmla="*/ 412 h 738"/>
                  <a:gd name="T68" fmla="*/ 455 w 613"/>
                  <a:gd name="T69" fmla="*/ 181 h 738"/>
                  <a:gd name="T70" fmla="*/ 598 w 613"/>
                  <a:gd name="T71" fmla="*/ 660 h 738"/>
                  <a:gd name="T72" fmla="*/ 535 w 613"/>
                  <a:gd name="T73" fmla="*/ 720 h 738"/>
                  <a:gd name="T74" fmla="*/ 434 w 613"/>
                  <a:gd name="T75" fmla="*/ 704 h 738"/>
                  <a:gd name="T76" fmla="*/ 527 w 613"/>
                  <a:gd name="T77" fmla="*/ 685 h 738"/>
                  <a:gd name="T78" fmla="*/ 571 w 613"/>
                  <a:gd name="T79" fmla="*/ 633 h 738"/>
                  <a:gd name="T80" fmla="*/ 434 w 613"/>
                  <a:gd name="T81" fmla="*/ 738 h 738"/>
                  <a:gd name="T82" fmla="*/ 422 w 613"/>
                  <a:gd name="T83" fmla="*/ 704 h 738"/>
                  <a:gd name="T84" fmla="*/ 417 w 613"/>
                  <a:gd name="T85" fmla="*/ 637 h 738"/>
                  <a:gd name="T86" fmla="*/ 459 w 613"/>
                  <a:gd name="T87" fmla="*/ 676 h 738"/>
                  <a:gd name="T88" fmla="*/ 448 w 613"/>
                  <a:gd name="T89" fmla="*/ 730 h 738"/>
                  <a:gd name="T90" fmla="*/ 445 w 613"/>
                  <a:gd name="T91" fmla="*/ 612 h 738"/>
                  <a:gd name="T92" fmla="*/ 394 w 613"/>
                  <a:gd name="T93" fmla="*/ 503 h 738"/>
                  <a:gd name="T94" fmla="*/ 379 w 613"/>
                  <a:gd name="T95" fmla="*/ 493 h 738"/>
                  <a:gd name="T96" fmla="*/ 354 w 613"/>
                  <a:gd name="T97" fmla="*/ 527 h 738"/>
                  <a:gd name="T98" fmla="*/ 232 w 613"/>
                  <a:gd name="T99" fmla="*/ 503 h 738"/>
                  <a:gd name="T100" fmla="*/ 242 w 613"/>
                  <a:gd name="T101" fmla="*/ 468 h 738"/>
                  <a:gd name="T102" fmla="*/ 333 w 613"/>
                  <a:gd name="T103" fmla="*/ 492 h 738"/>
                  <a:gd name="T104" fmla="*/ 192 w 613"/>
                  <a:gd name="T105" fmla="*/ 473 h 738"/>
                  <a:gd name="T106" fmla="*/ 153 w 613"/>
                  <a:gd name="T107" fmla="*/ 416 h 738"/>
                  <a:gd name="T108" fmla="*/ 123 w 613"/>
                  <a:gd name="T109" fmla="*/ 297 h 738"/>
                  <a:gd name="T110" fmla="*/ 187 w 613"/>
                  <a:gd name="T111" fmla="*/ 408 h 738"/>
                  <a:gd name="T112" fmla="*/ 221 w 613"/>
                  <a:gd name="T113" fmla="*/ 453 h 738"/>
                  <a:gd name="T114" fmla="*/ 139 w 613"/>
                  <a:gd name="T115" fmla="*/ 295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13" h="738">
                    <a:moveTo>
                      <a:pt x="127" y="283"/>
                    </a:moveTo>
                    <a:lnTo>
                      <a:pt x="150" y="260"/>
                    </a:lnTo>
                    <a:lnTo>
                      <a:pt x="168" y="243"/>
                    </a:lnTo>
                    <a:lnTo>
                      <a:pt x="181" y="232"/>
                    </a:lnTo>
                    <a:lnTo>
                      <a:pt x="192" y="226"/>
                    </a:lnTo>
                    <a:lnTo>
                      <a:pt x="196" y="224"/>
                    </a:lnTo>
                    <a:lnTo>
                      <a:pt x="199" y="224"/>
                    </a:lnTo>
                    <a:lnTo>
                      <a:pt x="202" y="224"/>
                    </a:lnTo>
                    <a:lnTo>
                      <a:pt x="206" y="225"/>
                    </a:lnTo>
                    <a:lnTo>
                      <a:pt x="212" y="230"/>
                    </a:lnTo>
                    <a:lnTo>
                      <a:pt x="220" y="238"/>
                    </a:lnTo>
                    <a:lnTo>
                      <a:pt x="196" y="261"/>
                    </a:lnTo>
                    <a:lnTo>
                      <a:pt x="195" y="263"/>
                    </a:lnTo>
                    <a:lnTo>
                      <a:pt x="191" y="268"/>
                    </a:lnTo>
                    <a:lnTo>
                      <a:pt x="178" y="281"/>
                    </a:lnTo>
                    <a:lnTo>
                      <a:pt x="152" y="306"/>
                    </a:lnTo>
                    <a:lnTo>
                      <a:pt x="127" y="283"/>
                    </a:lnTo>
                    <a:close/>
                    <a:moveTo>
                      <a:pt x="220" y="238"/>
                    </a:moveTo>
                    <a:lnTo>
                      <a:pt x="226" y="242"/>
                    </a:lnTo>
                    <a:lnTo>
                      <a:pt x="235" y="248"/>
                    </a:lnTo>
                    <a:lnTo>
                      <a:pt x="241" y="250"/>
                    </a:lnTo>
                    <a:lnTo>
                      <a:pt x="250" y="252"/>
                    </a:lnTo>
                    <a:lnTo>
                      <a:pt x="259" y="253"/>
                    </a:lnTo>
                    <a:lnTo>
                      <a:pt x="272" y="253"/>
                    </a:lnTo>
                    <a:lnTo>
                      <a:pt x="272" y="287"/>
                    </a:lnTo>
                    <a:lnTo>
                      <a:pt x="255" y="287"/>
                    </a:lnTo>
                    <a:lnTo>
                      <a:pt x="240" y="285"/>
                    </a:lnTo>
                    <a:lnTo>
                      <a:pt x="228" y="282"/>
                    </a:lnTo>
                    <a:lnTo>
                      <a:pt x="218" y="279"/>
                    </a:lnTo>
                    <a:lnTo>
                      <a:pt x="211" y="274"/>
                    </a:lnTo>
                    <a:lnTo>
                      <a:pt x="205" y="270"/>
                    </a:lnTo>
                    <a:lnTo>
                      <a:pt x="199" y="266"/>
                    </a:lnTo>
                    <a:lnTo>
                      <a:pt x="196" y="261"/>
                    </a:lnTo>
                    <a:lnTo>
                      <a:pt x="220" y="238"/>
                    </a:lnTo>
                    <a:close/>
                    <a:moveTo>
                      <a:pt x="288" y="276"/>
                    </a:moveTo>
                    <a:lnTo>
                      <a:pt x="284" y="287"/>
                    </a:lnTo>
                    <a:lnTo>
                      <a:pt x="272" y="287"/>
                    </a:lnTo>
                    <a:lnTo>
                      <a:pt x="272" y="270"/>
                    </a:lnTo>
                    <a:lnTo>
                      <a:pt x="288" y="276"/>
                    </a:lnTo>
                    <a:close/>
                    <a:moveTo>
                      <a:pt x="256" y="265"/>
                    </a:moveTo>
                    <a:lnTo>
                      <a:pt x="258" y="256"/>
                    </a:lnTo>
                    <a:lnTo>
                      <a:pt x="260" y="249"/>
                    </a:lnTo>
                    <a:lnTo>
                      <a:pt x="261" y="241"/>
                    </a:lnTo>
                    <a:lnTo>
                      <a:pt x="262" y="235"/>
                    </a:lnTo>
                    <a:lnTo>
                      <a:pt x="261" y="227"/>
                    </a:lnTo>
                    <a:lnTo>
                      <a:pt x="261" y="221"/>
                    </a:lnTo>
                    <a:lnTo>
                      <a:pt x="259" y="214"/>
                    </a:lnTo>
                    <a:lnTo>
                      <a:pt x="257" y="208"/>
                    </a:lnTo>
                    <a:lnTo>
                      <a:pt x="252" y="195"/>
                    </a:lnTo>
                    <a:lnTo>
                      <a:pt x="244" y="183"/>
                    </a:lnTo>
                    <a:lnTo>
                      <a:pt x="235" y="171"/>
                    </a:lnTo>
                    <a:lnTo>
                      <a:pt x="223" y="161"/>
                    </a:lnTo>
                    <a:lnTo>
                      <a:pt x="211" y="150"/>
                    </a:lnTo>
                    <a:lnTo>
                      <a:pt x="197" y="140"/>
                    </a:lnTo>
                    <a:lnTo>
                      <a:pt x="182" y="131"/>
                    </a:lnTo>
                    <a:lnTo>
                      <a:pt x="167" y="122"/>
                    </a:lnTo>
                    <a:lnTo>
                      <a:pt x="136" y="105"/>
                    </a:lnTo>
                    <a:lnTo>
                      <a:pt x="106" y="89"/>
                    </a:lnTo>
                    <a:lnTo>
                      <a:pt x="121" y="59"/>
                    </a:lnTo>
                    <a:lnTo>
                      <a:pt x="156" y="77"/>
                    </a:lnTo>
                    <a:lnTo>
                      <a:pt x="192" y="96"/>
                    </a:lnTo>
                    <a:lnTo>
                      <a:pt x="210" y="107"/>
                    </a:lnTo>
                    <a:lnTo>
                      <a:pt x="226" y="119"/>
                    </a:lnTo>
                    <a:lnTo>
                      <a:pt x="241" y="131"/>
                    </a:lnTo>
                    <a:lnTo>
                      <a:pt x="256" y="142"/>
                    </a:lnTo>
                    <a:lnTo>
                      <a:pt x="268" y="156"/>
                    </a:lnTo>
                    <a:lnTo>
                      <a:pt x="278" y="170"/>
                    </a:lnTo>
                    <a:lnTo>
                      <a:pt x="283" y="178"/>
                    </a:lnTo>
                    <a:lnTo>
                      <a:pt x="287" y="185"/>
                    </a:lnTo>
                    <a:lnTo>
                      <a:pt x="290" y="194"/>
                    </a:lnTo>
                    <a:lnTo>
                      <a:pt x="294" y="201"/>
                    </a:lnTo>
                    <a:lnTo>
                      <a:pt x="296" y="210"/>
                    </a:lnTo>
                    <a:lnTo>
                      <a:pt x="297" y="219"/>
                    </a:lnTo>
                    <a:lnTo>
                      <a:pt x="297" y="227"/>
                    </a:lnTo>
                    <a:lnTo>
                      <a:pt x="297" y="237"/>
                    </a:lnTo>
                    <a:lnTo>
                      <a:pt x="296" y="246"/>
                    </a:lnTo>
                    <a:lnTo>
                      <a:pt x="295" y="256"/>
                    </a:lnTo>
                    <a:lnTo>
                      <a:pt x="291" y="266"/>
                    </a:lnTo>
                    <a:lnTo>
                      <a:pt x="288" y="276"/>
                    </a:lnTo>
                    <a:lnTo>
                      <a:pt x="256" y="265"/>
                    </a:lnTo>
                    <a:close/>
                    <a:moveTo>
                      <a:pt x="106" y="89"/>
                    </a:moveTo>
                    <a:lnTo>
                      <a:pt x="79" y="76"/>
                    </a:lnTo>
                    <a:lnTo>
                      <a:pt x="55" y="63"/>
                    </a:lnTo>
                    <a:lnTo>
                      <a:pt x="45" y="57"/>
                    </a:lnTo>
                    <a:lnTo>
                      <a:pt x="35" y="50"/>
                    </a:lnTo>
                    <a:lnTo>
                      <a:pt x="27" y="44"/>
                    </a:lnTo>
                    <a:lnTo>
                      <a:pt x="20" y="37"/>
                    </a:lnTo>
                    <a:lnTo>
                      <a:pt x="44" y="13"/>
                    </a:lnTo>
                    <a:lnTo>
                      <a:pt x="50" y="18"/>
                    </a:lnTo>
                    <a:lnTo>
                      <a:pt x="57" y="23"/>
                    </a:lnTo>
                    <a:lnTo>
                      <a:pt x="65" y="29"/>
                    </a:lnTo>
                    <a:lnTo>
                      <a:pt x="75" y="34"/>
                    </a:lnTo>
                    <a:lnTo>
                      <a:pt x="96" y="46"/>
                    </a:lnTo>
                    <a:lnTo>
                      <a:pt x="121" y="59"/>
                    </a:lnTo>
                    <a:lnTo>
                      <a:pt x="106" y="89"/>
                    </a:lnTo>
                    <a:close/>
                    <a:moveTo>
                      <a:pt x="20" y="37"/>
                    </a:moveTo>
                    <a:lnTo>
                      <a:pt x="0" y="17"/>
                    </a:lnTo>
                    <a:lnTo>
                      <a:pt x="27" y="8"/>
                    </a:lnTo>
                    <a:lnTo>
                      <a:pt x="32" y="26"/>
                    </a:lnTo>
                    <a:lnTo>
                      <a:pt x="20" y="37"/>
                    </a:lnTo>
                    <a:close/>
                    <a:moveTo>
                      <a:pt x="27" y="8"/>
                    </a:moveTo>
                    <a:lnTo>
                      <a:pt x="28" y="8"/>
                    </a:lnTo>
                    <a:lnTo>
                      <a:pt x="31" y="7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7" y="42"/>
                    </a:lnTo>
                    <a:lnTo>
                      <a:pt x="27" y="8"/>
                    </a:lnTo>
                    <a:close/>
                    <a:moveTo>
                      <a:pt x="31" y="7"/>
                    </a:moveTo>
                    <a:lnTo>
                      <a:pt x="49" y="4"/>
                    </a:lnTo>
                    <a:lnTo>
                      <a:pt x="70" y="1"/>
                    </a:lnTo>
                    <a:lnTo>
                      <a:pt x="96" y="0"/>
                    </a:lnTo>
                    <a:lnTo>
                      <a:pt x="123" y="0"/>
                    </a:lnTo>
                    <a:lnTo>
                      <a:pt x="152" y="1"/>
                    </a:lnTo>
                    <a:lnTo>
                      <a:pt x="182" y="3"/>
                    </a:lnTo>
                    <a:lnTo>
                      <a:pt x="213" y="7"/>
                    </a:lnTo>
                    <a:lnTo>
                      <a:pt x="244" y="13"/>
                    </a:lnTo>
                    <a:lnTo>
                      <a:pt x="237" y="47"/>
                    </a:lnTo>
                    <a:lnTo>
                      <a:pt x="208" y="42"/>
                    </a:lnTo>
                    <a:lnTo>
                      <a:pt x="180" y="37"/>
                    </a:lnTo>
                    <a:lnTo>
                      <a:pt x="151" y="35"/>
                    </a:lnTo>
                    <a:lnTo>
                      <a:pt x="124" y="34"/>
                    </a:lnTo>
                    <a:lnTo>
                      <a:pt x="99" y="34"/>
                    </a:lnTo>
                    <a:lnTo>
                      <a:pt x="76" y="35"/>
                    </a:lnTo>
                    <a:lnTo>
                      <a:pt x="57" y="37"/>
                    </a:lnTo>
                    <a:lnTo>
                      <a:pt x="39" y="41"/>
                    </a:lnTo>
                    <a:lnTo>
                      <a:pt x="31" y="7"/>
                    </a:lnTo>
                    <a:close/>
                    <a:moveTo>
                      <a:pt x="244" y="13"/>
                    </a:moveTo>
                    <a:lnTo>
                      <a:pt x="275" y="20"/>
                    </a:lnTo>
                    <a:lnTo>
                      <a:pt x="305" y="30"/>
                    </a:lnTo>
                    <a:lnTo>
                      <a:pt x="319" y="35"/>
                    </a:lnTo>
                    <a:lnTo>
                      <a:pt x="333" y="41"/>
                    </a:lnTo>
                    <a:lnTo>
                      <a:pt x="346" y="47"/>
                    </a:lnTo>
                    <a:lnTo>
                      <a:pt x="359" y="53"/>
                    </a:lnTo>
                    <a:lnTo>
                      <a:pt x="371" y="61"/>
                    </a:lnTo>
                    <a:lnTo>
                      <a:pt x="381" y="68"/>
                    </a:lnTo>
                    <a:lnTo>
                      <a:pt x="391" y="77"/>
                    </a:lnTo>
                    <a:lnTo>
                      <a:pt x="401" y="86"/>
                    </a:lnTo>
                    <a:lnTo>
                      <a:pt x="408" y="94"/>
                    </a:lnTo>
                    <a:lnTo>
                      <a:pt x="415" y="105"/>
                    </a:lnTo>
                    <a:lnTo>
                      <a:pt x="420" y="115"/>
                    </a:lnTo>
                    <a:lnTo>
                      <a:pt x="424" y="125"/>
                    </a:lnTo>
                    <a:lnTo>
                      <a:pt x="392" y="136"/>
                    </a:lnTo>
                    <a:lnTo>
                      <a:pt x="389" y="127"/>
                    </a:lnTo>
                    <a:lnTo>
                      <a:pt x="385" y="120"/>
                    </a:lnTo>
                    <a:lnTo>
                      <a:pt x="378" y="112"/>
                    </a:lnTo>
                    <a:lnTo>
                      <a:pt x="372" y="105"/>
                    </a:lnTo>
                    <a:lnTo>
                      <a:pt x="364" y="98"/>
                    </a:lnTo>
                    <a:lnTo>
                      <a:pt x="356" y="92"/>
                    </a:lnTo>
                    <a:lnTo>
                      <a:pt x="347" y="86"/>
                    </a:lnTo>
                    <a:lnTo>
                      <a:pt x="336" y="80"/>
                    </a:lnTo>
                    <a:lnTo>
                      <a:pt x="315" y="70"/>
                    </a:lnTo>
                    <a:lnTo>
                      <a:pt x="290" y="61"/>
                    </a:lnTo>
                    <a:lnTo>
                      <a:pt x="265" y="53"/>
                    </a:lnTo>
                    <a:lnTo>
                      <a:pt x="237" y="47"/>
                    </a:lnTo>
                    <a:lnTo>
                      <a:pt x="244" y="13"/>
                    </a:lnTo>
                    <a:close/>
                    <a:moveTo>
                      <a:pt x="392" y="136"/>
                    </a:moveTo>
                    <a:lnTo>
                      <a:pt x="392" y="135"/>
                    </a:lnTo>
                    <a:lnTo>
                      <a:pt x="392" y="136"/>
                    </a:lnTo>
                    <a:lnTo>
                      <a:pt x="408" y="131"/>
                    </a:lnTo>
                    <a:lnTo>
                      <a:pt x="392" y="136"/>
                    </a:lnTo>
                    <a:close/>
                    <a:moveTo>
                      <a:pt x="424" y="125"/>
                    </a:moveTo>
                    <a:lnTo>
                      <a:pt x="425" y="126"/>
                    </a:lnTo>
                    <a:lnTo>
                      <a:pt x="425" y="129"/>
                    </a:lnTo>
                    <a:lnTo>
                      <a:pt x="392" y="138"/>
                    </a:lnTo>
                    <a:lnTo>
                      <a:pt x="392" y="137"/>
                    </a:lnTo>
                    <a:lnTo>
                      <a:pt x="392" y="136"/>
                    </a:lnTo>
                    <a:lnTo>
                      <a:pt x="424" y="125"/>
                    </a:lnTo>
                    <a:close/>
                    <a:moveTo>
                      <a:pt x="393" y="140"/>
                    </a:moveTo>
                    <a:lnTo>
                      <a:pt x="393" y="139"/>
                    </a:lnTo>
                    <a:lnTo>
                      <a:pt x="392" y="138"/>
                    </a:lnTo>
                    <a:lnTo>
                      <a:pt x="409" y="133"/>
                    </a:lnTo>
                    <a:lnTo>
                      <a:pt x="393" y="140"/>
                    </a:lnTo>
                    <a:close/>
                    <a:moveTo>
                      <a:pt x="424" y="125"/>
                    </a:moveTo>
                    <a:lnTo>
                      <a:pt x="431" y="137"/>
                    </a:lnTo>
                    <a:lnTo>
                      <a:pt x="437" y="150"/>
                    </a:lnTo>
                    <a:lnTo>
                      <a:pt x="446" y="165"/>
                    </a:lnTo>
                    <a:lnTo>
                      <a:pt x="455" y="181"/>
                    </a:lnTo>
                    <a:lnTo>
                      <a:pt x="425" y="198"/>
                    </a:lnTo>
                    <a:lnTo>
                      <a:pt x="416" y="181"/>
                    </a:lnTo>
                    <a:lnTo>
                      <a:pt x="407" y="165"/>
                    </a:lnTo>
                    <a:lnTo>
                      <a:pt x="400" y="152"/>
                    </a:lnTo>
                    <a:lnTo>
                      <a:pt x="393" y="140"/>
                    </a:lnTo>
                    <a:lnTo>
                      <a:pt x="424" y="125"/>
                    </a:lnTo>
                    <a:close/>
                    <a:moveTo>
                      <a:pt x="455" y="181"/>
                    </a:moveTo>
                    <a:lnTo>
                      <a:pt x="479" y="223"/>
                    </a:lnTo>
                    <a:lnTo>
                      <a:pt x="504" y="270"/>
                    </a:lnTo>
                    <a:lnTo>
                      <a:pt x="530" y="320"/>
                    </a:lnTo>
                    <a:lnTo>
                      <a:pt x="556" y="374"/>
                    </a:lnTo>
                    <a:lnTo>
                      <a:pt x="568" y="402"/>
                    </a:lnTo>
                    <a:lnTo>
                      <a:pt x="579" y="430"/>
                    </a:lnTo>
                    <a:lnTo>
                      <a:pt x="588" y="457"/>
                    </a:lnTo>
                    <a:lnTo>
                      <a:pt x="597" y="483"/>
                    </a:lnTo>
                    <a:lnTo>
                      <a:pt x="603" y="510"/>
                    </a:lnTo>
                    <a:lnTo>
                      <a:pt x="609" y="537"/>
                    </a:lnTo>
                    <a:lnTo>
                      <a:pt x="612" y="562"/>
                    </a:lnTo>
                    <a:lnTo>
                      <a:pt x="613" y="586"/>
                    </a:lnTo>
                    <a:lnTo>
                      <a:pt x="579" y="586"/>
                    </a:lnTo>
                    <a:lnTo>
                      <a:pt x="578" y="564"/>
                    </a:lnTo>
                    <a:lnTo>
                      <a:pt x="574" y="539"/>
                    </a:lnTo>
                    <a:lnTo>
                      <a:pt x="569" y="516"/>
                    </a:lnTo>
                    <a:lnTo>
                      <a:pt x="563" y="490"/>
                    </a:lnTo>
                    <a:lnTo>
                      <a:pt x="554" y="464"/>
                    </a:lnTo>
                    <a:lnTo>
                      <a:pt x="545" y="437"/>
                    </a:lnTo>
                    <a:lnTo>
                      <a:pt x="535" y="412"/>
                    </a:lnTo>
                    <a:lnTo>
                      <a:pt x="523" y="385"/>
                    </a:lnTo>
                    <a:lnTo>
                      <a:pt x="498" y="333"/>
                    </a:lnTo>
                    <a:lnTo>
                      <a:pt x="473" y="284"/>
                    </a:lnTo>
                    <a:lnTo>
                      <a:pt x="448" y="239"/>
                    </a:lnTo>
                    <a:lnTo>
                      <a:pt x="425" y="198"/>
                    </a:lnTo>
                    <a:lnTo>
                      <a:pt x="455" y="181"/>
                    </a:lnTo>
                    <a:close/>
                    <a:moveTo>
                      <a:pt x="613" y="586"/>
                    </a:moveTo>
                    <a:lnTo>
                      <a:pt x="613" y="602"/>
                    </a:lnTo>
                    <a:lnTo>
                      <a:pt x="611" y="617"/>
                    </a:lnTo>
                    <a:lnTo>
                      <a:pt x="608" y="632"/>
                    </a:lnTo>
                    <a:lnTo>
                      <a:pt x="604" y="647"/>
                    </a:lnTo>
                    <a:lnTo>
                      <a:pt x="598" y="660"/>
                    </a:lnTo>
                    <a:lnTo>
                      <a:pt x="592" y="673"/>
                    </a:lnTo>
                    <a:lnTo>
                      <a:pt x="583" y="685"/>
                    </a:lnTo>
                    <a:lnTo>
                      <a:pt x="573" y="696"/>
                    </a:lnTo>
                    <a:lnTo>
                      <a:pt x="563" y="705"/>
                    </a:lnTo>
                    <a:lnTo>
                      <a:pt x="549" y="714"/>
                    </a:lnTo>
                    <a:lnTo>
                      <a:pt x="535" y="720"/>
                    </a:lnTo>
                    <a:lnTo>
                      <a:pt x="518" y="727"/>
                    </a:lnTo>
                    <a:lnTo>
                      <a:pt x="499" y="732"/>
                    </a:lnTo>
                    <a:lnTo>
                      <a:pt x="480" y="735"/>
                    </a:lnTo>
                    <a:lnTo>
                      <a:pt x="458" y="737"/>
                    </a:lnTo>
                    <a:lnTo>
                      <a:pt x="434" y="738"/>
                    </a:lnTo>
                    <a:lnTo>
                      <a:pt x="434" y="704"/>
                    </a:lnTo>
                    <a:lnTo>
                      <a:pt x="453" y="703"/>
                    </a:lnTo>
                    <a:lnTo>
                      <a:pt x="470" y="702"/>
                    </a:lnTo>
                    <a:lnTo>
                      <a:pt x="488" y="699"/>
                    </a:lnTo>
                    <a:lnTo>
                      <a:pt x="502" y="696"/>
                    </a:lnTo>
                    <a:lnTo>
                      <a:pt x="515" y="690"/>
                    </a:lnTo>
                    <a:lnTo>
                      <a:pt x="527" y="685"/>
                    </a:lnTo>
                    <a:lnTo>
                      <a:pt x="538" y="678"/>
                    </a:lnTo>
                    <a:lnTo>
                      <a:pt x="547" y="671"/>
                    </a:lnTo>
                    <a:lnTo>
                      <a:pt x="555" y="662"/>
                    </a:lnTo>
                    <a:lnTo>
                      <a:pt x="562" y="654"/>
                    </a:lnTo>
                    <a:lnTo>
                      <a:pt x="567" y="644"/>
                    </a:lnTo>
                    <a:lnTo>
                      <a:pt x="571" y="633"/>
                    </a:lnTo>
                    <a:lnTo>
                      <a:pt x="574" y="623"/>
                    </a:lnTo>
                    <a:lnTo>
                      <a:pt x="578" y="611"/>
                    </a:lnTo>
                    <a:lnTo>
                      <a:pt x="579" y="598"/>
                    </a:lnTo>
                    <a:lnTo>
                      <a:pt x="579" y="586"/>
                    </a:lnTo>
                    <a:lnTo>
                      <a:pt x="613" y="586"/>
                    </a:lnTo>
                    <a:close/>
                    <a:moveTo>
                      <a:pt x="434" y="738"/>
                    </a:moveTo>
                    <a:lnTo>
                      <a:pt x="403" y="738"/>
                    </a:lnTo>
                    <a:lnTo>
                      <a:pt x="419" y="713"/>
                    </a:lnTo>
                    <a:lnTo>
                      <a:pt x="434" y="721"/>
                    </a:lnTo>
                    <a:lnTo>
                      <a:pt x="434" y="738"/>
                    </a:lnTo>
                    <a:close/>
                    <a:moveTo>
                      <a:pt x="419" y="713"/>
                    </a:moveTo>
                    <a:lnTo>
                      <a:pt x="422" y="704"/>
                    </a:lnTo>
                    <a:lnTo>
                      <a:pt x="424" y="696"/>
                    </a:lnTo>
                    <a:lnTo>
                      <a:pt x="425" y="685"/>
                    </a:lnTo>
                    <a:lnTo>
                      <a:pt x="424" y="674"/>
                    </a:lnTo>
                    <a:lnTo>
                      <a:pt x="422" y="661"/>
                    </a:lnTo>
                    <a:lnTo>
                      <a:pt x="420" y="650"/>
                    </a:lnTo>
                    <a:lnTo>
                      <a:pt x="417" y="637"/>
                    </a:lnTo>
                    <a:lnTo>
                      <a:pt x="413" y="623"/>
                    </a:lnTo>
                    <a:lnTo>
                      <a:pt x="445" y="612"/>
                    </a:lnTo>
                    <a:lnTo>
                      <a:pt x="450" y="629"/>
                    </a:lnTo>
                    <a:lnTo>
                      <a:pt x="454" y="645"/>
                    </a:lnTo>
                    <a:lnTo>
                      <a:pt x="458" y="661"/>
                    </a:lnTo>
                    <a:lnTo>
                      <a:pt x="459" y="676"/>
                    </a:lnTo>
                    <a:lnTo>
                      <a:pt x="459" y="691"/>
                    </a:lnTo>
                    <a:lnTo>
                      <a:pt x="458" y="705"/>
                    </a:lnTo>
                    <a:lnTo>
                      <a:pt x="455" y="712"/>
                    </a:lnTo>
                    <a:lnTo>
                      <a:pt x="453" y="718"/>
                    </a:lnTo>
                    <a:lnTo>
                      <a:pt x="451" y="725"/>
                    </a:lnTo>
                    <a:lnTo>
                      <a:pt x="448" y="730"/>
                    </a:lnTo>
                    <a:lnTo>
                      <a:pt x="419" y="713"/>
                    </a:lnTo>
                    <a:close/>
                    <a:moveTo>
                      <a:pt x="445" y="612"/>
                    </a:moveTo>
                    <a:lnTo>
                      <a:pt x="426" y="558"/>
                    </a:lnTo>
                    <a:lnTo>
                      <a:pt x="445" y="612"/>
                    </a:lnTo>
                    <a:lnTo>
                      <a:pt x="429" y="617"/>
                    </a:lnTo>
                    <a:lnTo>
                      <a:pt x="445" y="612"/>
                    </a:lnTo>
                    <a:close/>
                    <a:moveTo>
                      <a:pt x="413" y="623"/>
                    </a:moveTo>
                    <a:lnTo>
                      <a:pt x="402" y="594"/>
                    </a:lnTo>
                    <a:lnTo>
                      <a:pt x="389" y="566"/>
                    </a:lnTo>
                    <a:lnTo>
                      <a:pt x="376" y="540"/>
                    </a:lnTo>
                    <a:lnTo>
                      <a:pt x="364" y="519"/>
                    </a:lnTo>
                    <a:lnTo>
                      <a:pt x="394" y="503"/>
                    </a:lnTo>
                    <a:lnTo>
                      <a:pt x="407" y="525"/>
                    </a:lnTo>
                    <a:lnTo>
                      <a:pt x="420" y="552"/>
                    </a:lnTo>
                    <a:lnTo>
                      <a:pt x="433" y="582"/>
                    </a:lnTo>
                    <a:lnTo>
                      <a:pt x="445" y="612"/>
                    </a:lnTo>
                    <a:lnTo>
                      <a:pt x="413" y="623"/>
                    </a:lnTo>
                    <a:close/>
                    <a:moveTo>
                      <a:pt x="379" y="493"/>
                    </a:moveTo>
                    <a:lnTo>
                      <a:pt x="390" y="493"/>
                    </a:lnTo>
                    <a:lnTo>
                      <a:pt x="394" y="503"/>
                    </a:lnTo>
                    <a:lnTo>
                      <a:pt x="379" y="510"/>
                    </a:lnTo>
                    <a:lnTo>
                      <a:pt x="379" y="493"/>
                    </a:lnTo>
                    <a:close/>
                    <a:moveTo>
                      <a:pt x="379" y="527"/>
                    </a:moveTo>
                    <a:lnTo>
                      <a:pt x="354" y="527"/>
                    </a:lnTo>
                    <a:lnTo>
                      <a:pt x="328" y="526"/>
                    </a:lnTo>
                    <a:lnTo>
                      <a:pt x="304" y="523"/>
                    </a:lnTo>
                    <a:lnTo>
                      <a:pt x="283" y="520"/>
                    </a:lnTo>
                    <a:lnTo>
                      <a:pt x="261" y="513"/>
                    </a:lnTo>
                    <a:lnTo>
                      <a:pt x="242" y="507"/>
                    </a:lnTo>
                    <a:lnTo>
                      <a:pt x="232" y="503"/>
                    </a:lnTo>
                    <a:lnTo>
                      <a:pt x="224" y="497"/>
                    </a:lnTo>
                    <a:lnTo>
                      <a:pt x="215" y="492"/>
                    </a:lnTo>
                    <a:lnTo>
                      <a:pt x="207" y="485"/>
                    </a:lnTo>
                    <a:lnTo>
                      <a:pt x="228" y="459"/>
                    </a:lnTo>
                    <a:lnTo>
                      <a:pt x="235" y="464"/>
                    </a:lnTo>
                    <a:lnTo>
                      <a:pt x="242" y="468"/>
                    </a:lnTo>
                    <a:lnTo>
                      <a:pt x="250" y="473"/>
                    </a:lnTo>
                    <a:lnTo>
                      <a:pt x="257" y="476"/>
                    </a:lnTo>
                    <a:lnTo>
                      <a:pt x="274" y="482"/>
                    </a:lnTo>
                    <a:lnTo>
                      <a:pt x="292" y="487"/>
                    </a:lnTo>
                    <a:lnTo>
                      <a:pt x="313" y="490"/>
                    </a:lnTo>
                    <a:lnTo>
                      <a:pt x="333" y="492"/>
                    </a:lnTo>
                    <a:lnTo>
                      <a:pt x="356" y="493"/>
                    </a:lnTo>
                    <a:lnTo>
                      <a:pt x="379" y="493"/>
                    </a:lnTo>
                    <a:lnTo>
                      <a:pt x="379" y="527"/>
                    </a:lnTo>
                    <a:close/>
                    <a:moveTo>
                      <a:pt x="207" y="485"/>
                    </a:moveTo>
                    <a:lnTo>
                      <a:pt x="199" y="479"/>
                    </a:lnTo>
                    <a:lnTo>
                      <a:pt x="192" y="473"/>
                    </a:lnTo>
                    <a:lnTo>
                      <a:pt x="184" y="464"/>
                    </a:lnTo>
                    <a:lnTo>
                      <a:pt x="177" y="457"/>
                    </a:lnTo>
                    <a:lnTo>
                      <a:pt x="170" y="447"/>
                    </a:lnTo>
                    <a:lnTo>
                      <a:pt x="165" y="437"/>
                    </a:lnTo>
                    <a:lnTo>
                      <a:pt x="158" y="427"/>
                    </a:lnTo>
                    <a:lnTo>
                      <a:pt x="153" y="416"/>
                    </a:lnTo>
                    <a:lnTo>
                      <a:pt x="148" y="404"/>
                    </a:lnTo>
                    <a:lnTo>
                      <a:pt x="143" y="391"/>
                    </a:lnTo>
                    <a:lnTo>
                      <a:pt x="139" y="377"/>
                    </a:lnTo>
                    <a:lnTo>
                      <a:pt x="135" y="363"/>
                    </a:lnTo>
                    <a:lnTo>
                      <a:pt x="128" y="332"/>
                    </a:lnTo>
                    <a:lnTo>
                      <a:pt x="123" y="297"/>
                    </a:lnTo>
                    <a:lnTo>
                      <a:pt x="156" y="293"/>
                    </a:lnTo>
                    <a:lnTo>
                      <a:pt x="162" y="324"/>
                    </a:lnTo>
                    <a:lnTo>
                      <a:pt x="167" y="351"/>
                    </a:lnTo>
                    <a:lnTo>
                      <a:pt x="174" y="376"/>
                    </a:lnTo>
                    <a:lnTo>
                      <a:pt x="183" y="399"/>
                    </a:lnTo>
                    <a:lnTo>
                      <a:pt x="187" y="408"/>
                    </a:lnTo>
                    <a:lnTo>
                      <a:pt x="193" y="417"/>
                    </a:lnTo>
                    <a:lnTo>
                      <a:pt x="197" y="425"/>
                    </a:lnTo>
                    <a:lnTo>
                      <a:pt x="203" y="434"/>
                    </a:lnTo>
                    <a:lnTo>
                      <a:pt x="209" y="440"/>
                    </a:lnTo>
                    <a:lnTo>
                      <a:pt x="215" y="447"/>
                    </a:lnTo>
                    <a:lnTo>
                      <a:pt x="221" y="453"/>
                    </a:lnTo>
                    <a:lnTo>
                      <a:pt x="228" y="459"/>
                    </a:lnTo>
                    <a:lnTo>
                      <a:pt x="207" y="485"/>
                    </a:lnTo>
                    <a:close/>
                    <a:moveTo>
                      <a:pt x="123" y="297"/>
                    </a:moveTo>
                    <a:lnTo>
                      <a:pt x="122" y="288"/>
                    </a:lnTo>
                    <a:lnTo>
                      <a:pt x="127" y="283"/>
                    </a:lnTo>
                    <a:lnTo>
                      <a:pt x="139" y="295"/>
                    </a:lnTo>
                    <a:lnTo>
                      <a:pt x="123" y="2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0" name="Freeform 186"/>
              <p:cNvSpPr>
                <a:spLocks/>
              </p:cNvSpPr>
              <p:nvPr/>
            </p:nvSpPr>
            <p:spPr bwMode="auto">
              <a:xfrm>
                <a:off x="5387992" y="2877618"/>
                <a:ext cx="514351" cy="415926"/>
              </a:xfrm>
              <a:custGeom>
                <a:avLst/>
                <a:gdLst>
                  <a:gd name="T0" fmla="*/ 2346 w 2593"/>
                  <a:gd name="T1" fmla="*/ 977 h 2097"/>
                  <a:gd name="T2" fmla="*/ 2331 w 2593"/>
                  <a:gd name="T3" fmla="*/ 930 h 2097"/>
                  <a:gd name="T4" fmla="*/ 2276 w 2593"/>
                  <a:gd name="T5" fmla="*/ 885 h 2097"/>
                  <a:gd name="T6" fmla="*/ 2217 w 2593"/>
                  <a:gd name="T7" fmla="*/ 832 h 2097"/>
                  <a:gd name="T8" fmla="*/ 2248 w 2593"/>
                  <a:gd name="T9" fmla="*/ 774 h 2097"/>
                  <a:gd name="T10" fmla="*/ 2313 w 2593"/>
                  <a:gd name="T11" fmla="*/ 697 h 2097"/>
                  <a:gd name="T12" fmla="*/ 2330 w 2593"/>
                  <a:gd name="T13" fmla="*/ 633 h 2097"/>
                  <a:gd name="T14" fmla="*/ 2331 w 2593"/>
                  <a:gd name="T15" fmla="*/ 533 h 2097"/>
                  <a:gd name="T16" fmla="*/ 2314 w 2593"/>
                  <a:gd name="T17" fmla="*/ 415 h 2097"/>
                  <a:gd name="T18" fmla="*/ 2246 w 2593"/>
                  <a:gd name="T19" fmla="*/ 201 h 2097"/>
                  <a:gd name="T20" fmla="*/ 2198 w 2593"/>
                  <a:gd name="T21" fmla="*/ 104 h 2097"/>
                  <a:gd name="T22" fmla="*/ 2146 w 2593"/>
                  <a:gd name="T23" fmla="*/ 37 h 2097"/>
                  <a:gd name="T24" fmla="*/ 1583 w 2593"/>
                  <a:gd name="T25" fmla="*/ 85 h 2097"/>
                  <a:gd name="T26" fmla="*/ 1414 w 2593"/>
                  <a:gd name="T27" fmla="*/ 98 h 2097"/>
                  <a:gd name="T28" fmla="*/ 1247 w 2593"/>
                  <a:gd name="T29" fmla="*/ 127 h 2097"/>
                  <a:gd name="T30" fmla="*/ 1117 w 2593"/>
                  <a:gd name="T31" fmla="*/ 156 h 2097"/>
                  <a:gd name="T32" fmla="*/ 1043 w 2593"/>
                  <a:gd name="T33" fmla="*/ 115 h 2097"/>
                  <a:gd name="T34" fmla="*/ 938 w 2593"/>
                  <a:gd name="T35" fmla="*/ 21 h 2097"/>
                  <a:gd name="T36" fmla="*/ 831 w 2593"/>
                  <a:gd name="T37" fmla="*/ 13 h 2097"/>
                  <a:gd name="T38" fmla="*/ 714 w 2593"/>
                  <a:gd name="T39" fmla="*/ 59 h 2097"/>
                  <a:gd name="T40" fmla="*/ 542 w 2593"/>
                  <a:gd name="T41" fmla="*/ 157 h 2097"/>
                  <a:gd name="T42" fmla="*/ 243 w 2593"/>
                  <a:gd name="T43" fmla="*/ 345 h 2097"/>
                  <a:gd name="T44" fmla="*/ 177 w 2593"/>
                  <a:gd name="T45" fmla="*/ 374 h 2097"/>
                  <a:gd name="T46" fmla="*/ 131 w 2593"/>
                  <a:gd name="T47" fmla="*/ 405 h 2097"/>
                  <a:gd name="T48" fmla="*/ 49 w 2593"/>
                  <a:gd name="T49" fmla="*/ 500 h 2097"/>
                  <a:gd name="T50" fmla="*/ 58 w 2593"/>
                  <a:gd name="T51" fmla="*/ 702 h 2097"/>
                  <a:gd name="T52" fmla="*/ 24 w 2593"/>
                  <a:gd name="T53" fmla="*/ 772 h 2097"/>
                  <a:gd name="T54" fmla="*/ 0 w 2593"/>
                  <a:gd name="T55" fmla="*/ 852 h 2097"/>
                  <a:gd name="T56" fmla="*/ 170 w 2593"/>
                  <a:gd name="T57" fmla="*/ 1257 h 2097"/>
                  <a:gd name="T58" fmla="*/ 197 w 2593"/>
                  <a:gd name="T59" fmla="*/ 1390 h 2097"/>
                  <a:gd name="T60" fmla="*/ 244 w 2593"/>
                  <a:gd name="T61" fmla="*/ 1523 h 2097"/>
                  <a:gd name="T62" fmla="*/ 291 w 2593"/>
                  <a:gd name="T63" fmla="*/ 1593 h 2097"/>
                  <a:gd name="T64" fmla="*/ 351 w 2593"/>
                  <a:gd name="T65" fmla="*/ 1640 h 2097"/>
                  <a:gd name="T66" fmla="*/ 420 w 2593"/>
                  <a:gd name="T67" fmla="*/ 1669 h 2097"/>
                  <a:gd name="T68" fmla="*/ 491 w 2593"/>
                  <a:gd name="T69" fmla="*/ 1680 h 2097"/>
                  <a:gd name="T70" fmla="*/ 559 w 2593"/>
                  <a:gd name="T71" fmla="*/ 1675 h 2097"/>
                  <a:gd name="T72" fmla="*/ 622 w 2593"/>
                  <a:gd name="T73" fmla="*/ 1656 h 2097"/>
                  <a:gd name="T74" fmla="*/ 693 w 2593"/>
                  <a:gd name="T75" fmla="*/ 1820 h 2097"/>
                  <a:gd name="T76" fmla="*/ 711 w 2593"/>
                  <a:gd name="T77" fmla="*/ 1842 h 2097"/>
                  <a:gd name="T78" fmla="*/ 743 w 2593"/>
                  <a:gd name="T79" fmla="*/ 1822 h 2097"/>
                  <a:gd name="T80" fmla="*/ 779 w 2593"/>
                  <a:gd name="T81" fmla="*/ 1773 h 2097"/>
                  <a:gd name="T82" fmla="*/ 832 w 2593"/>
                  <a:gd name="T83" fmla="*/ 1756 h 2097"/>
                  <a:gd name="T84" fmla="*/ 938 w 2593"/>
                  <a:gd name="T85" fmla="*/ 1779 h 2097"/>
                  <a:gd name="T86" fmla="*/ 1001 w 2593"/>
                  <a:gd name="T87" fmla="*/ 1822 h 2097"/>
                  <a:gd name="T88" fmla="*/ 1028 w 2593"/>
                  <a:gd name="T89" fmla="*/ 1861 h 2097"/>
                  <a:gd name="T90" fmla="*/ 1043 w 2593"/>
                  <a:gd name="T91" fmla="*/ 1911 h 2097"/>
                  <a:gd name="T92" fmla="*/ 1256 w 2593"/>
                  <a:gd name="T93" fmla="*/ 1995 h 2097"/>
                  <a:gd name="T94" fmla="*/ 1323 w 2593"/>
                  <a:gd name="T95" fmla="*/ 2024 h 2097"/>
                  <a:gd name="T96" fmla="*/ 1901 w 2593"/>
                  <a:gd name="T97" fmla="*/ 1999 h 2097"/>
                  <a:gd name="T98" fmla="*/ 1998 w 2593"/>
                  <a:gd name="T99" fmla="*/ 1979 h 2097"/>
                  <a:gd name="T100" fmla="*/ 2041 w 2593"/>
                  <a:gd name="T101" fmla="*/ 1982 h 2097"/>
                  <a:gd name="T102" fmla="*/ 2056 w 2593"/>
                  <a:gd name="T103" fmla="*/ 2007 h 2097"/>
                  <a:gd name="T104" fmla="*/ 2040 w 2593"/>
                  <a:gd name="T105" fmla="*/ 2034 h 2097"/>
                  <a:gd name="T106" fmla="*/ 2022 w 2593"/>
                  <a:gd name="T107" fmla="*/ 2057 h 2097"/>
                  <a:gd name="T108" fmla="*/ 2580 w 2593"/>
                  <a:gd name="T109" fmla="*/ 1418 h 2097"/>
                  <a:gd name="T110" fmla="*/ 2507 w 2593"/>
                  <a:gd name="T111" fmla="*/ 1238 h 2097"/>
                  <a:gd name="T112" fmla="*/ 2448 w 2593"/>
                  <a:gd name="T113" fmla="*/ 1135 h 2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93" h="2097">
                    <a:moveTo>
                      <a:pt x="2332" y="1024"/>
                    </a:moveTo>
                    <a:lnTo>
                      <a:pt x="2339" y="1007"/>
                    </a:lnTo>
                    <a:lnTo>
                      <a:pt x="2344" y="991"/>
                    </a:lnTo>
                    <a:lnTo>
                      <a:pt x="2345" y="985"/>
                    </a:lnTo>
                    <a:lnTo>
                      <a:pt x="2346" y="977"/>
                    </a:lnTo>
                    <a:lnTo>
                      <a:pt x="2346" y="971"/>
                    </a:lnTo>
                    <a:lnTo>
                      <a:pt x="2345" y="965"/>
                    </a:lnTo>
                    <a:lnTo>
                      <a:pt x="2343" y="952"/>
                    </a:lnTo>
                    <a:lnTo>
                      <a:pt x="2337" y="941"/>
                    </a:lnTo>
                    <a:lnTo>
                      <a:pt x="2331" y="930"/>
                    </a:lnTo>
                    <a:lnTo>
                      <a:pt x="2323" y="920"/>
                    </a:lnTo>
                    <a:lnTo>
                      <a:pt x="2314" y="911"/>
                    </a:lnTo>
                    <a:lnTo>
                      <a:pt x="2302" y="901"/>
                    </a:lnTo>
                    <a:lnTo>
                      <a:pt x="2290" y="893"/>
                    </a:lnTo>
                    <a:lnTo>
                      <a:pt x="2276" y="885"/>
                    </a:lnTo>
                    <a:lnTo>
                      <a:pt x="2247" y="869"/>
                    </a:lnTo>
                    <a:lnTo>
                      <a:pt x="2215" y="852"/>
                    </a:lnTo>
                    <a:lnTo>
                      <a:pt x="2215" y="846"/>
                    </a:lnTo>
                    <a:lnTo>
                      <a:pt x="2216" y="838"/>
                    </a:lnTo>
                    <a:lnTo>
                      <a:pt x="2217" y="832"/>
                    </a:lnTo>
                    <a:lnTo>
                      <a:pt x="2219" y="824"/>
                    </a:lnTo>
                    <a:lnTo>
                      <a:pt x="2225" y="811"/>
                    </a:lnTo>
                    <a:lnTo>
                      <a:pt x="2231" y="798"/>
                    </a:lnTo>
                    <a:lnTo>
                      <a:pt x="2240" y="786"/>
                    </a:lnTo>
                    <a:lnTo>
                      <a:pt x="2248" y="774"/>
                    </a:lnTo>
                    <a:lnTo>
                      <a:pt x="2259" y="762"/>
                    </a:lnTo>
                    <a:lnTo>
                      <a:pt x="2269" y="750"/>
                    </a:lnTo>
                    <a:lnTo>
                      <a:pt x="2288" y="729"/>
                    </a:lnTo>
                    <a:lnTo>
                      <a:pt x="2305" y="707"/>
                    </a:lnTo>
                    <a:lnTo>
                      <a:pt x="2313" y="697"/>
                    </a:lnTo>
                    <a:lnTo>
                      <a:pt x="2318" y="687"/>
                    </a:lnTo>
                    <a:lnTo>
                      <a:pt x="2321" y="676"/>
                    </a:lnTo>
                    <a:lnTo>
                      <a:pt x="2322" y="667"/>
                    </a:lnTo>
                    <a:lnTo>
                      <a:pt x="2327" y="651"/>
                    </a:lnTo>
                    <a:lnTo>
                      <a:pt x="2330" y="633"/>
                    </a:lnTo>
                    <a:lnTo>
                      <a:pt x="2332" y="615"/>
                    </a:lnTo>
                    <a:lnTo>
                      <a:pt x="2333" y="596"/>
                    </a:lnTo>
                    <a:lnTo>
                      <a:pt x="2333" y="575"/>
                    </a:lnTo>
                    <a:lnTo>
                      <a:pt x="2333" y="554"/>
                    </a:lnTo>
                    <a:lnTo>
                      <a:pt x="2331" y="533"/>
                    </a:lnTo>
                    <a:lnTo>
                      <a:pt x="2329" y="510"/>
                    </a:lnTo>
                    <a:lnTo>
                      <a:pt x="2327" y="487"/>
                    </a:lnTo>
                    <a:lnTo>
                      <a:pt x="2322" y="463"/>
                    </a:lnTo>
                    <a:lnTo>
                      <a:pt x="2318" y="439"/>
                    </a:lnTo>
                    <a:lnTo>
                      <a:pt x="2314" y="415"/>
                    </a:lnTo>
                    <a:lnTo>
                      <a:pt x="2302" y="365"/>
                    </a:lnTo>
                    <a:lnTo>
                      <a:pt x="2288" y="317"/>
                    </a:lnTo>
                    <a:lnTo>
                      <a:pt x="2273" y="269"/>
                    </a:lnTo>
                    <a:lnTo>
                      <a:pt x="2256" y="223"/>
                    </a:lnTo>
                    <a:lnTo>
                      <a:pt x="2246" y="201"/>
                    </a:lnTo>
                    <a:lnTo>
                      <a:pt x="2238" y="180"/>
                    </a:lnTo>
                    <a:lnTo>
                      <a:pt x="2228" y="158"/>
                    </a:lnTo>
                    <a:lnTo>
                      <a:pt x="2218" y="139"/>
                    </a:lnTo>
                    <a:lnTo>
                      <a:pt x="2208" y="121"/>
                    </a:lnTo>
                    <a:lnTo>
                      <a:pt x="2198" y="104"/>
                    </a:lnTo>
                    <a:lnTo>
                      <a:pt x="2187" y="88"/>
                    </a:lnTo>
                    <a:lnTo>
                      <a:pt x="2178" y="73"/>
                    </a:lnTo>
                    <a:lnTo>
                      <a:pt x="2167" y="60"/>
                    </a:lnTo>
                    <a:lnTo>
                      <a:pt x="2157" y="48"/>
                    </a:lnTo>
                    <a:lnTo>
                      <a:pt x="2146" y="37"/>
                    </a:lnTo>
                    <a:lnTo>
                      <a:pt x="2137" y="30"/>
                    </a:lnTo>
                    <a:lnTo>
                      <a:pt x="1685" y="167"/>
                    </a:lnTo>
                    <a:lnTo>
                      <a:pt x="1647" y="83"/>
                    </a:lnTo>
                    <a:lnTo>
                      <a:pt x="1616" y="83"/>
                    </a:lnTo>
                    <a:lnTo>
                      <a:pt x="1583" y="85"/>
                    </a:lnTo>
                    <a:lnTo>
                      <a:pt x="1550" y="87"/>
                    </a:lnTo>
                    <a:lnTo>
                      <a:pt x="1517" y="88"/>
                    </a:lnTo>
                    <a:lnTo>
                      <a:pt x="1483" y="91"/>
                    </a:lnTo>
                    <a:lnTo>
                      <a:pt x="1448" y="94"/>
                    </a:lnTo>
                    <a:lnTo>
                      <a:pt x="1414" y="98"/>
                    </a:lnTo>
                    <a:lnTo>
                      <a:pt x="1380" y="103"/>
                    </a:lnTo>
                    <a:lnTo>
                      <a:pt x="1345" y="108"/>
                    </a:lnTo>
                    <a:lnTo>
                      <a:pt x="1312" y="113"/>
                    </a:lnTo>
                    <a:lnTo>
                      <a:pt x="1279" y="120"/>
                    </a:lnTo>
                    <a:lnTo>
                      <a:pt x="1247" y="127"/>
                    </a:lnTo>
                    <a:lnTo>
                      <a:pt x="1217" y="135"/>
                    </a:lnTo>
                    <a:lnTo>
                      <a:pt x="1187" y="143"/>
                    </a:lnTo>
                    <a:lnTo>
                      <a:pt x="1159" y="152"/>
                    </a:lnTo>
                    <a:lnTo>
                      <a:pt x="1132" y="162"/>
                    </a:lnTo>
                    <a:lnTo>
                      <a:pt x="1117" y="156"/>
                    </a:lnTo>
                    <a:lnTo>
                      <a:pt x="1102" y="150"/>
                    </a:lnTo>
                    <a:lnTo>
                      <a:pt x="1087" y="142"/>
                    </a:lnTo>
                    <a:lnTo>
                      <a:pt x="1073" y="134"/>
                    </a:lnTo>
                    <a:lnTo>
                      <a:pt x="1058" y="124"/>
                    </a:lnTo>
                    <a:lnTo>
                      <a:pt x="1043" y="115"/>
                    </a:lnTo>
                    <a:lnTo>
                      <a:pt x="1029" y="104"/>
                    </a:lnTo>
                    <a:lnTo>
                      <a:pt x="1015" y="92"/>
                    </a:lnTo>
                    <a:lnTo>
                      <a:pt x="987" y="68"/>
                    </a:lnTo>
                    <a:lnTo>
                      <a:pt x="962" y="45"/>
                    </a:lnTo>
                    <a:lnTo>
                      <a:pt x="938" y="21"/>
                    </a:lnTo>
                    <a:lnTo>
                      <a:pt x="917" y="0"/>
                    </a:lnTo>
                    <a:lnTo>
                      <a:pt x="895" y="1"/>
                    </a:lnTo>
                    <a:lnTo>
                      <a:pt x="875" y="3"/>
                    </a:lnTo>
                    <a:lnTo>
                      <a:pt x="853" y="7"/>
                    </a:lnTo>
                    <a:lnTo>
                      <a:pt x="831" y="13"/>
                    </a:lnTo>
                    <a:lnTo>
                      <a:pt x="808" y="20"/>
                    </a:lnTo>
                    <a:lnTo>
                      <a:pt x="785" y="28"/>
                    </a:lnTo>
                    <a:lnTo>
                      <a:pt x="762" y="37"/>
                    </a:lnTo>
                    <a:lnTo>
                      <a:pt x="737" y="47"/>
                    </a:lnTo>
                    <a:lnTo>
                      <a:pt x="714" y="59"/>
                    </a:lnTo>
                    <a:lnTo>
                      <a:pt x="689" y="71"/>
                    </a:lnTo>
                    <a:lnTo>
                      <a:pt x="666" y="83"/>
                    </a:lnTo>
                    <a:lnTo>
                      <a:pt x="641" y="97"/>
                    </a:lnTo>
                    <a:lnTo>
                      <a:pt x="592" y="126"/>
                    </a:lnTo>
                    <a:lnTo>
                      <a:pt x="542" y="157"/>
                    </a:lnTo>
                    <a:lnTo>
                      <a:pt x="444" y="221"/>
                    </a:lnTo>
                    <a:lnTo>
                      <a:pt x="350" y="282"/>
                    </a:lnTo>
                    <a:lnTo>
                      <a:pt x="305" y="309"/>
                    </a:lnTo>
                    <a:lnTo>
                      <a:pt x="263" y="334"/>
                    </a:lnTo>
                    <a:lnTo>
                      <a:pt x="243" y="345"/>
                    </a:lnTo>
                    <a:lnTo>
                      <a:pt x="224" y="356"/>
                    </a:lnTo>
                    <a:lnTo>
                      <a:pt x="205" y="364"/>
                    </a:lnTo>
                    <a:lnTo>
                      <a:pt x="186" y="373"/>
                    </a:lnTo>
                    <a:lnTo>
                      <a:pt x="181" y="373"/>
                    </a:lnTo>
                    <a:lnTo>
                      <a:pt x="177" y="374"/>
                    </a:lnTo>
                    <a:lnTo>
                      <a:pt x="171" y="376"/>
                    </a:lnTo>
                    <a:lnTo>
                      <a:pt x="166" y="378"/>
                    </a:lnTo>
                    <a:lnTo>
                      <a:pt x="154" y="386"/>
                    </a:lnTo>
                    <a:lnTo>
                      <a:pt x="142" y="394"/>
                    </a:lnTo>
                    <a:lnTo>
                      <a:pt x="131" y="405"/>
                    </a:lnTo>
                    <a:lnTo>
                      <a:pt x="118" y="418"/>
                    </a:lnTo>
                    <a:lnTo>
                      <a:pt x="106" y="431"/>
                    </a:lnTo>
                    <a:lnTo>
                      <a:pt x="93" y="445"/>
                    </a:lnTo>
                    <a:lnTo>
                      <a:pt x="69" y="474"/>
                    </a:lnTo>
                    <a:lnTo>
                      <a:pt x="49" y="500"/>
                    </a:lnTo>
                    <a:lnTo>
                      <a:pt x="32" y="523"/>
                    </a:lnTo>
                    <a:lnTo>
                      <a:pt x="19" y="539"/>
                    </a:lnTo>
                    <a:lnTo>
                      <a:pt x="59" y="691"/>
                    </a:lnTo>
                    <a:lnTo>
                      <a:pt x="59" y="696"/>
                    </a:lnTo>
                    <a:lnTo>
                      <a:pt x="58" y="702"/>
                    </a:lnTo>
                    <a:lnTo>
                      <a:pt x="55" y="707"/>
                    </a:lnTo>
                    <a:lnTo>
                      <a:pt x="53" y="715"/>
                    </a:lnTo>
                    <a:lnTo>
                      <a:pt x="45" y="731"/>
                    </a:lnTo>
                    <a:lnTo>
                      <a:pt x="35" y="750"/>
                    </a:lnTo>
                    <a:lnTo>
                      <a:pt x="24" y="772"/>
                    </a:lnTo>
                    <a:lnTo>
                      <a:pt x="14" y="795"/>
                    </a:lnTo>
                    <a:lnTo>
                      <a:pt x="9" y="809"/>
                    </a:lnTo>
                    <a:lnTo>
                      <a:pt x="5" y="823"/>
                    </a:lnTo>
                    <a:lnTo>
                      <a:pt x="2" y="837"/>
                    </a:lnTo>
                    <a:lnTo>
                      <a:pt x="0" y="852"/>
                    </a:lnTo>
                    <a:lnTo>
                      <a:pt x="152" y="1098"/>
                    </a:lnTo>
                    <a:lnTo>
                      <a:pt x="157" y="1133"/>
                    </a:lnTo>
                    <a:lnTo>
                      <a:pt x="162" y="1172"/>
                    </a:lnTo>
                    <a:lnTo>
                      <a:pt x="166" y="1212"/>
                    </a:lnTo>
                    <a:lnTo>
                      <a:pt x="170" y="1257"/>
                    </a:lnTo>
                    <a:lnTo>
                      <a:pt x="173" y="1281"/>
                    </a:lnTo>
                    <a:lnTo>
                      <a:pt x="178" y="1307"/>
                    </a:lnTo>
                    <a:lnTo>
                      <a:pt x="183" y="1332"/>
                    </a:lnTo>
                    <a:lnTo>
                      <a:pt x="190" y="1361"/>
                    </a:lnTo>
                    <a:lnTo>
                      <a:pt x="197" y="1390"/>
                    </a:lnTo>
                    <a:lnTo>
                      <a:pt x="207" y="1421"/>
                    </a:lnTo>
                    <a:lnTo>
                      <a:pt x="217" y="1455"/>
                    </a:lnTo>
                    <a:lnTo>
                      <a:pt x="230" y="1490"/>
                    </a:lnTo>
                    <a:lnTo>
                      <a:pt x="237" y="1507"/>
                    </a:lnTo>
                    <a:lnTo>
                      <a:pt x="244" y="1523"/>
                    </a:lnTo>
                    <a:lnTo>
                      <a:pt x="253" y="1539"/>
                    </a:lnTo>
                    <a:lnTo>
                      <a:pt x="261" y="1553"/>
                    </a:lnTo>
                    <a:lnTo>
                      <a:pt x="271" y="1567"/>
                    </a:lnTo>
                    <a:lnTo>
                      <a:pt x="282" y="1580"/>
                    </a:lnTo>
                    <a:lnTo>
                      <a:pt x="291" y="1593"/>
                    </a:lnTo>
                    <a:lnTo>
                      <a:pt x="303" y="1604"/>
                    </a:lnTo>
                    <a:lnTo>
                      <a:pt x="315" y="1614"/>
                    </a:lnTo>
                    <a:lnTo>
                      <a:pt x="327" y="1624"/>
                    </a:lnTo>
                    <a:lnTo>
                      <a:pt x="340" y="1632"/>
                    </a:lnTo>
                    <a:lnTo>
                      <a:pt x="351" y="1640"/>
                    </a:lnTo>
                    <a:lnTo>
                      <a:pt x="365" y="1647"/>
                    </a:lnTo>
                    <a:lnTo>
                      <a:pt x="378" y="1654"/>
                    </a:lnTo>
                    <a:lnTo>
                      <a:pt x="392" y="1659"/>
                    </a:lnTo>
                    <a:lnTo>
                      <a:pt x="406" y="1665"/>
                    </a:lnTo>
                    <a:lnTo>
                      <a:pt x="420" y="1669"/>
                    </a:lnTo>
                    <a:lnTo>
                      <a:pt x="434" y="1672"/>
                    </a:lnTo>
                    <a:lnTo>
                      <a:pt x="448" y="1675"/>
                    </a:lnTo>
                    <a:lnTo>
                      <a:pt x="462" y="1677"/>
                    </a:lnTo>
                    <a:lnTo>
                      <a:pt x="477" y="1679"/>
                    </a:lnTo>
                    <a:lnTo>
                      <a:pt x="491" y="1680"/>
                    </a:lnTo>
                    <a:lnTo>
                      <a:pt x="505" y="1680"/>
                    </a:lnTo>
                    <a:lnTo>
                      <a:pt x="519" y="1680"/>
                    </a:lnTo>
                    <a:lnTo>
                      <a:pt x="533" y="1679"/>
                    </a:lnTo>
                    <a:lnTo>
                      <a:pt x="547" y="1677"/>
                    </a:lnTo>
                    <a:lnTo>
                      <a:pt x="559" y="1675"/>
                    </a:lnTo>
                    <a:lnTo>
                      <a:pt x="573" y="1672"/>
                    </a:lnTo>
                    <a:lnTo>
                      <a:pt x="586" y="1669"/>
                    </a:lnTo>
                    <a:lnTo>
                      <a:pt x="598" y="1665"/>
                    </a:lnTo>
                    <a:lnTo>
                      <a:pt x="610" y="1660"/>
                    </a:lnTo>
                    <a:lnTo>
                      <a:pt x="622" y="1656"/>
                    </a:lnTo>
                    <a:lnTo>
                      <a:pt x="696" y="1744"/>
                    </a:lnTo>
                    <a:lnTo>
                      <a:pt x="693" y="1766"/>
                    </a:lnTo>
                    <a:lnTo>
                      <a:pt x="691" y="1793"/>
                    </a:lnTo>
                    <a:lnTo>
                      <a:pt x="691" y="1807"/>
                    </a:lnTo>
                    <a:lnTo>
                      <a:pt x="693" y="1820"/>
                    </a:lnTo>
                    <a:lnTo>
                      <a:pt x="696" y="1827"/>
                    </a:lnTo>
                    <a:lnTo>
                      <a:pt x="698" y="1832"/>
                    </a:lnTo>
                    <a:lnTo>
                      <a:pt x="701" y="1837"/>
                    </a:lnTo>
                    <a:lnTo>
                      <a:pt x="705" y="1843"/>
                    </a:lnTo>
                    <a:lnTo>
                      <a:pt x="711" y="1842"/>
                    </a:lnTo>
                    <a:lnTo>
                      <a:pt x="717" y="1839"/>
                    </a:lnTo>
                    <a:lnTo>
                      <a:pt x="724" y="1836"/>
                    </a:lnTo>
                    <a:lnTo>
                      <a:pt x="730" y="1833"/>
                    </a:lnTo>
                    <a:lnTo>
                      <a:pt x="736" y="1828"/>
                    </a:lnTo>
                    <a:lnTo>
                      <a:pt x="743" y="1822"/>
                    </a:lnTo>
                    <a:lnTo>
                      <a:pt x="749" y="1816"/>
                    </a:lnTo>
                    <a:lnTo>
                      <a:pt x="756" y="1809"/>
                    </a:lnTo>
                    <a:lnTo>
                      <a:pt x="766" y="1794"/>
                    </a:lnTo>
                    <a:lnTo>
                      <a:pt x="776" y="1780"/>
                    </a:lnTo>
                    <a:lnTo>
                      <a:pt x="779" y="1773"/>
                    </a:lnTo>
                    <a:lnTo>
                      <a:pt x="781" y="1766"/>
                    </a:lnTo>
                    <a:lnTo>
                      <a:pt x="784" y="1760"/>
                    </a:lnTo>
                    <a:lnTo>
                      <a:pt x="784" y="1754"/>
                    </a:lnTo>
                    <a:lnTo>
                      <a:pt x="808" y="1755"/>
                    </a:lnTo>
                    <a:lnTo>
                      <a:pt x="832" y="1756"/>
                    </a:lnTo>
                    <a:lnTo>
                      <a:pt x="855" y="1758"/>
                    </a:lnTo>
                    <a:lnTo>
                      <a:pt x="878" y="1762"/>
                    </a:lnTo>
                    <a:lnTo>
                      <a:pt x="898" y="1766"/>
                    </a:lnTo>
                    <a:lnTo>
                      <a:pt x="919" y="1773"/>
                    </a:lnTo>
                    <a:lnTo>
                      <a:pt x="938" y="1779"/>
                    </a:lnTo>
                    <a:lnTo>
                      <a:pt x="956" y="1788"/>
                    </a:lnTo>
                    <a:lnTo>
                      <a:pt x="972" y="1799"/>
                    </a:lnTo>
                    <a:lnTo>
                      <a:pt x="987" y="1809"/>
                    </a:lnTo>
                    <a:lnTo>
                      <a:pt x="995" y="1816"/>
                    </a:lnTo>
                    <a:lnTo>
                      <a:pt x="1001" y="1822"/>
                    </a:lnTo>
                    <a:lnTo>
                      <a:pt x="1008" y="1830"/>
                    </a:lnTo>
                    <a:lnTo>
                      <a:pt x="1013" y="1836"/>
                    </a:lnTo>
                    <a:lnTo>
                      <a:pt x="1018" y="1845"/>
                    </a:lnTo>
                    <a:lnTo>
                      <a:pt x="1024" y="1852"/>
                    </a:lnTo>
                    <a:lnTo>
                      <a:pt x="1028" y="1861"/>
                    </a:lnTo>
                    <a:lnTo>
                      <a:pt x="1032" y="1870"/>
                    </a:lnTo>
                    <a:lnTo>
                      <a:pt x="1036" y="1880"/>
                    </a:lnTo>
                    <a:lnTo>
                      <a:pt x="1039" y="1890"/>
                    </a:lnTo>
                    <a:lnTo>
                      <a:pt x="1041" y="1900"/>
                    </a:lnTo>
                    <a:lnTo>
                      <a:pt x="1043" y="1911"/>
                    </a:lnTo>
                    <a:lnTo>
                      <a:pt x="1186" y="1935"/>
                    </a:lnTo>
                    <a:lnTo>
                      <a:pt x="1207" y="1954"/>
                    </a:lnTo>
                    <a:lnTo>
                      <a:pt x="1225" y="1970"/>
                    </a:lnTo>
                    <a:lnTo>
                      <a:pt x="1240" y="1983"/>
                    </a:lnTo>
                    <a:lnTo>
                      <a:pt x="1256" y="1995"/>
                    </a:lnTo>
                    <a:lnTo>
                      <a:pt x="1265" y="2000"/>
                    </a:lnTo>
                    <a:lnTo>
                      <a:pt x="1275" y="2006"/>
                    </a:lnTo>
                    <a:lnTo>
                      <a:pt x="1284" y="2011"/>
                    </a:lnTo>
                    <a:lnTo>
                      <a:pt x="1296" y="2015"/>
                    </a:lnTo>
                    <a:lnTo>
                      <a:pt x="1323" y="2024"/>
                    </a:lnTo>
                    <a:lnTo>
                      <a:pt x="1357" y="2033"/>
                    </a:lnTo>
                    <a:lnTo>
                      <a:pt x="1509" y="2003"/>
                    </a:lnTo>
                    <a:lnTo>
                      <a:pt x="1661" y="2097"/>
                    </a:lnTo>
                    <a:lnTo>
                      <a:pt x="1750" y="2018"/>
                    </a:lnTo>
                    <a:lnTo>
                      <a:pt x="1901" y="1999"/>
                    </a:lnTo>
                    <a:lnTo>
                      <a:pt x="1922" y="1994"/>
                    </a:lnTo>
                    <a:lnTo>
                      <a:pt x="1944" y="1987"/>
                    </a:lnTo>
                    <a:lnTo>
                      <a:pt x="1966" y="1983"/>
                    </a:lnTo>
                    <a:lnTo>
                      <a:pt x="1988" y="1980"/>
                    </a:lnTo>
                    <a:lnTo>
                      <a:pt x="1998" y="1979"/>
                    </a:lnTo>
                    <a:lnTo>
                      <a:pt x="2008" y="1978"/>
                    </a:lnTo>
                    <a:lnTo>
                      <a:pt x="2018" y="1978"/>
                    </a:lnTo>
                    <a:lnTo>
                      <a:pt x="2026" y="1979"/>
                    </a:lnTo>
                    <a:lnTo>
                      <a:pt x="2035" y="1980"/>
                    </a:lnTo>
                    <a:lnTo>
                      <a:pt x="2041" y="1982"/>
                    </a:lnTo>
                    <a:lnTo>
                      <a:pt x="2048" y="1985"/>
                    </a:lnTo>
                    <a:lnTo>
                      <a:pt x="2053" y="1989"/>
                    </a:lnTo>
                    <a:lnTo>
                      <a:pt x="2055" y="1995"/>
                    </a:lnTo>
                    <a:lnTo>
                      <a:pt x="2056" y="2000"/>
                    </a:lnTo>
                    <a:lnTo>
                      <a:pt x="2056" y="2007"/>
                    </a:lnTo>
                    <a:lnTo>
                      <a:pt x="2054" y="2012"/>
                    </a:lnTo>
                    <a:lnTo>
                      <a:pt x="2052" y="2018"/>
                    </a:lnTo>
                    <a:lnTo>
                      <a:pt x="2049" y="2024"/>
                    </a:lnTo>
                    <a:lnTo>
                      <a:pt x="2045" y="2029"/>
                    </a:lnTo>
                    <a:lnTo>
                      <a:pt x="2040" y="2034"/>
                    </a:lnTo>
                    <a:lnTo>
                      <a:pt x="2032" y="2044"/>
                    </a:lnTo>
                    <a:lnTo>
                      <a:pt x="2025" y="2052"/>
                    </a:lnTo>
                    <a:lnTo>
                      <a:pt x="2022" y="2054"/>
                    </a:lnTo>
                    <a:lnTo>
                      <a:pt x="2021" y="2056"/>
                    </a:lnTo>
                    <a:lnTo>
                      <a:pt x="2022" y="2057"/>
                    </a:lnTo>
                    <a:lnTo>
                      <a:pt x="2023" y="2058"/>
                    </a:lnTo>
                    <a:lnTo>
                      <a:pt x="2313" y="2072"/>
                    </a:lnTo>
                    <a:lnTo>
                      <a:pt x="2298" y="1930"/>
                    </a:lnTo>
                    <a:lnTo>
                      <a:pt x="2593" y="1445"/>
                    </a:lnTo>
                    <a:lnTo>
                      <a:pt x="2580" y="1418"/>
                    </a:lnTo>
                    <a:lnTo>
                      <a:pt x="2565" y="1381"/>
                    </a:lnTo>
                    <a:lnTo>
                      <a:pt x="2547" y="1337"/>
                    </a:lnTo>
                    <a:lnTo>
                      <a:pt x="2528" y="1287"/>
                    </a:lnTo>
                    <a:lnTo>
                      <a:pt x="2517" y="1263"/>
                    </a:lnTo>
                    <a:lnTo>
                      <a:pt x="2507" y="1238"/>
                    </a:lnTo>
                    <a:lnTo>
                      <a:pt x="2496" y="1214"/>
                    </a:lnTo>
                    <a:lnTo>
                      <a:pt x="2484" y="1192"/>
                    </a:lnTo>
                    <a:lnTo>
                      <a:pt x="2472" y="1170"/>
                    </a:lnTo>
                    <a:lnTo>
                      <a:pt x="2461" y="1152"/>
                    </a:lnTo>
                    <a:lnTo>
                      <a:pt x="2448" y="1135"/>
                    </a:lnTo>
                    <a:lnTo>
                      <a:pt x="2435" y="1122"/>
                    </a:lnTo>
                    <a:lnTo>
                      <a:pt x="2332" y="10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1" name="Freeform 187"/>
              <p:cNvSpPr>
                <a:spLocks noEditPoints="1"/>
              </p:cNvSpPr>
              <p:nvPr/>
            </p:nvSpPr>
            <p:spPr bwMode="auto">
              <a:xfrm>
                <a:off x="5383227" y="2872858"/>
                <a:ext cx="523876" cy="427038"/>
              </a:xfrm>
              <a:custGeom>
                <a:avLst/>
                <a:gdLst>
                  <a:gd name="T0" fmla="*/ 2234 w 2640"/>
                  <a:gd name="T1" fmla="*/ 897 h 2147"/>
                  <a:gd name="T2" fmla="*/ 2391 w 2640"/>
                  <a:gd name="T3" fmla="*/ 1001 h 2147"/>
                  <a:gd name="T4" fmla="*/ 2228 w 2640"/>
                  <a:gd name="T5" fmla="*/ 894 h 2147"/>
                  <a:gd name="T6" fmla="*/ 2225 w 2640"/>
                  <a:gd name="T7" fmla="*/ 830 h 2147"/>
                  <a:gd name="T8" fmla="*/ 2263 w 2640"/>
                  <a:gd name="T9" fmla="*/ 856 h 2147"/>
                  <a:gd name="T10" fmla="*/ 2358 w 2640"/>
                  <a:gd name="T11" fmla="*/ 724 h 2147"/>
                  <a:gd name="T12" fmla="*/ 2332 w 2640"/>
                  <a:gd name="T13" fmla="*/ 635 h 2147"/>
                  <a:gd name="T14" fmla="*/ 2365 w 2640"/>
                  <a:gd name="T15" fmla="*/ 467 h 2147"/>
                  <a:gd name="T16" fmla="*/ 2262 w 2640"/>
                  <a:gd name="T17" fmla="*/ 263 h 2147"/>
                  <a:gd name="T18" fmla="*/ 2195 w 2640"/>
                  <a:gd name="T19" fmla="*/ 54 h 2147"/>
                  <a:gd name="T20" fmla="*/ 2294 w 2640"/>
                  <a:gd name="T21" fmla="*/ 357 h 2147"/>
                  <a:gd name="T22" fmla="*/ 1715 w 2640"/>
                  <a:gd name="T23" fmla="*/ 209 h 2147"/>
                  <a:gd name="T24" fmla="*/ 1531 w 2640"/>
                  <a:gd name="T25" fmla="*/ 133 h 2147"/>
                  <a:gd name="T26" fmla="*/ 1387 w 2640"/>
                  <a:gd name="T27" fmla="*/ 149 h 2147"/>
                  <a:gd name="T28" fmla="*/ 1317 w 2640"/>
                  <a:gd name="T29" fmla="*/ 116 h 2147"/>
                  <a:gd name="T30" fmla="*/ 1054 w 2640"/>
                  <a:gd name="T31" fmla="*/ 155 h 2147"/>
                  <a:gd name="T32" fmla="*/ 970 w 2640"/>
                  <a:gd name="T33" fmla="*/ 83 h 2147"/>
                  <a:gd name="T34" fmla="*/ 927 w 2640"/>
                  <a:gd name="T35" fmla="*/ 44 h 2147"/>
                  <a:gd name="T36" fmla="*/ 472 w 2640"/>
                  <a:gd name="T37" fmla="*/ 265 h 2147"/>
                  <a:gd name="T38" fmla="*/ 912 w 2640"/>
                  <a:gd name="T39" fmla="*/ 1 h 2147"/>
                  <a:gd name="T40" fmla="*/ 254 w 2640"/>
                  <a:gd name="T41" fmla="*/ 348 h 2147"/>
                  <a:gd name="T42" fmla="*/ 196 w 2640"/>
                  <a:gd name="T43" fmla="*/ 421 h 2147"/>
                  <a:gd name="T44" fmla="*/ 167 w 2640"/>
                  <a:gd name="T45" fmla="*/ 388 h 2147"/>
                  <a:gd name="T46" fmla="*/ 25 w 2640"/>
                  <a:gd name="T47" fmla="*/ 547 h 2147"/>
                  <a:gd name="T48" fmla="*/ 103 w 2640"/>
                  <a:gd name="T49" fmla="*/ 722 h 2147"/>
                  <a:gd name="T50" fmla="*/ 44 w 2640"/>
                  <a:gd name="T51" fmla="*/ 877 h 2147"/>
                  <a:gd name="T52" fmla="*/ 193 w 2640"/>
                  <a:gd name="T53" fmla="*/ 1108 h 2147"/>
                  <a:gd name="T54" fmla="*/ 162 w 2640"/>
                  <a:gd name="T55" fmla="*/ 1189 h 2147"/>
                  <a:gd name="T56" fmla="*/ 274 w 2640"/>
                  <a:gd name="T57" fmla="*/ 1503 h 2147"/>
                  <a:gd name="T58" fmla="*/ 274 w 2640"/>
                  <a:gd name="T59" fmla="*/ 1504 h 2147"/>
                  <a:gd name="T60" fmla="*/ 320 w 2640"/>
                  <a:gd name="T61" fmla="*/ 1586 h 2147"/>
                  <a:gd name="T62" fmla="*/ 380 w 2640"/>
                  <a:gd name="T63" fmla="*/ 1690 h 2147"/>
                  <a:gd name="T64" fmla="*/ 434 w 2640"/>
                  <a:gd name="T65" fmla="*/ 1665 h 2147"/>
                  <a:gd name="T66" fmla="*/ 586 w 2640"/>
                  <a:gd name="T67" fmla="*/ 1719 h 2147"/>
                  <a:gd name="T68" fmla="*/ 629 w 2640"/>
                  <a:gd name="T69" fmla="*/ 1661 h 2147"/>
                  <a:gd name="T70" fmla="*/ 662 w 2640"/>
                  <a:gd name="T71" fmla="*/ 1664 h 2147"/>
                  <a:gd name="T72" fmla="*/ 736 w 2640"/>
                  <a:gd name="T73" fmla="*/ 1823 h 2147"/>
                  <a:gd name="T74" fmla="*/ 695 w 2640"/>
                  <a:gd name="T75" fmla="*/ 1785 h 2147"/>
                  <a:gd name="T76" fmla="*/ 786 w 2640"/>
                  <a:gd name="T77" fmla="*/ 1855 h 2147"/>
                  <a:gd name="T78" fmla="*/ 785 w 2640"/>
                  <a:gd name="T79" fmla="*/ 1776 h 2147"/>
                  <a:gd name="T80" fmla="*/ 785 w 2640"/>
                  <a:gd name="T81" fmla="*/ 1776 h 2147"/>
                  <a:gd name="T82" fmla="*/ 878 w 2640"/>
                  <a:gd name="T83" fmla="*/ 1802 h 2147"/>
                  <a:gd name="T84" fmla="*/ 1077 w 2640"/>
                  <a:gd name="T85" fmla="*/ 1886 h 2147"/>
                  <a:gd name="T86" fmla="*/ 1063 w 2640"/>
                  <a:gd name="T87" fmla="*/ 1955 h 2147"/>
                  <a:gd name="T88" fmla="*/ 1223 w 2640"/>
                  <a:gd name="T89" fmla="*/ 1941 h 2147"/>
                  <a:gd name="T90" fmla="*/ 1386 w 2640"/>
                  <a:gd name="T91" fmla="*/ 2034 h 2147"/>
                  <a:gd name="T92" fmla="*/ 1385 w 2640"/>
                  <a:gd name="T93" fmla="*/ 2077 h 2147"/>
                  <a:gd name="T94" fmla="*/ 1543 w 2640"/>
                  <a:gd name="T95" fmla="*/ 2007 h 2147"/>
                  <a:gd name="T96" fmla="*/ 1758 w 2640"/>
                  <a:gd name="T97" fmla="*/ 2024 h 2147"/>
                  <a:gd name="T98" fmla="*/ 2009 w 2640"/>
                  <a:gd name="T99" fmla="*/ 1979 h 2147"/>
                  <a:gd name="T100" fmla="*/ 2091 w 2640"/>
                  <a:gd name="T101" fmla="*/ 1995 h 2147"/>
                  <a:gd name="T102" fmla="*/ 2098 w 2640"/>
                  <a:gd name="T103" fmla="*/ 2005 h 2147"/>
                  <a:gd name="T104" fmla="*/ 2055 w 2640"/>
                  <a:gd name="T105" fmla="*/ 2032 h 2147"/>
                  <a:gd name="T106" fmla="*/ 2070 w 2640"/>
                  <a:gd name="T107" fmla="*/ 2082 h 2147"/>
                  <a:gd name="T108" fmla="*/ 2041 w 2640"/>
                  <a:gd name="T109" fmla="*/ 2101 h 2147"/>
                  <a:gd name="T110" fmla="*/ 2335 w 2640"/>
                  <a:gd name="T111" fmla="*/ 2117 h 2147"/>
                  <a:gd name="T112" fmla="*/ 2302 w 2640"/>
                  <a:gd name="T113" fmla="*/ 1941 h 2147"/>
                  <a:gd name="T114" fmla="*/ 2579 w 2640"/>
                  <a:gd name="T115" fmla="*/ 1441 h 2147"/>
                  <a:gd name="T116" fmla="*/ 2475 w 2640"/>
                  <a:gd name="T117" fmla="*/ 1202 h 2147"/>
                  <a:gd name="T118" fmla="*/ 2600 w 2640"/>
                  <a:gd name="T119" fmla="*/ 1375 h 2147"/>
                  <a:gd name="T120" fmla="*/ 2355 w 2640"/>
                  <a:gd name="T121" fmla="*/ 1046 h 2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0" h="2147">
                    <a:moveTo>
                      <a:pt x="2336" y="1037"/>
                    </a:moveTo>
                    <a:lnTo>
                      <a:pt x="2341" y="1024"/>
                    </a:lnTo>
                    <a:lnTo>
                      <a:pt x="2344" y="1011"/>
                    </a:lnTo>
                    <a:lnTo>
                      <a:pt x="2345" y="1001"/>
                    </a:lnTo>
                    <a:lnTo>
                      <a:pt x="2344" y="990"/>
                    </a:lnTo>
                    <a:lnTo>
                      <a:pt x="2342" y="980"/>
                    </a:lnTo>
                    <a:lnTo>
                      <a:pt x="2338" y="971"/>
                    </a:lnTo>
                    <a:lnTo>
                      <a:pt x="2332" y="962"/>
                    </a:lnTo>
                    <a:lnTo>
                      <a:pt x="2325" y="954"/>
                    </a:lnTo>
                    <a:lnTo>
                      <a:pt x="2317" y="946"/>
                    </a:lnTo>
                    <a:lnTo>
                      <a:pt x="2308" y="938"/>
                    </a:lnTo>
                    <a:lnTo>
                      <a:pt x="2297" y="932"/>
                    </a:lnTo>
                    <a:lnTo>
                      <a:pt x="2285" y="924"/>
                    </a:lnTo>
                    <a:lnTo>
                      <a:pt x="2261" y="911"/>
                    </a:lnTo>
                    <a:lnTo>
                      <a:pt x="2234" y="897"/>
                    </a:lnTo>
                    <a:lnTo>
                      <a:pt x="2253" y="858"/>
                    </a:lnTo>
                    <a:lnTo>
                      <a:pt x="2288" y="875"/>
                    </a:lnTo>
                    <a:lnTo>
                      <a:pt x="2321" y="893"/>
                    </a:lnTo>
                    <a:lnTo>
                      <a:pt x="2335" y="903"/>
                    </a:lnTo>
                    <a:lnTo>
                      <a:pt x="2347" y="913"/>
                    </a:lnTo>
                    <a:lnTo>
                      <a:pt x="2359" y="922"/>
                    </a:lnTo>
                    <a:lnTo>
                      <a:pt x="2370" y="933"/>
                    </a:lnTo>
                    <a:lnTo>
                      <a:pt x="2379" y="945"/>
                    </a:lnTo>
                    <a:lnTo>
                      <a:pt x="2385" y="957"/>
                    </a:lnTo>
                    <a:lnTo>
                      <a:pt x="2387" y="963"/>
                    </a:lnTo>
                    <a:lnTo>
                      <a:pt x="2389" y="971"/>
                    </a:lnTo>
                    <a:lnTo>
                      <a:pt x="2391" y="977"/>
                    </a:lnTo>
                    <a:lnTo>
                      <a:pt x="2391" y="984"/>
                    </a:lnTo>
                    <a:lnTo>
                      <a:pt x="2392" y="992"/>
                    </a:lnTo>
                    <a:lnTo>
                      <a:pt x="2391" y="1001"/>
                    </a:lnTo>
                    <a:lnTo>
                      <a:pt x="2390" y="1008"/>
                    </a:lnTo>
                    <a:lnTo>
                      <a:pt x="2389" y="1018"/>
                    </a:lnTo>
                    <a:lnTo>
                      <a:pt x="2387" y="1026"/>
                    </a:lnTo>
                    <a:lnTo>
                      <a:pt x="2384" y="1036"/>
                    </a:lnTo>
                    <a:lnTo>
                      <a:pt x="2380" y="1046"/>
                    </a:lnTo>
                    <a:lnTo>
                      <a:pt x="2375" y="1055"/>
                    </a:lnTo>
                    <a:lnTo>
                      <a:pt x="2336" y="1037"/>
                    </a:lnTo>
                    <a:close/>
                    <a:moveTo>
                      <a:pt x="2253" y="858"/>
                    </a:moveTo>
                    <a:lnTo>
                      <a:pt x="2240" y="852"/>
                    </a:lnTo>
                    <a:lnTo>
                      <a:pt x="2253" y="858"/>
                    </a:lnTo>
                    <a:lnTo>
                      <a:pt x="2243" y="877"/>
                    </a:lnTo>
                    <a:lnTo>
                      <a:pt x="2253" y="858"/>
                    </a:lnTo>
                    <a:close/>
                    <a:moveTo>
                      <a:pt x="2234" y="897"/>
                    </a:moveTo>
                    <a:lnTo>
                      <a:pt x="2229" y="895"/>
                    </a:lnTo>
                    <a:lnTo>
                      <a:pt x="2228" y="894"/>
                    </a:lnTo>
                    <a:lnTo>
                      <a:pt x="2248" y="855"/>
                    </a:lnTo>
                    <a:lnTo>
                      <a:pt x="2247" y="855"/>
                    </a:lnTo>
                    <a:lnTo>
                      <a:pt x="2253" y="858"/>
                    </a:lnTo>
                    <a:lnTo>
                      <a:pt x="2234" y="897"/>
                    </a:lnTo>
                    <a:close/>
                    <a:moveTo>
                      <a:pt x="2228" y="894"/>
                    </a:moveTo>
                    <a:lnTo>
                      <a:pt x="2216" y="888"/>
                    </a:lnTo>
                    <a:lnTo>
                      <a:pt x="2216" y="874"/>
                    </a:lnTo>
                    <a:lnTo>
                      <a:pt x="2238" y="874"/>
                    </a:lnTo>
                    <a:lnTo>
                      <a:pt x="2228" y="894"/>
                    </a:lnTo>
                    <a:close/>
                    <a:moveTo>
                      <a:pt x="2216" y="874"/>
                    </a:moveTo>
                    <a:lnTo>
                      <a:pt x="2216" y="865"/>
                    </a:lnTo>
                    <a:lnTo>
                      <a:pt x="2218" y="856"/>
                    </a:lnTo>
                    <a:lnTo>
                      <a:pt x="2219" y="847"/>
                    </a:lnTo>
                    <a:lnTo>
                      <a:pt x="2222" y="839"/>
                    </a:lnTo>
                    <a:lnTo>
                      <a:pt x="2225" y="830"/>
                    </a:lnTo>
                    <a:lnTo>
                      <a:pt x="2228" y="822"/>
                    </a:lnTo>
                    <a:lnTo>
                      <a:pt x="2233" y="814"/>
                    </a:lnTo>
                    <a:lnTo>
                      <a:pt x="2237" y="805"/>
                    </a:lnTo>
                    <a:lnTo>
                      <a:pt x="2248" y="790"/>
                    </a:lnTo>
                    <a:lnTo>
                      <a:pt x="2258" y="777"/>
                    </a:lnTo>
                    <a:lnTo>
                      <a:pt x="2271" y="763"/>
                    </a:lnTo>
                    <a:lnTo>
                      <a:pt x="2283" y="750"/>
                    </a:lnTo>
                    <a:lnTo>
                      <a:pt x="2315" y="779"/>
                    </a:lnTo>
                    <a:lnTo>
                      <a:pt x="2306" y="789"/>
                    </a:lnTo>
                    <a:lnTo>
                      <a:pt x="2296" y="801"/>
                    </a:lnTo>
                    <a:lnTo>
                      <a:pt x="2286" y="813"/>
                    </a:lnTo>
                    <a:lnTo>
                      <a:pt x="2278" y="825"/>
                    </a:lnTo>
                    <a:lnTo>
                      <a:pt x="2270" y="837"/>
                    </a:lnTo>
                    <a:lnTo>
                      <a:pt x="2265" y="849"/>
                    </a:lnTo>
                    <a:lnTo>
                      <a:pt x="2263" y="856"/>
                    </a:lnTo>
                    <a:lnTo>
                      <a:pt x="2261" y="862"/>
                    </a:lnTo>
                    <a:lnTo>
                      <a:pt x="2261" y="869"/>
                    </a:lnTo>
                    <a:lnTo>
                      <a:pt x="2260" y="874"/>
                    </a:lnTo>
                    <a:lnTo>
                      <a:pt x="2216" y="874"/>
                    </a:lnTo>
                    <a:close/>
                    <a:moveTo>
                      <a:pt x="2283" y="750"/>
                    </a:moveTo>
                    <a:lnTo>
                      <a:pt x="2298" y="733"/>
                    </a:lnTo>
                    <a:lnTo>
                      <a:pt x="2311" y="716"/>
                    </a:lnTo>
                    <a:lnTo>
                      <a:pt x="2316" y="709"/>
                    </a:lnTo>
                    <a:lnTo>
                      <a:pt x="2320" y="701"/>
                    </a:lnTo>
                    <a:lnTo>
                      <a:pt x="2323" y="695"/>
                    </a:lnTo>
                    <a:lnTo>
                      <a:pt x="2324" y="689"/>
                    </a:lnTo>
                    <a:lnTo>
                      <a:pt x="2368" y="689"/>
                    </a:lnTo>
                    <a:lnTo>
                      <a:pt x="2367" y="700"/>
                    </a:lnTo>
                    <a:lnTo>
                      <a:pt x="2364" y="712"/>
                    </a:lnTo>
                    <a:lnTo>
                      <a:pt x="2358" y="724"/>
                    </a:lnTo>
                    <a:lnTo>
                      <a:pt x="2352" y="735"/>
                    </a:lnTo>
                    <a:lnTo>
                      <a:pt x="2344" y="745"/>
                    </a:lnTo>
                    <a:lnTo>
                      <a:pt x="2335" y="756"/>
                    </a:lnTo>
                    <a:lnTo>
                      <a:pt x="2326" y="768"/>
                    </a:lnTo>
                    <a:lnTo>
                      <a:pt x="2315" y="779"/>
                    </a:lnTo>
                    <a:lnTo>
                      <a:pt x="2283" y="750"/>
                    </a:lnTo>
                    <a:close/>
                    <a:moveTo>
                      <a:pt x="2324" y="689"/>
                    </a:moveTo>
                    <a:lnTo>
                      <a:pt x="2324" y="685"/>
                    </a:lnTo>
                    <a:lnTo>
                      <a:pt x="2325" y="682"/>
                    </a:lnTo>
                    <a:lnTo>
                      <a:pt x="2345" y="689"/>
                    </a:lnTo>
                    <a:lnTo>
                      <a:pt x="2324" y="689"/>
                    </a:lnTo>
                    <a:close/>
                    <a:moveTo>
                      <a:pt x="2325" y="682"/>
                    </a:moveTo>
                    <a:lnTo>
                      <a:pt x="2328" y="667"/>
                    </a:lnTo>
                    <a:lnTo>
                      <a:pt x="2331" y="652"/>
                    </a:lnTo>
                    <a:lnTo>
                      <a:pt x="2332" y="635"/>
                    </a:lnTo>
                    <a:lnTo>
                      <a:pt x="2335" y="617"/>
                    </a:lnTo>
                    <a:lnTo>
                      <a:pt x="2335" y="599"/>
                    </a:lnTo>
                    <a:lnTo>
                      <a:pt x="2333" y="579"/>
                    </a:lnTo>
                    <a:lnTo>
                      <a:pt x="2332" y="559"/>
                    </a:lnTo>
                    <a:lnTo>
                      <a:pt x="2330" y="537"/>
                    </a:lnTo>
                    <a:lnTo>
                      <a:pt x="2328" y="516"/>
                    </a:lnTo>
                    <a:lnTo>
                      <a:pt x="2325" y="495"/>
                    </a:lnTo>
                    <a:lnTo>
                      <a:pt x="2321" y="472"/>
                    </a:lnTo>
                    <a:lnTo>
                      <a:pt x="2316" y="448"/>
                    </a:lnTo>
                    <a:lnTo>
                      <a:pt x="2306" y="403"/>
                    </a:lnTo>
                    <a:lnTo>
                      <a:pt x="2294" y="357"/>
                    </a:lnTo>
                    <a:lnTo>
                      <a:pt x="2336" y="344"/>
                    </a:lnTo>
                    <a:lnTo>
                      <a:pt x="2350" y="394"/>
                    </a:lnTo>
                    <a:lnTo>
                      <a:pt x="2360" y="442"/>
                    </a:lnTo>
                    <a:lnTo>
                      <a:pt x="2365" y="467"/>
                    </a:lnTo>
                    <a:lnTo>
                      <a:pt x="2369" y="490"/>
                    </a:lnTo>
                    <a:lnTo>
                      <a:pt x="2372" y="514"/>
                    </a:lnTo>
                    <a:lnTo>
                      <a:pt x="2375" y="537"/>
                    </a:lnTo>
                    <a:lnTo>
                      <a:pt x="2376" y="560"/>
                    </a:lnTo>
                    <a:lnTo>
                      <a:pt x="2377" y="581"/>
                    </a:lnTo>
                    <a:lnTo>
                      <a:pt x="2379" y="603"/>
                    </a:lnTo>
                    <a:lnTo>
                      <a:pt x="2377" y="623"/>
                    </a:lnTo>
                    <a:lnTo>
                      <a:pt x="2376" y="643"/>
                    </a:lnTo>
                    <a:lnTo>
                      <a:pt x="2374" y="662"/>
                    </a:lnTo>
                    <a:lnTo>
                      <a:pt x="2371" y="679"/>
                    </a:lnTo>
                    <a:lnTo>
                      <a:pt x="2367" y="695"/>
                    </a:lnTo>
                    <a:lnTo>
                      <a:pt x="2325" y="682"/>
                    </a:lnTo>
                    <a:close/>
                    <a:moveTo>
                      <a:pt x="2294" y="357"/>
                    </a:moveTo>
                    <a:lnTo>
                      <a:pt x="2279" y="309"/>
                    </a:lnTo>
                    <a:lnTo>
                      <a:pt x="2262" y="263"/>
                    </a:lnTo>
                    <a:lnTo>
                      <a:pt x="2253" y="241"/>
                    </a:lnTo>
                    <a:lnTo>
                      <a:pt x="2244" y="219"/>
                    </a:lnTo>
                    <a:lnTo>
                      <a:pt x="2235" y="199"/>
                    </a:lnTo>
                    <a:lnTo>
                      <a:pt x="2225" y="178"/>
                    </a:lnTo>
                    <a:lnTo>
                      <a:pt x="2216" y="160"/>
                    </a:lnTo>
                    <a:lnTo>
                      <a:pt x="2206" y="143"/>
                    </a:lnTo>
                    <a:lnTo>
                      <a:pt x="2196" y="127"/>
                    </a:lnTo>
                    <a:lnTo>
                      <a:pt x="2186" y="112"/>
                    </a:lnTo>
                    <a:lnTo>
                      <a:pt x="2176" y="99"/>
                    </a:lnTo>
                    <a:lnTo>
                      <a:pt x="2166" y="87"/>
                    </a:lnTo>
                    <a:lnTo>
                      <a:pt x="2157" y="78"/>
                    </a:lnTo>
                    <a:lnTo>
                      <a:pt x="2146" y="69"/>
                    </a:lnTo>
                    <a:lnTo>
                      <a:pt x="2173" y="34"/>
                    </a:lnTo>
                    <a:lnTo>
                      <a:pt x="2183" y="43"/>
                    </a:lnTo>
                    <a:lnTo>
                      <a:pt x="2195" y="54"/>
                    </a:lnTo>
                    <a:lnTo>
                      <a:pt x="2206" y="67"/>
                    </a:lnTo>
                    <a:lnTo>
                      <a:pt x="2218" y="81"/>
                    </a:lnTo>
                    <a:lnTo>
                      <a:pt x="2228" y="97"/>
                    </a:lnTo>
                    <a:lnTo>
                      <a:pt x="2239" y="115"/>
                    </a:lnTo>
                    <a:lnTo>
                      <a:pt x="2251" y="133"/>
                    </a:lnTo>
                    <a:lnTo>
                      <a:pt x="2262" y="154"/>
                    </a:lnTo>
                    <a:lnTo>
                      <a:pt x="2271" y="175"/>
                    </a:lnTo>
                    <a:lnTo>
                      <a:pt x="2282" y="198"/>
                    </a:lnTo>
                    <a:lnTo>
                      <a:pt x="2292" y="220"/>
                    </a:lnTo>
                    <a:lnTo>
                      <a:pt x="2301" y="244"/>
                    </a:lnTo>
                    <a:lnTo>
                      <a:pt x="2311" y="268"/>
                    </a:lnTo>
                    <a:lnTo>
                      <a:pt x="2320" y="294"/>
                    </a:lnTo>
                    <a:lnTo>
                      <a:pt x="2328" y="319"/>
                    </a:lnTo>
                    <a:lnTo>
                      <a:pt x="2336" y="344"/>
                    </a:lnTo>
                    <a:lnTo>
                      <a:pt x="2294" y="357"/>
                    </a:lnTo>
                    <a:close/>
                    <a:moveTo>
                      <a:pt x="2153" y="30"/>
                    </a:moveTo>
                    <a:lnTo>
                      <a:pt x="2163" y="27"/>
                    </a:lnTo>
                    <a:lnTo>
                      <a:pt x="2173" y="34"/>
                    </a:lnTo>
                    <a:lnTo>
                      <a:pt x="2160" y="52"/>
                    </a:lnTo>
                    <a:lnTo>
                      <a:pt x="2153" y="30"/>
                    </a:lnTo>
                    <a:close/>
                    <a:moveTo>
                      <a:pt x="2165" y="72"/>
                    </a:moveTo>
                    <a:lnTo>
                      <a:pt x="1715" y="209"/>
                    </a:lnTo>
                    <a:lnTo>
                      <a:pt x="1702" y="168"/>
                    </a:lnTo>
                    <a:lnTo>
                      <a:pt x="2153" y="30"/>
                    </a:lnTo>
                    <a:lnTo>
                      <a:pt x="2165" y="72"/>
                    </a:lnTo>
                    <a:close/>
                    <a:moveTo>
                      <a:pt x="1715" y="209"/>
                    </a:moveTo>
                    <a:lnTo>
                      <a:pt x="1697" y="216"/>
                    </a:lnTo>
                    <a:lnTo>
                      <a:pt x="1688" y="198"/>
                    </a:lnTo>
                    <a:lnTo>
                      <a:pt x="1708" y="189"/>
                    </a:lnTo>
                    <a:lnTo>
                      <a:pt x="1715" y="209"/>
                    </a:lnTo>
                    <a:close/>
                    <a:moveTo>
                      <a:pt x="1688" y="198"/>
                    </a:moveTo>
                    <a:lnTo>
                      <a:pt x="1649" y="115"/>
                    </a:lnTo>
                    <a:lnTo>
                      <a:pt x="1689" y="96"/>
                    </a:lnTo>
                    <a:lnTo>
                      <a:pt x="1729" y="179"/>
                    </a:lnTo>
                    <a:lnTo>
                      <a:pt x="1688" y="198"/>
                    </a:lnTo>
                    <a:close/>
                    <a:moveTo>
                      <a:pt x="1670" y="83"/>
                    </a:moveTo>
                    <a:lnTo>
                      <a:pt x="1684" y="83"/>
                    </a:lnTo>
                    <a:lnTo>
                      <a:pt x="1689" y="96"/>
                    </a:lnTo>
                    <a:lnTo>
                      <a:pt x="1670" y="105"/>
                    </a:lnTo>
                    <a:lnTo>
                      <a:pt x="1670" y="83"/>
                    </a:lnTo>
                    <a:close/>
                    <a:moveTo>
                      <a:pt x="1670" y="128"/>
                    </a:moveTo>
                    <a:lnTo>
                      <a:pt x="1637" y="128"/>
                    </a:lnTo>
                    <a:lnTo>
                      <a:pt x="1602" y="129"/>
                    </a:lnTo>
                    <a:lnTo>
                      <a:pt x="1568" y="130"/>
                    </a:lnTo>
                    <a:lnTo>
                      <a:pt x="1531" y="133"/>
                    </a:lnTo>
                    <a:lnTo>
                      <a:pt x="1496" y="135"/>
                    </a:lnTo>
                    <a:lnTo>
                      <a:pt x="1460" y="140"/>
                    </a:lnTo>
                    <a:lnTo>
                      <a:pt x="1423" y="144"/>
                    </a:lnTo>
                    <a:lnTo>
                      <a:pt x="1387" y="149"/>
                    </a:lnTo>
                    <a:lnTo>
                      <a:pt x="1380" y="105"/>
                    </a:lnTo>
                    <a:lnTo>
                      <a:pt x="1417" y="100"/>
                    </a:lnTo>
                    <a:lnTo>
                      <a:pt x="1454" y="96"/>
                    </a:lnTo>
                    <a:lnTo>
                      <a:pt x="1492" y="91"/>
                    </a:lnTo>
                    <a:lnTo>
                      <a:pt x="1528" y="89"/>
                    </a:lnTo>
                    <a:lnTo>
                      <a:pt x="1565" y="86"/>
                    </a:lnTo>
                    <a:lnTo>
                      <a:pt x="1601" y="85"/>
                    </a:lnTo>
                    <a:lnTo>
                      <a:pt x="1635" y="84"/>
                    </a:lnTo>
                    <a:lnTo>
                      <a:pt x="1670" y="83"/>
                    </a:lnTo>
                    <a:lnTo>
                      <a:pt x="1670" y="128"/>
                    </a:lnTo>
                    <a:close/>
                    <a:moveTo>
                      <a:pt x="1387" y="149"/>
                    </a:moveTo>
                    <a:lnTo>
                      <a:pt x="1356" y="154"/>
                    </a:lnTo>
                    <a:lnTo>
                      <a:pt x="1326" y="160"/>
                    </a:lnTo>
                    <a:lnTo>
                      <a:pt x="1296" y="165"/>
                    </a:lnTo>
                    <a:lnTo>
                      <a:pt x="1267" y="172"/>
                    </a:lnTo>
                    <a:lnTo>
                      <a:pt x="1239" y="179"/>
                    </a:lnTo>
                    <a:lnTo>
                      <a:pt x="1212" y="187"/>
                    </a:lnTo>
                    <a:lnTo>
                      <a:pt x="1187" y="195"/>
                    </a:lnTo>
                    <a:lnTo>
                      <a:pt x="1163" y="204"/>
                    </a:lnTo>
                    <a:lnTo>
                      <a:pt x="1146" y="163"/>
                    </a:lnTo>
                    <a:lnTo>
                      <a:pt x="1172" y="154"/>
                    </a:lnTo>
                    <a:lnTo>
                      <a:pt x="1199" y="145"/>
                    </a:lnTo>
                    <a:lnTo>
                      <a:pt x="1227" y="138"/>
                    </a:lnTo>
                    <a:lnTo>
                      <a:pt x="1256" y="130"/>
                    </a:lnTo>
                    <a:lnTo>
                      <a:pt x="1286" y="123"/>
                    </a:lnTo>
                    <a:lnTo>
                      <a:pt x="1317" y="116"/>
                    </a:lnTo>
                    <a:lnTo>
                      <a:pt x="1348" y="111"/>
                    </a:lnTo>
                    <a:lnTo>
                      <a:pt x="1380" y="105"/>
                    </a:lnTo>
                    <a:lnTo>
                      <a:pt x="1387" y="149"/>
                    </a:lnTo>
                    <a:close/>
                    <a:moveTo>
                      <a:pt x="1163" y="204"/>
                    </a:moveTo>
                    <a:lnTo>
                      <a:pt x="1155" y="207"/>
                    </a:lnTo>
                    <a:lnTo>
                      <a:pt x="1149" y="205"/>
                    </a:lnTo>
                    <a:lnTo>
                      <a:pt x="1155" y="184"/>
                    </a:lnTo>
                    <a:lnTo>
                      <a:pt x="1163" y="204"/>
                    </a:lnTo>
                    <a:close/>
                    <a:moveTo>
                      <a:pt x="1149" y="205"/>
                    </a:moveTo>
                    <a:lnTo>
                      <a:pt x="1133" y="200"/>
                    </a:lnTo>
                    <a:lnTo>
                      <a:pt x="1116" y="192"/>
                    </a:lnTo>
                    <a:lnTo>
                      <a:pt x="1100" y="185"/>
                    </a:lnTo>
                    <a:lnTo>
                      <a:pt x="1085" y="175"/>
                    </a:lnTo>
                    <a:lnTo>
                      <a:pt x="1069" y="165"/>
                    </a:lnTo>
                    <a:lnTo>
                      <a:pt x="1054" y="155"/>
                    </a:lnTo>
                    <a:lnTo>
                      <a:pt x="1038" y="143"/>
                    </a:lnTo>
                    <a:lnTo>
                      <a:pt x="1024" y="131"/>
                    </a:lnTo>
                    <a:lnTo>
                      <a:pt x="1052" y="97"/>
                    </a:lnTo>
                    <a:lnTo>
                      <a:pt x="1065" y="108"/>
                    </a:lnTo>
                    <a:lnTo>
                      <a:pt x="1079" y="118"/>
                    </a:lnTo>
                    <a:lnTo>
                      <a:pt x="1093" y="128"/>
                    </a:lnTo>
                    <a:lnTo>
                      <a:pt x="1106" y="137"/>
                    </a:lnTo>
                    <a:lnTo>
                      <a:pt x="1120" y="145"/>
                    </a:lnTo>
                    <a:lnTo>
                      <a:pt x="1134" y="152"/>
                    </a:lnTo>
                    <a:lnTo>
                      <a:pt x="1148" y="158"/>
                    </a:lnTo>
                    <a:lnTo>
                      <a:pt x="1161" y="162"/>
                    </a:lnTo>
                    <a:lnTo>
                      <a:pt x="1149" y="205"/>
                    </a:lnTo>
                    <a:close/>
                    <a:moveTo>
                      <a:pt x="1024" y="131"/>
                    </a:moveTo>
                    <a:lnTo>
                      <a:pt x="995" y="107"/>
                    </a:lnTo>
                    <a:lnTo>
                      <a:pt x="970" y="83"/>
                    </a:lnTo>
                    <a:lnTo>
                      <a:pt x="945" y="59"/>
                    </a:lnTo>
                    <a:lnTo>
                      <a:pt x="923" y="38"/>
                    </a:lnTo>
                    <a:lnTo>
                      <a:pt x="955" y="7"/>
                    </a:lnTo>
                    <a:lnTo>
                      <a:pt x="976" y="28"/>
                    </a:lnTo>
                    <a:lnTo>
                      <a:pt x="1000" y="51"/>
                    </a:lnTo>
                    <a:lnTo>
                      <a:pt x="1025" y="74"/>
                    </a:lnTo>
                    <a:lnTo>
                      <a:pt x="1052" y="97"/>
                    </a:lnTo>
                    <a:lnTo>
                      <a:pt x="1024" y="131"/>
                    </a:lnTo>
                    <a:close/>
                    <a:moveTo>
                      <a:pt x="940" y="0"/>
                    </a:moveTo>
                    <a:lnTo>
                      <a:pt x="948" y="0"/>
                    </a:lnTo>
                    <a:lnTo>
                      <a:pt x="955" y="7"/>
                    </a:lnTo>
                    <a:lnTo>
                      <a:pt x="940" y="22"/>
                    </a:lnTo>
                    <a:lnTo>
                      <a:pt x="940" y="0"/>
                    </a:lnTo>
                    <a:close/>
                    <a:moveTo>
                      <a:pt x="940" y="44"/>
                    </a:moveTo>
                    <a:lnTo>
                      <a:pt x="927" y="44"/>
                    </a:lnTo>
                    <a:lnTo>
                      <a:pt x="914" y="45"/>
                    </a:lnTo>
                    <a:lnTo>
                      <a:pt x="901" y="48"/>
                    </a:lnTo>
                    <a:lnTo>
                      <a:pt x="888" y="50"/>
                    </a:lnTo>
                    <a:lnTo>
                      <a:pt x="861" y="56"/>
                    </a:lnTo>
                    <a:lnTo>
                      <a:pt x="833" y="64"/>
                    </a:lnTo>
                    <a:lnTo>
                      <a:pt x="805" y="74"/>
                    </a:lnTo>
                    <a:lnTo>
                      <a:pt x="777" y="86"/>
                    </a:lnTo>
                    <a:lnTo>
                      <a:pt x="747" y="100"/>
                    </a:lnTo>
                    <a:lnTo>
                      <a:pt x="716" y="115"/>
                    </a:lnTo>
                    <a:lnTo>
                      <a:pt x="686" y="132"/>
                    </a:lnTo>
                    <a:lnTo>
                      <a:pt x="655" y="149"/>
                    </a:lnTo>
                    <a:lnTo>
                      <a:pt x="625" y="168"/>
                    </a:lnTo>
                    <a:lnTo>
                      <a:pt x="594" y="187"/>
                    </a:lnTo>
                    <a:lnTo>
                      <a:pt x="533" y="225"/>
                    </a:lnTo>
                    <a:lnTo>
                      <a:pt x="472" y="265"/>
                    </a:lnTo>
                    <a:lnTo>
                      <a:pt x="448" y="229"/>
                    </a:lnTo>
                    <a:lnTo>
                      <a:pt x="511" y="188"/>
                    </a:lnTo>
                    <a:lnTo>
                      <a:pt x="574" y="147"/>
                    </a:lnTo>
                    <a:lnTo>
                      <a:pt x="606" y="128"/>
                    </a:lnTo>
                    <a:lnTo>
                      <a:pt x="638" y="109"/>
                    </a:lnTo>
                    <a:lnTo>
                      <a:pt x="669" y="90"/>
                    </a:lnTo>
                    <a:lnTo>
                      <a:pt x="701" y="73"/>
                    </a:lnTo>
                    <a:lnTo>
                      <a:pt x="733" y="58"/>
                    </a:lnTo>
                    <a:lnTo>
                      <a:pt x="764" y="44"/>
                    </a:lnTo>
                    <a:lnTo>
                      <a:pt x="795" y="31"/>
                    </a:lnTo>
                    <a:lnTo>
                      <a:pt x="825" y="21"/>
                    </a:lnTo>
                    <a:lnTo>
                      <a:pt x="855" y="12"/>
                    </a:lnTo>
                    <a:lnTo>
                      <a:pt x="884" y="6"/>
                    </a:lnTo>
                    <a:lnTo>
                      <a:pt x="898" y="4"/>
                    </a:lnTo>
                    <a:lnTo>
                      <a:pt x="912" y="1"/>
                    </a:lnTo>
                    <a:lnTo>
                      <a:pt x="926" y="0"/>
                    </a:lnTo>
                    <a:lnTo>
                      <a:pt x="940" y="0"/>
                    </a:lnTo>
                    <a:lnTo>
                      <a:pt x="940" y="44"/>
                    </a:lnTo>
                    <a:close/>
                    <a:moveTo>
                      <a:pt x="472" y="265"/>
                    </a:moveTo>
                    <a:lnTo>
                      <a:pt x="437" y="289"/>
                    </a:lnTo>
                    <a:lnTo>
                      <a:pt x="402" y="310"/>
                    </a:lnTo>
                    <a:lnTo>
                      <a:pt x="369" y="332"/>
                    </a:lnTo>
                    <a:lnTo>
                      <a:pt x="337" y="352"/>
                    </a:lnTo>
                    <a:lnTo>
                      <a:pt x="305" y="371"/>
                    </a:lnTo>
                    <a:lnTo>
                      <a:pt x="275" y="387"/>
                    </a:lnTo>
                    <a:lnTo>
                      <a:pt x="245" y="402"/>
                    </a:lnTo>
                    <a:lnTo>
                      <a:pt x="218" y="415"/>
                    </a:lnTo>
                    <a:lnTo>
                      <a:pt x="201" y="375"/>
                    </a:lnTo>
                    <a:lnTo>
                      <a:pt x="226" y="363"/>
                    </a:lnTo>
                    <a:lnTo>
                      <a:pt x="254" y="348"/>
                    </a:lnTo>
                    <a:lnTo>
                      <a:pt x="284" y="332"/>
                    </a:lnTo>
                    <a:lnTo>
                      <a:pt x="315" y="313"/>
                    </a:lnTo>
                    <a:lnTo>
                      <a:pt x="347" y="294"/>
                    </a:lnTo>
                    <a:lnTo>
                      <a:pt x="380" y="273"/>
                    </a:lnTo>
                    <a:lnTo>
                      <a:pt x="413" y="251"/>
                    </a:lnTo>
                    <a:lnTo>
                      <a:pt x="448" y="229"/>
                    </a:lnTo>
                    <a:lnTo>
                      <a:pt x="472" y="265"/>
                    </a:lnTo>
                    <a:close/>
                    <a:moveTo>
                      <a:pt x="218" y="415"/>
                    </a:moveTo>
                    <a:lnTo>
                      <a:pt x="214" y="416"/>
                    </a:lnTo>
                    <a:lnTo>
                      <a:pt x="209" y="416"/>
                    </a:lnTo>
                    <a:lnTo>
                      <a:pt x="209" y="395"/>
                    </a:lnTo>
                    <a:lnTo>
                      <a:pt x="218" y="415"/>
                    </a:lnTo>
                    <a:close/>
                    <a:moveTo>
                      <a:pt x="209" y="416"/>
                    </a:moveTo>
                    <a:lnTo>
                      <a:pt x="203" y="417"/>
                    </a:lnTo>
                    <a:lnTo>
                      <a:pt x="196" y="421"/>
                    </a:lnTo>
                    <a:lnTo>
                      <a:pt x="189" y="425"/>
                    </a:lnTo>
                    <a:lnTo>
                      <a:pt x="181" y="431"/>
                    </a:lnTo>
                    <a:lnTo>
                      <a:pt x="164" y="446"/>
                    </a:lnTo>
                    <a:lnTo>
                      <a:pt x="146" y="466"/>
                    </a:lnTo>
                    <a:lnTo>
                      <a:pt x="110" y="510"/>
                    </a:lnTo>
                    <a:lnTo>
                      <a:pt x="78" y="549"/>
                    </a:lnTo>
                    <a:lnTo>
                      <a:pt x="44" y="524"/>
                    </a:lnTo>
                    <a:lnTo>
                      <a:pt x="60" y="502"/>
                    </a:lnTo>
                    <a:lnTo>
                      <a:pt x="80" y="477"/>
                    </a:lnTo>
                    <a:lnTo>
                      <a:pt x="100" y="453"/>
                    </a:lnTo>
                    <a:lnTo>
                      <a:pt x="122" y="428"/>
                    </a:lnTo>
                    <a:lnTo>
                      <a:pt x="133" y="417"/>
                    </a:lnTo>
                    <a:lnTo>
                      <a:pt x="145" y="407"/>
                    </a:lnTo>
                    <a:lnTo>
                      <a:pt x="156" y="397"/>
                    </a:lnTo>
                    <a:lnTo>
                      <a:pt x="167" y="388"/>
                    </a:lnTo>
                    <a:lnTo>
                      <a:pt x="178" y="382"/>
                    </a:lnTo>
                    <a:lnTo>
                      <a:pt x="189" y="377"/>
                    </a:lnTo>
                    <a:lnTo>
                      <a:pt x="200" y="373"/>
                    </a:lnTo>
                    <a:lnTo>
                      <a:pt x="209" y="372"/>
                    </a:lnTo>
                    <a:lnTo>
                      <a:pt x="209" y="416"/>
                    </a:lnTo>
                    <a:close/>
                    <a:moveTo>
                      <a:pt x="78" y="549"/>
                    </a:moveTo>
                    <a:lnTo>
                      <a:pt x="68" y="564"/>
                    </a:lnTo>
                    <a:lnTo>
                      <a:pt x="59" y="575"/>
                    </a:lnTo>
                    <a:lnTo>
                      <a:pt x="25" y="547"/>
                    </a:lnTo>
                    <a:lnTo>
                      <a:pt x="33" y="537"/>
                    </a:lnTo>
                    <a:lnTo>
                      <a:pt x="44" y="524"/>
                    </a:lnTo>
                    <a:lnTo>
                      <a:pt x="78" y="549"/>
                    </a:lnTo>
                    <a:close/>
                    <a:moveTo>
                      <a:pt x="21" y="566"/>
                    </a:moveTo>
                    <a:lnTo>
                      <a:pt x="18" y="556"/>
                    </a:lnTo>
                    <a:lnTo>
                      <a:pt x="25" y="547"/>
                    </a:lnTo>
                    <a:lnTo>
                      <a:pt x="42" y="561"/>
                    </a:lnTo>
                    <a:lnTo>
                      <a:pt x="21" y="566"/>
                    </a:lnTo>
                    <a:close/>
                    <a:moveTo>
                      <a:pt x="63" y="556"/>
                    </a:moveTo>
                    <a:lnTo>
                      <a:pt x="103" y="708"/>
                    </a:lnTo>
                    <a:lnTo>
                      <a:pt x="60" y="719"/>
                    </a:lnTo>
                    <a:lnTo>
                      <a:pt x="21" y="566"/>
                    </a:lnTo>
                    <a:lnTo>
                      <a:pt x="63" y="556"/>
                    </a:lnTo>
                    <a:close/>
                    <a:moveTo>
                      <a:pt x="103" y="708"/>
                    </a:moveTo>
                    <a:lnTo>
                      <a:pt x="103" y="708"/>
                    </a:lnTo>
                    <a:lnTo>
                      <a:pt x="103" y="709"/>
                    </a:lnTo>
                    <a:lnTo>
                      <a:pt x="82" y="713"/>
                    </a:lnTo>
                    <a:lnTo>
                      <a:pt x="103" y="708"/>
                    </a:lnTo>
                    <a:close/>
                    <a:moveTo>
                      <a:pt x="103" y="709"/>
                    </a:moveTo>
                    <a:lnTo>
                      <a:pt x="104" y="715"/>
                    </a:lnTo>
                    <a:lnTo>
                      <a:pt x="103" y="722"/>
                    </a:lnTo>
                    <a:lnTo>
                      <a:pt x="102" y="729"/>
                    </a:lnTo>
                    <a:lnTo>
                      <a:pt x="100" y="737"/>
                    </a:lnTo>
                    <a:lnTo>
                      <a:pt x="92" y="752"/>
                    </a:lnTo>
                    <a:lnTo>
                      <a:pt x="84" y="769"/>
                    </a:lnTo>
                    <a:lnTo>
                      <a:pt x="45" y="749"/>
                    </a:lnTo>
                    <a:lnTo>
                      <a:pt x="56" y="727"/>
                    </a:lnTo>
                    <a:lnTo>
                      <a:pt x="60" y="718"/>
                    </a:lnTo>
                    <a:lnTo>
                      <a:pt x="103" y="709"/>
                    </a:lnTo>
                    <a:close/>
                    <a:moveTo>
                      <a:pt x="84" y="769"/>
                    </a:moveTo>
                    <a:lnTo>
                      <a:pt x="72" y="792"/>
                    </a:lnTo>
                    <a:lnTo>
                      <a:pt x="60" y="817"/>
                    </a:lnTo>
                    <a:lnTo>
                      <a:pt x="56" y="831"/>
                    </a:lnTo>
                    <a:lnTo>
                      <a:pt x="51" y="845"/>
                    </a:lnTo>
                    <a:lnTo>
                      <a:pt x="47" y="861"/>
                    </a:lnTo>
                    <a:lnTo>
                      <a:pt x="44" y="877"/>
                    </a:lnTo>
                    <a:lnTo>
                      <a:pt x="1" y="872"/>
                    </a:lnTo>
                    <a:lnTo>
                      <a:pt x="3" y="853"/>
                    </a:lnTo>
                    <a:lnTo>
                      <a:pt x="8" y="834"/>
                    </a:lnTo>
                    <a:lnTo>
                      <a:pt x="13" y="818"/>
                    </a:lnTo>
                    <a:lnTo>
                      <a:pt x="19" y="802"/>
                    </a:lnTo>
                    <a:lnTo>
                      <a:pt x="32" y="773"/>
                    </a:lnTo>
                    <a:lnTo>
                      <a:pt x="45" y="749"/>
                    </a:lnTo>
                    <a:lnTo>
                      <a:pt x="84" y="769"/>
                    </a:lnTo>
                    <a:close/>
                    <a:moveTo>
                      <a:pt x="4" y="886"/>
                    </a:moveTo>
                    <a:lnTo>
                      <a:pt x="0" y="879"/>
                    </a:lnTo>
                    <a:lnTo>
                      <a:pt x="1" y="872"/>
                    </a:lnTo>
                    <a:lnTo>
                      <a:pt x="23" y="874"/>
                    </a:lnTo>
                    <a:lnTo>
                      <a:pt x="4" y="886"/>
                    </a:lnTo>
                    <a:close/>
                    <a:moveTo>
                      <a:pt x="42" y="863"/>
                    </a:moveTo>
                    <a:lnTo>
                      <a:pt x="193" y="1108"/>
                    </a:lnTo>
                    <a:lnTo>
                      <a:pt x="156" y="1131"/>
                    </a:lnTo>
                    <a:lnTo>
                      <a:pt x="4" y="886"/>
                    </a:lnTo>
                    <a:lnTo>
                      <a:pt x="42" y="863"/>
                    </a:lnTo>
                    <a:close/>
                    <a:moveTo>
                      <a:pt x="193" y="1108"/>
                    </a:moveTo>
                    <a:lnTo>
                      <a:pt x="195" y="1111"/>
                    </a:lnTo>
                    <a:lnTo>
                      <a:pt x="196" y="1115"/>
                    </a:lnTo>
                    <a:lnTo>
                      <a:pt x="175" y="1120"/>
                    </a:lnTo>
                    <a:lnTo>
                      <a:pt x="193" y="1108"/>
                    </a:lnTo>
                    <a:close/>
                    <a:moveTo>
                      <a:pt x="196" y="1115"/>
                    </a:moveTo>
                    <a:lnTo>
                      <a:pt x="201" y="1138"/>
                    </a:lnTo>
                    <a:lnTo>
                      <a:pt x="204" y="1160"/>
                    </a:lnTo>
                    <a:lnTo>
                      <a:pt x="206" y="1185"/>
                    </a:lnTo>
                    <a:lnTo>
                      <a:pt x="208" y="1210"/>
                    </a:lnTo>
                    <a:lnTo>
                      <a:pt x="164" y="1214"/>
                    </a:lnTo>
                    <a:lnTo>
                      <a:pt x="162" y="1189"/>
                    </a:lnTo>
                    <a:lnTo>
                      <a:pt x="160" y="1167"/>
                    </a:lnTo>
                    <a:lnTo>
                      <a:pt x="157" y="1145"/>
                    </a:lnTo>
                    <a:lnTo>
                      <a:pt x="154" y="1124"/>
                    </a:lnTo>
                    <a:lnTo>
                      <a:pt x="196" y="1115"/>
                    </a:lnTo>
                    <a:close/>
                    <a:moveTo>
                      <a:pt x="208" y="1210"/>
                    </a:moveTo>
                    <a:lnTo>
                      <a:pt x="211" y="1239"/>
                    </a:lnTo>
                    <a:lnTo>
                      <a:pt x="215" y="1269"/>
                    </a:lnTo>
                    <a:lnTo>
                      <a:pt x="219" y="1301"/>
                    </a:lnTo>
                    <a:lnTo>
                      <a:pt x="225" y="1335"/>
                    </a:lnTo>
                    <a:lnTo>
                      <a:pt x="233" y="1373"/>
                    </a:lnTo>
                    <a:lnTo>
                      <a:pt x="244" y="1413"/>
                    </a:lnTo>
                    <a:lnTo>
                      <a:pt x="250" y="1435"/>
                    </a:lnTo>
                    <a:lnTo>
                      <a:pt x="256" y="1456"/>
                    </a:lnTo>
                    <a:lnTo>
                      <a:pt x="265" y="1480"/>
                    </a:lnTo>
                    <a:lnTo>
                      <a:pt x="274" y="1503"/>
                    </a:lnTo>
                    <a:lnTo>
                      <a:pt x="233" y="1519"/>
                    </a:lnTo>
                    <a:lnTo>
                      <a:pt x="223" y="1495"/>
                    </a:lnTo>
                    <a:lnTo>
                      <a:pt x="215" y="1471"/>
                    </a:lnTo>
                    <a:lnTo>
                      <a:pt x="207" y="1448"/>
                    </a:lnTo>
                    <a:lnTo>
                      <a:pt x="201" y="1425"/>
                    </a:lnTo>
                    <a:lnTo>
                      <a:pt x="190" y="1383"/>
                    </a:lnTo>
                    <a:lnTo>
                      <a:pt x="181" y="1345"/>
                    </a:lnTo>
                    <a:lnTo>
                      <a:pt x="176" y="1308"/>
                    </a:lnTo>
                    <a:lnTo>
                      <a:pt x="171" y="1275"/>
                    </a:lnTo>
                    <a:lnTo>
                      <a:pt x="167" y="1243"/>
                    </a:lnTo>
                    <a:lnTo>
                      <a:pt x="164" y="1214"/>
                    </a:lnTo>
                    <a:lnTo>
                      <a:pt x="208" y="1210"/>
                    </a:lnTo>
                    <a:close/>
                    <a:moveTo>
                      <a:pt x="274" y="1503"/>
                    </a:moveTo>
                    <a:lnTo>
                      <a:pt x="274" y="1502"/>
                    </a:lnTo>
                    <a:lnTo>
                      <a:pt x="274" y="1504"/>
                    </a:lnTo>
                    <a:lnTo>
                      <a:pt x="253" y="1512"/>
                    </a:lnTo>
                    <a:lnTo>
                      <a:pt x="274" y="1503"/>
                    </a:lnTo>
                    <a:close/>
                    <a:moveTo>
                      <a:pt x="274" y="1504"/>
                    </a:moveTo>
                    <a:lnTo>
                      <a:pt x="278" y="1514"/>
                    </a:lnTo>
                    <a:lnTo>
                      <a:pt x="282" y="1524"/>
                    </a:lnTo>
                    <a:lnTo>
                      <a:pt x="241" y="1542"/>
                    </a:lnTo>
                    <a:lnTo>
                      <a:pt x="237" y="1530"/>
                    </a:lnTo>
                    <a:lnTo>
                      <a:pt x="232" y="1518"/>
                    </a:lnTo>
                    <a:lnTo>
                      <a:pt x="274" y="1504"/>
                    </a:lnTo>
                    <a:close/>
                    <a:moveTo>
                      <a:pt x="282" y="1524"/>
                    </a:moveTo>
                    <a:lnTo>
                      <a:pt x="289" y="1538"/>
                    </a:lnTo>
                    <a:lnTo>
                      <a:pt x="295" y="1550"/>
                    </a:lnTo>
                    <a:lnTo>
                      <a:pt x="303" y="1563"/>
                    </a:lnTo>
                    <a:lnTo>
                      <a:pt x="311" y="1575"/>
                    </a:lnTo>
                    <a:lnTo>
                      <a:pt x="320" y="1586"/>
                    </a:lnTo>
                    <a:lnTo>
                      <a:pt x="328" y="1597"/>
                    </a:lnTo>
                    <a:lnTo>
                      <a:pt x="338" y="1606"/>
                    </a:lnTo>
                    <a:lnTo>
                      <a:pt x="348" y="1615"/>
                    </a:lnTo>
                    <a:lnTo>
                      <a:pt x="357" y="1623"/>
                    </a:lnTo>
                    <a:lnTo>
                      <a:pt x="368" y="1631"/>
                    </a:lnTo>
                    <a:lnTo>
                      <a:pt x="378" y="1638"/>
                    </a:lnTo>
                    <a:lnTo>
                      <a:pt x="389" y="1645"/>
                    </a:lnTo>
                    <a:lnTo>
                      <a:pt x="400" y="1651"/>
                    </a:lnTo>
                    <a:lnTo>
                      <a:pt x="412" y="1657"/>
                    </a:lnTo>
                    <a:lnTo>
                      <a:pt x="423" y="1661"/>
                    </a:lnTo>
                    <a:lnTo>
                      <a:pt x="434" y="1665"/>
                    </a:lnTo>
                    <a:lnTo>
                      <a:pt x="421" y="1707"/>
                    </a:lnTo>
                    <a:lnTo>
                      <a:pt x="407" y="1702"/>
                    </a:lnTo>
                    <a:lnTo>
                      <a:pt x="394" y="1696"/>
                    </a:lnTo>
                    <a:lnTo>
                      <a:pt x="380" y="1690"/>
                    </a:lnTo>
                    <a:lnTo>
                      <a:pt x="367" y="1683"/>
                    </a:lnTo>
                    <a:lnTo>
                      <a:pt x="354" y="1676"/>
                    </a:lnTo>
                    <a:lnTo>
                      <a:pt x="342" y="1667"/>
                    </a:lnTo>
                    <a:lnTo>
                      <a:pt x="329" y="1658"/>
                    </a:lnTo>
                    <a:lnTo>
                      <a:pt x="319" y="1648"/>
                    </a:lnTo>
                    <a:lnTo>
                      <a:pt x="307" y="1637"/>
                    </a:lnTo>
                    <a:lnTo>
                      <a:pt x="296" y="1627"/>
                    </a:lnTo>
                    <a:lnTo>
                      <a:pt x="285" y="1615"/>
                    </a:lnTo>
                    <a:lnTo>
                      <a:pt x="276" y="1602"/>
                    </a:lnTo>
                    <a:lnTo>
                      <a:pt x="266" y="1588"/>
                    </a:lnTo>
                    <a:lnTo>
                      <a:pt x="258" y="1573"/>
                    </a:lnTo>
                    <a:lnTo>
                      <a:pt x="249" y="1558"/>
                    </a:lnTo>
                    <a:lnTo>
                      <a:pt x="241" y="1542"/>
                    </a:lnTo>
                    <a:lnTo>
                      <a:pt x="282" y="1524"/>
                    </a:lnTo>
                    <a:close/>
                    <a:moveTo>
                      <a:pt x="434" y="1665"/>
                    </a:moveTo>
                    <a:lnTo>
                      <a:pt x="446" y="1668"/>
                    </a:lnTo>
                    <a:lnTo>
                      <a:pt x="458" y="1672"/>
                    </a:lnTo>
                    <a:lnTo>
                      <a:pt x="471" y="1675"/>
                    </a:lnTo>
                    <a:lnTo>
                      <a:pt x="483" y="1677"/>
                    </a:lnTo>
                    <a:lnTo>
                      <a:pt x="506" y="1679"/>
                    </a:lnTo>
                    <a:lnTo>
                      <a:pt x="531" y="1680"/>
                    </a:lnTo>
                    <a:lnTo>
                      <a:pt x="555" y="1679"/>
                    </a:lnTo>
                    <a:lnTo>
                      <a:pt x="577" y="1676"/>
                    </a:lnTo>
                    <a:lnTo>
                      <a:pt x="600" y="1671"/>
                    </a:lnTo>
                    <a:lnTo>
                      <a:pt x="621" y="1664"/>
                    </a:lnTo>
                    <a:lnTo>
                      <a:pt x="636" y="1706"/>
                    </a:lnTo>
                    <a:lnTo>
                      <a:pt x="623" y="1709"/>
                    </a:lnTo>
                    <a:lnTo>
                      <a:pt x="611" y="1713"/>
                    </a:lnTo>
                    <a:lnTo>
                      <a:pt x="599" y="1717"/>
                    </a:lnTo>
                    <a:lnTo>
                      <a:pt x="586" y="1719"/>
                    </a:lnTo>
                    <a:lnTo>
                      <a:pt x="573" y="1721"/>
                    </a:lnTo>
                    <a:lnTo>
                      <a:pt x="559" y="1722"/>
                    </a:lnTo>
                    <a:lnTo>
                      <a:pt x="545" y="1723"/>
                    </a:lnTo>
                    <a:lnTo>
                      <a:pt x="532" y="1724"/>
                    </a:lnTo>
                    <a:lnTo>
                      <a:pt x="518" y="1724"/>
                    </a:lnTo>
                    <a:lnTo>
                      <a:pt x="504" y="1723"/>
                    </a:lnTo>
                    <a:lnTo>
                      <a:pt x="490" y="1722"/>
                    </a:lnTo>
                    <a:lnTo>
                      <a:pt x="476" y="1720"/>
                    </a:lnTo>
                    <a:lnTo>
                      <a:pt x="462" y="1718"/>
                    </a:lnTo>
                    <a:lnTo>
                      <a:pt x="448" y="1715"/>
                    </a:lnTo>
                    <a:lnTo>
                      <a:pt x="434" y="1711"/>
                    </a:lnTo>
                    <a:lnTo>
                      <a:pt x="421" y="1707"/>
                    </a:lnTo>
                    <a:lnTo>
                      <a:pt x="434" y="1665"/>
                    </a:lnTo>
                    <a:close/>
                    <a:moveTo>
                      <a:pt x="621" y="1664"/>
                    </a:moveTo>
                    <a:lnTo>
                      <a:pt x="629" y="1661"/>
                    </a:lnTo>
                    <a:lnTo>
                      <a:pt x="636" y="1658"/>
                    </a:lnTo>
                    <a:lnTo>
                      <a:pt x="654" y="1698"/>
                    </a:lnTo>
                    <a:lnTo>
                      <a:pt x="645" y="1702"/>
                    </a:lnTo>
                    <a:lnTo>
                      <a:pt x="636" y="1706"/>
                    </a:lnTo>
                    <a:lnTo>
                      <a:pt x="621" y="1664"/>
                    </a:lnTo>
                    <a:close/>
                    <a:moveTo>
                      <a:pt x="636" y="1658"/>
                    </a:moveTo>
                    <a:lnTo>
                      <a:pt x="651" y="1651"/>
                    </a:lnTo>
                    <a:lnTo>
                      <a:pt x="662" y="1664"/>
                    </a:lnTo>
                    <a:lnTo>
                      <a:pt x="645" y="1678"/>
                    </a:lnTo>
                    <a:lnTo>
                      <a:pt x="636" y="1658"/>
                    </a:lnTo>
                    <a:close/>
                    <a:moveTo>
                      <a:pt x="662" y="1664"/>
                    </a:moveTo>
                    <a:lnTo>
                      <a:pt x="736" y="1752"/>
                    </a:lnTo>
                    <a:lnTo>
                      <a:pt x="701" y="1780"/>
                    </a:lnTo>
                    <a:lnTo>
                      <a:pt x="629" y="1692"/>
                    </a:lnTo>
                    <a:lnTo>
                      <a:pt x="662" y="1664"/>
                    </a:lnTo>
                    <a:close/>
                    <a:moveTo>
                      <a:pt x="736" y="1752"/>
                    </a:moveTo>
                    <a:lnTo>
                      <a:pt x="740" y="1758"/>
                    </a:lnTo>
                    <a:lnTo>
                      <a:pt x="740" y="1766"/>
                    </a:lnTo>
                    <a:lnTo>
                      <a:pt x="719" y="1766"/>
                    </a:lnTo>
                    <a:lnTo>
                      <a:pt x="736" y="1752"/>
                    </a:lnTo>
                    <a:close/>
                    <a:moveTo>
                      <a:pt x="740" y="1766"/>
                    </a:moveTo>
                    <a:lnTo>
                      <a:pt x="740" y="1778"/>
                    </a:lnTo>
                    <a:lnTo>
                      <a:pt x="739" y="1791"/>
                    </a:lnTo>
                    <a:lnTo>
                      <a:pt x="695" y="1785"/>
                    </a:lnTo>
                    <a:lnTo>
                      <a:pt x="696" y="1775"/>
                    </a:lnTo>
                    <a:lnTo>
                      <a:pt x="696" y="1766"/>
                    </a:lnTo>
                    <a:lnTo>
                      <a:pt x="740" y="1766"/>
                    </a:lnTo>
                    <a:close/>
                    <a:moveTo>
                      <a:pt x="739" y="1791"/>
                    </a:moveTo>
                    <a:lnTo>
                      <a:pt x="737" y="1807"/>
                    </a:lnTo>
                    <a:lnTo>
                      <a:pt x="736" y="1823"/>
                    </a:lnTo>
                    <a:lnTo>
                      <a:pt x="737" y="1831"/>
                    </a:lnTo>
                    <a:lnTo>
                      <a:pt x="738" y="1838"/>
                    </a:lnTo>
                    <a:lnTo>
                      <a:pt x="740" y="1844"/>
                    </a:lnTo>
                    <a:lnTo>
                      <a:pt x="744" y="1849"/>
                    </a:lnTo>
                    <a:lnTo>
                      <a:pt x="713" y="1880"/>
                    </a:lnTo>
                    <a:lnTo>
                      <a:pt x="708" y="1875"/>
                    </a:lnTo>
                    <a:lnTo>
                      <a:pt x="705" y="1870"/>
                    </a:lnTo>
                    <a:lnTo>
                      <a:pt x="701" y="1864"/>
                    </a:lnTo>
                    <a:lnTo>
                      <a:pt x="698" y="1858"/>
                    </a:lnTo>
                    <a:lnTo>
                      <a:pt x="695" y="1846"/>
                    </a:lnTo>
                    <a:lnTo>
                      <a:pt x="693" y="1835"/>
                    </a:lnTo>
                    <a:lnTo>
                      <a:pt x="692" y="1822"/>
                    </a:lnTo>
                    <a:lnTo>
                      <a:pt x="693" y="1809"/>
                    </a:lnTo>
                    <a:lnTo>
                      <a:pt x="694" y="1797"/>
                    </a:lnTo>
                    <a:lnTo>
                      <a:pt x="695" y="1785"/>
                    </a:lnTo>
                    <a:lnTo>
                      <a:pt x="739" y="1791"/>
                    </a:lnTo>
                    <a:close/>
                    <a:moveTo>
                      <a:pt x="728" y="1886"/>
                    </a:moveTo>
                    <a:lnTo>
                      <a:pt x="720" y="1886"/>
                    </a:lnTo>
                    <a:lnTo>
                      <a:pt x="713" y="1880"/>
                    </a:lnTo>
                    <a:lnTo>
                      <a:pt x="728" y="1865"/>
                    </a:lnTo>
                    <a:lnTo>
                      <a:pt x="728" y="1886"/>
                    </a:lnTo>
                    <a:close/>
                    <a:moveTo>
                      <a:pt x="728" y="1842"/>
                    </a:moveTo>
                    <a:lnTo>
                      <a:pt x="731" y="1842"/>
                    </a:lnTo>
                    <a:lnTo>
                      <a:pt x="735" y="1840"/>
                    </a:lnTo>
                    <a:lnTo>
                      <a:pt x="739" y="1838"/>
                    </a:lnTo>
                    <a:lnTo>
                      <a:pt x="743" y="1836"/>
                    </a:lnTo>
                    <a:lnTo>
                      <a:pt x="752" y="1827"/>
                    </a:lnTo>
                    <a:lnTo>
                      <a:pt x="760" y="1818"/>
                    </a:lnTo>
                    <a:lnTo>
                      <a:pt x="794" y="1847"/>
                    </a:lnTo>
                    <a:lnTo>
                      <a:pt x="786" y="1855"/>
                    </a:lnTo>
                    <a:lnTo>
                      <a:pt x="779" y="1862"/>
                    </a:lnTo>
                    <a:lnTo>
                      <a:pt x="770" y="1869"/>
                    </a:lnTo>
                    <a:lnTo>
                      <a:pt x="762" y="1875"/>
                    </a:lnTo>
                    <a:lnTo>
                      <a:pt x="753" y="1880"/>
                    </a:lnTo>
                    <a:lnTo>
                      <a:pt x="744" y="1883"/>
                    </a:lnTo>
                    <a:lnTo>
                      <a:pt x="737" y="1886"/>
                    </a:lnTo>
                    <a:lnTo>
                      <a:pt x="728" y="1886"/>
                    </a:lnTo>
                    <a:lnTo>
                      <a:pt x="728" y="1842"/>
                    </a:lnTo>
                    <a:close/>
                    <a:moveTo>
                      <a:pt x="760" y="1818"/>
                    </a:moveTo>
                    <a:lnTo>
                      <a:pt x="770" y="1807"/>
                    </a:lnTo>
                    <a:lnTo>
                      <a:pt x="778" y="1795"/>
                    </a:lnTo>
                    <a:lnTo>
                      <a:pt x="781" y="1790"/>
                    </a:lnTo>
                    <a:lnTo>
                      <a:pt x="783" y="1784"/>
                    </a:lnTo>
                    <a:lnTo>
                      <a:pt x="784" y="1780"/>
                    </a:lnTo>
                    <a:lnTo>
                      <a:pt x="785" y="1776"/>
                    </a:lnTo>
                    <a:lnTo>
                      <a:pt x="829" y="1776"/>
                    </a:lnTo>
                    <a:lnTo>
                      <a:pt x="828" y="1784"/>
                    </a:lnTo>
                    <a:lnTo>
                      <a:pt x="826" y="1793"/>
                    </a:lnTo>
                    <a:lnTo>
                      <a:pt x="823" y="1801"/>
                    </a:lnTo>
                    <a:lnTo>
                      <a:pt x="818" y="1811"/>
                    </a:lnTo>
                    <a:lnTo>
                      <a:pt x="813" y="1821"/>
                    </a:lnTo>
                    <a:lnTo>
                      <a:pt x="808" y="1829"/>
                    </a:lnTo>
                    <a:lnTo>
                      <a:pt x="801" y="1839"/>
                    </a:lnTo>
                    <a:lnTo>
                      <a:pt x="794" y="1847"/>
                    </a:lnTo>
                    <a:lnTo>
                      <a:pt x="760" y="1818"/>
                    </a:lnTo>
                    <a:close/>
                    <a:moveTo>
                      <a:pt x="785" y="1776"/>
                    </a:moveTo>
                    <a:lnTo>
                      <a:pt x="785" y="1754"/>
                    </a:lnTo>
                    <a:lnTo>
                      <a:pt x="807" y="1754"/>
                    </a:lnTo>
                    <a:lnTo>
                      <a:pt x="807" y="1776"/>
                    </a:lnTo>
                    <a:lnTo>
                      <a:pt x="785" y="1776"/>
                    </a:lnTo>
                    <a:close/>
                    <a:moveTo>
                      <a:pt x="807" y="1754"/>
                    </a:moveTo>
                    <a:lnTo>
                      <a:pt x="834" y="1754"/>
                    </a:lnTo>
                    <a:lnTo>
                      <a:pt x="861" y="1756"/>
                    </a:lnTo>
                    <a:lnTo>
                      <a:pt x="887" y="1760"/>
                    </a:lnTo>
                    <a:lnTo>
                      <a:pt x="912" y="1764"/>
                    </a:lnTo>
                    <a:lnTo>
                      <a:pt x="936" y="1769"/>
                    </a:lnTo>
                    <a:lnTo>
                      <a:pt x="959" y="1777"/>
                    </a:lnTo>
                    <a:lnTo>
                      <a:pt x="980" y="1786"/>
                    </a:lnTo>
                    <a:lnTo>
                      <a:pt x="1000" y="1797"/>
                    </a:lnTo>
                    <a:lnTo>
                      <a:pt x="977" y="1835"/>
                    </a:lnTo>
                    <a:lnTo>
                      <a:pt x="960" y="1825"/>
                    </a:lnTo>
                    <a:lnTo>
                      <a:pt x="942" y="1817"/>
                    </a:lnTo>
                    <a:lnTo>
                      <a:pt x="921" y="1811"/>
                    </a:lnTo>
                    <a:lnTo>
                      <a:pt x="901" y="1807"/>
                    </a:lnTo>
                    <a:lnTo>
                      <a:pt x="878" y="1802"/>
                    </a:lnTo>
                    <a:lnTo>
                      <a:pt x="856" y="1800"/>
                    </a:lnTo>
                    <a:lnTo>
                      <a:pt x="831" y="1798"/>
                    </a:lnTo>
                    <a:lnTo>
                      <a:pt x="807" y="1798"/>
                    </a:lnTo>
                    <a:lnTo>
                      <a:pt x="807" y="1754"/>
                    </a:lnTo>
                    <a:close/>
                    <a:moveTo>
                      <a:pt x="1000" y="1797"/>
                    </a:moveTo>
                    <a:lnTo>
                      <a:pt x="1017" y="1808"/>
                    </a:lnTo>
                    <a:lnTo>
                      <a:pt x="1032" y="1821"/>
                    </a:lnTo>
                    <a:lnTo>
                      <a:pt x="1038" y="1827"/>
                    </a:lnTo>
                    <a:lnTo>
                      <a:pt x="1046" y="1835"/>
                    </a:lnTo>
                    <a:lnTo>
                      <a:pt x="1051" y="1842"/>
                    </a:lnTo>
                    <a:lnTo>
                      <a:pt x="1057" y="1851"/>
                    </a:lnTo>
                    <a:lnTo>
                      <a:pt x="1063" y="1858"/>
                    </a:lnTo>
                    <a:lnTo>
                      <a:pt x="1068" y="1868"/>
                    </a:lnTo>
                    <a:lnTo>
                      <a:pt x="1072" y="1876"/>
                    </a:lnTo>
                    <a:lnTo>
                      <a:pt x="1077" y="1886"/>
                    </a:lnTo>
                    <a:lnTo>
                      <a:pt x="1080" y="1897"/>
                    </a:lnTo>
                    <a:lnTo>
                      <a:pt x="1083" y="1907"/>
                    </a:lnTo>
                    <a:lnTo>
                      <a:pt x="1086" y="1918"/>
                    </a:lnTo>
                    <a:lnTo>
                      <a:pt x="1089" y="1929"/>
                    </a:lnTo>
                    <a:lnTo>
                      <a:pt x="1045" y="1936"/>
                    </a:lnTo>
                    <a:lnTo>
                      <a:pt x="1041" y="1919"/>
                    </a:lnTo>
                    <a:lnTo>
                      <a:pt x="1036" y="1903"/>
                    </a:lnTo>
                    <a:lnTo>
                      <a:pt x="1030" y="1889"/>
                    </a:lnTo>
                    <a:lnTo>
                      <a:pt x="1021" y="1875"/>
                    </a:lnTo>
                    <a:lnTo>
                      <a:pt x="1011" y="1864"/>
                    </a:lnTo>
                    <a:lnTo>
                      <a:pt x="1002" y="1853"/>
                    </a:lnTo>
                    <a:lnTo>
                      <a:pt x="990" y="1843"/>
                    </a:lnTo>
                    <a:lnTo>
                      <a:pt x="977" y="1835"/>
                    </a:lnTo>
                    <a:lnTo>
                      <a:pt x="1000" y="1797"/>
                    </a:lnTo>
                    <a:close/>
                    <a:moveTo>
                      <a:pt x="1063" y="1955"/>
                    </a:moveTo>
                    <a:lnTo>
                      <a:pt x="1048" y="1951"/>
                    </a:lnTo>
                    <a:lnTo>
                      <a:pt x="1045" y="1936"/>
                    </a:lnTo>
                    <a:lnTo>
                      <a:pt x="1066" y="1933"/>
                    </a:lnTo>
                    <a:lnTo>
                      <a:pt x="1063" y="1955"/>
                    </a:lnTo>
                    <a:close/>
                    <a:moveTo>
                      <a:pt x="1070" y="1911"/>
                    </a:moveTo>
                    <a:lnTo>
                      <a:pt x="1212" y="1935"/>
                    </a:lnTo>
                    <a:lnTo>
                      <a:pt x="1205" y="1979"/>
                    </a:lnTo>
                    <a:lnTo>
                      <a:pt x="1063" y="1955"/>
                    </a:lnTo>
                    <a:lnTo>
                      <a:pt x="1070" y="1911"/>
                    </a:lnTo>
                    <a:close/>
                    <a:moveTo>
                      <a:pt x="1212" y="1935"/>
                    </a:moveTo>
                    <a:lnTo>
                      <a:pt x="1218" y="1936"/>
                    </a:lnTo>
                    <a:lnTo>
                      <a:pt x="1223" y="1941"/>
                    </a:lnTo>
                    <a:lnTo>
                      <a:pt x="1209" y="1957"/>
                    </a:lnTo>
                    <a:lnTo>
                      <a:pt x="1212" y="1935"/>
                    </a:lnTo>
                    <a:close/>
                    <a:moveTo>
                      <a:pt x="1223" y="1941"/>
                    </a:moveTo>
                    <a:lnTo>
                      <a:pt x="1238" y="1954"/>
                    </a:lnTo>
                    <a:lnTo>
                      <a:pt x="1254" y="1967"/>
                    </a:lnTo>
                    <a:lnTo>
                      <a:pt x="1224" y="2000"/>
                    </a:lnTo>
                    <a:lnTo>
                      <a:pt x="1212" y="1989"/>
                    </a:lnTo>
                    <a:lnTo>
                      <a:pt x="1195" y="1974"/>
                    </a:lnTo>
                    <a:lnTo>
                      <a:pt x="1223" y="1941"/>
                    </a:lnTo>
                    <a:close/>
                    <a:moveTo>
                      <a:pt x="1254" y="1967"/>
                    </a:moveTo>
                    <a:lnTo>
                      <a:pt x="1267" y="1978"/>
                    </a:lnTo>
                    <a:lnTo>
                      <a:pt x="1278" y="1989"/>
                    </a:lnTo>
                    <a:lnTo>
                      <a:pt x="1290" y="1998"/>
                    </a:lnTo>
                    <a:lnTo>
                      <a:pt x="1303" y="2006"/>
                    </a:lnTo>
                    <a:lnTo>
                      <a:pt x="1318" y="2014"/>
                    </a:lnTo>
                    <a:lnTo>
                      <a:pt x="1336" y="2020"/>
                    </a:lnTo>
                    <a:lnTo>
                      <a:pt x="1359" y="2026"/>
                    </a:lnTo>
                    <a:lnTo>
                      <a:pt x="1386" y="2034"/>
                    </a:lnTo>
                    <a:lnTo>
                      <a:pt x="1375" y="2077"/>
                    </a:lnTo>
                    <a:lnTo>
                      <a:pt x="1345" y="2069"/>
                    </a:lnTo>
                    <a:lnTo>
                      <a:pt x="1319" y="2061"/>
                    </a:lnTo>
                    <a:lnTo>
                      <a:pt x="1299" y="2053"/>
                    </a:lnTo>
                    <a:lnTo>
                      <a:pt x="1282" y="2045"/>
                    </a:lnTo>
                    <a:lnTo>
                      <a:pt x="1267" y="2035"/>
                    </a:lnTo>
                    <a:lnTo>
                      <a:pt x="1253" y="2024"/>
                    </a:lnTo>
                    <a:lnTo>
                      <a:pt x="1239" y="2014"/>
                    </a:lnTo>
                    <a:lnTo>
                      <a:pt x="1224" y="2000"/>
                    </a:lnTo>
                    <a:lnTo>
                      <a:pt x="1254" y="1967"/>
                    </a:lnTo>
                    <a:close/>
                    <a:moveTo>
                      <a:pt x="1385" y="2077"/>
                    </a:moveTo>
                    <a:lnTo>
                      <a:pt x="1379" y="2078"/>
                    </a:lnTo>
                    <a:lnTo>
                      <a:pt x="1375" y="2077"/>
                    </a:lnTo>
                    <a:lnTo>
                      <a:pt x="1380" y="2055"/>
                    </a:lnTo>
                    <a:lnTo>
                      <a:pt x="1385" y="2077"/>
                    </a:lnTo>
                    <a:close/>
                    <a:moveTo>
                      <a:pt x="1376" y="2034"/>
                    </a:moveTo>
                    <a:lnTo>
                      <a:pt x="1528" y="2004"/>
                    </a:lnTo>
                    <a:lnTo>
                      <a:pt x="1536" y="2048"/>
                    </a:lnTo>
                    <a:lnTo>
                      <a:pt x="1385" y="2077"/>
                    </a:lnTo>
                    <a:lnTo>
                      <a:pt x="1376" y="2034"/>
                    </a:lnTo>
                    <a:close/>
                    <a:moveTo>
                      <a:pt x="1528" y="2004"/>
                    </a:moveTo>
                    <a:lnTo>
                      <a:pt x="1537" y="2003"/>
                    </a:lnTo>
                    <a:lnTo>
                      <a:pt x="1543" y="2007"/>
                    </a:lnTo>
                    <a:lnTo>
                      <a:pt x="1532" y="2025"/>
                    </a:lnTo>
                    <a:lnTo>
                      <a:pt x="1528" y="2004"/>
                    </a:lnTo>
                    <a:close/>
                    <a:moveTo>
                      <a:pt x="1543" y="2007"/>
                    </a:moveTo>
                    <a:lnTo>
                      <a:pt x="1695" y="2100"/>
                    </a:lnTo>
                    <a:lnTo>
                      <a:pt x="1673" y="2138"/>
                    </a:lnTo>
                    <a:lnTo>
                      <a:pt x="1521" y="2045"/>
                    </a:lnTo>
                    <a:lnTo>
                      <a:pt x="1543" y="2007"/>
                    </a:lnTo>
                    <a:close/>
                    <a:moveTo>
                      <a:pt x="1699" y="2136"/>
                    </a:moveTo>
                    <a:lnTo>
                      <a:pt x="1687" y="2147"/>
                    </a:lnTo>
                    <a:lnTo>
                      <a:pt x="1673" y="2138"/>
                    </a:lnTo>
                    <a:lnTo>
                      <a:pt x="1684" y="2119"/>
                    </a:lnTo>
                    <a:lnTo>
                      <a:pt x="1699" y="2136"/>
                    </a:lnTo>
                    <a:close/>
                    <a:moveTo>
                      <a:pt x="1670" y="2103"/>
                    </a:moveTo>
                    <a:lnTo>
                      <a:pt x="1758" y="2024"/>
                    </a:lnTo>
                    <a:lnTo>
                      <a:pt x="1787" y="2058"/>
                    </a:lnTo>
                    <a:lnTo>
                      <a:pt x="1699" y="2136"/>
                    </a:lnTo>
                    <a:lnTo>
                      <a:pt x="1670" y="2103"/>
                    </a:lnTo>
                    <a:close/>
                    <a:moveTo>
                      <a:pt x="1758" y="2024"/>
                    </a:moveTo>
                    <a:lnTo>
                      <a:pt x="1763" y="2020"/>
                    </a:lnTo>
                    <a:lnTo>
                      <a:pt x="1769" y="2019"/>
                    </a:lnTo>
                    <a:lnTo>
                      <a:pt x="1773" y="2040"/>
                    </a:lnTo>
                    <a:lnTo>
                      <a:pt x="1758" y="2024"/>
                    </a:lnTo>
                    <a:close/>
                    <a:moveTo>
                      <a:pt x="1769" y="2019"/>
                    </a:moveTo>
                    <a:lnTo>
                      <a:pt x="1922" y="1999"/>
                    </a:lnTo>
                    <a:lnTo>
                      <a:pt x="1927" y="2043"/>
                    </a:lnTo>
                    <a:lnTo>
                      <a:pt x="1775" y="2063"/>
                    </a:lnTo>
                    <a:lnTo>
                      <a:pt x="1769" y="2019"/>
                    </a:lnTo>
                    <a:close/>
                    <a:moveTo>
                      <a:pt x="1930" y="2043"/>
                    </a:moveTo>
                    <a:lnTo>
                      <a:pt x="1928" y="2043"/>
                    </a:lnTo>
                    <a:lnTo>
                      <a:pt x="1927" y="2043"/>
                    </a:lnTo>
                    <a:lnTo>
                      <a:pt x="1924" y="2021"/>
                    </a:lnTo>
                    <a:lnTo>
                      <a:pt x="1930" y="2043"/>
                    </a:lnTo>
                    <a:close/>
                    <a:moveTo>
                      <a:pt x="1919" y="2000"/>
                    </a:moveTo>
                    <a:lnTo>
                      <a:pt x="1940" y="1994"/>
                    </a:lnTo>
                    <a:lnTo>
                      <a:pt x="1962" y="1988"/>
                    </a:lnTo>
                    <a:lnTo>
                      <a:pt x="1985" y="1984"/>
                    </a:lnTo>
                    <a:lnTo>
                      <a:pt x="2009" y="1979"/>
                    </a:lnTo>
                    <a:lnTo>
                      <a:pt x="2014" y="2023"/>
                    </a:lnTo>
                    <a:lnTo>
                      <a:pt x="1994" y="2026"/>
                    </a:lnTo>
                    <a:lnTo>
                      <a:pt x="1972" y="2031"/>
                    </a:lnTo>
                    <a:lnTo>
                      <a:pt x="1951" y="2037"/>
                    </a:lnTo>
                    <a:lnTo>
                      <a:pt x="1930" y="2043"/>
                    </a:lnTo>
                    <a:lnTo>
                      <a:pt x="1919" y="2000"/>
                    </a:lnTo>
                    <a:close/>
                    <a:moveTo>
                      <a:pt x="2009" y="1979"/>
                    </a:moveTo>
                    <a:lnTo>
                      <a:pt x="2021" y="1978"/>
                    </a:lnTo>
                    <a:lnTo>
                      <a:pt x="2033" y="1978"/>
                    </a:lnTo>
                    <a:lnTo>
                      <a:pt x="2045" y="1978"/>
                    </a:lnTo>
                    <a:lnTo>
                      <a:pt x="2056" y="1979"/>
                    </a:lnTo>
                    <a:lnTo>
                      <a:pt x="2066" y="1981"/>
                    </a:lnTo>
                    <a:lnTo>
                      <a:pt x="2076" y="1985"/>
                    </a:lnTo>
                    <a:lnTo>
                      <a:pt x="2085" y="1990"/>
                    </a:lnTo>
                    <a:lnTo>
                      <a:pt x="2091" y="1995"/>
                    </a:lnTo>
                    <a:lnTo>
                      <a:pt x="2060" y="2026"/>
                    </a:lnTo>
                    <a:lnTo>
                      <a:pt x="2058" y="2024"/>
                    </a:lnTo>
                    <a:lnTo>
                      <a:pt x="2054" y="2023"/>
                    </a:lnTo>
                    <a:lnTo>
                      <a:pt x="2048" y="2022"/>
                    </a:lnTo>
                    <a:lnTo>
                      <a:pt x="2043" y="2021"/>
                    </a:lnTo>
                    <a:lnTo>
                      <a:pt x="2029" y="2021"/>
                    </a:lnTo>
                    <a:lnTo>
                      <a:pt x="2014" y="2023"/>
                    </a:lnTo>
                    <a:lnTo>
                      <a:pt x="2009" y="1979"/>
                    </a:lnTo>
                    <a:close/>
                    <a:moveTo>
                      <a:pt x="2091" y="1995"/>
                    </a:moveTo>
                    <a:lnTo>
                      <a:pt x="2093" y="1998"/>
                    </a:lnTo>
                    <a:lnTo>
                      <a:pt x="2094" y="1999"/>
                    </a:lnTo>
                    <a:lnTo>
                      <a:pt x="2076" y="2011"/>
                    </a:lnTo>
                    <a:lnTo>
                      <a:pt x="2091" y="1995"/>
                    </a:lnTo>
                    <a:close/>
                    <a:moveTo>
                      <a:pt x="2094" y="1999"/>
                    </a:moveTo>
                    <a:lnTo>
                      <a:pt x="2098" y="2005"/>
                    </a:lnTo>
                    <a:lnTo>
                      <a:pt x="2101" y="2011"/>
                    </a:lnTo>
                    <a:lnTo>
                      <a:pt x="2102" y="2018"/>
                    </a:lnTo>
                    <a:lnTo>
                      <a:pt x="2102" y="2023"/>
                    </a:lnTo>
                    <a:lnTo>
                      <a:pt x="2102" y="2030"/>
                    </a:lnTo>
                    <a:lnTo>
                      <a:pt x="2101" y="2035"/>
                    </a:lnTo>
                    <a:lnTo>
                      <a:pt x="2100" y="2040"/>
                    </a:lnTo>
                    <a:lnTo>
                      <a:pt x="2097" y="2046"/>
                    </a:lnTo>
                    <a:lnTo>
                      <a:pt x="2091" y="2056"/>
                    </a:lnTo>
                    <a:lnTo>
                      <a:pt x="2084" y="2066"/>
                    </a:lnTo>
                    <a:lnTo>
                      <a:pt x="2076" y="2075"/>
                    </a:lnTo>
                    <a:lnTo>
                      <a:pt x="2070" y="2082"/>
                    </a:lnTo>
                    <a:lnTo>
                      <a:pt x="2038" y="2052"/>
                    </a:lnTo>
                    <a:lnTo>
                      <a:pt x="2045" y="2044"/>
                    </a:lnTo>
                    <a:lnTo>
                      <a:pt x="2051" y="2036"/>
                    </a:lnTo>
                    <a:lnTo>
                      <a:pt x="2055" y="2032"/>
                    </a:lnTo>
                    <a:lnTo>
                      <a:pt x="2057" y="2029"/>
                    </a:lnTo>
                    <a:lnTo>
                      <a:pt x="2058" y="2025"/>
                    </a:lnTo>
                    <a:lnTo>
                      <a:pt x="2058" y="2023"/>
                    </a:lnTo>
                    <a:lnTo>
                      <a:pt x="2094" y="1999"/>
                    </a:lnTo>
                    <a:close/>
                    <a:moveTo>
                      <a:pt x="2070" y="2082"/>
                    </a:moveTo>
                    <a:lnTo>
                      <a:pt x="2068" y="2078"/>
                    </a:lnTo>
                    <a:lnTo>
                      <a:pt x="2066" y="2079"/>
                    </a:lnTo>
                    <a:lnTo>
                      <a:pt x="2023" y="2079"/>
                    </a:lnTo>
                    <a:lnTo>
                      <a:pt x="2023" y="2075"/>
                    </a:lnTo>
                    <a:lnTo>
                      <a:pt x="2024" y="2071"/>
                    </a:lnTo>
                    <a:lnTo>
                      <a:pt x="2025" y="2068"/>
                    </a:lnTo>
                    <a:lnTo>
                      <a:pt x="2027" y="2065"/>
                    </a:lnTo>
                    <a:lnTo>
                      <a:pt x="2031" y="2059"/>
                    </a:lnTo>
                    <a:lnTo>
                      <a:pt x="2038" y="2052"/>
                    </a:lnTo>
                    <a:lnTo>
                      <a:pt x="2070" y="2082"/>
                    </a:lnTo>
                    <a:close/>
                    <a:moveTo>
                      <a:pt x="2066" y="2079"/>
                    </a:moveTo>
                    <a:lnTo>
                      <a:pt x="2066" y="2080"/>
                    </a:lnTo>
                    <a:lnTo>
                      <a:pt x="2065" y="2081"/>
                    </a:lnTo>
                    <a:lnTo>
                      <a:pt x="2063" y="2081"/>
                    </a:lnTo>
                    <a:lnTo>
                      <a:pt x="2061" y="2081"/>
                    </a:lnTo>
                    <a:lnTo>
                      <a:pt x="2057" y="2078"/>
                    </a:lnTo>
                    <a:lnTo>
                      <a:pt x="2051" y="2074"/>
                    </a:lnTo>
                    <a:lnTo>
                      <a:pt x="2047" y="2068"/>
                    </a:lnTo>
                    <a:lnTo>
                      <a:pt x="2044" y="2063"/>
                    </a:lnTo>
                    <a:lnTo>
                      <a:pt x="2043" y="2061"/>
                    </a:lnTo>
                    <a:lnTo>
                      <a:pt x="2044" y="2060"/>
                    </a:lnTo>
                    <a:lnTo>
                      <a:pt x="2045" y="2059"/>
                    </a:lnTo>
                    <a:lnTo>
                      <a:pt x="2046" y="2058"/>
                    </a:lnTo>
                    <a:lnTo>
                      <a:pt x="2046" y="2101"/>
                    </a:lnTo>
                    <a:lnTo>
                      <a:pt x="2041" y="2101"/>
                    </a:lnTo>
                    <a:lnTo>
                      <a:pt x="2035" y="2100"/>
                    </a:lnTo>
                    <a:lnTo>
                      <a:pt x="2031" y="2098"/>
                    </a:lnTo>
                    <a:lnTo>
                      <a:pt x="2028" y="2096"/>
                    </a:lnTo>
                    <a:lnTo>
                      <a:pt x="2026" y="2093"/>
                    </a:lnTo>
                    <a:lnTo>
                      <a:pt x="2024" y="2089"/>
                    </a:lnTo>
                    <a:lnTo>
                      <a:pt x="2023" y="2084"/>
                    </a:lnTo>
                    <a:lnTo>
                      <a:pt x="2023" y="2079"/>
                    </a:lnTo>
                    <a:lnTo>
                      <a:pt x="2066" y="2079"/>
                    </a:lnTo>
                    <a:close/>
                    <a:moveTo>
                      <a:pt x="2046" y="2058"/>
                    </a:moveTo>
                    <a:lnTo>
                      <a:pt x="2047" y="2058"/>
                    </a:lnTo>
                    <a:lnTo>
                      <a:pt x="2046" y="2080"/>
                    </a:lnTo>
                    <a:lnTo>
                      <a:pt x="2046" y="2058"/>
                    </a:lnTo>
                    <a:close/>
                    <a:moveTo>
                      <a:pt x="2047" y="2058"/>
                    </a:moveTo>
                    <a:lnTo>
                      <a:pt x="2337" y="2073"/>
                    </a:lnTo>
                    <a:lnTo>
                      <a:pt x="2335" y="2117"/>
                    </a:lnTo>
                    <a:lnTo>
                      <a:pt x="2046" y="2101"/>
                    </a:lnTo>
                    <a:lnTo>
                      <a:pt x="2047" y="2058"/>
                    </a:lnTo>
                    <a:close/>
                    <a:moveTo>
                      <a:pt x="2358" y="2092"/>
                    </a:moveTo>
                    <a:lnTo>
                      <a:pt x="2360" y="2118"/>
                    </a:lnTo>
                    <a:lnTo>
                      <a:pt x="2335" y="2117"/>
                    </a:lnTo>
                    <a:lnTo>
                      <a:pt x="2336" y="2094"/>
                    </a:lnTo>
                    <a:lnTo>
                      <a:pt x="2358" y="2092"/>
                    </a:lnTo>
                    <a:close/>
                    <a:moveTo>
                      <a:pt x="2314" y="2096"/>
                    </a:moveTo>
                    <a:lnTo>
                      <a:pt x="2299" y="1955"/>
                    </a:lnTo>
                    <a:lnTo>
                      <a:pt x="2343" y="1950"/>
                    </a:lnTo>
                    <a:lnTo>
                      <a:pt x="2358" y="2092"/>
                    </a:lnTo>
                    <a:lnTo>
                      <a:pt x="2314" y="2096"/>
                    </a:lnTo>
                    <a:close/>
                    <a:moveTo>
                      <a:pt x="2299" y="1955"/>
                    </a:moveTo>
                    <a:lnTo>
                      <a:pt x="2298" y="1947"/>
                    </a:lnTo>
                    <a:lnTo>
                      <a:pt x="2302" y="1941"/>
                    </a:lnTo>
                    <a:lnTo>
                      <a:pt x="2321" y="1952"/>
                    </a:lnTo>
                    <a:lnTo>
                      <a:pt x="2299" y="1955"/>
                    </a:lnTo>
                    <a:close/>
                    <a:moveTo>
                      <a:pt x="2302" y="1941"/>
                    </a:moveTo>
                    <a:lnTo>
                      <a:pt x="2596" y="1456"/>
                    </a:lnTo>
                    <a:lnTo>
                      <a:pt x="2634" y="1479"/>
                    </a:lnTo>
                    <a:lnTo>
                      <a:pt x="2340" y="1963"/>
                    </a:lnTo>
                    <a:lnTo>
                      <a:pt x="2302" y="1941"/>
                    </a:lnTo>
                    <a:close/>
                    <a:moveTo>
                      <a:pt x="2635" y="1457"/>
                    </a:moveTo>
                    <a:lnTo>
                      <a:pt x="2640" y="1468"/>
                    </a:lnTo>
                    <a:lnTo>
                      <a:pt x="2634" y="1479"/>
                    </a:lnTo>
                    <a:lnTo>
                      <a:pt x="2616" y="1467"/>
                    </a:lnTo>
                    <a:lnTo>
                      <a:pt x="2635" y="1457"/>
                    </a:lnTo>
                    <a:close/>
                    <a:moveTo>
                      <a:pt x="2596" y="1478"/>
                    </a:moveTo>
                    <a:lnTo>
                      <a:pt x="2588" y="1462"/>
                    </a:lnTo>
                    <a:lnTo>
                      <a:pt x="2579" y="1441"/>
                    </a:lnTo>
                    <a:lnTo>
                      <a:pt x="2569" y="1418"/>
                    </a:lnTo>
                    <a:lnTo>
                      <a:pt x="2559" y="1390"/>
                    </a:lnTo>
                    <a:lnTo>
                      <a:pt x="2600" y="1375"/>
                    </a:lnTo>
                    <a:lnTo>
                      <a:pt x="2610" y="1400"/>
                    </a:lnTo>
                    <a:lnTo>
                      <a:pt x="2620" y="1424"/>
                    </a:lnTo>
                    <a:lnTo>
                      <a:pt x="2627" y="1443"/>
                    </a:lnTo>
                    <a:lnTo>
                      <a:pt x="2635" y="1457"/>
                    </a:lnTo>
                    <a:lnTo>
                      <a:pt x="2596" y="1478"/>
                    </a:lnTo>
                    <a:close/>
                    <a:moveTo>
                      <a:pt x="2559" y="1390"/>
                    </a:moveTo>
                    <a:lnTo>
                      <a:pt x="2547" y="1359"/>
                    </a:lnTo>
                    <a:lnTo>
                      <a:pt x="2534" y="1325"/>
                    </a:lnTo>
                    <a:lnTo>
                      <a:pt x="2520" y="1292"/>
                    </a:lnTo>
                    <a:lnTo>
                      <a:pt x="2506" y="1260"/>
                    </a:lnTo>
                    <a:lnTo>
                      <a:pt x="2491" y="1229"/>
                    </a:lnTo>
                    <a:lnTo>
                      <a:pt x="2475" y="1202"/>
                    </a:lnTo>
                    <a:lnTo>
                      <a:pt x="2468" y="1189"/>
                    </a:lnTo>
                    <a:lnTo>
                      <a:pt x="2459" y="1179"/>
                    </a:lnTo>
                    <a:lnTo>
                      <a:pt x="2451" y="1169"/>
                    </a:lnTo>
                    <a:lnTo>
                      <a:pt x="2443" y="1160"/>
                    </a:lnTo>
                    <a:lnTo>
                      <a:pt x="2473" y="1128"/>
                    </a:lnTo>
                    <a:lnTo>
                      <a:pt x="2483" y="1138"/>
                    </a:lnTo>
                    <a:lnTo>
                      <a:pt x="2492" y="1148"/>
                    </a:lnTo>
                    <a:lnTo>
                      <a:pt x="2501" y="1161"/>
                    </a:lnTo>
                    <a:lnTo>
                      <a:pt x="2510" y="1174"/>
                    </a:lnTo>
                    <a:lnTo>
                      <a:pt x="2528" y="1204"/>
                    </a:lnTo>
                    <a:lnTo>
                      <a:pt x="2544" y="1237"/>
                    </a:lnTo>
                    <a:lnTo>
                      <a:pt x="2560" y="1272"/>
                    </a:lnTo>
                    <a:lnTo>
                      <a:pt x="2574" y="1307"/>
                    </a:lnTo>
                    <a:lnTo>
                      <a:pt x="2588" y="1341"/>
                    </a:lnTo>
                    <a:lnTo>
                      <a:pt x="2600" y="1375"/>
                    </a:lnTo>
                    <a:lnTo>
                      <a:pt x="2559" y="1390"/>
                    </a:lnTo>
                    <a:close/>
                    <a:moveTo>
                      <a:pt x="2443" y="1160"/>
                    </a:moveTo>
                    <a:lnTo>
                      <a:pt x="2440" y="1157"/>
                    </a:lnTo>
                    <a:lnTo>
                      <a:pt x="2443" y="1160"/>
                    </a:lnTo>
                    <a:lnTo>
                      <a:pt x="2458" y="1144"/>
                    </a:lnTo>
                    <a:lnTo>
                      <a:pt x="2443" y="1160"/>
                    </a:lnTo>
                    <a:close/>
                    <a:moveTo>
                      <a:pt x="2443" y="1160"/>
                    </a:moveTo>
                    <a:lnTo>
                      <a:pt x="2340" y="1062"/>
                    </a:lnTo>
                    <a:lnTo>
                      <a:pt x="2370" y="1031"/>
                    </a:lnTo>
                    <a:lnTo>
                      <a:pt x="2474" y="1128"/>
                    </a:lnTo>
                    <a:lnTo>
                      <a:pt x="2443" y="1160"/>
                    </a:lnTo>
                    <a:close/>
                    <a:moveTo>
                      <a:pt x="2340" y="1062"/>
                    </a:moveTo>
                    <a:lnTo>
                      <a:pt x="2328" y="1051"/>
                    </a:lnTo>
                    <a:lnTo>
                      <a:pt x="2336" y="1037"/>
                    </a:lnTo>
                    <a:lnTo>
                      <a:pt x="2355" y="1046"/>
                    </a:lnTo>
                    <a:lnTo>
                      <a:pt x="2340" y="10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2" name="Freeform 188"/>
              <p:cNvSpPr>
                <a:spLocks/>
              </p:cNvSpPr>
              <p:nvPr/>
            </p:nvSpPr>
            <p:spPr bwMode="auto">
              <a:xfrm>
                <a:off x="4995877" y="2888730"/>
                <a:ext cx="436563" cy="595313"/>
              </a:xfrm>
              <a:custGeom>
                <a:avLst/>
                <a:gdLst>
                  <a:gd name="T0" fmla="*/ 1706 w 2196"/>
                  <a:gd name="T1" fmla="*/ 1750 h 3006"/>
                  <a:gd name="T2" fmla="*/ 1881 w 2196"/>
                  <a:gd name="T3" fmla="*/ 1662 h 3006"/>
                  <a:gd name="T4" fmla="*/ 1997 w 2196"/>
                  <a:gd name="T5" fmla="*/ 1545 h 3006"/>
                  <a:gd name="T6" fmla="*/ 2193 w 2196"/>
                  <a:gd name="T7" fmla="*/ 1480 h 3006"/>
                  <a:gd name="T8" fmla="*/ 2186 w 2196"/>
                  <a:gd name="T9" fmla="*/ 1406 h 3006"/>
                  <a:gd name="T10" fmla="*/ 1971 w 2196"/>
                  <a:gd name="T11" fmla="*/ 786 h 3006"/>
                  <a:gd name="T12" fmla="*/ 2015 w 2196"/>
                  <a:gd name="T13" fmla="*/ 665 h 3006"/>
                  <a:gd name="T14" fmla="*/ 1944 w 2196"/>
                  <a:gd name="T15" fmla="*/ 352 h 3006"/>
                  <a:gd name="T16" fmla="*/ 1812 w 2196"/>
                  <a:gd name="T17" fmla="*/ 273 h 3006"/>
                  <a:gd name="T18" fmla="*/ 1821 w 2196"/>
                  <a:gd name="T19" fmla="*/ 247 h 3006"/>
                  <a:gd name="T20" fmla="*/ 1859 w 2196"/>
                  <a:gd name="T21" fmla="*/ 211 h 3006"/>
                  <a:gd name="T22" fmla="*/ 1858 w 2196"/>
                  <a:gd name="T23" fmla="*/ 156 h 3006"/>
                  <a:gd name="T24" fmla="*/ 1794 w 2196"/>
                  <a:gd name="T25" fmla="*/ 38 h 3006"/>
                  <a:gd name="T26" fmla="*/ 1738 w 2196"/>
                  <a:gd name="T27" fmla="*/ 0 h 3006"/>
                  <a:gd name="T28" fmla="*/ 1680 w 2196"/>
                  <a:gd name="T29" fmla="*/ 42 h 3006"/>
                  <a:gd name="T30" fmla="*/ 1678 w 2196"/>
                  <a:gd name="T31" fmla="*/ 80 h 3006"/>
                  <a:gd name="T32" fmla="*/ 1735 w 2196"/>
                  <a:gd name="T33" fmla="*/ 118 h 3006"/>
                  <a:gd name="T34" fmla="*/ 1733 w 2196"/>
                  <a:gd name="T35" fmla="*/ 155 h 3006"/>
                  <a:gd name="T36" fmla="*/ 1666 w 2196"/>
                  <a:gd name="T37" fmla="*/ 219 h 3006"/>
                  <a:gd name="T38" fmla="*/ 1572 w 2196"/>
                  <a:gd name="T39" fmla="*/ 269 h 3006"/>
                  <a:gd name="T40" fmla="*/ 1440 w 2196"/>
                  <a:gd name="T41" fmla="*/ 276 h 3006"/>
                  <a:gd name="T42" fmla="*/ 1354 w 2196"/>
                  <a:gd name="T43" fmla="*/ 364 h 3006"/>
                  <a:gd name="T44" fmla="*/ 1092 w 2196"/>
                  <a:gd name="T45" fmla="*/ 223 h 3006"/>
                  <a:gd name="T46" fmla="*/ 946 w 2196"/>
                  <a:gd name="T47" fmla="*/ 181 h 3006"/>
                  <a:gd name="T48" fmla="*/ 971 w 2196"/>
                  <a:gd name="T49" fmla="*/ 91 h 3006"/>
                  <a:gd name="T50" fmla="*/ 642 w 2196"/>
                  <a:gd name="T51" fmla="*/ 13 h 3006"/>
                  <a:gd name="T52" fmla="*/ 675 w 2196"/>
                  <a:gd name="T53" fmla="*/ 149 h 3006"/>
                  <a:gd name="T54" fmla="*/ 745 w 2196"/>
                  <a:gd name="T55" fmla="*/ 269 h 3006"/>
                  <a:gd name="T56" fmla="*/ 747 w 2196"/>
                  <a:gd name="T57" fmla="*/ 359 h 3006"/>
                  <a:gd name="T58" fmla="*/ 721 w 2196"/>
                  <a:gd name="T59" fmla="*/ 400 h 3006"/>
                  <a:gd name="T60" fmla="*/ 642 w 2196"/>
                  <a:gd name="T61" fmla="*/ 434 h 3006"/>
                  <a:gd name="T62" fmla="*/ 624 w 2196"/>
                  <a:gd name="T63" fmla="*/ 553 h 3006"/>
                  <a:gd name="T64" fmla="*/ 538 w 2196"/>
                  <a:gd name="T65" fmla="*/ 565 h 3006"/>
                  <a:gd name="T66" fmla="*/ 412 w 2196"/>
                  <a:gd name="T67" fmla="*/ 429 h 3006"/>
                  <a:gd name="T68" fmla="*/ 4 w 2196"/>
                  <a:gd name="T69" fmla="*/ 1272 h 3006"/>
                  <a:gd name="T70" fmla="*/ 88 w 2196"/>
                  <a:gd name="T71" fmla="*/ 1982 h 3006"/>
                  <a:gd name="T72" fmla="*/ 171 w 2196"/>
                  <a:gd name="T73" fmla="*/ 2102 h 3006"/>
                  <a:gd name="T74" fmla="*/ 156 w 2196"/>
                  <a:gd name="T75" fmla="*/ 2188 h 3006"/>
                  <a:gd name="T76" fmla="*/ 301 w 2196"/>
                  <a:gd name="T77" fmla="*/ 2215 h 3006"/>
                  <a:gd name="T78" fmla="*/ 437 w 2196"/>
                  <a:gd name="T79" fmla="*/ 2247 h 3006"/>
                  <a:gd name="T80" fmla="*/ 514 w 2196"/>
                  <a:gd name="T81" fmla="*/ 2312 h 3006"/>
                  <a:gd name="T82" fmla="*/ 478 w 2196"/>
                  <a:gd name="T83" fmla="*/ 2493 h 3006"/>
                  <a:gd name="T84" fmla="*/ 363 w 2196"/>
                  <a:gd name="T85" fmla="*/ 2721 h 3006"/>
                  <a:gd name="T86" fmla="*/ 353 w 2196"/>
                  <a:gd name="T87" fmla="*/ 2843 h 3006"/>
                  <a:gd name="T88" fmla="*/ 458 w 2196"/>
                  <a:gd name="T89" fmla="*/ 2900 h 3006"/>
                  <a:gd name="T90" fmla="*/ 531 w 2196"/>
                  <a:gd name="T91" fmla="*/ 2876 h 3006"/>
                  <a:gd name="T92" fmla="*/ 531 w 2196"/>
                  <a:gd name="T93" fmla="*/ 2792 h 3006"/>
                  <a:gd name="T94" fmla="*/ 583 w 2196"/>
                  <a:gd name="T95" fmla="*/ 2779 h 3006"/>
                  <a:gd name="T96" fmla="*/ 710 w 2196"/>
                  <a:gd name="T97" fmla="*/ 2834 h 3006"/>
                  <a:gd name="T98" fmla="*/ 881 w 2196"/>
                  <a:gd name="T99" fmla="*/ 2876 h 3006"/>
                  <a:gd name="T100" fmla="*/ 1179 w 2196"/>
                  <a:gd name="T101" fmla="*/ 2931 h 3006"/>
                  <a:gd name="T102" fmla="*/ 1279 w 2196"/>
                  <a:gd name="T103" fmla="*/ 2891 h 3006"/>
                  <a:gd name="T104" fmla="*/ 1464 w 2196"/>
                  <a:gd name="T105" fmla="*/ 2850 h 3006"/>
                  <a:gd name="T106" fmla="*/ 1727 w 2196"/>
                  <a:gd name="T107" fmla="*/ 2821 h 3006"/>
                  <a:gd name="T108" fmla="*/ 1724 w 2196"/>
                  <a:gd name="T109" fmla="*/ 2767 h 3006"/>
                  <a:gd name="T110" fmla="*/ 1692 w 2196"/>
                  <a:gd name="T111" fmla="*/ 2716 h 3006"/>
                  <a:gd name="T112" fmla="*/ 1880 w 2196"/>
                  <a:gd name="T113" fmla="*/ 2564 h 3006"/>
                  <a:gd name="T114" fmla="*/ 2081 w 2196"/>
                  <a:gd name="T115" fmla="*/ 2467 h 3006"/>
                  <a:gd name="T116" fmla="*/ 2006 w 2196"/>
                  <a:gd name="T117" fmla="*/ 2363 h 3006"/>
                  <a:gd name="T118" fmla="*/ 1894 w 2196"/>
                  <a:gd name="T119" fmla="*/ 2291 h 3006"/>
                  <a:gd name="T120" fmla="*/ 1735 w 2196"/>
                  <a:gd name="T121" fmla="*/ 2085 h 3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96" h="3006">
                    <a:moveTo>
                      <a:pt x="1460" y="1845"/>
                    </a:moveTo>
                    <a:lnTo>
                      <a:pt x="1501" y="1826"/>
                    </a:lnTo>
                    <a:lnTo>
                      <a:pt x="1542" y="1809"/>
                    </a:lnTo>
                    <a:lnTo>
                      <a:pt x="1583" y="1794"/>
                    </a:lnTo>
                    <a:lnTo>
                      <a:pt x="1624" y="1779"/>
                    </a:lnTo>
                    <a:lnTo>
                      <a:pt x="1665" y="1765"/>
                    </a:lnTo>
                    <a:lnTo>
                      <a:pt x="1706" y="1750"/>
                    </a:lnTo>
                    <a:lnTo>
                      <a:pt x="1747" y="1734"/>
                    </a:lnTo>
                    <a:lnTo>
                      <a:pt x="1786" y="1717"/>
                    </a:lnTo>
                    <a:lnTo>
                      <a:pt x="1806" y="1707"/>
                    </a:lnTo>
                    <a:lnTo>
                      <a:pt x="1825" y="1697"/>
                    </a:lnTo>
                    <a:lnTo>
                      <a:pt x="1843" y="1687"/>
                    </a:lnTo>
                    <a:lnTo>
                      <a:pt x="1862" y="1675"/>
                    </a:lnTo>
                    <a:lnTo>
                      <a:pt x="1881" y="1662"/>
                    </a:lnTo>
                    <a:lnTo>
                      <a:pt x="1898" y="1649"/>
                    </a:lnTo>
                    <a:lnTo>
                      <a:pt x="1916" y="1634"/>
                    </a:lnTo>
                    <a:lnTo>
                      <a:pt x="1933" y="1619"/>
                    </a:lnTo>
                    <a:lnTo>
                      <a:pt x="1949" y="1603"/>
                    </a:lnTo>
                    <a:lnTo>
                      <a:pt x="1965" y="1585"/>
                    </a:lnTo>
                    <a:lnTo>
                      <a:pt x="1982" y="1565"/>
                    </a:lnTo>
                    <a:lnTo>
                      <a:pt x="1997" y="1545"/>
                    </a:lnTo>
                    <a:lnTo>
                      <a:pt x="2012" y="1524"/>
                    </a:lnTo>
                    <a:lnTo>
                      <a:pt x="2027" y="1500"/>
                    </a:lnTo>
                    <a:lnTo>
                      <a:pt x="2039" y="1475"/>
                    </a:lnTo>
                    <a:lnTo>
                      <a:pt x="2053" y="1449"/>
                    </a:lnTo>
                    <a:lnTo>
                      <a:pt x="2185" y="1497"/>
                    </a:lnTo>
                    <a:lnTo>
                      <a:pt x="2190" y="1488"/>
                    </a:lnTo>
                    <a:lnTo>
                      <a:pt x="2193" y="1480"/>
                    </a:lnTo>
                    <a:lnTo>
                      <a:pt x="2194" y="1471"/>
                    </a:lnTo>
                    <a:lnTo>
                      <a:pt x="2195" y="1462"/>
                    </a:lnTo>
                    <a:lnTo>
                      <a:pt x="2196" y="1454"/>
                    </a:lnTo>
                    <a:lnTo>
                      <a:pt x="2195" y="1445"/>
                    </a:lnTo>
                    <a:lnTo>
                      <a:pt x="2194" y="1437"/>
                    </a:lnTo>
                    <a:lnTo>
                      <a:pt x="2192" y="1427"/>
                    </a:lnTo>
                    <a:lnTo>
                      <a:pt x="2186" y="1406"/>
                    </a:lnTo>
                    <a:lnTo>
                      <a:pt x="2179" y="1381"/>
                    </a:lnTo>
                    <a:lnTo>
                      <a:pt x="2170" y="1351"/>
                    </a:lnTo>
                    <a:lnTo>
                      <a:pt x="2161" y="1316"/>
                    </a:lnTo>
                    <a:lnTo>
                      <a:pt x="2122" y="1041"/>
                    </a:lnTo>
                    <a:lnTo>
                      <a:pt x="1970" y="806"/>
                    </a:lnTo>
                    <a:lnTo>
                      <a:pt x="1970" y="797"/>
                    </a:lnTo>
                    <a:lnTo>
                      <a:pt x="1971" y="786"/>
                    </a:lnTo>
                    <a:lnTo>
                      <a:pt x="1973" y="776"/>
                    </a:lnTo>
                    <a:lnTo>
                      <a:pt x="1975" y="766"/>
                    </a:lnTo>
                    <a:lnTo>
                      <a:pt x="1980" y="746"/>
                    </a:lnTo>
                    <a:lnTo>
                      <a:pt x="1988" y="726"/>
                    </a:lnTo>
                    <a:lnTo>
                      <a:pt x="1995" y="706"/>
                    </a:lnTo>
                    <a:lnTo>
                      <a:pt x="2005" y="685"/>
                    </a:lnTo>
                    <a:lnTo>
                      <a:pt x="2015" y="665"/>
                    </a:lnTo>
                    <a:lnTo>
                      <a:pt x="2023" y="645"/>
                    </a:lnTo>
                    <a:lnTo>
                      <a:pt x="1970" y="375"/>
                    </a:lnTo>
                    <a:lnTo>
                      <a:pt x="1968" y="371"/>
                    </a:lnTo>
                    <a:lnTo>
                      <a:pt x="1964" y="368"/>
                    </a:lnTo>
                    <a:lnTo>
                      <a:pt x="1961" y="364"/>
                    </a:lnTo>
                    <a:lnTo>
                      <a:pt x="1956" y="359"/>
                    </a:lnTo>
                    <a:lnTo>
                      <a:pt x="1944" y="352"/>
                    </a:lnTo>
                    <a:lnTo>
                      <a:pt x="1930" y="343"/>
                    </a:lnTo>
                    <a:lnTo>
                      <a:pt x="1897" y="325"/>
                    </a:lnTo>
                    <a:lnTo>
                      <a:pt x="1861" y="308"/>
                    </a:lnTo>
                    <a:lnTo>
                      <a:pt x="1846" y="298"/>
                    </a:lnTo>
                    <a:lnTo>
                      <a:pt x="1832" y="290"/>
                    </a:lnTo>
                    <a:lnTo>
                      <a:pt x="1821" y="281"/>
                    </a:lnTo>
                    <a:lnTo>
                      <a:pt x="1812" y="273"/>
                    </a:lnTo>
                    <a:lnTo>
                      <a:pt x="1810" y="268"/>
                    </a:lnTo>
                    <a:lnTo>
                      <a:pt x="1809" y="265"/>
                    </a:lnTo>
                    <a:lnTo>
                      <a:pt x="1808" y="261"/>
                    </a:lnTo>
                    <a:lnTo>
                      <a:pt x="1809" y="258"/>
                    </a:lnTo>
                    <a:lnTo>
                      <a:pt x="1811" y="253"/>
                    </a:lnTo>
                    <a:lnTo>
                      <a:pt x="1815" y="250"/>
                    </a:lnTo>
                    <a:lnTo>
                      <a:pt x="1821" y="247"/>
                    </a:lnTo>
                    <a:lnTo>
                      <a:pt x="1828" y="244"/>
                    </a:lnTo>
                    <a:lnTo>
                      <a:pt x="1836" y="239"/>
                    </a:lnTo>
                    <a:lnTo>
                      <a:pt x="1842" y="234"/>
                    </a:lnTo>
                    <a:lnTo>
                      <a:pt x="1847" y="229"/>
                    </a:lnTo>
                    <a:lnTo>
                      <a:pt x="1853" y="223"/>
                    </a:lnTo>
                    <a:lnTo>
                      <a:pt x="1856" y="218"/>
                    </a:lnTo>
                    <a:lnTo>
                      <a:pt x="1859" y="211"/>
                    </a:lnTo>
                    <a:lnTo>
                      <a:pt x="1861" y="205"/>
                    </a:lnTo>
                    <a:lnTo>
                      <a:pt x="1862" y="199"/>
                    </a:lnTo>
                    <a:lnTo>
                      <a:pt x="1864" y="192"/>
                    </a:lnTo>
                    <a:lnTo>
                      <a:pt x="1864" y="185"/>
                    </a:lnTo>
                    <a:lnTo>
                      <a:pt x="1864" y="177"/>
                    </a:lnTo>
                    <a:lnTo>
                      <a:pt x="1862" y="171"/>
                    </a:lnTo>
                    <a:lnTo>
                      <a:pt x="1858" y="156"/>
                    </a:lnTo>
                    <a:lnTo>
                      <a:pt x="1853" y="141"/>
                    </a:lnTo>
                    <a:lnTo>
                      <a:pt x="1846" y="125"/>
                    </a:lnTo>
                    <a:lnTo>
                      <a:pt x="1838" y="111"/>
                    </a:lnTo>
                    <a:lnTo>
                      <a:pt x="1830" y="96"/>
                    </a:lnTo>
                    <a:lnTo>
                      <a:pt x="1822" y="82"/>
                    </a:lnTo>
                    <a:lnTo>
                      <a:pt x="1806" y="57"/>
                    </a:lnTo>
                    <a:lnTo>
                      <a:pt x="1794" y="38"/>
                    </a:lnTo>
                    <a:lnTo>
                      <a:pt x="1781" y="26"/>
                    </a:lnTo>
                    <a:lnTo>
                      <a:pt x="1769" y="15"/>
                    </a:lnTo>
                    <a:lnTo>
                      <a:pt x="1763" y="11"/>
                    </a:lnTo>
                    <a:lnTo>
                      <a:pt x="1756" y="7"/>
                    </a:lnTo>
                    <a:lnTo>
                      <a:pt x="1751" y="3"/>
                    </a:lnTo>
                    <a:lnTo>
                      <a:pt x="1745" y="1"/>
                    </a:lnTo>
                    <a:lnTo>
                      <a:pt x="1738" y="0"/>
                    </a:lnTo>
                    <a:lnTo>
                      <a:pt x="1731" y="0"/>
                    </a:lnTo>
                    <a:lnTo>
                      <a:pt x="1724" y="2"/>
                    </a:lnTo>
                    <a:lnTo>
                      <a:pt x="1717" y="7"/>
                    </a:lnTo>
                    <a:lnTo>
                      <a:pt x="1708" y="12"/>
                    </a:lnTo>
                    <a:lnTo>
                      <a:pt x="1699" y="20"/>
                    </a:lnTo>
                    <a:lnTo>
                      <a:pt x="1690" y="30"/>
                    </a:lnTo>
                    <a:lnTo>
                      <a:pt x="1680" y="42"/>
                    </a:lnTo>
                    <a:lnTo>
                      <a:pt x="1677" y="50"/>
                    </a:lnTo>
                    <a:lnTo>
                      <a:pt x="1674" y="56"/>
                    </a:lnTo>
                    <a:lnTo>
                      <a:pt x="1673" y="61"/>
                    </a:lnTo>
                    <a:lnTo>
                      <a:pt x="1673" y="67"/>
                    </a:lnTo>
                    <a:lnTo>
                      <a:pt x="1674" y="71"/>
                    </a:lnTo>
                    <a:lnTo>
                      <a:pt x="1675" y="75"/>
                    </a:lnTo>
                    <a:lnTo>
                      <a:pt x="1678" y="80"/>
                    </a:lnTo>
                    <a:lnTo>
                      <a:pt x="1681" y="83"/>
                    </a:lnTo>
                    <a:lnTo>
                      <a:pt x="1689" y="89"/>
                    </a:lnTo>
                    <a:lnTo>
                      <a:pt x="1698" y="96"/>
                    </a:lnTo>
                    <a:lnTo>
                      <a:pt x="1708" y="101"/>
                    </a:lnTo>
                    <a:lnTo>
                      <a:pt x="1719" y="106"/>
                    </a:lnTo>
                    <a:lnTo>
                      <a:pt x="1727" y="112"/>
                    </a:lnTo>
                    <a:lnTo>
                      <a:pt x="1735" y="118"/>
                    </a:lnTo>
                    <a:lnTo>
                      <a:pt x="1737" y="122"/>
                    </a:lnTo>
                    <a:lnTo>
                      <a:pt x="1739" y="127"/>
                    </a:lnTo>
                    <a:lnTo>
                      <a:pt x="1740" y="131"/>
                    </a:lnTo>
                    <a:lnTo>
                      <a:pt x="1740" y="136"/>
                    </a:lnTo>
                    <a:lnTo>
                      <a:pt x="1739" y="142"/>
                    </a:lnTo>
                    <a:lnTo>
                      <a:pt x="1736" y="147"/>
                    </a:lnTo>
                    <a:lnTo>
                      <a:pt x="1733" y="155"/>
                    </a:lnTo>
                    <a:lnTo>
                      <a:pt x="1727" y="162"/>
                    </a:lnTo>
                    <a:lnTo>
                      <a:pt x="1721" y="170"/>
                    </a:lnTo>
                    <a:lnTo>
                      <a:pt x="1712" y="178"/>
                    </a:lnTo>
                    <a:lnTo>
                      <a:pt x="1703" y="189"/>
                    </a:lnTo>
                    <a:lnTo>
                      <a:pt x="1691" y="199"/>
                    </a:lnTo>
                    <a:lnTo>
                      <a:pt x="1678" y="209"/>
                    </a:lnTo>
                    <a:lnTo>
                      <a:pt x="1666" y="219"/>
                    </a:lnTo>
                    <a:lnTo>
                      <a:pt x="1653" y="229"/>
                    </a:lnTo>
                    <a:lnTo>
                      <a:pt x="1642" y="236"/>
                    </a:lnTo>
                    <a:lnTo>
                      <a:pt x="1630" y="244"/>
                    </a:lnTo>
                    <a:lnTo>
                      <a:pt x="1618" y="250"/>
                    </a:lnTo>
                    <a:lnTo>
                      <a:pt x="1606" y="255"/>
                    </a:lnTo>
                    <a:lnTo>
                      <a:pt x="1594" y="261"/>
                    </a:lnTo>
                    <a:lnTo>
                      <a:pt x="1572" y="269"/>
                    </a:lnTo>
                    <a:lnTo>
                      <a:pt x="1549" y="275"/>
                    </a:lnTo>
                    <a:lnTo>
                      <a:pt x="1529" y="279"/>
                    </a:lnTo>
                    <a:lnTo>
                      <a:pt x="1509" y="280"/>
                    </a:lnTo>
                    <a:lnTo>
                      <a:pt x="1489" y="281"/>
                    </a:lnTo>
                    <a:lnTo>
                      <a:pt x="1472" y="280"/>
                    </a:lnTo>
                    <a:lnTo>
                      <a:pt x="1455" y="278"/>
                    </a:lnTo>
                    <a:lnTo>
                      <a:pt x="1440" y="276"/>
                    </a:lnTo>
                    <a:lnTo>
                      <a:pt x="1415" y="269"/>
                    </a:lnTo>
                    <a:lnTo>
                      <a:pt x="1396" y="263"/>
                    </a:lnTo>
                    <a:lnTo>
                      <a:pt x="1390" y="277"/>
                    </a:lnTo>
                    <a:lnTo>
                      <a:pt x="1375" y="310"/>
                    </a:lnTo>
                    <a:lnTo>
                      <a:pt x="1366" y="329"/>
                    </a:lnTo>
                    <a:lnTo>
                      <a:pt x="1360" y="348"/>
                    </a:lnTo>
                    <a:lnTo>
                      <a:pt x="1354" y="364"/>
                    </a:lnTo>
                    <a:lnTo>
                      <a:pt x="1352" y="375"/>
                    </a:lnTo>
                    <a:lnTo>
                      <a:pt x="1224" y="351"/>
                    </a:lnTo>
                    <a:lnTo>
                      <a:pt x="1215" y="267"/>
                    </a:lnTo>
                    <a:lnTo>
                      <a:pt x="1191" y="259"/>
                    </a:lnTo>
                    <a:lnTo>
                      <a:pt x="1162" y="248"/>
                    </a:lnTo>
                    <a:lnTo>
                      <a:pt x="1128" y="236"/>
                    </a:lnTo>
                    <a:lnTo>
                      <a:pt x="1092" y="223"/>
                    </a:lnTo>
                    <a:lnTo>
                      <a:pt x="1053" y="213"/>
                    </a:lnTo>
                    <a:lnTo>
                      <a:pt x="1015" y="203"/>
                    </a:lnTo>
                    <a:lnTo>
                      <a:pt x="997" y="200"/>
                    </a:lnTo>
                    <a:lnTo>
                      <a:pt x="979" y="196"/>
                    </a:lnTo>
                    <a:lnTo>
                      <a:pt x="962" y="194"/>
                    </a:lnTo>
                    <a:lnTo>
                      <a:pt x="946" y="194"/>
                    </a:lnTo>
                    <a:lnTo>
                      <a:pt x="946" y="181"/>
                    </a:lnTo>
                    <a:lnTo>
                      <a:pt x="948" y="169"/>
                    </a:lnTo>
                    <a:lnTo>
                      <a:pt x="950" y="158"/>
                    </a:lnTo>
                    <a:lnTo>
                      <a:pt x="953" y="148"/>
                    </a:lnTo>
                    <a:lnTo>
                      <a:pt x="960" y="129"/>
                    </a:lnTo>
                    <a:lnTo>
                      <a:pt x="966" y="111"/>
                    </a:lnTo>
                    <a:lnTo>
                      <a:pt x="969" y="101"/>
                    </a:lnTo>
                    <a:lnTo>
                      <a:pt x="971" y="91"/>
                    </a:lnTo>
                    <a:lnTo>
                      <a:pt x="974" y="82"/>
                    </a:lnTo>
                    <a:lnTo>
                      <a:pt x="975" y="70"/>
                    </a:lnTo>
                    <a:lnTo>
                      <a:pt x="975" y="58"/>
                    </a:lnTo>
                    <a:lnTo>
                      <a:pt x="972" y="44"/>
                    </a:lnTo>
                    <a:lnTo>
                      <a:pt x="970" y="29"/>
                    </a:lnTo>
                    <a:lnTo>
                      <a:pt x="965" y="13"/>
                    </a:lnTo>
                    <a:lnTo>
                      <a:pt x="642" y="13"/>
                    </a:lnTo>
                    <a:lnTo>
                      <a:pt x="642" y="30"/>
                    </a:lnTo>
                    <a:lnTo>
                      <a:pt x="645" y="50"/>
                    </a:lnTo>
                    <a:lnTo>
                      <a:pt x="649" y="69"/>
                    </a:lnTo>
                    <a:lnTo>
                      <a:pt x="654" y="89"/>
                    </a:lnTo>
                    <a:lnTo>
                      <a:pt x="660" y="109"/>
                    </a:lnTo>
                    <a:lnTo>
                      <a:pt x="668" y="129"/>
                    </a:lnTo>
                    <a:lnTo>
                      <a:pt x="675" y="149"/>
                    </a:lnTo>
                    <a:lnTo>
                      <a:pt x="685" y="169"/>
                    </a:lnTo>
                    <a:lnTo>
                      <a:pt x="694" y="188"/>
                    </a:lnTo>
                    <a:lnTo>
                      <a:pt x="704" y="207"/>
                    </a:lnTo>
                    <a:lnTo>
                      <a:pt x="714" y="224"/>
                    </a:lnTo>
                    <a:lnTo>
                      <a:pt x="725" y="240"/>
                    </a:lnTo>
                    <a:lnTo>
                      <a:pt x="734" y="256"/>
                    </a:lnTo>
                    <a:lnTo>
                      <a:pt x="745" y="269"/>
                    </a:lnTo>
                    <a:lnTo>
                      <a:pt x="755" y="282"/>
                    </a:lnTo>
                    <a:lnTo>
                      <a:pt x="764" y="292"/>
                    </a:lnTo>
                    <a:lnTo>
                      <a:pt x="763" y="304"/>
                    </a:lnTo>
                    <a:lnTo>
                      <a:pt x="760" y="318"/>
                    </a:lnTo>
                    <a:lnTo>
                      <a:pt x="757" y="332"/>
                    </a:lnTo>
                    <a:lnTo>
                      <a:pt x="752" y="345"/>
                    </a:lnTo>
                    <a:lnTo>
                      <a:pt x="747" y="359"/>
                    </a:lnTo>
                    <a:lnTo>
                      <a:pt x="744" y="372"/>
                    </a:lnTo>
                    <a:lnTo>
                      <a:pt x="741" y="385"/>
                    </a:lnTo>
                    <a:lnTo>
                      <a:pt x="740" y="395"/>
                    </a:lnTo>
                    <a:lnTo>
                      <a:pt x="736" y="396"/>
                    </a:lnTo>
                    <a:lnTo>
                      <a:pt x="730" y="397"/>
                    </a:lnTo>
                    <a:lnTo>
                      <a:pt x="725" y="398"/>
                    </a:lnTo>
                    <a:lnTo>
                      <a:pt x="721" y="400"/>
                    </a:lnTo>
                    <a:lnTo>
                      <a:pt x="711" y="405"/>
                    </a:lnTo>
                    <a:lnTo>
                      <a:pt x="701" y="412"/>
                    </a:lnTo>
                    <a:lnTo>
                      <a:pt x="686" y="424"/>
                    </a:lnTo>
                    <a:lnTo>
                      <a:pt x="681" y="429"/>
                    </a:lnTo>
                    <a:lnTo>
                      <a:pt x="642" y="395"/>
                    </a:lnTo>
                    <a:lnTo>
                      <a:pt x="642" y="411"/>
                    </a:lnTo>
                    <a:lnTo>
                      <a:pt x="642" y="434"/>
                    </a:lnTo>
                    <a:lnTo>
                      <a:pt x="642" y="462"/>
                    </a:lnTo>
                    <a:lnTo>
                      <a:pt x="640" y="491"/>
                    </a:lnTo>
                    <a:lnTo>
                      <a:pt x="639" y="506"/>
                    </a:lnTo>
                    <a:lnTo>
                      <a:pt x="637" y="520"/>
                    </a:lnTo>
                    <a:lnTo>
                      <a:pt x="634" y="533"/>
                    </a:lnTo>
                    <a:lnTo>
                      <a:pt x="629" y="544"/>
                    </a:lnTo>
                    <a:lnTo>
                      <a:pt x="624" y="553"/>
                    </a:lnTo>
                    <a:lnTo>
                      <a:pt x="619" y="560"/>
                    </a:lnTo>
                    <a:lnTo>
                      <a:pt x="614" y="563"/>
                    </a:lnTo>
                    <a:lnTo>
                      <a:pt x="611" y="565"/>
                    </a:lnTo>
                    <a:lnTo>
                      <a:pt x="607" y="566"/>
                    </a:lnTo>
                    <a:lnTo>
                      <a:pt x="603" y="566"/>
                    </a:lnTo>
                    <a:lnTo>
                      <a:pt x="544" y="566"/>
                    </a:lnTo>
                    <a:lnTo>
                      <a:pt x="538" y="565"/>
                    </a:lnTo>
                    <a:lnTo>
                      <a:pt x="532" y="562"/>
                    </a:lnTo>
                    <a:lnTo>
                      <a:pt x="524" y="556"/>
                    </a:lnTo>
                    <a:lnTo>
                      <a:pt x="516" y="548"/>
                    </a:lnTo>
                    <a:lnTo>
                      <a:pt x="497" y="530"/>
                    </a:lnTo>
                    <a:lnTo>
                      <a:pt x="477" y="507"/>
                    </a:lnTo>
                    <a:lnTo>
                      <a:pt x="438" y="461"/>
                    </a:lnTo>
                    <a:lnTo>
                      <a:pt x="412" y="429"/>
                    </a:lnTo>
                    <a:lnTo>
                      <a:pt x="303" y="537"/>
                    </a:lnTo>
                    <a:lnTo>
                      <a:pt x="358" y="753"/>
                    </a:lnTo>
                    <a:lnTo>
                      <a:pt x="221" y="909"/>
                    </a:lnTo>
                    <a:lnTo>
                      <a:pt x="274" y="993"/>
                    </a:lnTo>
                    <a:lnTo>
                      <a:pt x="5" y="1208"/>
                    </a:lnTo>
                    <a:lnTo>
                      <a:pt x="4" y="1226"/>
                    </a:lnTo>
                    <a:lnTo>
                      <a:pt x="4" y="1272"/>
                    </a:lnTo>
                    <a:lnTo>
                      <a:pt x="3" y="1338"/>
                    </a:lnTo>
                    <a:lnTo>
                      <a:pt x="2" y="1414"/>
                    </a:lnTo>
                    <a:lnTo>
                      <a:pt x="1" y="1492"/>
                    </a:lnTo>
                    <a:lnTo>
                      <a:pt x="1" y="1561"/>
                    </a:lnTo>
                    <a:lnTo>
                      <a:pt x="0" y="1614"/>
                    </a:lnTo>
                    <a:lnTo>
                      <a:pt x="0" y="1639"/>
                    </a:lnTo>
                    <a:lnTo>
                      <a:pt x="88" y="1982"/>
                    </a:lnTo>
                    <a:lnTo>
                      <a:pt x="115" y="2013"/>
                    </a:lnTo>
                    <a:lnTo>
                      <a:pt x="143" y="2046"/>
                    </a:lnTo>
                    <a:lnTo>
                      <a:pt x="154" y="2063"/>
                    </a:lnTo>
                    <a:lnTo>
                      <a:pt x="164" y="2079"/>
                    </a:lnTo>
                    <a:lnTo>
                      <a:pt x="168" y="2086"/>
                    </a:lnTo>
                    <a:lnTo>
                      <a:pt x="170" y="2095"/>
                    </a:lnTo>
                    <a:lnTo>
                      <a:pt x="171" y="2102"/>
                    </a:lnTo>
                    <a:lnTo>
                      <a:pt x="171" y="2110"/>
                    </a:lnTo>
                    <a:lnTo>
                      <a:pt x="173" y="2130"/>
                    </a:lnTo>
                    <a:lnTo>
                      <a:pt x="174" y="2145"/>
                    </a:lnTo>
                    <a:lnTo>
                      <a:pt x="173" y="2153"/>
                    </a:lnTo>
                    <a:lnTo>
                      <a:pt x="169" y="2161"/>
                    </a:lnTo>
                    <a:lnTo>
                      <a:pt x="164" y="2173"/>
                    </a:lnTo>
                    <a:lnTo>
                      <a:pt x="156" y="2188"/>
                    </a:lnTo>
                    <a:lnTo>
                      <a:pt x="169" y="2193"/>
                    </a:lnTo>
                    <a:lnTo>
                      <a:pt x="181" y="2197"/>
                    </a:lnTo>
                    <a:lnTo>
                      <a:pt x="194" y="2200"/>
                    </a:lnTo>
                    <a:lnTo>
                      <a:pt x="206" y="2203"/>
                    </a:lnTo>
                    <a:lnTo>
                      <a:pt x="230" y="2208"/>
                    </a:lnTo>
                    <a:lnTo>
                      <a:pt x="254" y="2211"/>
                    </a:lnTo>
                    <a:lnTo>
                      <a:pt x="301" y="2215"/>
                    </a:lnTo>
                    <a:lnTo>
                      <a:pt x="347" y="2219"/>
                    </a:lnTo>
                    <a:lnTo>
                      <a:pt x="371" y="2224"/>
                    </a:lnTo>
                    <a:lnTo>
                      <a:pt x="393" y="2229"/>
                    </a:lnTo>
                    <a:lnTo>
                      <a:pt x="404" y="2233"/>
                    </a:lnTo>
                    <a:lnTo>
                      <a:pt x="416" y="2236"/>
                    </a:lnTo>
                    <a:lnTo>
                      <a:pt x="427" y="2242"/>
                    </a:lnTo>
                    <a:lnTo>
                      <a:pt x="437" y="2247"/>
                    </a:lnTo>
                    <a:lnTo>
                      <a:pt x="449" y="2254"/>
                    </a:lnTo>
                    <a:lnTo>
                      <a:pt x="460" y="2261"/>
                    </a:lnTo>
                    <a:lnTo>
                      <a:pt x="471" y="2269"/>
                    </a:lnTo>
                    <a:lnTo>
                      <a:pt x="481" y="2278"/>
                    </a:lnTo>
                    <a:lnTo>
                      <a:pt x="492" y="2288"/>
                    </a:lnTo>
                    <a:lnTo>
                      <a:pt x="503" y="2300"/>
                    </a:lnTo>
                    <a:lnTo>
                      <a:pt x="514" y="2312"/>
                    </a:lnTo>
                    <a:lnTo>
                      <a:pt x="524" y="2325"/>
                    </a:lnTo>
                    <a:lnTo>
                      <a:pt x="519" y="2389"/>
                    </a:lnTo>
                    <a:lnTo>
                      <a:pt x="514" y="2408"/>
                    </a:lnTo>
                    <a:lnTo>
                      <a:pt x="507" y="2426"/>
                    </a:lnTo>
                    <a:lnTo>
                      <a:pt x="501" y="2443"/>
                    </a:lnTo>
                    <a:lnTo>
                      <a:pt x="493" y="2461"/>
                    </a:lnTo>
                    <a:lnTo>
                      <a:pt x="478" y="2493"/>
                    </a:lnTo>
                    <a:lnTo>
                      <a:pt x="462" y="2523"/>
                    </a:lnTo>
                    <a:lnTo>
                      <a:pt x="430" y="2580"/>
                    </a:lnTo>
                    <a:lnTo>
                      <a:pt x="399" y="2634"/>
                    </a:lnTo>
                    <a:lnTo>
                      <a:pt x="385" y="2662"/>
                    </a:lnTo>
                    <a:lnTo>
                      <a:pt x="373" y="2691"/>
                    </a:lnTo>
                    <a:lnTo>
                      <a:pt x="368" y="2705"/>
                    </a:lnTo>
                    <a:lnTo>
                      <a:pt x="363" y="2721"/>
                    </a:lnTo>
                    <a:lnTo>
                      <a:pt x="359" y="2736"/>
                    </a:lnTo>
                    <a:lnTo>
                      <a:pt x="356" y="2752"/>
                    </a:lnTo>
                    <a:lnTo>
                      <a:pt x="354" y="2769"/>
                    </a:lnTo>
                    <a:lnTo>
                      <a:pt x="352" y="2786"/>
                    </a:lnTo>
                    <a:lnTo>
                      <a:pt x="352" y="2805"/>
                    </a:lnTo>
                    <a:lnTo>
                      <a:pt x="352" y="2824"/>
                    </a:lnTo>
                    <a:lnTo>
                      <a:pt x="353" y="2843"/>
                    </a:lnTo>
                    <a:lnTo>
                      <a:pt x="355" y="2865"/>
                    </a:lnTo>
                    <a:lnTo>
                      <a:pt x="358" y="2886"/>
                    </a:lnTo>
                    <a:lnTo>
                      <a:pt x="362" y="2909"/>
                    </a:lnTo>
                    <a:lnTo>
                      <a:pt x="377" y="2908"/>
                    </a:lnTo>
                    <a:lnTo>
                      <a:pt x="400" y="2906"/>
                    </a:lnTo>
                    <a:lnTo>
                      <a:pt x="428" y="2903"/>
                    </a:lnTo>
                    <a:lnTo>
                      <a:pt x="458" y="2900"/>
                    </a:lnTo>
                    <a:lnTo>
                      <a:pt x="472" y="2897"/>
                    </a:lnTo>
                    <a:lnTo>
                      <a:pt x="486" y="2895"/>
                    </a:lnTo>
                    <a:lnTo>
                      <a:pt x="499" y="2891"/>
                    </a:lnTo>
                    <a:lnTo>
                      <a:pt x="510" y="2887"/>
                    </a:lnTo>
                    <a:lnTo>
                      <a:pt x="520" y="2884"/>
                    </a:lnTo>
                    <a:lnTo>
                      <a:pt x="527" y="2879"/>
                    </a:lnTo>
                    <a:lnTo>
                      <a:pt x="531" y="2876"/>
                    </a:lnTo>
                    <a:lnTo>
                      <a:pt x="532" y="2874"/>
                    </a:lnTo>
                    <a:lnTo>
                      <a:pt x="534" y="2872"/>
                    </a:lnTo>
                    <a:lnTo>
                      <a:pt x="534" y="2869"/>
                    </a:lnTo>
                    <a:lnTo>
                      <a:pt x="519" y="2815"/>
                    </a:lnTo>
                    <a:lnTo>
                      <a:pt x="522" y="2806"/>
                    </a:lnTo>
                    <a:lnTo>
                      <a:pt x="525" y="2798"/>
                    </a:lnTo>
                    <a:lnTo>
                      <a:pt x="531" y="2792"/>
                    </a:lnTo>
                    <a:lnTo>
                      <a:pt x="536" y="2787"/>
                    </a:lnTo>
                    <a:lnTo>
                      <a:pt x="543" y="2783"/>
                    </a:lnTo>
                    <a:lnTo>
                      <a:pt x="549" y="2780"/>
                    </a:lnTo>
                    <a:lnTo>
                      <a:pt x="556" y="2779"/>
                    </a:lnTo>
                    <a:lnTo>
                      <a:pt x="565" y="2778"/>
                    </a:lnTo>
                    <a:lnTo>
                      <a:pt x="574" y="2778"/>
                    </a:lnTo>
                    <a:lnTo>
                      <a:pt x="583" y="2779"/>
                    </a:lnTo>
                    <a:lnTo>
                      <a:pt x="593" y="2780"/>
                    </a:lnTo>
                    <a:lnTo>
                      <a:pt x="603" y="2783"/>
                    </a:lnTo>
                    <a:lnTo>
                      <a:pt x="623" y="2790"/>
                    </a:lnTo>
                    <a:lnTo>
                      <a:pt x="644" y="2798"/>
                    </a:lnTo>
                    <a:lnTo>
                      <a:pt x="667" y="2809"/>
                    </a:lnTo>
                    <a:lnTo>
                      <a:pt x="688" y="2821"/>
                    </a:lnTo>
                    <a:lnTo>
                      <a:pt x="710" y="2834"/>
                    </a:lnTo>
                    <a:lnTo>
                      <a:pt x="729" y="2846"/>
                    </a:lnTo>
                    <a:lnTo>
                      <a:pt x="764" y="2870"/>
                    </a:lnTo>
                    <a:lnTo>
                      <a:pt x="789" y="2888"/>
                    </a:lnTo>
                    <a:lnTo>
                      <a:pt x="813" y="2886"/>
                    </a:lnTo>
                    <a:lnTo>
                      <a:pt x="844" y="2881"/>
                    </a:lnTo>
                    <a:lnTo>
                      <a:pt x="862" y="2879"/>
                    </a:lnTo>
                    <a:lnTo>
                      <a:pt x="881" y="2876"/>
                    </a:lnTo>
                    <a:lnTo>
                      <a:pt x="901" y="2874"/>
                    </a:lnTo>
                    <a:lnTo>
                      <a:pt x="921" y="2874"/>
                    </a:lnTo>
                    <a:lnTo>
                      <a:pt x="1083" y="3006"/>
                    </a:lnTo>
                    <a:lnTo>
                      <a:pt x="1104" y="2986"/>
                    </a:lnTo>
                    <a:lnTo>
                      <a:pt x="1128" y="2966"/>
                    </a:lnTo>
                    <a:lnTo>
                      <a:pt x="1153" y="2948"/>
                    </a:lnTo>
                    <a:lnTo>
                      <a:pt x="1179" y="2931"/>
                    </a:lnTo>
                    <a:lnTo>
                      <a:pt x="1192" y="2923"/>
                    </a:lnTo>
                    <a:lnTo>
                      <a:pt x="1206" y="2916"/>
                    </a:lnTo>
                    <a:lnTo>
                      <a:pt x="1221" y="2910"/>
                    </a:lnTo>
                    <a:lnTo>
                      <a:pt x="1235" y="2903"/>
                    </a:lnTo>
                    <a:lnTo>
                      <a:pt x="1249" y="2899"/>
                    </a:lnTo>
                    <a:lnTo>
                      <a:pt x="1264" y="2895"/>
                    </a:lnTo>
                    <a:lnTo>
                      <a:pt x="1279" y="2891"/>
                    </a:lnTo>
                    <a:lnTo>
                      <a:pt x="1293" y="2888"/>
                    </a:lnTo>
                    <a:lnTo>
                      <a:pt x="1320" y="2880"/>
                    </a:lnTo>
                    <a:lnTo>
                      <a:pt x="1347" y="2871"/>
                    </a:lnTo>
                    <a:lnTo>
                      <a:pt x="1376" y="2865"/>
                    </a:lnTo>
                    <a:lnTo>
                      <a:pt x="1404" y="2858"/>
                    </a:lnTo>
                    <a:lnTo>
                      <a:pt x="1434" y="2854"/>
                    </a:lnTo>
                    <a:lnTo>
                      <a:pt x="1464" y="2850"/>
                    </a:lnTo>
                    <a:lnTo>
                      <a:pt x="1494" y="2845"/>
                    </a:lnTo>
                    <a:lnTo>
                      <a:pt x="1524" y="2842"/>
                    </a:lnTo>
                    <a:lnTo>
                      <a:pt x="1585" y="2837"/>
                    </a:lnTo>
                    <a:lnTo>
                      <a:pt x="1644" y="2831"/>
                    </a:lnTo>
                    <a:lnTo>
                      <a:pt x="1673" y="2828"/>
                    </a:lnTo>
                    <a:lnTo>
                      <a:pt x="1701" y="2825"/>
                    </a:lnTo>
                    <a:lnTo>
                      <a:pt x="1727" y="2821"/>
                    </a:lnTo>
                    <a:lnTo>
                      <a:pt x="1754" y="2815"/>
                    </a:lnTo>
                    <a:lnTo>
                      <a:pt x="1753" y="2810"/>
                    </a:lnTo>
                    <a:lnTo>
                      <a:pt x="1752" y="2805"/>
                    </a:lnTo>
                    <a:lnTo>
                      <a:pt x="1749" y="2799"/>
                    </a:lnTo>
                    <a:lnTo>
                      <a:pt x="1746" y="2793"/>
                    </a:lnTo>
                    <a:lnTo>
                      <a:pt x="1736" y="2780"/>
                    </a:lnTo>
                    <a:lnTo>
                      <a:pt x="1724" y="2767"/>
                    </a:lnTo>
                    <a:lnTo>
                      <a:pt x="1711" y="2755"/>
                    </a:lnTo>
                    <a:lnTo>
                      <a:pt x="1698" y="2746"/>
                    </a:lnTo>
                    <a:lnTo>
                      <a:pt x="1692" y="2741"/>
                    </a:lnTo>
                    <a:lnTo>
                      <a:pt x="1687" y="2739"/>
                    </a:lnTo>
                    <a:lnTo>
                      <a:pt x="1680" y="2737"/>
                    </a:lnTo>
                    <a:lnTo>
                      <a:pt x="1676" y="2737"/>
                    </a:lnTo>
                    <a:lnTo>
                      <a:pt x="1692" y="2716"/>
                    </a:lnTo>
                    <a:lnTo>
                      <a:pt x="1712" y="2694"/>
                    </a:lnTo>
                    <a:lnTo>
                      <a:pt x="1735" y="2673"/>
                    </a:lnTo>
                    <a:lnTo>
                      <a:pt x="1761" y="2650"/>
                    </a:lnTo>
                    <a:lnTo>
                      <a:pt x="1788" y="2628"/>
                    </a:lnTo>
                    <a:lnTo>
                      <a:pt x="1817" y="2606"/>
                    </a:lnTo>
                    <a:lnTo>
                      <a:pt x="1849" y="2585"/>
                    </a:lnTo>
                    <a:lnTo>
                      <a:pt x="1880" y="2564"/>
                    </a:lnTo>
                    <a:lnTo>
                      <a:pt x="1911" y="2545"/>
                    </a:lnTo>
                    <a:lnTo>
                      <a:pt x="1943" y="2527"/>
                    </a:lnTo>
                    <a:lnTo>
                      <a:pt x="1973" y="2511"/>
                    </a:lnTo>
                    <a:lnTo>
                      <a:pt x="2003" y="2496"/>
                    </a:lnTo>
                    <a:lnTo>
                      <a:pt x="2031" y="2484"/>
                    </a:lnTo>
                    <a:lnTo>
                      <a:pt x="2058" y="2474"/>
                    </a:lnTo>
                    <a:lnTo>
                      <a:pt x="2081" y="2467"/>
                    </a:lnTo>
                    <a:lnTo>
                      <a:pt x="2102" y="2463"/>
                    </a:lnTo>
                    <a:lnTo>
                      <a:pt x="2048" y="2389"/>
                    </a:lnTo>
                    <a:lnTo>
                      <a:pt x="2044" y="2382"/>
                    </a:lnTo>
                    <a:lnTo>
                      <a:pt x="2037" y="2377"/>
                    </a:lnTo>
                    <a:lnTo>
                      <a:pt x="2031" y="2373"/>
                    </a:lnTo>
                    <a:lnTo>
                      <a:pt x="2023" y="2369"/>
                    </a:lnTo>
                    <a:lnTo>
                      <a:pt x="2006" y="2363"/>
                    </a:lnTo>
                    <a:lnTo>
                      <a:pt x="1985" y="2354"/>
                    </a:lnTo>
                    <a:lnTo>
                      <a:pt x="1973" y="2349"/>
                    </a:lnTo>
                    <a:lnTo>
                      <a:pt x="1959" y="2342"/>
                    </a:lnTo>
                    <a:lnTo>
                      <a:pt x="1945" y="2333"/>
                    </a:lnTo>
                    <a:lnTo>
                      <a:pt x="1929" y="2321"/>
                    </a:lnTo>
                    <a:lnTo>
                      <a:pt x="1912" y="2307"/>
                    </a:lnTo>
                    <a:lnTo>
                      <a:pt x="1894" y="2291"/>
                    </a:lnTo>
                    <a:lnTo>
                      <a:pt x="1873" y="2271"/>
                    </a:lnTo>
                    <a:lnTo>
                      <a:pt x="1852" y="2247"/>
                    </a:lnTo>
                    <a:lnTo>
                      <a:pt x="1830" y="2220"/>
                    </a:lnTo>
                    <a:lnTo>
                      <a:pt x="1810" y="2194"/>
                    </a:lnTo>
                    <a:lnTo>
                      <a:pt x="1790" y="2167"/>
                    </a:lnTo>
                    <a:lnTo>
                      <a:pt x="1770" y="2139"/>
                    </a:lnTo>
                    <a:lnTo>
                      <a:pt x="1735" y="2085"/>
                    </a:lnTo>
                    <a:lnTo>
                      <a:pt x="1705" y="2036"/>
                    </a:lnTo>
                    <a:lnTo>
                      <a:pt x="1680" y="1993"/>
                    </a:lnTo>
                    <a:lnTo>
                      <a:pt x="1662" y="1959"/>
                    </a:lnTo>
                    <a:lnTo>
                      <a:pt x="1650" y="1936"/>
                    </a:lnTo>
                    <a:lnTo>
                      <a:pt x="1646" y="1929"/>
                    </a:lnTo>
                    <a:lnTo>
                      <a:pt x="1460" y="18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3" name="Freeform 189"/>
              <p:cNvSpPr>
                <a:spLocks noEditPoints="1"/>
              </p:cNvSpPr>
              <p:nvPr/>
            </p:nvSpPr>
            <p:spPr bwMode="auto">
              <a:xfrm>
                <a:off x="4992704" y="2883970"/>
                <a:ext cx="442913" cy="606425"/>
              </a:xfrm>
              <a:custGeom>
                <a:avLst/>
                <a:gdLst>
                  <a:gd name="T0" fmla="*/ 1791 w 2234"/>
                  <a:gd name="T1" fmla="*/ 1720 h 3053"/>
                  <a:gd name="T2" fmla="*/ 2037 w 2234"/>
                  <a:gd name="T3" fmla="*/ 1569 h 3053"/>
                  <a:gd name="T4" fmla="*/ 2054 w 2234"/>
                  <a:gd name="T5" fmla="*/ 1460 h 3053"/>
                  <a:gd name="T6" fmla="*/ 2232 w 2234"/>
                  <a:gd name="T7" fmla="*/ 1455 h 3053"/>
                  <a:gd name="T8" fmla="*/ 2160 w 2234"/>
                  <a:gd name="T9" fmla="*/ 1339 h 3053"/>
                  <a:gd name="T10" fmla="*/ 1977 w 2234"/>
                  <a:gd name="T11" fmla="*/ 771 h 3053"/>
                  <a:gd name="T12" fmla="*/ 2062 w 2234"/>
                  <a:gd name="T13" fmla="*/ 661 h 3053"/>
                  <a:gd name="T14" fmla="*/ 2003 w 2234"/>
                  <a:gd name="T15" fmla="*/ 380 h 3053"/>
                  <a:gd name="T16" fmla="*/ 1807 w 2234"/>
                  <a:gd name="T17" fmla="*/ 273 h 3053"/>
                  <a:gd name="T18" fmla="*/ 1862 w 2234"/>
                  <a:gd name="T19" fmla="*/ 206 h 3053"/>
                  <a:gd name="T20" fmla="*/ 1829 w 2234"/>
                  <a:gd name="T21" fmla="*/ 121 h 3053"/>
                  <a:gd name="T22" fmla="*/ 1787 w 2234"/>
                  <a:gd name="T23" fmla="*/ 61 h 3053"/>
                  <a:gd name="T24" fmla="*/ 1734 w 2234"/>
                  <a:gd name="T25" fmla="*/ 52 h 3053"/>
                  <a:gd name="T26" fmla="*/ 1683 w 2234"/>
                  <a:gd name="T27" fmla="*/ 52 h 3053"/>
                  <a:gd name="T28" fmla="*/ 1716 w 2234"/>
                  <a:gd name="T29" fmla="*/ 73 h 3053"/>
                  <a:gd name="T30" fmla="*/ 1752 w 2234"/>
                  <a:gd name="T31" fmla="*/ 206 h 3053"/>
                  <a:gd name="T32" fmla="*/ 1670 w 2234"/>
                  <a:gd name="T33" fmla="*/ 273 h 3053"/>
                  <a:gd name="T34" fmla="*/ 1696 w 2234"/>
                  <a:gd name="T35" fmla="*/ 205 h 3053"/>
                  <a:gd name="T36" fmla="*/ 1427 w 2234"/>
                  <a:gd name="T37" fmla="*/ 305 h 3053"/>
                  <a:gd name="T38" fmla="*/ 1248 w 2234"/>
                  <a:gd name="T39" fmla="*/ 352 h 3053"/>
                  <a:gd name="T40" fmla="*/ 1240 w 2234"/>
                  <a:gd name="T41" fmla="*/ 269 h 3053"/>
                  <a:gd name="T42" fmla="*/ 1219 w 2234"/>
                  <a:gd name="T43" fmla="*/ 260 h 3053"/>
                  <a:gd name="T44" fmla="*/ 966 w 2234"/>
                  <a:gd name="T45" fmla="*/ 129 h 3053"/>
                  <a:gd name="T46" fmla="*/ 984 w 2234"/>
                  <a:gd name="T47" fmla="*/ 52 h 3053"/>
                  <a:gd name="T48" fmla="*/ 652 w 2234"/>
                  <a:gd name="T49" fmla="*/ 105 h 3053"/>
                  <a:gd name="T50" fmla="*/ 679 w 2234"/>
                  <a:gd name="T51" fmla="*/ 182 h 3053"/>
                  <a:gd name="T52" fmla="*/ 740 w 2234"/>
                  <a:gd name="T53" fmla="*/ 415 h 3053"/>
                  <a:gd name="T54" fmla="*/ 740 w 2234"/>
                  <a:gd name="T55" fmla="*/ 399 h 3053"/>
                  <a:gd name="T56" fmla="*/ 642 w 2234"/>
                  <a:gd name="T57" fmla="*/ 429 h 3053"/>
                  <a:gd name="T58" fmla="*/ 663 w 2234"/>
                  <a:gd name="T59" fmla="*/ 577 h 3053"/>
                  <a:gd name="T60" fmla="*/ 622 w 2234"/>
                  <a:gd name="T61" fmla="*/ 606 h 3053"/>
                  <a:gd name="T62" fmla="*/ 445 w 2234"/>
                  <a:gd name="T63" fmla="*/ 435 h 3053"/>
                  <a:gd name="T64" fmla="*/ 358 w 2234"/>
                  <a:gd name="T65" fmla="*/ 777 h 3053"/>
                  <a:gd name="T66" fmla="*/ 310 w 2234"/>
                  <a:gd name="T67" fmla="*/ 1002 h 3053"/>
                  <a:gd name="T68" fmla="*/ 38 w 2234"/>
                  <a:gd name="T69" fmla="*/ 1659 h 3053"/>
                  <a:gd name="T70" fmla="*/ 88 w 2234"/>
                  <a:gd name="T71" fmla="*/ 2007 h 3053"/>
                  <a:gd name="T72" fmla="*/ 210 w 2234"/>
                  <a:gd name="T73" fmla="*/ 2125 h 3053"/>
                  <a:gd name="T74" fmla="*/ 212 w 2234"/>
                  <a:gd name="T75" fmla="*/ 2156 h 3053"/>
                  <a:gd name="T76" fmla="*/ 248 w 2234"/>
                  <a:gd name="T77" fmla="*/ 2208 h 3053"/>
                  <a:gd name="T78" fmla="*/ 529 w 2234"/>
                  <a:gd name="T79" fmla="*/ 2298 h 3053"/>
                  <a:gd name="T80" fmla="*/ 559 w 2234"/>
                  <a:gd name="T81" fmla="*/ 2334 h 3053"/>
                  <a:gd name="T82" fmla="*/ 470 w 2234"/>
                  <a:gd name="T83" fmla="*/ 2521 h 3053"/>
                  <a:gd name="T84" fmla="*/ 357 w 2234"/>
                  <a:gd name="T85" fmla="*/ 2903 h 3053"/>
                  <a:gd name="T86" fmla="*/ 449 w 2234"/>
                  <a:gd name="T87" fmla="*/ 2904 h 3053"/>
                  <a:gd name="T88" fmla="*/ 570 w 2234"/>
                  <a:gd name="T89" fmla="*/ 2901 h 3053"/>
                  <a:gd name="T90" fmla="*/ 520 w 2234"/>
                  <a:gd name="T91" fmla="*/ 2841 h 3053"/>
                  <a:gd name="T92" fmla="*/ 562 w 2234"/>
                  <a:gd name="T93" fmla="*/ 2829 h 3053"/>
                  <a:gd name="T94" fmla="*/ 746 w 2234"/>
                  <a:gd name="T95" fmla="*/ 2842 h 3053"/>
                  <a:gd name="T96" fmla="*/ 839 w 2234"/>
                  <a:gd name="T97" fmla="*/ 2924 h 3053"/>
                  <a:gd name="T98" fmla="*/ 953 w 2234"/>
                  <a:gd name="T99" fmla="*/ 2878 h 3053"/>
                  <a:gd name="T100" fmla="*/ 1176 w 2234"/>
                  <a:gd name="T101" fmla="*/ 2989 h 3053"/>
                  <a:gd name="T102" fmla="*/ 1317 w 2234"/>
                  <a:gd name="T103" fmla="*/ 2928 h 3053"/>
                  <a:gd name="T104" fmla="*/ 1351 w 2234"/>
                  <a:gd name="T105" fmla="*/ 2916 h 3053"/>
                  <a:gd name="T106" fmla="*/ 1792 w 2234"/>
                  <a:gd name="T107" fmla="*/ 2835 h 3053"/>
                  <a:gd name="T108" fmla="*/ 1743 w 2234"/>
                  <a:gd name="T109" fmla="*/ 2787 h 3053"/>
                  <a:gd name="T110" fmla="*/ 1695 w 2234"/>
                  <a:gd name="T111" fmla="*/ 2724 h 3053"/>
                  <a:gd name="T112" fmla="*/ 2042 w 2234"/>
                  <a:gd name="T113" fmla="*/ 2486 h 3053"/>
                  <a:gd name="T114" fmla="*/ 2083 w 2234"/>
                  <a:gd name="T115" fmla="*/ 2397 h 3053"/>
                  <a:gd name="T116" fmla="*/ 1992 w 2234"/>
                  <a:gd name="T117" fmla="*/ 2390 h 3053"/>
                  <a:gd name="T118" fmla="*/ 1856 w 2234"/>
                  <a:gd name="T119" fmla="*/ 2280 h 3053"/>
                  <a:gd name="T120" fmla="*/ 1673 w 2234"/>
                  <a:gd name="T121" fmla="*/ 1931 h 3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34" h="3053">
                    <a:moveTo>
                      <a:pt x="1471" y="1848"/>
                    </a:moveTo>
                    <a:lnTo>
                      <a:pt x="1492" y="1837"/>
                    </a:lnTo>
                    <a:lnTo>
                      <a:pt x="1515" y="1827"/>
                    </a:lnTo>
                    <a:lnTo>
                      <a:pt x="1536" y="1818"/>
                    </a:lnTo>
                    <a:lnTo>
                      <a:pt x="1559" y="1809"/>
                    </a:lnTo>
                    <a:lnTo>
                      <a:pt x="1581" y="1801"/>
                    </a:lnTo>
                    <a:lnTo>
                      <a:pt x="1603" y="1792"/>
                    </a:lnTo>
                    <a:lnTo>
                      <a:pt x="1625" y="1785"/>
                    </a:lnTo>
                    <a:lnTo>
                      <a:pt x="1648" y="1777"/>
                    </a:lnTo>
                    <a:lnTo>
                      <a:pt x="1661" y="1814"/>
                    </a:lnTo>
                    <a:lnTo>
                      <a:pt x="1638" y="1821"/>
                    </a:lnTo>
                    <a:lnTo>
                      <a:pt x="1617" y="1829"/>
                    </a:lnTo>
                    <a:lnTo>
                      <a:pt x="1595" y="1837"/>
                    </a:lnTo>
                    <a:lnTo>
                      <a:pt x="1574" y="1845"/>
                    </a:lnTo>
                    <a:lnTo>
                      <a:pt x="1552" y="1853"/>
                    </a:lnTo>
                    <a:lnTo>
                      <a:pt x="1531" y="1863"/>
                    </a:lnTo>
                    <a:lnTo>
                      <a:pt x="1509" y="1873"/>
                    </a:lnTo>
                    <a:lnTo>
                      <a:pt x="1488" y="1882"/>
                    </a:lnTo>
                    <a:lnTo>
                      <a:pt x="1471" y="1848"/>
                    </a:lnTo>
                    <a:close/>
                    <a:moveTo>
                      <a:pt x="1648" y="1777"/>
                    </a:moveTo>
                    <a:lnTo>
                      <a:pt x="1706" y="1756"/>
                    </a:lnTo>
                    <a:lnTo>
                      <a:pt x="1764" y="1733"/>
                    </a:lnTo>
                    <a:lnTo>
                      <a:pt x="1791" y="1720"/>
                    </a:lnTo>
                    <a:lnTo>
                      <a:pt x="1819" y="1708"/>
                    </a:lnTo>
                    <a:lnTo>
                      <a:pt x="1847" y="1693"/>
                    </a:lnTo>
                    <a:lnTo>
                      <a:pt x="1873" y="1675"/>
                    </a:lnTo>
                    <a:lnTo>
                      <a:pt x="1899" y="1657"/>
                    </a:lnTo>
                    <a:lnTo>
                      <a:pt x="1924" y="1637"/>
                    </a:lnTo>
                    <a:lnTo>
                      <a:pt x="1936" y="1626"/>
                    </a:lnTo>
                    <a:lnTo>
                      <a:pt x="1948" y="1614"/>
                    </a:lnTo>
                    <a:lnTo>
                      <a:pt x="1960" y="1603"/>
                    </a:lnTo>
                    <a:lnTo>
                      <a:pt x="1972" y="1590"/>
                    </a:lnTo>
                    <a:lnTo>
                      <a:pt x="1983" y="1576"/>
                    </a:lnTo>
                    <a:lnTo>
                      <a:pt x="1994" y="1562"/>
                    </a:lnTo>
                    <a:lnTo>
                      <a:pt x="2005" y="1547"/>
                    </a:lnTo>
                    <a:lnTo>
                      <a:pt x="2016" y="1531"/>
                    </a:lnTo>
                    <a:lnTo>
                      <a:pt x="2025" y="1515"/>
                    </a:lnTo>
                    <a:lnTo>
                      <a:pt x="2036" y="1497"/>
                    </a:lnTo>
                    <a:lnTo>
                      <a:pt x="2044" y="1479"/>
                    </a:lnTo>
                    <a:lnTo>
                      <a:pt x="2054" y="1460"/>
                    </a:lnTo>
                    <a:lnTo>
                      <a:pt x="2090" y="1477"/>
                    </a:lnTo>
                    <a:lnTo>
                      <a:pt x="2080" y="1497"/>
                    </a:lnTo>
                    <a:lnTo>
                      <a:pt x="2069" y="1517"/>
                    </a:lnTo>
                    <a:lnTo>
                      <a:pt x="2059" y="1535"/>
                    </a:lnTo>
                    <a:lnTo>
                      <a:pt x="2048" y="1553"/>
                    </a:lnTo>
                    <a:lnTo>
                      <a:pt x="2037" y="1569"/>
                    </a:lnTo>
                    <a:lnTo>
                      <a:pt x="2025" y="1585"/>
                    </a:lnTo>
                    <a:lnTo>
                      <a:pt x="2013" y="1600"/>
                    </a:lnTo>
                    <a:lnTo>
                      <a:pt x="2002" y="1615"/>
                    </a:lnTo>
                    <a:lnTo>
                      <a:pt x="1990" y="1629"/>
                    </a:lnTo>
                    <a:lnTo>
                      <a:pt x="1977" y="1642"/>
                    </a:lnTo>
                    <a:lnTo>
                      <a:pt x="1964" y="1654"/>
                    </a:lnTo>
                    <a:lnTo>
                      <a:pt x="1951" y="1666"/>
                    </a:lnTo>
                    <a:lnTo>
                      <a:pt x="1938" y="1678"/>
                    </a:lnTo>
                    <a:lnTo>
                      <a:pt x="1925" y="1688"/>
                    </a:lnTo>
                    <a:lnTo>
                      <a:pt x="1912" y="1698"/>
                    </a:lnTo>
                    <a:lnTo>
                      <a:pt x="1898" y="1708"/>
                    </a:lnTo>
                    <a:lnTo>
                      <a:pt x="1870" y="1725"/>
                    </a:lnTo>
                    <a:lnTo>
                      <a:pt x="1842" y="1741"/>
                    </a:lnTo>
                    <a:lnTo>
                      <a:pt x="1812" y="1755"/>
                    </a:lnTo>
                    <a:lnTo>
                      <a:pt x="1783" y="1768"/>
                    </a:lnTo>
                    <a:lnTo>
                      <a:pt x="1722" y="1792"/>
                    </a:lnTo>
                    <a:lnTo>
                      <a:pt x="1661" y="1814"/>
                    </a:lnTo>
                    <a:lnTo>
                      <a:pt x="1648" y="1777"/>
                    </a:lnTo>
                    <a:close/>
                    <a:moveTo>
                      <a:pt x="2054" y="1460"/>
                    </a:moveTo>
                    <a:lnTo>
                      <a:pt x="2062" y="1444"/>
                    </a:lnTo>
                    <a:lnTo>
                      <a:pt x="2079" y="1450"/>
                    </a:lnTo>
                    <a:lnTo>
                      <a:pt x="2072" y="1469"/>
                    </a:lnTo>
                    <a:lnTo>
                      <a:pt x="2054" y="1460"/>
                    </a:lnTo>
                    <a:close/>
                    <a:moveTo>
                      <a:pt x="2079" y="1450"/>
                    </a:moveTo>
                    <a:lnTo>
                      <a:pt x="2211" y="1499"/>
                    </a:lnTo>
                    <a:lnTo>
                      <a:pt x="2198" y="1536"/>
                    </a:lnTo>
                    <a:lnTo>
                      <a:pt x="2065" y="1487"/>
                    </a:lnTo>
                    <a:lnTo>
                      <a:pt x="2079" y="1450"/>
                    </a:lnTo>
                    <a:close/>
                    <a:moveTo>
                      <a:pt x="2221" y="1526"/>
                    </a:moveTo>
                    <a:lnTo>
                      <a:pt x="2214" y="1541"/>
                    </a:lnTo>
                    <a:lnTo>
                      <a:pt x="2198" y="1536"/>
                    </a:lnTo>
                    <a:lnTo>
                      <a:pt x="2204" y="1517"/>
                    </a:lnTo>
                    <a:lnTo>
                      <a:pt x="2221" y="1526"/>
                    </a:lnTo>
                    <a:close/>
                    <a:moveTo>
                      <a:pt x="2187" y="1508"/>
                    </a:moveTo>
                    <a:lnTo>
                      <a:pt x="2191" y="1499"/>
                    </a:lnTo>
                    <a:lnTo>
                      <a:pt x="2194" y="1488"/>
                    </a:lnTo>
                    <a:lnTo>
                      <a:pt x="2195" y="1478"/>
                    </a:lnTo>
                    <a:lnTo>
                      <a:pt x="2195" y="1467"/>
                    </a:lnTo>
                    <a:lnTo>
                      <a:pt x="2192" y="1456"/>
                    </a:lnTo>
                    <a:lnTo>
                      <a:pt x="2189" y="1444"/>
                    </a:lnTo>
                    <a:lnTo>
                      <a:pt x="2186" y="1430"/>
                    </a:lnTo>
                    <a:lnTo>
                      <a:pt x="2181" y="1414"/>
                    </a:lnTo>
                    <a:lnTo>
                      <a:pt x="2218" y="1403"/>
                    </a:lnTo>
                    <a:lnTo>
                      <a:pt x="2225" y="1422"/>
                    </a:lnTo>
                    <a:lnTo>
                      <a:pt x="2229" y="1439"/>
                    </a:lnTo>
                    <a:lnTo>
                      <a:pt x="2232" y="1455"/>
                    </a:lnTo>
                    <a:lnTo>
                      <a:pt x="2234" y="1469"/>
                    </a:lnTo>
                    <a:lnTo>
                      <a:pt x="2234" y="1482"/>
                    </a:lnTo>
                    <a:lnTo>
                      <a:pt x="2232" y="1496"/>
                    </a:lnTo>
                    <a:lnTo>
                      <a:pt x="2229" y="1510"/>
                    </a:lnTo>
                    <a:lnTo>
                      <a:pt x="2221" y="1526"/>
                    </a:lnTo>
                    <a:lnTo>
                      <a:pt x="2187" y="1508"/>
                    </a:lnTo>
                    <a:close/>
                    <a:moveTo>
                      <a:pt x="2181" y="1414"/>
                    </a:moveTo>
                    <a:lnTo>
                      <a:pt x="2176" y="1399"/>
                    </a:lnTo>
                    <a:lnTo>
                      <a:pt x="2171" y="1381"/>
                    </a:lnTo>
                    <a:lnTo>
                      <a:pt x="2167" y="1361"/>
                    </a:lnTo>
                    <a:lnTo>
                      <a:pt x="2161" y="1341"/>
                    </a:lnTo>
                    <a:lnTo>
                      <a:pt x="2199" y="1331"/>
                    </a:lnTo>
                    <a:lnTo>
                      <a:pt x="2204" y="1353"/>
                    </a:lnTo>
                    <a:lnTo>
                      <a:pt x="2210" y="1371"/>
                    </a:lnTo>
                    <a:lnTo>
                      <a:pt x="2214" y="1388"/>
                    </a:lnTo>
                    <a:lnTo>
                      <a:pt x="2218" y="1403"/>
                    </a:lnTo>
                    <a:lnTo>
                      <a:pt x="2181" y="1414"/>
                    </a:lnTo>
                    <a:close/>
                    <a:moveTo>
                      <a:pt x="2161" y="1341"/>
                    </a:moveTo>
                    <a:lnTo>
                      <a:pt x="2160" y="1340"/>
                    </a:lnTo>
                    <a:lnTo>
                      <a:pt x="2160" y="1339"/>
                    </a:lnTo>
                    <a:lnTo>
                      <a:pt x="2180" y="1336"/>
                    </a:lnTo>
                    <a:lnTo>
                      <a:pt x="2161" y="1341"/>
                    </a:lnTo>
                    <a:close/>
                    <a:moveTo>
                      <a:pt x="2160" y="1339"/>
                    </a:moveTo>
                    <a:lnTo>
                      <a:pt x="2122" y="1064"/>
                    </a:lnTo>
                    <a:lnTo>
                      <a:pt x="2160" y="1059"/>
                    </a:lnTo>
                    <a:lnTo>
                      <a:pt x="2199" y="1333"/>
                    </a:lnTo>
                    <a:lnTo>
                      <a:pt x="2160" y="1339"/>
                    </a:lnTo>
                    <a:close/>
                    <a:moveTo>
                      <a:pt x="2157" y="1052"/>
                    </a:moveTo>
                    <a:lnTo>
                      <a:pt x="2159" y="1055"/>
                    </a:lnTo>
                    <a:lnTo>
                      <a:pt x="2160" y="1059"/>
                    </a:lnTo>
                    <a:lnTo>
                      <a:pt x="2141" y="1061"/>
                    </a:lnTo>
                    <a:lnTo>
                      <a:pt x="2157" y="1052"/>
                    </a:lnTo>
                    <a:close/>
                    <a:moveTo>
                      <a:pt x="2124" y="1072"/>
                    </a:moveTo>
                    <a:lnTo>
                      <a:pt x="1973" y="837"/>
                    </a:lnTo>
                    <a:lnTo>
                      <a:pt x="2005" y="816"/>
                    </a:lnTo>
                    <a:lnTo>
                      <a:pt x="2157" y="1052"/>
                    </a:lnTo>
                    <a:lnTo>
                      <a:pt x="2124" y="1072"/>
                    </a:lnTo>
                    <a:close/>
                    <a:moveTo>
                      <a:pt x="1973" y="837"/>
                    </a:moveTo>
                    <a:lnTo>
                      <a:pt x="1969" y="832"/>
                    </a:lnTo>
                    <a:lnTo>
                      <a:pt x="1969" y="826"/>
                    </a:lnTo>
                    <a:lnTo>
                      <a:pt x="1989" y="826"/>
                    </a:lnTo>
                    <a:lnTo>
                      <a:pt x="1973" y="837"/>
                    </a:lnTo>
                    <a:close/>
                    <a:moveTo>
                      <a:pt x="1969" y="826"/>
                    </a:moveTo>
                    <a:lnTo>
                      <a:pt x="1970" y="808"/>
                    </a:lnTo>
                    <a:lnTo>
                      <a:pt x="1973" y="789"/>
                    </a:lnTo>
                    <a:lnTo>
                      <a:pt x="1977" y="771"/>
                    </a:lnTo>
                    <a:lnTo>
                      <a:pt x="1983" y="752"/>
                    </a:lnTo>
                    <a:lnTo>
                      <a:pt x="1997" y="716"/>
                    </a:lnTo>
                    <a:lnTo>
                      <a:pt x="2014" y="680"/>
                    </a:lnTo>
                    <a:lnTo>
                      <a:pt x="2050" y="697"/>
                    </a:lnTo>
                    <a:lnTo>
                      <a:pt x="2035" y="730"/>
                    </a:lnTo>
                    <a:lnTo>
                      <a:pt x="2021" y="762"/>
                    </a:lnTo>
                    <a:lnTo>
                      <a:pt x="2016" y="778"/>
                    </a:lnTo>
                    <a:lnTo>
                      <a:pt x="2012" y="795"/>
                    </a:lnTo>
                    <a:lnTo>
                      <a:pt x="2009" y="810"/>
                    </a:lnTo>
                    <a:lnTo>
                      <a:pt x="2008" y="826"/>
                    </a:lnTo>
                    <a:lnTo>
                      <a:pt x="1969" y="826"/>
                    </a:lnTo>
                    <a:close/>
                    <a:moveTo>
                      <a:pt x="2014" y="680"/>
                    </a:moveTo>
                    <a:lnTo>
                      <a:pt x="2021" y="666"/>
                    </a:lnTo>
                    <a:lnTo>
                      <a:pt x="2025" y="657"/>
                    </a:lnTo>
                    <a:lnTo>
                      <a:pt x="2061" y="673"/>
                    </a:lnTo>
                    <a:lnTo>
                      <a:pt x="2054" y="687"/>
                    </a:lnTo>
                    <a:lnTo>
                      <a:pt x="2050" y="697"/>
                    </a:lnTo>
                    <a:lnTo>
                      <a:pt x="2014" y="680"/>
                    </a:lnTo>
                    <a:close/>
                    <a:moveTo>
                      <a:pt x="2062" y="661"/>
                    </a:moveTo>
                    <a:lnTo>
                      <a:pt x="2063" y="667"/>
                    </a:lnTo>
                    <a:lnTo>
                      <a:pt x="2061" y="673"/>
                    </a:lnTo>
                    <a:lnTo>
                      <a:pt x="2042" y="665"/>
                    </a:lnTo>
                    <a:lnTo>
                      <a:pt x="2062" y="661"/>
                    </a:lnTo>
                    <a:close/>
                    <a:moveTo>
                      <a:pt x="2023" y="669"/>
                    </a:moveTo>
                    <a:lnTo>
                      <a:pt x="1969" y="399"/>
                    </a:lnTo>
                    <a:lnTo>
                      <a:pt x="2008" y="391"/>
                    </a:lnTo>
                    <a:lnTo>
                      <a:pt x="2062" y="661"/>
                    </a:lnTo>
                    <a:lnTo>
                      <a:pt x="2023" y="669"/>
                    </a:lnTo>
                    <a:close/>
                    <a:moveTo>
                      <a:pt x="2007" y="389"/>
                    </a:moveTo>
                    <a:lnTo>
                      <a:pt x="2008" y="390"/>
                    </a:lnTo>
                    <a:lnTo>
                      <a:pt x="2008" y="391"/>
                    </a:lnTo>
                    <a:lnTo>
                      <a:pt x="1989" y="395"/>
                    </a:lnTo>
                    <a:lnTo>
                      <a:pt x="2007" y="389"/>
                    </a:lnTo>
                    <a:close/>
                    <a:moveTo>
                      <a:pt x="1970" y="402"/>
                    </a:moveTo>
                    <a:lnTo>
                      <a:pt x="1968" y="399"/>
                    </a:lnTo>
                    <a:lnTo>
                      <a:pt x="1963" y="394"/>
                    </a:lnTo>
                    <a:lnTo>
                      <a:pt x="1957" y="390"/>
                    </a:lnTo>
                    <a:lnTo>
                      <a:pt x="1947" y="385"/>
                    </a:lnTo>
                    <a:lnTo>
                      <a:pt x="1927" y="373"/>
                    </a:lnTo>
                    <a:lnTo>
                      <a:pt x="1902" y="360"/>
                    </a:lnTo>
                    <a:lnTo>
                      <a:pt x="1920" y="326"/>
                    </a:lnTo>
                    <a:lnTo>
                      <a:pt x="1949" y="341"/>
                    </a:lnTo>
                    <a:lnTo>
                      <a:pt x="1975" y="357"/>
                    </a:lnTo>
                    <a:lnTo>
                      <a:pt x="1987" y="364"/>
                    </a:lnTo>
                    <a:lnTo>
                      <a:pt x="1995" y="372"/>
                    </a:lnTo>
                    <a:lnTo>
                      <a:pt x="2003" y="380"/>
                    </a:lnTo>
                    <a:lnTo>
                      <a:pt x="2007" y="389"/>
                    </a:lnTo>
                    <a:lnTo>
                      <a:pt x="1970" y="402"/>
                    </a:lnTo>
                    <a:close/>
                    <a:moveTo>
                      <a:pt x="1902" y="360"/>
                    </a:moveTo>
                    <a:lnTo>
                      <a:pt x="1872" y="345"/>
                    </a:lnTo>
                    <a:lnTo>
                      <a:pt x="1845" y="329"/>
                    </a:lnTo>
                    <a:lnTo>
                      <a:pt x="1833" y="320"/>
                    </a:lnTo>
                    <a:lnTo>
                      <a:pt x="1823" y="312"/>
                    </a:lnTo>
                    <a:lnTo>
                      <a:pt x="1819" y="308"/>
                    </a:lnTo>
                    <a:lnTo>
                      <a:pt x="1815" y="303"/>
                    </a:lnTo>
                    <a:lnTo>
                      <a:pt x="1813" y="299"/>
                    </a:lnTo>
                    <a:lnTo>
                      <a:pt x="1811" y="295"/>
                    </a:lnTo>
                    <a:lnTo>
                      <a:pt x="1846" y="280"/>
                    </a:lnTo>
                    <a:lnTo>
                      <a:pt x="1849" y="284"/>
                    </a:lnTo>
                    <a:lnTo>
                      <a:pt x="1855" y="289"/>
                    </a:lnTo>
                    <a:lnTo>
                      <a:pt x="1862" y="295"/>
                    </a:lnTo>
                    <a:lnTo>
                      <a:pt x="1872" y="300"/>
                    </a:lnTo>
                    <a:lnTo>
                      <a:pt x="1894" y="313"/>
                    </a:lnTo>
                    <a:lnTo>
                      <a:pt x="1920" y="326"/>
                    </a:lnTo>
                    <a:lnTo>
                      <a:pt x="1902" y="360"/>
                    </a:lnTo>
                    <a:close/>
                    <a:moveTo>
                      <a:pt x="1811" y="295"/>
                    </a:moveTo>
                    <a:lnTo>
                      <a:pt x="1807" y="287"/>
                    </a:lnTo>
                    <a:lnTo>
                      <a:pt x="1807" y="280"/>
                    </a:lnTo>
                    <a:lnTo>
                      <a:pt x="1807" y="273"/>
                    </a:lnTo>
                    <a:lnTo>
                      <a:pt x="1811" y="267"/>
                    </a:lnTo>
                    <a:lnTo>
                      <a:pt x="1815" y="260"/>
                    </a:lnTo>
                    <a:lnTo>
                      <a:pt x="1820" y="255"/>
                    </a:lnTo>
                    <a:lnTo>
                      <a:pt x="1829" y="250"/>
                    </a:lnTo>
                    <a:lnTo>
                      <a:pt x="1840" y="245"/>
                    </a:lnTo>
                    <a:lnTo>
                      <a:pt x="1854" y="281"/>
                    </a:lnTo>
                    <a:lnTo>
                      <a:pt x="1848" y="281"/>
                    </a:lnTo>
                    <a:lnTo>
                      <a:pt x="1846" y="280"/>
                    </a:lnTo>
                    <a:lnTo>
                      <a:pt x="1811" y="295"/>
                    </a:lnTo>
                    <a:close/>
                    <a:moveTo>
                      <a:pt x="1856" y="281"/>
                    </a:moveTo>
                    <a:lnTo>
                      <a:pt x="1855" y="281"/>
                    </a:lnTo>
                    <a:lnTo>
                      <a:pt x="1854" y="281"/>
                    </a:lnTo>
                    <a:lnTo>
                      <a:pt x="1847" y="264"/>
                    </a:lnTo>
                    <a:lnTo>
                      <a:pt x="1856" y="281"/>
                    </a:lnTo>
                    <a:close/>
                    <a:moveTo>
                      <a:pt x="1838" y="245"/>
                    </a:moveTo>
                    <a:lnTo>
                      <a:pt x="1844" y="242"/>
                    </a:lnTo>
                    <a:lnTo>
                      <a:pt x="1849" y="238"/>
                    </a:lnTo>
                    <a:lnTo>
                      <a:pt x="1854" y="234"/>
                    </a:lnTo>
                    <a:lnTo>
                      <a:pt x="1857" y="228"/>
                    </a:lnTo>
                    <a:lnTo>
                      <a:pt x="1860" y="223"/>
                    </a:lnTo>
                    <a:lnTo>
                      <a:pt x="1861" y="218"/>
                    </a:lnTo>
                    <a:lnTo>
                      <a:pt x="1862" y="211"/>
                    </a:lnTo>
                    <a:lnTo>
                      <a:pt x="1862" y="206"/>
                    </a:lnTo>
                    <a:lnTo>
                      <a:pt x="1861" y="193"/>
                    </a:lnTo>
                    <a:lnTo>
                      <a:pt x="1858" y="179"/>
                    </a:lnTo>
                    <a:lnTo>
                      <a:pt x="1853" y="165"/>
                    </a:lnTo>
                    <a:lnTo>
                      <a:pt x="1846" y="151"/>
                    </a:lnTo>
                    <a:lnTo>
                      <a:pt x="1881" y="134"/>
                    </a:lnTo>
                    <a:lnTo>
                      <a:pt x="1890" y="154"/>
                    </a:lnTo>
                    <a:lnTo>
                      <a:pt x="1898" y="175"/>
                    </a:lnTo>
                    <a:lnTo>
                      <a:pt x="1901" y="185"/>
                    </a:lnTo>
                    <a:lnTo>
                      <a:pt x="1902" y="196"/>
                    </a:lnTo>
                    <a:lnTo>
                      <a:pt x="1903" y="206"/>
                    </a:lnTo>
                    <a:lnTo>
                      <a:pt x="1903" y="215"/>
                    </a:lnTo>
                    <a:lnTo>
                      <a:pt x="1902" y="225"/>
                    </a:lnTo>
                    <a:lnTo>
                      <a:pt x="1900" y="235"/>
                    </a:lnTo>
                    <a:lnTo>
                      <a:pt x="1895" y="243"/>
                    </a:lnTo>
                    <a:lnTo>
                      <a:pt x="1891" y="252"/>
                    </a:lnTo>
                    <a:lnTo>
                      <a:pt x="1885" y="259"/>
                    </a:lnTo>
                    <a:lnTo>
                      <a:pt x="1876" y="267"/>
                    </a:lnTo>
                    <a:lnTo>
                      <a:pt x="1866" y="274"/>
                    </a:lnTo>
                    <a:lnTo>
                      <a:pt x="1856" y="281"/>
                    </a:lnTo>
                    <a:lnTo>
                      <a:pt x="1838" y="245"/>
                    </a:lnTo>
                    <a:close/>
                    <a:moveTo>
                      <a:pt x="1846" y="151"/>
                    </a:moveTo>
                    <a:lnTo>
                      <a:pt x="1838" y="136"/>
                    </a:lnTo>
                    <a:lnTo>
                      <a:pt x="1829" y="121"/>
                    </a:lnTo>
                    <a:lnTo>
                      <a:pt x="1820" y="107"/>
                    </a:lnTo>
                    <a:lnTo>
                      <a:pt x="1812" y="94"/>
                    </a:lnTo>
                    <a:lnTo>
                      <a:pt x="1845" y="73"/>
                    </a:lnTo>
                    <a:lnTo>
                      <a:pt x="1854" y="86"/>
                    </a:lnTo>
                    <a:lnTo>
                      <a:pt x="1863" y="101"/>
                    </a:lnTo>
                    <a:lnTo>
                      <a:pt x="1872" y="117"/>
                    </a:lnTo>
                    <a:lnTo>
                      <a:pt x="1881" y="134"/>
                    </a:lnTo>
                    <a:lnTo>
                      <a:pt x="1846" y="151"/>
                    </a:lnTo>
                    <a:close/>
                    <a:moveTo>
                      <a:pt x="1812" y="94"/>
                    </a:moveTo>
                    <a:lnTo>
                      <a:pt x="1803" y="79"/>
                    </a:lnTo>
                    <a:lnTo>
                      <a:pt x="1796" y="66"/>
                    </a:lnTo>
                    <a:lnTo>
                      <a:pt x="1830" y="48"/>
                    </a:lnTo>
                    <a:lnTo>
                      <a:pt x="1836" y="59"/>
                    </a:lnTo>
                    <a:lnTo>
                      <a:pt x="1845" y="73"/>
                    </a:lnTo>
                    <a:lnTo>
                      <a:pt x="1812" y="94"/>
                    </a:lnTo>
                    <a:close/>
                    <a:moveTo>
                      <a:pt x="1825" y="43"/>
                    </a:moveTo>
                    <a:lnTo>
                      <a:pt x="1828" y="45"/>
                    </a:lnTo>
                    <a:lnTo>
                      <a:pt x="1830" y="48"/>
                    </a:lnTo>
                    <a:lnTo>
                      <a:pt x="1813" y="58"/>
                    </a:lnTo>
                    <a:lnTo>
                      <a:pt x="1825" y="43"/>
                    </a:lnTo>
                    <a:close/>
                    <a:moveTo>
                      <a:pt x="1800" y="72"/>
                    </a:moveTo>
                    <a:lnTo>
                      <a:pt x="1794" y="67"/>
                    </a:lnTo>
                    <a:lnTo>
                      <a:pt x="1787" y="61"/>
                    </a:lnTo>
                    <a:lnTo>
                      <a:pt x="1814" y="32"/>
                    </a:lnTo>
                    <a:lnTo>
                      <a:pt x="1819" y="37"/>
                    </a:lnTo>
                    <a:lnTo>
                      <a:pt x="1825" y="43"/>
                    </a:lnTo>
                    <a:lnTo>
                      <a:pt x="1800" y="72"/>
                    </a:lnTo>
                    <a:close/>
                    <a:moveTo>
                      <a:pt x="1787" y="61"/>
                    </a:moveTo>
                    <a:lnTo>
                      <a:pt x="1750" y="26"/>
                    </a:lnTo>
                    <a:lnTo>
                      <a:pt x="1787" y="61"/>
                    </a:lnTo>
                    <a:lnTo>
                      <a:pt x="1801" y="47"/>
                    </a:lnTo>
                    <a:lnTo>
                      <a:pt x="1787" y="61"/>
                    </a:lnTo>
                    <a:close/>
                    <a:moveTo>
                      <a:pt x="1787" y="61"/>
                    </a:moveTo>
                    <a:lnTo>
                      <a:pt x="1779" y="52"/>
                    </a:lnTo>
                    <a:lnTo>
                      <a:pt x="1770" y="46"/>
                    </a:lnTo>
                    <a:lnTo>
                      <a:pt x="1794" y="15"/>
                    </a:lnTo>
                    <a:lnTo>
                      <a:pt x="1804" y="23"/>
                    </a:lnTo>
                    <a:lnTo>
                      <a:pt x="1814" y="32"/>
                    </a:lnTo>
                    <a:lnTo>
                      <a:pt x="1787" y="61"/>
                    </a:lnTo>
                    <a:close/>
                    <a:moveTo>
                      <a:pt x="1770" y="46"/>
                    </a:moveTo>
                    <a:lnTo>
                      <a:pt x="1766" y="43"/>
                    </a:lnTo>
                    <a:lnTo>
                      <a:pt x="1760" y="42"/>
                    </a:lnTo>
                    <a:lnTo>
                      <a:pt x="1754" y="41"/>
                    </a:lnTo>
                    <a:lnTo>
                      <a:pt x="1749" y="43"/>
                    </a:lnTo>
                    <a:lnTo>
                      <a:pt x="1741" y="46"/>
                    </a:lnTo>
                    <a:lnTo>
                      <a:pt x="1734" y="52"/>
                    </a:lnTo>
                    <a:lnTo>
                      <a:pt x="1725" y="62"/>
                    </a:lnTo>
                    <a:lnTo>
                      <a:pt x="1715" y="74"/>
                    </a:lnTo>
                    <a:lnTo>
                      <a:pt x="1684" y="50"/>
                    </a:lnTo>
                    <a:lnTo>
                      <a:pt x="1693" y="40"/>
                    </a:lnTo>
                    <a:lnTo>
                      <a:pt x="1700" y="30"/>
                    </a:lnTo>
                    <a:lnTo>
                      <a:pt x="1709" y="21"/>
                    </a:lnTo>
                    <a:lnTo>
                      <a:pt x="1716" y="15"/>
                    </a:lnTo>
                    <a:lnTo>
                      <a:pt x="1724" y="10"/>
                    </a:lnTo>
                    <a:lnTo>
                      <a:pt x="1731" y="5"/>
                    </a:lnTo>
                    <a:lnTo>
                      <a:pt x="1738" y="2"/>
                    </a:lnTo>
                    <a:lnTo>
                      <a:pt x="1744" y="0"/>
                    </a:lnTo>
                    <a:lnTo>
                      <a:pt x="1751" y="0"/>
                    </a:lnTo>
                    <a:lnTo>
                      <a:pt x="1757" y="0"/>
                    </a:lnTo>
                    <a:lnTo>
                      <a:pt x="1764" y="0"/>
                    </a:lnTo>
                    <a:lnTo>
                      <a:pt x="1770" y="2"/>
                    </a:lnTo>
                    <a:lnTo>
                      <a:pt x="1782" y="7"/>
                    </a:lnTo>
                    <a:lnTo>
                      <a:pt x="1794" y="15"/>
                    </a:lnTo>
                    <a:lnTo>
                      <a:pt x="1770" y="46"/>
                    </a:lnTo>
                    <a:close/>
                    <a:moveTo>
                      <a:pt x="1683" y="52"/>
                    </a:moveTo>
                    <a:lnTo>
                      <a:pt x="1683" y="51"/>
                    </a:lnTo>
                    <a:lnTo>
                      <a:pt x="1684" y="50"/>
                    </a:lnTo>
                    <a:lnTo>
                      <a:pt x="1699" y="62"/>
                    </a:lnTo>
                    <a:lnTo>
                      <a:pt x="1683" y="52"/>
                    </a:lnTo>
                    <a:close/>
                    <a:moveTo>
                      <a:pt x="1716" y="73"/>
                    </a:moveTo>
                    <a:lnTo>
                      <a:pt x="1714" y="78"/>
                    </a:lnTo>
                    <a:lnTo>
                      <a:pt x="1713" y="82"/>
                    </a:lnTo>
                    <a:lnTo>
                      <a:pt x="1714" y="87"/>
                    </a:lnTo>
                    <a:lnTo>
                      <a:pt x="1716" y="90"/>
                    </a:lnTo>
                    <a:lnTo>
                      <a:pt x="1725" y="96"/>
                    </a:lnTo>
                    <a:lnTo>
                      <a:pt x="1735" y="102"/>
                    </a:lnTo>
                    <a:lnTo>
                      <a:pt x="1716" y="137"/>
                    </a:lnTo>
                    <a:lnTo>
                      <a:pt x="1705" y="131"/>
                    </a:lnTo>
                    <a:lnTo>
                      <a:pt x="1693" y="124"/>
                    </a:lnTo>
                    <a:lnTo>
                      <a:pt x="1688" y="120"/>
                    </a:lnTo>
                    <a:lnTo>
                      <a:pt x="1683" y="117"/>
                    </a:lnTo>
                    <a:lnTo>
                      <a:pt x="1679" y="112"/>
                    </a:lnTo>
                    <a:lnTo>
                      <a:pt x="1676" y="107"/>
                    </a:lnTo>
                    <a:lnTo>
                      <a:pt x="1672" y="103"/>
                    </a:lnTo>
                    <a:lnTo>
                      <a:pt x="1671" y="97"/>
                    </a:lnTo>
                    <a:lnTo>
                      <a:pt x="1670" y="91"/>
                    </a:lnTo>
                    <a:lnTo>
                      <a:pt x="1670" y="85"/>
                    </a:lnTo>
                    <a:lnTo>
                      <a:pt x="1671" y="77"/>
                    </a:lnTo>
                    <a:lnTo>
                      <a:pt x="1673" y="70"/>
                    </a:lnTo>
                    <a:lnTo>
                      <a:pt x="1678" y="61"/>
                    </a:lnTo>
                    <a:lnTo>
                      <a:pt x="1683" y="52"/>
                    </a:lnTo>
                    <a:lnTo>
                      <a:pt x="1716" y="73"/>
                    </a:lnTo>
                    <a:close/>
                    <a:moveTo>
                      <a:pt x="1735" y="102"/>
                    </a:moveTo>
                    <a:lnTo>
                      <a:pt x="1744" y="107"/>
                    </a:lnTo>
                    <a:lnTo>
                      <a:pt x="1753" y="112"/>
                    </a:lnTo>
                    <a:lnTo>
                      <a:pt x="1761" y="118"/>
                    </a:lnTo>
                    <a:lnTo>
                      <a:pt x="1768" y="125"/>
                    </a:lnTo>
                    <a:lnTo>
                      <a:pt x="1739" y="151"/>
                    </a:lnTo>
                    <a:lnTo>
                      <a:pt x="1729" y="144"/>
                    </a:lnTo>
                    <a:lnTo>
                      <a:pt x="1716" y="137"/>
                    </a:lnTo>
                    <a:lnTo>
                      <a:pt x="1735" y="102"/>
                    </a:lnTo>
                    <a:close/>
                    <a:moveTo>
                      <a:pt x="1768" y="125"/>
                    </a:moveTo>
                    <a:lnTo>
                      <a:pt x="1771" y="130"/>
                    </a:lnTo>
                    <a:lnTo>
                      <a:pt x="1774" y="134"/>
                    </a:lnTo>
                    <a:lnTo>
                      <a:pt x="1776" y="139"/>
                    </a:lnTo>
                    <a:lnTo>
                      <a:pt x="1779" y="144"/>
                    </a:lnTo>
                    <a:lnTo>
                      <a:pt x="1779" y="150"/>
                    </a:lnTo>
                    <a:lnTo>
                      <a:pt x="1780" y="155"/>
                    </a:lnTo>
                    <a:lnTo>
                      <a:pt x="1779" y="161"/>
                    </a:lnTo>
                    <a:lnTo>
                      <a:pt x="1776" y="167"/>
                    </a:lnTo>
                    <a:lnTo>
                      <a:pt x="1774" y="175"/>
                    </a:lnTo>
                    <a:lnTo>
                      <a:pt x="1770" y="181"/>
                    </a:lnTo>
                    <a:lnTo>
                      <a:pt x="1766" y="189"/>
                    </a:lnTo>
                    <a:lnTo>
                      <a:pt x="1759" y="197"/>
                    </a:lnTo>
                    <a:lnTo>
                      <a:pt x="1752" y="206"/>
                    </a:lnTo>
                    <a:lnTo>
                      <a:pt x="1743" y="214"/>
                    </a:lnTo>
                    <a:lnTo>
                      <a:pt x="1734" y="224"/>
                    </a:lnTo>
                    <a:lnTo>
                      <a:pt x="1723" y="234"/>
                    </a:lnTo>
                    <a:lnTo>
                      <a:pt x="1697" y="205"/>
                    </a:lnTo>
                    <a:lnTo>
                      <a:pt x="1710" y="192"/>
                    </a:lnTo>
                    <a:lnTo>
                      <a:pt x="1721" y="182"/>
                    </a:lnTo>
                    <a:lnTo>
                      <a:pt x="1729" y="174"/>
                    </a:lnTo>
                    <a:lnTo>
                      <a:pt x="1735" y="167"/>
                    </a:lnTo>
                    <a:lnTo>
                      <a:pt x="1738" y="161"/>
                    </a:lnTo>
                    <a:lnTo>
                      <a:pt x="1740" y="156"/>
                    </a:lnTo>
                    <a:lnTo>
                      <a:pt x="1740" y="153"/>
                    </a:lnTo>
                    <a:lnTo>
                      <a:pt x="1739" y="151"/>
                    </a:lnTo>
                    <a:lnTo>
                      <a:pt x="1768" y="125"/>
                    </a:lnTo>
                    <a:close/>
                    <a:moveTo>
                      <a:pt x="1696" y="205"/>
                    </a:moveTo>
                    <a:lnTo>
                      <a:pt x="1695" y="206"/>
                    </a:lnTo>
                    <a:lnTo>
                      <a:pt x="1697" y="205"/>
                    </a:lnTo>
                    <a:lnTo>
                      <a:pt x="1710" y="219"/>
                    </a:lnTo>
                    <a:lnTo>
                      <a:pt x="1696" y="205"/>
                    </a:lnTo>
                    <a:close/>
                    <a:moveTo>
                      <a:pt x="1723" y="234"/>
                    </a:moveTo>
                    <a:lnTo>
                      <a:pt x="1709" y="245"/>
                    </a:lnTo>
                    <a:lnTo>
                      <a:pt x="1696" y="255"/>
                    </a:lnTo>
                    <a:lnTo>
                      <a:pt x="1683" y="265"/>
                    </a:lnTo>
                    <a:lnTo>
                      <a:pt x="1670" y="273"/>
                    </a:lnTo>
                    <a:lnTo>
                      <a:pt x="1657" y="281"/>
                    </a:lnTo>
                    <a:lnTo>
                      <a:pt x="1645" y="287"/>
                    </a:lnTo>
                    <a:lnTo>
                      <a:pt x="1633" y="294"/>
                    </a:lnTo>
                    <a:lnTo>
                      <a:pt x="1620" y="299"/>
                    </a:lnTo>
                    <a:lnTo>
                      <a:pt x="1608" y="303"/>
                    </a:lnTo>
                    <a:lnTo>
                      <a:pt x="1596" y="308"/>
                    </a:lnTo>
                    <a:lnTo>
                      <a:pt x="1584" y="311"/>
                    </a:lnTo>
                    <a:lnTo>
                      <a:pt x="1573" y="314"/>
                    </a:lnTo>
                    <a:lnTo>
                      <a:pt x="1550" y="318"/>
                    </a:lnTo>
                    <a:lnTo>
                      <a:pt x="1529" y="320"/>
                    </a:lnTo>
                    <a:lnTo>
                      <a:pt x="1527" y="281"/>
                    </a:lnTo>
                    <a:lnTo>
                      <a:pt x="1545" y="279"/>
                    </a:lnTo>
                    <a:lnTo>
                      <a:pt x="1565" y="275"/>
                    </a:lnTo>
                    <a:lnTo>
                      <a:pt x="1586" y="270"/>
                    </a:lnTo>
                    <a:lnTo>
                      <a:pt x="1606" y="263"/>
                    </a:lnTo>
                    <a:lnTo>
                      <a:pt x="1617" y="257"/>
                    </a:lnTo>
                    <a:lnTo>
                      <a:pt x="1628" y="252"/>
                    </a:lnTo>
                    <a:lnTo>
                      <a:pt x="1639" y="246"/>
                    </a:lnTo>
                    <a:lnTo>
                      <a:pt x="1651" y="239"/>
                    </a:lnTo>
                    <a:lnTo>
                      <a:pt x="1662" y="231"/>
                    </a:lnTo>
                    <a:lnTo>
                      <a:pt x="1673" y="223"/>
                    </a:lnTo>
                    <a:lnTo>
                      <a:pt x="1685" y="214"/>
                    </a:lnTo>
                    <a:lnTo>
                      <a:pt x="1696" y="205"/>
                    </a:lnTo>
                    <a:lnTo>
                      <a:pt x="1723" y="234"/>
                    </a:lnTo>
                    <a:close/>
                    <a:moveTo>
                      <a:pt x="1529" y="320"/>
                    </a:moveTo>
                    <a:lnTo>
                      <a:pt x="1508" y="320"/>
                    </a:lnTo>
                    <a:lnTo>
                      <a:pt x="1489" y="319"/>
                    </a:lnTo>
                    <a:lnTo>
                      <a:pt x="1472" y="317"/>
                    </a:lnTo>
                    <a:lnTo>
                      <a:pt x="1456" y="315"/>
                    </a:lnTo>
                    <a:lnTo>
                      <a:pt x="1428" y="308"/>
                    </a:lnTo>
                    <a:lnTo>
                      <a:pt x="1409" y="301"/>
                    </a:lnTo>
                    <a:lnTo>
                      <a:pt x="1423" y="265"/>
                    </a:lnTo>
                    <a:lnTo>
                      <a:pt x="1440" y="270"/>
                    </a:lnTo>
                    <a:lnTo>
                      <a:pt x="1463" y="276"/>
                    </a:lnTo>
                    <a:lnTo>
                      <a:pt x="1477" y="279"/>
                    </a:lnTo>
                    <a:lnTo>
                      <a:pt x="1492" y="281"/>
                    </a:lnTo>
                    <a:lnTo>
                      <a:pt x="1508" y="281"/>
                    </a:lnTo>
                    <a:lnTo>
                      <a:pt x="1527" y="281"/>
                    </a:lnTo>
                    <a:lnTo>
                      <a:pt x="1529" y="320"/>
                    </a:lnTo>
                    <a:close/>
                    <a:moveTo>
                      <a:pt x="1398" y="274"/>
                    </a:moveTo>
                    <a:lnTo>
                      <a:pt x="1405" y="258"/>
                    </a:lnTo>
                    <a:lnTo>
                      <a:pt x="1423" y="265"/>
                    </a:lnTo>
                    <a:lnTo>
                      <a:pt x="1415" y="283"/>
                    </a:lnTo>
                    <a:lnTo>
                      <a:pt x="1398" y="274"/>
                    </a:lnTo>
                    <a:close/>
                    <a:moveTo>
                      <a:pt x="1433" y="291"/>
                    </a:moveTo>
                    <a:lnTo>
                      <a:pt x="1427" y="305"/>
                    </a:lnTo>
                    <a:lnTo>
                      <a:pt x="1412" y="337"/>
                    </a:lnTo>
                    <a:lnTo>
                      <a:pt x="1404" y="354"/>
                    </a:lnTo>
                    <a:lnTo>
                      <a:pt x="1398" y="371"/>
                    </a:lnTo>
                    <a:lnTo>
                      <a:pt x="1393" y="385"/>
                    </a:lnTo>
                    <a:lnTo>
                      <a:pt x="1391" y="395"/>
                    </a:lnTo>
                    <a:lnTo>
                      <a:pt x="1352" y="395"/>
                    </a:lnTo>
                    <a:lnTo>
                      <a:pt x="1352" y="389"/>
                    </a:lnTo>
                    <a:lnTo>
                      <a:pt x="1354" y="382"/>
                    </a:lnTo>
                    <a:lnTo>
                      <a:pt x="1356" y="373"/>
                    </a:lnTo>
                    <a:lnTo>
                      <a:pt x="1359" y="364"/>
                    </a:lnTo>
                    <a:lnTo>
                      <a:pt x="1367" y="344"/>
                    </a:lnTo>
                    <a:lnTo>
                      <a:pt x="1374" y="324"/>
                    </a:lnTo>
                    <a:lnTo>
                      <a:pt x="1390" y="289"/>
                    </a:lnTo>
                    <a:lnTo>
                      <a:pt x="1398" y="274"/>
                    </a:lnTo>
                    <a:lnTo>
                      <a:pt x="1433" y="291"/>
                    </a:lnTo>
                    <a:close/>
                    <a:moveTo>
                      <a:pt x="1391" y="395"/>
                    </a:moveTo>
                    <a:lnTo>
                      <a:pt x="1391" y="419"/>
                    </a:lnTo>
                    <a:lnTo>
                      <a:pt x="1368" y="415"/>
                    </a:lnTo>
                    <a:lnTo>
                      <a:pt x="1371" y="395"/>
                    </a:lnTo>
                    <a:lnTo>
                      <a:pt x="1391" y="395"/>
                    </a:lnTo>
                    <a:close/>
                    <a:moveTo>
                      <a:pt x="1368" y="415"/>
                    </a:moveTo>
                    <a:lnTo>
                      <a:pt x="1240" y="390"/>
                    </a:lnTo>
                    <a:lnTo>
                      <a:pt x="1248" y="352"/>
                    </a:lnTo>
                    <a:lnTo>
                      <a:pt x="1375" y="376"/>
                    </a:lnTo>
                    <a:lnTo>
                      <a:pt x="1368" y="415"/>
                    </a:lnTo>
                    <a:close/>
                    <a:moveTo>
                      <a:pt x="1240" y="390"/>
                    </a:moveTo>
                    <a:lnTo>
                      <a:pt x="1226" y="387"/>
                    </a:lnTo>
                    <a:lnTo>
                      <a:pt x="1224" y="373"/>
                    </a:lnTo>
                    <a:lnTo>
                      <a:pt x="1243" y="371"/>
                    </a:lnTo>
                    <a:lnTo>
                      <a:pt x="1240" y="390"/>
                    </a:lnTo>
                    <a:close/>
                    <a:moveTo>
                      <a:pt x="1224" y="373"/>
                    </a:moveTo>
                    <a:lnTo>
                      <a:pt x="1215" y="289"/>
                    </a:lnTo>
                    <a:lnTo>
                      <a:pt x="1253" y="285"/>
                    </a:lnTo>
                    <a:lnTo>
                      <a:pt x="1264" y="369"/>
                    </a:lnTo>
                    <a:lnTo>
                      <a:pt x="1224" y="373"/>
                    </a:lnTo>
                    <a:close/>
                    <a:moveTo>
                      <a:pt x="1240" y="269"/>
                    </a:moveTo>
                    <a:lnTo>
                      <a:pt x="1252" y="273"/>
                    </a:lnTo>
                    <a:lnTo>
                      <a:pt x="1253" y="285"/>
                    </a:lnTo>
                    <a:lnTo>
                      <a:pt x="1234" y="287"/>
                    </a:lnTo>
                    <a:lnTo>
                      <a:pt x="1240" y="269"/>
                    </a:lnTo>
                    <a:close/>
                    <a:moveTo>
                      <a:pt x="1227" y="306"/>
                    </a:moveTo>
                    <a:lnTo>
                      <a:pt x="1218" y="302"/>
                    </a:lnTo>
                    <a:lnTo>
                      <a:pt x="1205" y="298"/>
                    </a:lnTo>
                    <a:lnTo>
                      <a:pt x="1219" y="260"/>
                    </a:lnTo>
                    <a:lnTo>
                      <a:pt x="1230" y="265"/>
                    </a:lnTo>
                    <a:lnTo>
                      <a:pt x="1240" y="269"/>
                    </a:lnTo>
                    <a:lnTo>
                      <a:pt x="1227" y="306"/>
                    </a:lnTo>
                    <a:close/>
                    <a:moveTo>
                      <a:pt x="1205" y="298"/>
                    </a:moveTo>
                    <a:lnTo>
                      <a:pt x="1180" y="288"/>
                    </a:lnTo>
                    <a:lnTo>
                      <a:pt x="1151" y="278"/>
                    </a:lnTo>
                    <a:lnTo>
                      <a:pt x="1120" y="268"/>
                    </a:lnTo>
                    <a:lnTo>
                      <a:pt x="1088" y="257"/>
                    </a:lnTo>
                    <a:lnTo>
                      <a:pt x="1055" y="248"/>
                    </a:lnTo>
                    <a:lnTo>
                      <a:pt x="1023" y="240"/>
                    </a:lnTo>
                    <a:lnTo>
                      <a:pt x="1008" y="238"/>
                    </a:lnTo>
                    <a:lnTo>
                      <a:pt x="993" y="236"/>
                    </a:lnTo>
                    <a:lnTo>
                      <a:pt x="979" y="235"/>
                    </a:lnTo>
                    <a:lnTo>
                      <a:pt x="965" y="234"/>
                    </a:lnTo>
                    <a:lnTo>
                      <a:pt x="965" y="195"/>
                    </a:lnTo>
                    <a:lnTo>
                      <a:pt x="980" y="195"/>
                    </a:lnTo>
                    <a:lnTo>
                      <a:pt x="995" y="196"/>
                    </a:lnTo>
                    <a:lnTo>
                      <a:pt x="1011" y="198"/>
                    </a:lnTo>
                    <a:lnTo>
                      <a:pt x="1028" y="201"/>
                    </a:lnTo>
                    <a:lnTo>
                      <a:pt x="1062" y="209"/>
                    </a:lnTo>
                    <a:lnTo>
                      <a:pt x="1097" y="219"/>
                    </a:lnTo>
                    <a:lnTo>
                      <a:pt x="1131" y="229"/>
                    </a:lnTo>
                    <a:lnTo>
                      <a:pt x="1163" y="240"/>
                    </a:lnTo>
                    <a:lnTo>
                      <a:pt x="1193" y="251"/>
                    </a:lnTo>
                    <a:lnTo>
                      <a:pt x="1219" y="260"/>
                    </a:lnTo>
                    <a:lnTo>
                      <a:pt x="1205" y="298"/>
                    </a:lnTo>
                    <a:close/>
                    <a:moveTo>
                      <a:pt x="965" y="234"/>
                    </a:moveTo>
                    <a:lnTo>
                      <a:pt x="945" y="234"/>
                    </a:lnTo>
                    <a:lnTo>
                      <a:pt x="945" y="214"/>
                    </a:lnTo>
                    <a:lnTo>
                      <a:pt x="965" y="214"/>
                    </a:lnTo>
                    <a:lnTo>
                      <a:pt x="965" y="234"/>
                    </a:lnTo>
                    <a:close/>
                    <a:moveTo>
                      <a:pt x="945" y="214"/>
                    </a:moveTo>
                    <a:lnTo>
                      <a:pt x="945" y="203"/>
                    </a:lnTo>
                    <a:lnTo>
                      <a:pt x="946" y="192"/>
                    </a:lnTo>
                    <a:lnTo>
                      <a:pt x="949" y="181"/>
                    </a:lnTo>
                    <a:lnTo>
                      <a:pt x="951" y="172"/>
                    </a:lnTo>
                    <a:lnTo>
                      <a:pt x="955" y="154"/>
                    </a:lnTo>
                    <a:lnTo>
                      <a:pt x="961" y="138"/>
                    </a:lnTo>
                    <a:lnTo>
                      <a:pt x="998" y="153"/>
                    </a:lnTo>
                    <a:lnTo>
                      <a:pt x="993" y="166"/>
                    </a:lnTo>
                    <a:lnTo>
                      <a:pt x="988" y="180"/>
                    </a:lnTo>
                    <a:lnTo>
                      <a:pt x="987" y="189"/>
                    </a:lnTo>
                    <a:lnTo>
                      <a:pt x="985" y="196"/>
                    </a:lnTo>
                    <a:lnTo>
                      <a:pt x="985" y="205"/>
                    </a:lnTo>
                    <a:lnTo>
                      <a:pt x="984" y="214"/>
                    </a:lnTo>
                    <a:lnTo>
                      <a:pt x="945" y="214"/>
                    </a:lnTo>
                    <a:close/>
                    <a:moveTo>
                      <a:pt x="961" y="138"/>
                    </a:moveTo>
                    <a:lnTo>
                      <a:pt x="966" y="129"/>
                    </a:lnTo>
                    <a:lnTo>
                      <a:pt x="969" y="119"/>
                    </a:lnTo>
                    <a:lnTo>
                      <a:pt x="971" y="109"/>
                    </a:lnTo>
                    <a:lnTo>
                      <a:pt x="973" y="97"/>
                    </a:lnTo>
                    <a:lnTo>
                      <a:pt x="974" y="86"/>
                    </a:lnTo>
                    <a:lnTo>
                      <a:pt x="973" y="72"/>
                    </a:lnTo>
                    <a:lnTo>
                      <a:pt x="970" y="56"/>
                    </a:lnTo>
                    <a:lnTo>
                      <a:pt x="966" y="38"/>
                    </a:lnTo>
                    <a:lnTo>
                      <a:pt x="1003" y="27"/>
                    </a:lnTo>
                    <a:lnTo>
                      <a:pt x="1009" y="49"/>
                    </a:lnTo>
                    <a:lnTo>
                      <a:pt x="1012" y="69"/>
                    </a:lnTo>
                    <a:lnTo>
                      <a:pt x="1013" y="86"/>
                    </a:lnTo>
                    <a:lnTo>
                      <a:pt x="1013" y="101"/>
                    </a:lnTo>
                    <a:lnTo>
                      <a:pt x="1011" y="116"/>
                    </a:lnTo>
                    <a:lnTo>
                      <a:pt x="1006" y="129"/>
                    </a:lnTo>
                    <a:lnTo>
                      <a:pt x="1002" y="140"/>
                    </a:lnTo>
                    <a:lnTo>
                      <a:pt x="998" y="153"/>
                    </a:lnTo>
                    <a:lnTo>
                      <a:pt x="961" y="138"/>
                    </a:lnTo>
                    <a:close/>
                    <a:moveTo>
                      <a:pt x="984" y="13"/>
                    </a:moveTo>
                    <a:lnTo>
                      <a:pt x="999" y="13"/>
                    </a:lnTo>
                    <a:lnTo>
                      <a:pt x="1003" y="27"/>
                    </a:lnTo>
                    <a:lnTo>
                      <a:pt x="984" y="33"/>
                    </a:lnTo>
                    <a:lnTo>
                      <a:pt x="984" y="13"/>
                    </a:lnTo>
                    <a:close/>
                    <a:moveTo>
                      <a:pt x="984" y="52"/>
                    </a:moveTo>
                    <a:lnTo>
                      <a:pt x="661" y="52"/>
                    </a:lnTo>
                    <a:lnTo>
                      <a:pt x="661" y="13"/>
                    </a:lnTo>
                    <a:lnTo>
                      <a:pt x="984" y="13"/>
                    </a:lnTo>
                    <a:lnTo>
                      <a:pt x="984" y="52"/>
                    </a:lnTo>
                    <a:close/>
                    <a:moveTo>
                      <a:pt x="641" y="33"/>
                    </a:moveTo>
                    <a:lnTo>
                      <a:pt x="641" y="13"/>
                    </a:lnTo>
                    <a:lnTo>
                      <a:pt x="661" y="13"/>
                    </a:lnTo>
                    <a:lnTo>
                      <a:pt x="661" y="33"/>
                    </a:lnTo>
                    <a:lnTo>
                      <a:pt x="641" y="33"/>
                    </a:lnTo>
                    <a:close/>
                    <a:moveTo>
                      <a:pt x="681" y="33"/>
                    </a:moveTo>
                    <a:lnTo>
                      <a:pt x="681" y="48"/>
                    </a:lnTo>
                    <a:lnTo>
                      <a:pt x="683" y="64"/>
                    </a:lnTo>
                    <a:lnTo>
                      <a:pt x="686" y="80"/>
                    </a:lnTo>
                    <a:lnTo>
                      <a:pt x="690" y="97"/>
                    </a:lnTo>
                    <a:lnTo>
                      <a:pt x="696" y="115"/>
                    </a:lnTo>
                    <a:lnTo>
                      <a:pt x="701" y="132"/>
                    </a:lnTo>
                    <a:lnTo>
                      <a:pt x="707" y="149"/>
                    </a:lnTo>
                    <a:lnTo>
                      <a:pt x="715" y="166"/>
                    </a:lnTo>
                    <a:lnTo>
                      <a:pt x="679" y="182"/>
                    </a:lnTo>
                    <a:lnTo>
                      <a:pt x="671" y="163"/>
                    </a:lnTo>
                    <a:lnTo>
                      <a:pt x="663" y="144"/>
                    </a:lnTo>
                    <a:lnTo>
                      <a:pt x="657" y="124"/>
                    </a:lnTo>
                    <a:lnTo>
                      <a:pt x="652" y="105"/>
                    </a:lnTo>
                    <a:lnTo>
                      <a:pt x="647" y="87"/>
                    </a:lnTo>
                    <a:lnTo>
                      <a:pt x="644" y="69"/>
                    </a:lnTo>
                    <a:lnTo>
                      <a:pt x="642" y="50"/>
                    </a:lnTo>
                    <a:lnTo>
                      <a:pt x="641" y="33"/>
                    </a:lnTo>
                    <a:lnTo>
                      <a:pt x="681" y="33"/>
                    </a:lnTo>
                    <a:close/>
                    <a:moveTo>
                      <a:pt x="715" y="166"/>
                    </a:moveTo>
                    <a:lnTo>
                      <a:pt x="724" y="186"/>
                    </a:lnTo>
                    <a:lnTo>
                      <a:pt x="734" y="207"/>
                    </a:lnTo>
                    <a:lnTo>
                      <a:pt x="745" y="226"/>
                    </a:lnTo>
                    <a:lnTo>
                      <a:pt x="756" y="243"/>
                    </a:lnTo>
                    <a:lnTo>
                      <a:pt x="766" y="260"/>
                    </a:lnTo>
                    <a:lnTo>
                      <a:pt x="777" y="274"/>
                    </a:lnTo>
                    <a:lnTo>
                      <a:pt x="788" y="287"/>
                    </a:lnTo>
                    <a:lnTo>
                      <a:pt x="797" y="298"/>
                    </a:lnTo>
                    <a:lnTo>
                      <a:pt x="770" y="326"/>
                    </a:lnTo>
                    <a:lnTo>
                      <a:pt x="759" y="314"/>
                    </a:lnTo>
                    <a:lnTo>
                      <a:pt x="747" y="300"/>
                    </a:lnTo>
                    <a:lnTo>
                      <a:pt x="735" y="284"/>
                    </a:lnTo>
                    <a:lnTo>
                      <a:pt x="723" y="266"/>
                    </a:lnTo>
                    <a:lnTo>
                      <a:pt x="712" y="246"/>
                    </a:lnTo>
                    <a:lnTo>
                      <a:pt x="700" y="226"/>
                    </a:lnTo>
                    <a:lnTo>
                      <a:pt x="689" y="205"/>
                    </a:lnTo>
                    <a:lnTo>
                      <a:pt x="679" y="182"/>
                    </a:lnTo>
                    <a:lnTo>
                      <a:pt x="715" y="166"/>
                    </a:lnTo>
                    <a:close/>
                    <a:moveTo>
                      <a:pt x="797" y="298"/>
                    </a:moveTo>
                    <a:lnTo>
                      <a:pt x="803" y="304"/>
                    </a:lnTo>
                    <a:lnTo>
                      <a:pt x="803" y="312"/>
                    </a:lnTo>
                    <a:lnTo>
                      <a:pt x="783" y="312"/>
                    </a:lnTo>
                    <a:lnTo>
                      <a:pt x="797" y="298"/>
                    </a:lnTo>
                    <a:close/>
                    <a:moveTo>
                      <a:pt x="803" y="312"/>
                    </a:moveTo>
                    <a:lnTo>
                      <a:pt x="802" y="327"/>
                    </a:lnTo>
                    <a:lnTo>
                      <a:pt x="798" y="342"/>
                    </a:lnTo>
                    <a:lnTo>
                      <a:pt x="794" y="358"/>
                    </a:lnTo>
                    <a:lnTo>
                      <a:pt x="789" y="374"/>
                    </a:lnTo>
                    <a:lnTo>
                      <a:pt x="751" y="362"/>
                    </a:lnTo>
                    <a:lnTo>
                      <a:pt x="756" y="348"/>
                    </a:lnTo>
                    <a:lnTo>
                      <a:pt x="760" y="334"/>
                    </a:lnTo>
                    <a:lnTo>
                      <a:pt x="763" y="323"/>
                    </a:lnTo>
                    <a:lnTo>
                      <a:pt x="764" y="312"/>
                    </a:lnTo>
                    <a:lnTo>
                      <a:pt x="803" y="312"/>
                    </a:lnTo>
                    <a:close/>
                    <a:moveTo>
                      <a:pt x="789" y="374"/>
                    </a:moveTo>
                    <a:lnTo>
                      <a:pt x="785" y="386"/>
                    </a:lnTo>
                    <a:lnTo>
                      <a:pt x="781" y="398"/>
                    </a:lnTo>
                    <a:lnTo>
                      <a:pt x="779" y="407"/>
                    </a:lnTo>
                    <a:lnTo>
                      <a:pt x="778" y="415"/>
                    </a:lnTo>
                    <a:lnTo>
                      <a:pt x="740" y="415"/>
                    </a:lnTo>
                    <a:lnTo>
                      <a:pt x="741" y="403"/>
                    </a:lnTo>
                    <a:lnTo>
                      <a:pt x="743" y="390"/>
                    </a:lnTo>
                    <a:lnTo>
                      <a:pt x="747" y="376"/>
                    </a:lnTo>
                    <a:lnTo>
                      <a:pt x="751" y="362"/>
                    </a:lnTo>
                    <a:lnTo>
                      <a:pt x="789" y="374"/>
                    </a:lnTo>
                    <a:close/>
                    <a:moveTo>
                      <a:pt x="778" y="415"/>
                    </a:moveTo>
                    <a:lnTo>
                      <a:pt x="778" y="434"/>
                    </a:lnTo>
                    <a:lnTo>
                      <a:pt x="759" y="434"/>
                    </a:lnTo>
                    <a:lnTo>
                      <a:pt x="759" y="415"/>
                    </a:lnTo>
                    <a:lnTo>
                      <a:pt x="778" y="415"/>
                    </a:lnTo>
                    <a:close/>
                    <a:moveTo>
                      <a:pt x="759" y="434"/>
                    </a:moveTo>
                    <a:lnTo>
                      <a:pt x="752" y="436"/>
                    </a:lnTo>
                    <a:lnTo>
                      <a:pt x="745" y="439"/>
                    </a:lnTo>
                    <a:lnTo>
                      <a:pt x="737" y="444"/>
                    </a:lnTo>
                    <a:lnTo>
                      <a:pt x="730" y="449"/>
                    </a:lnTo>
                    <a:lnTo>
                      <a:pt x="718" y="459"/>
                    </a:lnTo>
                    <a:lnTo>
                      <a:pt x="714" y="463"/>
                    </a:lnTo>
                    <a:lnTo>
                      <a:pt x="686" y="435"/>
                    </a:lnTo>
                    <a:lnTo>
                      <a:pt x="693" y="429"/>
                    </a:lnTo>
                    <a:lnTo>
                      <a:pt x="711" y="416"/>
                    </a:lnTo>
                    <a:lnTo>
                      <a:pt x="721" y="408"/>
                    </a:lnTo>
                    <a:lnTo>
                      <a:pt x="734" y="402"/>
                    </a:lnTo>
                    <a:lnTo>
                      <a:pt x="740" y="399"/>
                    </a:lnTo>
                    <a:lnTo>
                      <a:pt x="746" y="398"/>
                    </a:lnTo>
                    <a:lnTo>
                      <a:pt x="752" y="395"/>
                    </a:lnTo>
                    <a:lnTo>
                      <a:pt x="759" y="395"/>
                    </a:lnTo>
                    <a:lnTo>
                      <a:pt x="759" y="434"/>
                    </a:lnTo>
                    <a:close/>
                    <a:moveTo>
                      <a:pt x="714" y="463"/>
                    </a:moveTo>
                    <a:lnTo>
                      <a:pt x="701" y="476"/>
                    </a:lnTo>
                    <a:lnTo>
                      <a:pt x="687" y="464"/>
                    </a:lnTo>
                    <a:lnTo>
                      <a:pt x="700" y="449"/>
                    </a:lnTo>
                    <a:lnTo>
                      <a:pt x="714" y="463"/>
                    </a:lnTo>
                    <a:close/>
                    <a:moveTo>
                      <a:pt x="687" y="464"/>
                    </a:moveTo>
                    <a:lnTo>
                      <a:pt x="648" y="430"/>
                    </a:lnTo>
                    <a:lnTo>
                      <a:pt x="674" y="400"/>
                    </a:lnTo>
                    <a:lnTo>
                      <a:pt x="713" y="434"/>
                    </a:lnTo>
                    <a:lnTo>
                      <a:pt x="687" y="464"/>
                    </a:lnTo>
                    <a:close/>
                    <a:moveTo>
                      <a:pt x="641" y="415"/>
                    </a:moveTo>
                    <a:lnTo>
                      <a:pt x="641" y="372"/>
                    </a:lnTo>
                    <a:lnTo>
                      <a:pt x="674" y="400"/>
                    </a:lnTo>
                    <a:lnTo>
                      <a:pt x="661" y="415"/>
                    </a:lnTo>
                    <a:lnTo>
                      <a:pt x="641" y="415"/>
                    </a:lnTo>
                    <a:close/>
                    <a:moveTo>
                      <a:pt x="681" y="415"/>
                    </a:moveTo>
                    <a:lnTo>
                      <a:pt x="681" y="420"/>
                    </a:lnTo>
                    <a:lnTo>
                      <a:pt x="681" y="428"/>
                    </a:lnTo>
                    <a:lnTo>
                      <a:pt x="642" y="429"/>
                    </a:lnTo>
                    <a:lnTo>
                      <a:pt x="641" y="421"/>
                    </a:lnTo>
                    <a:lnTo>
                      <a:pt x="641" y="415"/>
                    </a:lnTo>
                    <a:lnTo>
                      <a:pt x="681" y="415"/>
                    </a:lnTo>
                    <a:close/>
                    <a:moveTo>
                      <a:pt x="681" y="428"/>
                    </a:moveTo>
                    <a:lnTo>
                      <a:pt x="681" y="435"/>
                    </a:lnTo>
                    <a:lnTo>
                      <a:pt x="681" y="444"/>
                    </a:lnTo>
                    <a:lnTo>
                      <a:pt x="682" y="452"/>
                    </a:lnTo>
                    <a:lnTo>
                      <a:pt x="682" y="462"/>
                    </a:lnTo>
                    <a:lnTo>
                      <a:pt x="642" y="462"/>
                    </a:lnTo>
                    <a:lnTo>
                      <a:pt x="642" y="452"/>
                    </a:lnTo>
                    <a:lnTo>
                      <a:pt x="642" y="444"/>
                    </a:lnTo>
                    <a:lnTo>
                      <a:pt x="642" y="436"/>
                    </a:lnTo>
                    <a:lnTo>
                      <a:pt x="642" y="429"/>
                    </a:lnTo>
                    <a:lnTo>
                      <a:pt x="681" y="428"/>
                    </a:lnTo>
                    <a:close/>
                    <a:moveTo>
                      <a:pt x="682" y="462"/>
                    </a:moveTo>
                    <a:lnTo>
                      <a:pt x="681" y="486"/>
                    </a:lnTo>
                    <a:lnTo>
                      <a:pt x="679" y="510"/>
                    </a:lnTo>
                    <a:lnTo>
                      <a:pt x="678" y="522"/>
                    </a:lnTo>
                    <a:lnTo>
                      <a:pt x="676" y="534"/>
                    </a:lnTo>
                    <a:lnTo>
                      <a:pt x="674" y="546"/>
                    </a:lnTo>
                    <a:lnTo>
                      <a:pt x="671" y="556"/>
                    </a:lnTo>
                    <a:lnTo>
                      <a:pt x="668" y="567"/>
                    </a:lnTo>
                    <a:lnTo>
                      <a:pt x="663" y="577"/>
                    </a:lnTo>
                    <a:lnTo>
                      <a:pt x="658" y="585"/>
                    </a:lnTo>
                    <a:lnTo>
                      <a:pt x="653" y="592"/>
                    </a:lnTo>
                    <a:lnTo>
                      <a:pt x="646" y="598"/>
                    </a:lnTo>
                    <a:lnTo>
                      <a:pt x="639" y="602"/>
                    </a:lnTo>
                    <a:lnTo>
                      <a:pt x="631" y="606"/>
                    </a:lnTo>
                    <a:lnTo>
                      <a:pt x="622" y="606"/>
                    </a:lnTo>
                    <a:lnTo>
                      <a:pt x="622" y="567"/>
                    </a:lnTo>
                    <a:lnTo>
                      <a:pt x="625" y="566"/>
                    </a:lnTo>
                    <a:lnTo>
                      <a:pt x="628" y="564"/>
                    </a:lnTo>
                    <a:lnTo>
                      <a:pt x="630" y="561"/>
                    </a:lnTo>
                    <a:lnTo>
                      <a:pt x="632" y="556"/>
                    </a:lnTo>
                    <a:lnTo>
                      <a:pt x="635" y="546"/>
                    </a:lnTo>
                    <a:lnTo>
                      <a:pt x="639" y="531"/>
                    </a:lnTo>
                    <a:lnTo>
                      <a:pt x="640" y="514"/>
                    </a:lnTo>
                    <a:lnTo>
                      <a:pt x="641" y="497"/>
                    </a:lnTo>
                    <a:lnTo>
                      <a:pt x="642" y="479"/>
                    </a:lnTo>
                    <a:lnTo>
                      <a:pt x="642" y="462"/>
                    </a:lnTo>
                    <a:lnTo>
                      <a:pt x="682" y="462"/>
                    </a:lnTo>
                    <a:close/>
                    <a:moveTo>
                      <a:pt x="622" y="606"/>
                    </a:moveTo>
                    <a:lnTo>
                      <a:pt x="563" y="606"/>
                    </a:lnTo>
                    <a:lnTo>
                      <a:pt x="563" y="567"/>
                    </a:lnTo>
                    <a:lnTo>
                      <a:pt x="622" y="567"/>
                    </a:lnTo>
                    <a:lnTo>
                      <a:pt x="622" y="606"/>
                    </a:lnTo>
                    <a:close/>
                    <a:moveTo>
                      <a:pt x="563" y="606"/>
                    </a:moveTo>
                    <a:lnTo>
                      <a:pt x="557" y="606"/>
                    </a:lnTo>
                    <a:lnTo>
                      <a:pt x="552" y="603"/>
                    </a:lnTo>
                    <a:lnTo>
                      <a:pt x="545" y="600"/>
                    </a:lnTo>
                    <a:lnTo>
                      <a:pt x="539" y="596"/>
                    </a:lnTo>
                    <a:lnTo>
                      <a:pt x="525" y="584"/>
                    </a:lnTo>
                    <a:lnTo>
                      <a:pt x="510" y="570"/>
                    </a:lnTo>
                    <a:lnTo>
                      <a:pt x="479" y="536"/>
                    </a:lnTo>
                    <a:lnTo>
                      <a:pt x="449" y="501"/>
                    </a:lnTo>
                    <a:lnTo>
                      <a:pt x="479" y="476"/>
                    </a:lnTo>
                    <a:lnTo>
                      <a:pt x="505" y="506"/>
                    </a:lnTo>
                    <a:lnTo>
                      <a:pt x="530" y="536"/>
                    </a:lnTo>
                    <a:lnTo>
                      <a:pt x="541" y="549"/>
                    </a:lnTo>
                    <a:lnTo>
                      <a:pt x="551" y="558"/>
                    </a:lnTo>
                    <a:lnTo>
                      <a:pt x="558" y="565"/>
                    </a:lnTo>
                    <a:lnTo>
                      <a:pt x="563" y="567"/>
                    </a:lnTo>
                    <a:lnTo>
                      <a:pt x="563" y="606"/>
                    </a:lnTo>
                    <a:close/>
                    <a:moveTo>
                      <a:pt x="449" y="501"/>
                    </a:moveTo>
                    <a:lnTo>
                      <a:pt x="439" y="489"/>
                    </a:lnTo>
                    <a:lnTo>
                      <a:pt x="430" y="478"/>
                    </a:lnTo>
                    <a:lnTo>
                      <a:pt x="422" y="469"/>
                    </a:lnTo>
                    <a:lnTo>
                      <a:pt x="417" y="463"/>
                    </a:lnTo>
                    <a:lnTo>
                      <a:pt x="445" y="435"/>
                    </a:lnTo>
                    <a:lnTo>
                      <a:pt x="451" y="443"/>
                    </a:lnTo>
                    <a:lnTo>
                      <a:pt x="459" y="452"/>
                    </a:lnTo>
                    <a:lnTo>
                      <a:pt x="468" y="463"/>
                    </a:lnTo>
                    <a:lnTo>
                      <a:pt x="479" y="476"/>
                    </a:lnTo>
                    <a:lnTo>
                      <a:pt x="449" y="501"/>
                    </a:lnTo>
                    <a:close/>
                    <a:moveTo>
                      <a:pt x="417" y="435"/>
                    </a:moveTo>
                    <a:lnTo>
                      <a:pt x="431" y="421"/>
                    </a:lnTo>
                    <a:lnTo>
                      <a:pt x="445" y="435"/>
                    </a:lnTo>
                    <a:lnTo>
                      <a:pt x="431" y="449"/>
                    </a:lnTo>
                    <a:lnTo>
                      <a:pt x="417" y="435"/>
                    </a:lnTo>
                    <a:close/>
                    <a:moveTo>
                      <a:pt x="445" y="463"/>
                    </a:moveTo>
                    <a:lnTo>
                      <a:pt x="336" y="571"/>
                    </a:lnTo>
                    <a:lnTo>
                      <a:pt x="308" y="543"/>
                    </a:lnTo>
                    <a:lnTo>
                      <a:pt x="417" y="435"/>
                    </a:lnTo>
                    <a:lnTo>
                      <a:pt x="445" y="463"/>
                    </a:lnTo>
                    <a:close/>
                    <a:moveTo>
                      <a:pt x="304" y="562"/>
                    </a:moveTo>
                    <a:lnTo>
                      <a:pt x="301" y="551"/>
                    </a:lnTo>
                    <a:lnTo>
                      <a:pt x="308" y="543"/>
                    </a:lnTo>
                    <a:lnTo>
                      <a:pt x="322" y="557"/>
                    </a:lnTo>
                    <a:lnTo>
                      <a:pt x="304" y="562"/>
                    </a:lnTo>
                    <a:close/>
                    <a:moveTo>
                      <a:pt x="342" y="552"/>
                    </a:moveTo>
                    <a:lnTo>
                      <a:pt x="395" y="767"/>
                    </a:lnTo>
                    <a:lnTo>
                      <a:pt x="358" y="777"/>
                    </a:lnTo>
                    <a:lnTo>
                      <a:pt x="304" y="562"/>
                    </a:lnTo>
                    <a:lnTo>
                      <a:pt x="342" y="552"/>
                    </a:lnTo>
                    <a:close/>
                    <a:moveTo>
                      <a:pt x="395" y="767"/>
                    </a:moveTo>
                    <a:lnTo>
                      <a:pt x="399" y="778"/>
                    </a:lnTo>
                    <a:lnTo>
                      <a:pt x="391" y="786"/>
                    </a:lnTo>
                    <a:lnTo>
                      <a:pt x="377" y="773"/>
                    </a:lnTo>
                    <a:lnTo>
                      <a:pt x="395" y="767"/>
                    </a:lnTo>
                    <a:close/>
                    <a:moveTo>
                      <a:pt x="391" y="786"/>
                    </a:moveTo>
                    <a:lnTo>
                      <a:pt x="254" y="942"/>
                    </a:lnTo>
                    <a:lnTo>
                      <a:pt x="225" y="916"/>
                    </a:lnTo>
                    <a:lnTo>
                      <a:pt x="362" y="760"/>
                    </a:lnTo>
                    <a:lnTo>
                      <a:pt x="391" y="786"/>
                    </a:lnTo>
                    <a:close/>
                    <a:moveTo>
                      <a:pt x="223" y="940"/>
                    </a:moveTo>
                    <a:lnTo>
                      <a:pt x="215" y="927"/>
                    </a:lnTo>
                    <a:lnTo>
                      <a:pt x="225" y="916"/>
                    </a:lnTo>
                    <a:lnTo>
                      <a:pt x="240" y="929"/>
                    </a:lnTo>
                    <a:lnTo>
                      <a:pt x="223" y="940"/>
                    </a:lnTo>
                    <a:close/>
                    <a:moveTo>
                      <a:pt x="256" y="919"/>
                    </a:moveTo>
                    <a:lnTo>
                      <a:pt x="310" y="1002"/>
                    </a:lnTo>
                    <a:lnTo>
                      <a:pt x="276" y="1024"/>
                    </a:lnTo>
                    <a:lnTo>
                      <a:pt x="223" y="940"/>
                    </a:lnTo>
                    <a:lnTo>
                      <a:pt x="256" y="919"/>
                    </a:lnTo>
                    <a:close/>
                    <a:moveTo>
                      <a:pt x="310" y="1002"/>
                    </a:moveTo>
                    <a:lnTo>
                      <a:pt x="319" y="1017"/>
                    </a:lnTo>
                    <a:lnTo>
                      <a:pt x="305" y="1028"/>
                    </a:lnTo>
                    <a:lnTo>
                      <a:pt x="293" y="1013"/>
                    </a:lnTo>
                    <a:lnTo>
                      <a:pt x="310" y="1002"/>
                    </a:lnTo>
                    <a:close/>
                    <a:moveTo>
                      <a:pt x="305" y="1028"/>
                    </a:moveTo>
                    <a:lnTo>
                      <a:pt x="36" y="1243"/>
                    </a:lnTo>
                    <a:lnTo>
                      <a:pt x="11" y="1213"/>
                    </a:lnTo>
                    <a:lnTo>
                      <a:pt x="281" y="997"/>
                    </a:lnTo>
                    <a:lnTo>
                      <a:pt x="305" y="1028"/>
                    </a:lnTo>
                    <a:close/>
                    <a:moveTo>
                      <a:pt x="4" y="1228"/>
                    </a:moveTo>
                    <a:lnTo>
                      <a:pt x="4" y="1219"/>
                    </a:lnTo>
                    <a:lnTo>
                      <a:pt x="11" y="1213"/>
                    </a:lnTo>
                    <a:lnTo>
                      <a:pt x="24" y="1228"/>
                    </a:lnTo>
                    <a:lnTo>
                      <a:pt x="4" y="1228"/>
                    </a:lnTo>
                    <a:close/>
                    <a:moveTo>
                      <a:pt x="44" y="1228"/>
                    </a:moveTo>
                    <a:lnTo>
                      <a:pt x="44" y="1247"/>
                    </a:lnTo>
                    <a:lnTo>
                      <a:pt x="43" y="1293"/>
                    </a:lnTo>
                    <a:lnTo>
                      <a:pt x="41" y="1359"/>
                    </a:lnTo>
                    <a:lnTo>
                      <a:pt x="40" y="1435"/>
                    </a:lnTo>
                    <a:lnTo>
                      <a:pt x="40" y="1512"/>
                    </a:lnTo>
                    <a:lnTo>
                      <a:pt x="39" y="1582"/>
                    </a:lnTo>
                    <a:lnTo>
                      <a:pt x="38" y="1634"/>
                    </a:lnTo>
                    <a:lnTo>
                      <a:pt x="38" y="1659"/>
                    </a:lnTo>
                    <a:lnTo>
                      <a:pt x="0" y="1659"/>
                    </a:lnTo>
                    <a:lnTo>
                      <a:pt x="0" y="1634"/>
                    </a:lnTo>
                    <a:lnTo>
                      <a:pt x="0" y="1582"/>
                    </a:lnTo>
                    <a:lnTo>
                      <a:pt x="1" y="1512"/>
                    </a:lnTo>
                    <a:lnTo>
                      <a:pt x="2" y="1435"/>
                    </a:lnTo>
                    <a:lnTo>
                      <a:pt x="3" y="1358"/>
                    </a:lnTo>
                    <a:lnTo>
                      <a:pt x="3" y="1293"/>
                    </a:lnTo>
                    <a:lnTo>
                      <a:pt x="4" y="1246"/>
                    </a:lnTo>
                    <a:lnTo>
                      <a:pt x="4" y="1228"/>
                    </a:lnTo>
                    <a:lnTo>
                      <a:pt x="44" y="1228"/>
                    </a:lnTo>
                    <a:close/>
                    <a:moveTo>
                      <a:pt x="0" y="1664"/>
                    </a:moveTo>
                    <a:lnTo>
                      <a:pt x="0" y="1662"/>
                    </a:lnTo>
                    <a:lnTo>
                      <a:pt x="0" y="1659"/>
                    </a:lnTo>
                    <a:lnTo>
                      <a:pt x="19" y="1659"/>
                    </a:lnTo>
                    <a:lnTo>
                      <a:pt x="0" y="1664"/>
                    </a:lnTo>
                    <a:close/>
                    <a:moveTo>
                      <a:pt x="38" y="1654"/>
                    </a:moveTo>
                    <a:lnTo>
                      <a:pt x="126" y="1997"/>
                    </a:lnTo>
                    <a:lnTo>
                      <a:pt x="88" y="2007"/>
                    </a:lnTo>
                    <a:lnTo>
                      <a:pt x="0" y="1664"/>
                    </a:lnTo>
                    <a:lnTo>
                      <a:pt x="38" y="1654"/>
                    </a:lnTo>
                    <a:close/>
                    <a:moveTo>
                      <a:pt x="92" y="2014"/>
                    </a:moveTo>
                    <a:lnTo>
                      <a:pt x="89" y="2011"/>
                    </a:lnTo>
                    <a:lnTo>
                      <a:pt x="88" y="2007"/>
                    </a:lnTo>
                    <a:lnTo>
                      <a:pt x="107" y="2002"/>
                    </a:lnTo>
                    <a:lnTo>
                      <a:pt x="92" y="2014"/>
                    </a:lnTo>
                    <a:close/>
                    <a:moveTo>
                      <a:pt x="123" y="1991"/>
                    </a:moveTo>
                    <a:lnTo>
                      <a:pt x="128" y="1998"/>
                    </a:lnTo>
                    <a:lnTo>
                      <a:pt x="136" y="2007"/>
                    </a:lnTo>
                    <a:lnTo>
                      <a:pt x="143" y="2014"/>
                    </a:lnTo>
                    <a:lnTo>
                      <a:pt x="151" y="2023"/>
                    </a:lnTo>
                    <a:lnTo>
                      <a:pt x="121" y="2050"/>
                    </a:lnTo>
                    <a:lnTo>
                      <a:pt x="113" y="2040"/>
                    </a:lnTo>
                    <a:lnTo>
                      <a:pt x="106" y="2031"/>
                    </a:lnTo>
                    <a:lnTo>
                      <a:pt x="98" y="2023"/>
                    </a:lnTo>
                    <a:lnTo>
                      <a:pt x="92" y="2014"/>
                    </a:lnTo>
                    <a:lnTo>
                      <a:pt x="123" y="1991"/>
                    </a:lnTo>
                    <a:close/>
                    <a:moveTo>
                      <a:pt x="151" y="2023"/>
                    </a:moveTo>
                    <a:lnTo>
                      <a:pt x="162" y="2037"/>
                    </a:lnTo>
                    <a:lnTo>
                      <a:pt x="173" y="2050"/>
                    </a:lnTo>
                    <a:lnTo>
                      <a:pt x="184" y="2064"/>
                    </a:lnTo>
                    <a:lnTo>
                      <a:pt x="194" y="2076"/>
                    </a:lnTo>
                    <a:lnTo>
                      <a:pt x="201" y="2090"/>
                    </a:lnTo>
                    <a:lnTo>
                      <a:pt x="207" y="2104"/>
                    </a:lnTo>
                    <a:lnTo>
                      <a:pt x="209" y="2111"/>
                    </a:lnTo>
                    <a:lnTo>
                      <a:pt x="210" y="2118"/>
                    </a:lnTo>
                    <a:lnTo>
                      <a:pt x="210" y="2125"/>
                    </a:lnTo>
                    <a:lnTo>
                      <a:pt x="210" y="2132"/>
                    </a:lnTo>
                    <a:lnTo>
                      <a:pt x="171" y="2127"/>
                    </a:lnTo>
                    <a:lnTo>
                      <a:pt x="170" y="2119"/>
                    </a:lnTo>
                    <a:lnTo>
                      <a:pt x="168" y="2111"/>
                    </a:lnTo>
                    <a:lnTo>
                      <a:pt x="163" y="2101"/>
                    </a:lnTo>
                    <a:lnTo>
                      <a:pt x="156" y="2091"/>
                    </a:lnTo>
                    <a:lnTo>
                      <a:pt x="140" y="2070"/>
                    </a:lnTo>
                    <a:lnTo>
                      <a:pt x="121" y="2050"/>
                    </a:lnTo>
                    <a:lnTo>
                      <a:pt x="151" y="2023"/>
                    </a:lnTo>
                    <a:close/>
                    <a:moveTo>
                      <a:pt x="171" y="2130"/>
                    </a:moveTo>
                    <a:lnTo>
                      <a:pt x="171" y="2129"/>
                    </a:lnTo>
                    <a:lnTo>
                      <a:pt x="171" y="2127"/>
                    </a:lnTo>
                    <a:lnTo>
                      <a:pt x="190" y="2130"/>
                    </a:lnTo>
                    <a:lnTo>
                      <a:pt x="171" y="2130"/>
                    </a:lnTo>
                    <a:close/>
                    <a:moveTo>
                      <a:pt x="210" y="2130"/>
                    </a:moveTo>
                    <a:lnTo>
                      <a:pt x="210" y="2141"/>
                    </a:lnTo>
                    <a:lnTo>
                      <a:pt x="211" y="2148"/>
                    </a:lnTo>
                    <a:lnTo>
                      <a:pt x="172" y="2152"/>
                    </a:lnTo>
                    <a:lnTo>
                      <a:pt x="171" y="2142"/>
                    </a:lnTo>
                    <a:lnTo>
                      <a:pt x="171" y="2130"/>
                    </a:lnTo>
                    <a:lnTo>
                      <a:pt x="210" y="2130"/>
                    </a:lnTo>
                    <a:close/>
                    <a:moveTo>
                      <a:pt x="211" y="2148"/>
                    </a:moveTo>
                    <a:lnTo>
                      <a:pt x="212" y="2156"/>
                    </a:lnTo>
                    <a:lnTo>
                      <a:pt x="212" y="2162"/>
                    </a:lnTo>
                    <a:lnTo>
                      <a:pt x="212" y="2170"/>
                    </a:lnTo>
                    <a:lnTo>
                      <a:pt x="211" y="2176"/>
                    </a:lnTo>
                    <a:lnTo>
                      <a:pt x="209" y="2185"/>
                    </a:lnTo>
                    <a:lnTo>
                      <a:pt x="204" y="2193"/>
                    </a:lnTo>
                    <a:lnTo>
                      <a:pt x="200" y="2204"/>
                    </a:lnTo>
                    <a:lnTo>
                      <a:pt x="193" y="2218"/>
                    </a:lnTo>
                    <a:lnTo>
                      <a:pt x="158" y="2199"/>
                    </a:lnTo>
                    <a:lnTo>
                      <a:pt x="167" y="2181"/>
                    </a:lnTo>
                    <a:lnTo>
                      <a:pt x="171" y="2170"/>
                    </a:lnTo>
                    <a:lnTo>
                      <a:pt x="172" y="2161"/>
                    </a:lnTo>
                    <a:lnTo>
                      <a:pt x="172" y="2152"/>
                    </a:lnTo>
                    <a:lnTo>
                      <a:pt x="211" y="2148"/>
                    </a:lnTo>
                    <a:close/>
                    <a:moveTo>
                      <a:pt x="168" y="2226"/>
                    </a:moveTo>
                    <a:lnTo>
                      <a:pt x="148" y="2218"/>
                    </a:lnTo>
                    <a:lnTo>
                      <a:pt x="158" y="2199"/>
                    </a:lnTo>
                    <a:lnTo>
                      <a:pt x="175" y="2208"/>
                    </a:lnTo>
                    <a:lnTo>
                      <a:pt x="168" y="2226"/>
                    </a:lnTo>
                    <a:close/>
                    <a:moveTo>
                      <a:pt x="183" y="2190"/>
                    </a:moveTo>
                    <a:lnTo>
                      <a:pt x="199" y="2196"/>
                    </a:lnTo>
                    <a:lnTo>
                      <a:pt x="216" y="2201"/>
                    </a:lnTo>
                    <a:lnTo>
                      <a:pt x="232" y="2205"/>
                    </a:lnTo>
                    <a:lnTo>
                      <a:pt x="248" y="2208"/>
                    </a:lnTo>
                    <a:lnTo>
                      <a:pt x="282" y="2211"/>
                    </a:lnTo>
                    <a:lnTo>
                      <a:pt x="314" y="2215"/>
                    </a:lnTo>
                    <a:lnTo>
                      <a:pt x="312" y="2254"/>
                    </a:lnTo>
                    <a:lnTo>
                      <a:pt x="276" y="2251"/>
                    </a:lnTo>
                    <a:lnTo>
                      <a:pt x="241" y="2247"/>
                    </a:lnTo>
                    <a:lnTo>
                      <a:pt x="224" y="2243"/>
                    </a:lnTo>
                    <a:lnTo>
                      <a:pt x="206" y="2238"/>
                    </a:lnTo>
                    <a:lnTo>
                      <a:pt x="187" y="2233"/>
                    </a:lnTo>
                    <a:lnTo>
                      <a:pt x="168" y="2226"/>
                    </a:lnTo>
                    <a:lnTo>
                      <a:pt x="183" y="2190"/>
                    </a:lnTo>
                    <a:close/>
                    <a:moveTo>
                      <a:pt x="314" y="2215"/>
                    </a:moveTo>
                    <a:lnTo>
                      <a:pt x="346" y="2218"/>
                    </a:lnTo>
                    <a:lnTo>
                      <a:pt x="377" y="2221"/>
                    </a:lnTo>
                    <a:lnTo>
                      <a:pt x="393" y="2224"/>
                    </a:lnTo>
                    <a:lnTo>
                      <a:pt x="408" y="2228"/>
                    </a:lnTo>
                    <a:lnTo>
                      <a:pt x="424" y="2232"/>
                    </a:lnTo>
                    <a:lnTo>
                      <a:pt x="439" y="2237"/>
                    </a:lnTo>
                    <a:lnTo>
                      <a:pt x="454" y="2244"/>
                    </a:lnTo>
                    <a:lnTo>
                      <a:pt x="469" y="2251"/>
                    </a:lnTo>
                    <a:lnTo>
                      <a:pt x="484" y="2261"/>
                    </a:lnTo>
                    <a:lnTo>
                      <a:pt x="499" y="2271"/>
                    </a:lnTo>
                    <a:lnTo>
                      <a:pt x="514" y="2284"/>
                    </a:lnTo>
                    <a:lnTo>
                      <a:pt x="529" y="2298"/>
                    </a:lnTo>
                    <a:lnTo>
                      <a:pt x="544" y="2315"/>
                    </a:lnTo>
                    <a:lnTo>
                      <a:pt x="559" y="2334"/>
                    </a:lnTo>
                    <a:lnTo>
                      <a:pt x="527" y="2357"/>
                    </a:lnTo>
                    <a:lnTo>
                      <a:pt x="514" y="2341"/>
                    </a:lnTo>
                    <a:lnTo>
                      <a:pt x="501" y="2326"/>
                    </a:lnTo>
                    <a:lnTo>
                      <a:pt x="489" y="2314"/>
                    </a:lnTo>
                    <a:lnTo>
                      <a:pt x="476" y="2304"/>
                    </a:lnTo>
                    <a:lnTo>
                      <a:pt x="463" y="2294"/>
                    </a:lnTo>
                    <a:lnTo>
                      <a:pt x="450" y="2286"/>
                    </a:lnTo>
                    <a:lnTo>
                      <a:pt x="436" y="2279"/>
                    </a:lnTo>
                    <a:lnTo>
                      <a:pt x="423" y="2274"/>
                    </a:lnTo>
                    <a:lnTo>
                      <a:pt x="409" y="2269"/>
                    </a:lnTo>
                    <a:lnTo>
                      <a:pt x="395" y="2265"/>
                    </a:lnTo>
                    <a:lnTo>
                      <a:pt x="381" y="2262"/>
                    </a:lnTo>
                    <a:lnTo>
                      <a:pt x="367" y="2260"/>
                    </a:lnTo>
                    <a:lnTo>
                      <a:pt x="340" y="2256"/>
                    </a:lnTo>
                    <a:lnTo>
                      <a:pt x="312" y="2254"/>
                    </a:lnTo>
                    <a:lnTo>
                      <a:pt x="314" y="2215"/>
                    </a:lnTo>
                    <a:close/>
                    <a:moveTo>
                      <a:pt x="559" y="2334"/>
                    </a:moveTo>
                    <a:lnTo>
                      <a:pt x="564" y="2340"/>
                    </a:lnTo>
                    <a:lnTo>
                      <a:pt x="563" y="2347"/>
                    </a:lnTo>
                    <a:lnTo>
                      <a:pt x="543" y="2345"/>
                    </a:lnTo>
                    <a:lnTo>
                      <a:pt x="559" y="2334"/>
                    </a:lnTo>
                    <a:close/>
                    <a:moveTo>
                      <a:pt x="563" y="2347"/>
                    </a:moveTo>
                    <a:lnTo>
                      <a:pt x="558" y="2411"/>
                    </a:lnTo>
                    <a:lnTo>
                      <a:pt x="519" y="2408"/>
                    </a:lnTo>
                    <a:lnTo>
                      <a:pt x="524" y="2343"/>
                    </a:lnTo>
                    <a:lnTo>
                      <a:pt x="563" y="2347"/>
                    </a:lnTo>
                    <a:close/>
                    <a:moveTo>
                      <a:pt x="558" y="2411"/>
                    </a:moveTo>
                    <a:lnTo>
                      <a:pt x="557" y="2412"/>
                    </a:lnTo>
                    <a:lnTo>
                      <a:pt x="557" y="2414"/>
                    </a:lnTo>
                    <a:lnTo>
                      <a:pt x="538" y="2409"/>
                    </a:lnTo>
                    <a:lnTo>
                      <a:pt x="558" y="2411"/>
                    </a:lnTo>
                    <a:close/>
                    <a:moveTo>
                      <a:pt x="557" y="2414"/>
                    </a:moveTo>
                    <a:lnTo>
                      <a:pt x="549" y="2442"/>
                    </a:lnTo>
                    <a:lnTo>
                      <a:pt x="539" y="2469"/>
                    </a:lnTo>
                    <a:lnTo>
                      <a:pt x="528" y="2493"/>
                    </a:lnTo>
                    <a:lnTo>
                      <a:pt x="518" y="2517"/>
                    </a:lnTo>
                    <a:lnTo>
                      <a:pt x="506" y="2539"/>
                    </a:lnTo>
                    <a:lnTo>
                      <a:pt x="494" y="2561"/>
                    </a:lnTo>
                    <a:lnTo>
                      <a:pt x="481" y="2581"/>
                    </a:lnTo>
                    <a:lnTo>
                      <a:pt x="469" y="2602"/>
                    </a:lnTo>
                    <a:lnTo>
                      <a:pt x="436" y="2582"/>
                    </a:lnTo>
                    <a:lnTo>
                      <a:pt x="447" y="2563"/>
                    </a:lnTo>
                    <a:lnTo>
                      <a:pt x="459" y="2543"/>
                    </a:lnTo>
                    <a:lnTo>
                      <a:pt x="470" y="2521"/>
                    </a:lnTo>
                    <a:lnTo>
                      <a:pt x="481" y="2500"/>
                    </a:lnTo>
                    <a:lnTo>
                      <a:pt x="492" y="2477"/>
                    </a:lnTo>
                    <a:lnTo>
                      <a:pt x="503" y="2455"/>
                    </a:lnTo>
                    <a:lnTo>
                      <a:pt x="511" y="2430"/>
                    </a:lnTo>
                    <a:lnTo>
                      <a:pt x="520" y="2403"/>
                    </a:lnTo>
                    <a:lnTo>
                      <a:pt x="557" y="2414"/>
                    </a:lnTo>
                    <a:close/>
                    <a:moveTo>
                      <a:pt x="469" y="2602"/>
                    </a:moveTo>
                    <a:lnTo>
                      <a:pt x="450" y="2636"/>
                    </a:lnTo>
                    <a:lnTo>
                      <a:pt x="432" y="2670"/>
                    </a:lnTo>
                    <a:lnTo>
                      <a:pt x="423" y="2687"/>
                    </a:lnTo>
                    <a:lnTo>
                      <a:pt x="416" y="2705"/>
                    </a:lnTo>
                    <a:lnTo>
                      <a:pt x="408" y="2723"/>
                    </a:lnTo>
                    <a:lnTo>
                      <a:pt x="403" y="2741"/>
                    </a:lnTo>
                    <a:lnTo>
                      <a:pt x="397" y="2760"/>
                    </a:lnTo>
                    <a:lnTo>
                      <a:pt x="394" y="2781"/>
                    </a:lnTo>
                    <a:lnTo>
                      <a:pt x="391" y="2801"/>
                    </a:lnTo>
                    <a:lnTo>
                      <a:pt x="390" y="2824"/>
                    </a:lnTo>
                    <a:lnTo>
                      <a:pt x="390" y="2847"/>
                    </a:lnTo>
                    <a:lnTo>
                      <a:pt x="392" y="2871"/>
                    </a:lnTo>
                    <a:lnTo>
                      <a:pt x="395" y="2896"/>
                    </a:lnTo>
                    <a:lnTo>
                      <a:pt x="401" y="2924"/>
                    </a:lnTo>
                    <a:lnTo>
                      <a:pt x="362" y="2932"/>
                    </a:lnTo>
                    <a:lnTo>
                      <a:pt x="357" y="2903"/>
                    </a:lnTo>
                    <a:lnTo>
                      <a:pt x="352" y="2874"/>
                    </a:lnTo>
                    <a:lnTo>
                      <a:pt x="350" y="2847"/>
                    </a:lnTo>
                    <a:lnTo>
                      <a:pt x="350" y="2822"/>
                    </a:lnTo>
                    <a:lnTo>
                      <a:pt x="351" y="2798"/>
                    </a:lnTo>
                    <a:lnTo>
                      <a:pt x="355" y="2775"/>
                    </a:lnTo>
                    <a:lnTo>
                      <a:pt x="359" y="2754"/>
                    </a:lnTo>
                    <a:lnTo>
                      <a:pt x="364" y="2732"/>
                    </a:lnTo>
                    <a:lnTo>
                      <a:pt x="371" y="2712"/>
                    </a:lnTo>
                    <a:lnTo>
                      <a:pt x="377" y="2693"/>
                    </a:lnTo>
                    <a:lnTo>
                      <a:pt x="386" y="2673"/>
                    </a:lnTo>
                    <a:lnTo>
                      <a:pt x="395" y="2655"/>
                    </a:lnTo>
                    <a:lnTo>
                      <a:pt x="415" y="2619"/>
                    </a:lnTo>
                    <a:lnTo>
                      <a:pt x="436" y="2582"/>
                    </a:lnTo>
                    <a:lnTo>
                      <a:pt x="469" y="2602"/>
                    </a:lnTo>
                    <a:close/>
                    <a:moveTo>
                      <a:pt x="381" y="2948"/>
                    </a:moveTo>
                    <a:lnTo>
                      <a:pt x="365" y="2948"/>
                    </a:lnTo>
                    <a:lnTo>
                      <a:pt x="362" y="2932"/>
                    </a:lnTo>
                    <a:lnTo>
                      <a:pt x="381" y="2929"/>
                    </a:lnTo>
                    <a:lnTo>
                      <a:pt x="381" y="2948"/>
                    </a:lnTo>
                    <a:close/>
                    <a:moveTo>
                      <a:pt x="381" y="2908"/>
                    </a:moveTo>
                    <a:lnTo>
                      <a:pt x="401" y="2908"/>
                    </a:lnTo>
                    <a:lnTo>
                      <a:pt x="432" y="2905"/>
                    </a:lnTo>
                    <a:lnTo>
                      <a:pt x="449" y="2904"/>
                    </a:lnTo>
                    <a:lnTo>
                      <a:pt x="467" y="2901"/>
                    </a:lnTo>
                    <a:lnTo>
                      <a:pt x="485" y="2899"/>
                    </a:lnTo>
                    <a:lnTo>
                      <a:pt x="503" y="2894"/>
                    </a:lnTo>
                    <a:lnTo>
                      <a:pt x="511" y="2933"/>
                    </a:lnTo>
                    <a:lnTo>
                      <a:pt x="493" y="2936"/>
                    </a:lnTo>
                    <a:lnTo>
                      <a:pt x="474" y="2939"/>
                    </a:lnTo>
                    <a:lnTo>
                      <a:pt x="454" y="2943"/>
                    </a:lnTo>
                    <a:lnTo>
                      <a:pt x="435" y="2945"/>
                    </a:lnTo>
                    <a:lnTo>
                      <a:pt x="402" y="2947"/>
                    </a:lnTo>
                    <a:lnTo>
                      <a:pt x="381" y="2948"/>
                    </a:lnTo>
                    <a:lnTo>
                      <a:pt x="381" y="2908"/>
                    </a:lnTo>
                    <a:close/>
                    <a:moveTo>
                      <a:pt x="503" y="2894"/>
                    </a:moveTo>
                    <a:lnTo>
                      <a:pt x="750" y="2839"/>
                    </a:lnTo>
                    <a:lnTo>
                      <a:pt x="503" y="2894"/>
                    </a:lnTo>
                    <a:lnTo>
                      <a:pt x="507" y="2914"/>
                    </a:lnTo>
                    <a:lnTo>
                      <a:pt x="503" y="2894"/>
                    </a:lnTo>
                    <a:close/>
                    <a:moveTo>
                      <a:pt x="503" y="2894"/>
                    </a:moveTo>
                    <a:lnTo>
                      <a:pt x="525" y="2891"/>
                    </a:lnTo>
                    <a:lnTo>
                      <a:pt x="534" y="2889"/>
                    </a:lnTo>
                    <a:lnTo>
                      <a:pt x="572" y="2889"/>
                    </a:lnTo>
                    <a:lnTo>
                      <a:pt x="572" y="2893"/>
                    </a:lnTo>
                    <a:lnTo>
                      <a:pt x="571" y="2896"/>
                    </a:lnTo>
                    <a:lnTo>
                      <a:pt x="570" y="2901"/>
                    </a:lnTo>
                    <a:lnTo>
                      <a:pt x="568" y="2904"/>
                    </a:lnTo>
                    <a:lnTo>
                      <a:pt x="563" y="2910"/>
                    </a:lnTo>
                    <a:lnTo>
                      <a:pt x="555" y="2917"/>
                    </a:lnTo>
                    <a:lnTo>
                      <a:pt x="546" y="2921"/>
                    </a:lnTo>
                    <a:lnTo>
                      <a:pt x="536" y="2925"/>
                    </a:lnTo>
                    <a:lnTo>
                      <a:pt x="524" y="2930"/>
                    </a:lnTo>
                    <a:lnTo>
                      <a:pt x="511" y="2933"/>
                    </a:lnTo>
                    <a:lnTo>
                      <a:pt x="503" y="2894"/>
                    </a:lnTo>
                    <a:close/>
                    <a:moveTo>
                      <a:pt x="572" y="2884"/>
                    </a:moveTo>
                    <a:lnTo>
                      <a:pt x="572" y="2887"/>
                    </a:lnTo>
                    <a:lnTo>
                      <a:pt x="572" y="2889"/>
                    </a:lnTo>
                    <a:lnTo>
                      <a:pt x="553" y="2889"/>
                    </a:lnTo>
                    <a:lnTo>
                      <a:pt x="572" y="2884"/>
                    </a:lnTo>
                    <a:close/>
                    <a:moveTo>
                      <a:pt x="534" y="2894"/>
                    </a:moveTo>
                    <a:lnTo>
                      <a:pt x="520" y="2841"/>
                    </a:lnTo>
                    <a:lnTo>
                      <a:pt x="557" y="2830"/>
                    </a:lnTo>
                    <a:lnTo>
                      <a:pt x="572" y="2884"/>
                    </a:lnTo>
                    <a:lnTo>
                      <a:pt x="534" y="2894"/>
                    </a:lnTo>
                    <a:close/>
                    <a:moveTo>
                      <a:pt x="520" y="2841"/>
                    </a:moveTo>
                    <a:lnTo>
                      <a:pt x="518" y="2835"/>
                    </a:lnTo>
                    <a:lnTo>
                      <a:pt x="520" y="2831"/>
                    </a:lnTo>
                    <a:lnTo>
                      <a:pt x="538" y="2835"/>
                    </a:lnTo>
                    <a:lnTo>
                      <a:pt x="520" y="2841"/>
                    </a:lnTo>
                    <a:close/>
                    <a:moveTo>
                      <a:pt x="520" y="2831"/>
                    </a:moveTo>
                    <a:lnTo>
                      <a:pt x="523" y="2819"/>
                    </a:lnTo>
                    <a:lnTo>
                      <a:pt x="528" y="2809"/>
                    </a:lnTo>
                    <a:lnTo>
                      <a:pt x="562" y="2829"/>
                    </a:lnTo>
                    <a:lnTo>
                      <a:pt x="559" y="2833"/>
                    </a:lnTo>
                    <a:lnTo>
                      <a:pt x="557" y="2840"/>
                    </a:lnTo>
                    <a:lnTo>
                      <a:pt x="520" y="2831"/>
                    </a:lnTo>
                    <a:close/>
                    <a:moveTo>
                      <a:pt x="528" y="2809"/>
                    </a:moveTo>
                    <a:lnTo>
                      <a:pt x="534" y="2800"/>
                    </a:lnTo>
                    <a:lnTo>
                      <a:pt x="541" y="2792"/>
                    </a:lnTo>
                    <a:lnTo>
                      <a:pt x="549" y="2787"/>
                    </a:lnTo>
                    <a:lnTo>
                      <a:pt x="558" y="2783"/>
                    </a:lnTo>
                    <a:lnTo>
                      <a:pt x="567" y="2780"/>
                    </a:lnTo>
                    <a:lnTo>
                      <a:pt x="578" y="2779"/>
                    </a:lnTo>
                    <a:lnTo>
                      <a:pt x="588" y="2779"/>
                    </a:lnTo>
                    <a:lnTo>
                      <a:pt x="600" y="2779"/>
                    </a:lnTo>
                    <a:lnTo>
                      <a:pt x="596" y="2817"/>
                    </a:lnTo>
                    <a:lnTo>
                      <a:pt x="584" y="2817"/>
                    </a:lnTo>
                    <a:lnTo>
                      <a:pt x="574" y="2819"/>
                    </a:lnTo>
                    <a:lnTo>
                      <a:pt x="571" y="2820"/>
                    </a:lnTo>
                    <a:lnTo>
                      <a:pt x="567" y="2822"/>
                    </a:lnTo>
                    <a:lnTo>
                      <a:pt x="564" y="2826"/>
                    </a:lnTo>
                    <a:lnTo>
                      <a:pt x="562" y="2829"/>
                    </a:lnTo>
                    <a:lnTo>
                      <a:pt x="528" y="2809"/>
                    </a:lnTo>
                    <a:close/>
                    <a:moveTo>
                      <a:pt x="596" y="2817"/>
                    </a:moveTo>
                    <a:lnTo>
                      <a:pt x="585" y="2816"/>
                    </a:lnTo>
                    <a:lnTo>
                      <a:pt x="596" y="2817"/>
                    </a:lnTo>
                    <a:lnTo>
                      <a:pt x="598" y="2798"/>
                    </a:lnTo>
                    <a:lnTo>
                      <a:pt x="596" y="2817"/>
                    </a:lnTo>
                    <a:close/>
                    <a:moveTo>
                      <a:pt x="600" y="2779"/>
                    </a:moveTo>
                    <a:lnTo>
                      <a:pt x="610" y="2781"/>
                    </a:lnTo>
                    <a:lnTo>
                      <a:pt x="620" y="2783"/>
                    </a:lnTo>
                    <a:lnTo>
                      <a:pt x="630" y="2785"/>
                    </a:lnTo>
                    <a:lnTo>
                      <a:pt x="641" y="2788"/>
                    </a:lnTo>
                    <a:lnTo>
                      <a:pt x="663" y="2797"/>
                    </a:lnTo>
                    <a:lnTo>
                      <a:pt x="685" y="2807"/>
                    </a:lnTo>
                    <a:lnTo>
                      <a:pt x="668" y="2842"/>
                    </a:lnTo>
                    <a:lnTo>
                      <a:pt x="648" y="2833"/>
                    </a:lnTo>
                    <a:lnTo>
                      <a:pt x="630" y="2826"/>
                    </a:lnTo>
                    <a:lnTo>
                      <a:pt x="612" y="2820"/>
                    </a:lnTo>
                    <a:lnTo>
                      <a:pt x="596" y="2817"/>
                    </a:lnTo>
                    <a:lnTo>
                      <a:pt x="600" y="2779"/>
                    </a:lnTo>
                    <a:close/>
                    <a:moveTo>
                      <a:pt x="685" y="2807"/>
                    </a:moveTo>
                    <a:lnTo>
                      <a:pt x="706" y="2818"/>
                    </a:lnTo>
                    <a:lnTo>
                      <a:pt x="727" y="2830"/>
                    </a:lnTo>
                    <a:lnTo>
                      <a:pt x="746" y="2842"/>
                    </a:lnTo>
                    <a:lnTo>
                      <a:pt x="765" y="2854"/>
                    </a:lnTo>
                    <a:lnTo>
                      <a:pt x="797" y="2876"/>
                    </a:lnTo>
                    <a:lnTo>
                      <a:pt x="820" y="2893"/>
                    </a:lnTo>
                    <a:lnTo>
                      <a:pt x="795" y="2924"/>
                    </a:lnTo>
                    <a:lnTo>
                      <a:pt x="774" y="2907"/>
                    </a:lnTo>
                    <a:lnTo>
                      <a:pt x="744" y="2886"/>
                    </a:lnTo>
                    <a:lnTo>
                      <a:pt x="726" y="2875"/>
                    </a:lnTo>
                    <a:lnTo>
                      <a:pt x="707" y="2863"/>
                    </a:lnTo>
                    <a:lnTo>
                      <a:pt x="688" y="2852"/>
                    </a:lnTo>
                    <a:lnTo>
                      <a:pt x="668" y="2842"/>
                    </a:lnTo>
                    <a:lnTo>
                      <a:pt x="685" y="2807"/>
                    </a:lnTo>
                    <a:close/>
                    <a:moveTo>
                      <a:pt x="808" y="2929"/>
                    </a:moveTo>
                    <a:lnTo>
                      <a:pt x="801" y="2929"/>
                    </a:lnTo>
                    <a:lnTo>
                      <a:pt x="795" y="2924"/>
                    </a:lnTo>
                    <a:lnTo>
                      <a:pt x="808" y="2908"/>
                    </a:lnTo>
                    <a:lnTo>
                      <a:pt x="808" y="2929"/>
                    </a:lnTo>
                    <a:close/>
                    <a:moveTo>
                      <a:pt x="808" y="2889"/>
                    </a:moveTo>
                    <a:lnTo>
                      <a:pt x="816" y="2889"/>
                    </a:lnTo>
                    <a:lnTo>
                      <a:pt x="824" y="2888"/>
                    </a:lnTo>
                    <a:lnTo>
                      <a:pt x="835" y="2886"/>
                    </a:lnTo>
                    <a:lnTo>
                      <a:pt x="847" y="2884"/>
                    </a:lnTo>
                    <a:lnTo>
                      <a:pt x="853" y="2922"/>
                    </a:lnTo>
                    <a:lnTo>
                      <a:pt x="839" y="2924"/>
                    </a:lnTo>
                    <a:lnTo>
                      <a:pt x="827" y="2926"/>
                    </a:lnTo>
                    <a:lnTo>
                      <a:pt x="817" y="2928"/>
                    </a:lnTo>
                    <a:lnTo>
                      <a:pt x="808" y="2929"/>
                    </a:lnTo>
                    <a:lnTo>
                      <a:pt x="808" y="2889"/>
                    </a:lnTo>
                    <a:close/>
                    <a:moveTo>
                      <a:pt x="847" y="2884"/>
                    </a:moveTo>
                    <a:lnTo>
                      <a:pt x="832" y="2887"/>
                    </a:lnTo>
                    <a:lnTo>
                      <a:pt x="847" y="2884"/>
                    </a:lnTo>
                    <a:lnTo>
                      <a:pt x="850" y="2903"/>
                    </a:lnTo>
                    <a:lnTo>
                      <a:pt x="847" y="2884"/>
                    </a:lnTo>
                    <a:close/>
                    <a:moveTo>
                      <a:pt x="847" y="2884"/>
                    </a:moveTo>
                    <a:lnTo>
                      <a:pt x="868" y="2880"/>
                    </a:lnTo>
                    <a:lnTo>
                      <a:pt x="891" y="2877"/>
                    </a:lnTo>
                    <a:lnTo>
                      <a:pt x="915" y="2875"/>
                    </a:lnTo>
                    <a:lnTo>
                      <a:pt x="940" y="2874"/>
                    </a:lnTo>
                    <a:lnTo>
                      <a:pt x="940" y="2914"/>
                    </a:lnTo>
                    <a:lnTo>
                      <a:pt x="916" y="2915"/>
                    </a:lnTo>
                    <a:lnTo>
                      <a:pt x="894" y="2917"/>
                    </a:lnTo>
                    <a:lnTo>
                      <a:pt x="872" y="2919"/>
                    </a:lnTo>
                    <a:lnTo>
                      <a:pt x="853" y="2922"/>
                    </a:lnTo>
                    <a:lnTo>
                      <a:pt x="847" y="2884"/>
                    </a:lnTo>
                    <a:close/>
                    <a:moveTo>
                      <a:pt x="940" y="2874"/>
                    </a:moveTo>
                    <a:lnTo>
                      <a:pt x="948" y="2874"/>
                    </a:lnTo>
                    <a:lnTo>
                      <a:pt x="953" y="2878"/>
                    </a:lnTo>
                    <a:lnTo>
                      <a:pt x="940" y="2894"/>
                    </a:lnTo>
                    <a:lnTo>
                      <a:pt x="940" y="2874"/>
                    </a:lnTo>
                    <a:close/>
                    <a:moveTo>
                      <a:pt x="953" y="2878"/>
                    </a:moveTo>
                    <a:lnTo>
                      <a:pt x="1114" y="3011"/>
                    </a:lnTo>
                    <a:lnTo>
                      <a:pt x="1089" y="3041"/>
                    </a:lnTo>
                    <a:lnTo>
                      <a:pt x="927" y="2909"/>
                    </a:lnTo>
                    <a:lnTo>
                      <a:pt x="953" y="2878"/>
                    </a:lnTo>
                    <a:close/>
                    <a:moveTo>
                      <a:pt x="1116" y="3040"/>
                    </a:moveTo>
                    <a:lnTo>
                      <a:pt x="1103" y="3053"/>
                    </a:lnTo>
                    <a:lnTo>
                      <a:pt x="1089" y="3041"/>
                    </a:lnTo>
                    <a:lnTo>
                      <a:pt x="1102" y="3026"/>
                    </a:lnTo>
                    <a:lnTo>
                      <a:pt x="1116" y="3040"/>
                    </a:lnTo>
                    <a:close/>
                    <a:moveTo>
                      <a:pt x="1088" y="3012"/>
                    </a:moveTo>
                    <a:lnTo>
                      <a:pt x="1112" y="2990"/>
                    </a:lnTo>
                    <a:lnTo>
                      <a:pt x="1138" y="2967"/>
                    </a:lnTo>
                    <a:lnTo>
                      <a:pt x="1152" y="2958"/>
                    </a:lnTo>
                    <a:lnTo>
                      <a:pt x="1167" y="2947"/>
                    </a:lnTo>
                    <a:lnTo>
                      <a:pt x="1182" y="2937"/>
                    </a:lnTo>
                    <a:lnTo>
                      <a:pt x="1197" y="2929"/>
                    </a:lnTo>
                    <a:lnTo>
                      <a:pt x="1217" y="2963"/>
                    </a:lnTo>
                    <a:lnTo>
                      <a:pt x="1203" y="2970"/>
                    </a:lnTo>
                    <a:lnTo>
                      <a:pt x="1189" y="2980"/>
                    </a:lnTo>
                    <a:lnTo>
                      <a:pt x="1176" y="2989"/>
                    </a:lnTo>
                    <a:lnTo>
                      <a:pt x="1163" y="2998"/>
                    </a:lnTo>
                    <a:lnTo>
                      <a:pt x="1138" y="3019"/>
                    </a:lnTo>
                    <a:lnTo>
                      <a:pt x="1116" y="3040"/>
                    </a:lnTo>
                    <a:lnTo>
                      <a:pt x="1088" y="3012"/>
                    </a:lnTo>
                    <a:close/>
                    <a:moveTo>
                      <a:pt x="1197" y="2929"/>
                    </a:moveTo>
                    <a:lnTo>
                      <a:pt x="1211" y="2921"/>
                    </a:lnTo>
                    <a:lnTo>
                      <a:pt x="1225" y="2915"/>
                    </a:lnTo>
                    <a:lnTo>
                      <a:pt x="1239" y="2908"/>
                    </a:lnTo>
                    <a:lnTo>
                      <a:pt x="1253" y="2903"/>
                    </a:lnTo>
                    <a:lnTo>
                      <a:pt x="1267" y="2899"/>
                    </a:lnTo>
                    <a:lnTo>
                      <a:pt x="1281" y="2894"/>
                    </a:lnTo>
                    <a:lnTo>
                      <a:pt x="1296" y="2891"/>
                    </a:lnTo>
                    <a:lnTo>
                      <a:pt x="1310" y="2889"/>
                    </a:lnTo>
                    <a:lnTo>
                      <a:pt x="1315" y="2928"/>
                    </a:lnTo>
                    <a:lnTo>
                      <a:pt x="1302" y="2930"/>
                    </a:lnTo>
                    <a:lnTo>
                      <a:pt x="1290" y="2933"/>
                    </a:lnTo>
                    <a:lnTo>
                      <a:pt x="1278" y="2936"/>
                    </a:lnTo>
                    <a:lnTo>
                      <a:pt x="1265" y="2940"/>
                    </a:lnTo>
                    <a:lnTo>
                      <a:pt x="1240" y="2950"/>
                    </a:lnTo>
                    <a:lnTo>
                      <a:pt x="1217" y="2963"/>
                    </a:lnTo>
                    <a:lnTo>
                      <a:pt x="1197" y="2929"/>
                    </a:lnTo>
                    <a:close/>
                    <a:moveTo>
                      <a:pt x="1320" y="2926"/>
                    </a:moveTo>
                    <a:lnTo>
                      <a:pt x="1317" y="2928"/>
                    </a:lnTo>
                    <a:lnTo>
                      <a:pt x="1315" y="2928"/>
                    </a:lnTo>
                    <a:lnTo>
                      <a:pt x="1312" y="2908"/>
                    </a:lnTo>
                    <a:lnTo>
                      <a:pt x="1320" y="2926"/>
                    </a:lnTo>
                    <a:close/>
                    <a:moveTo>
                      <a:pt x="1306" y="2890"/>
                    </a:moveTo>
                    <a:lnTo>
                      <a:pt x="1322" y="2885"/>
                    </a:lnTo>
                    <a:lnTo>
                      <a:pt x="1339" y="2878"/>
                    </a:lnTo>
                    <a:lnTo>
                      <a:pt x="1356" y="2874"/>
                    </a:lnTo>
                    <a:lnTo>
                      <a:pt x="1373" y="2869"/>
                    </a:lnTo>
                    <a:lnTo>
                      <a:pt x="1409" y="2861"/>
                    </a:lnTo>
                    <a:lnTo>
                      <a:pt x="1445" y="2855"/>
                    </a:lnTo>
                    <a:lnTo>
                      <a:pt x="1483" y="2849"/>
                    </a:lnTo>
                    <a:lnTo>
                      <a:pt x="1520" y="2845"/>
                    </a:lnTo>
                    <a:lnTo>
                      <a:pt x="1557" y="2842"/>
                    </a:lnTo>
                    <a:lnTo>
                      <a:pt x="1594" y="2839"/>
                    </a:lnTo>
                    <a:lnTo>
                      <a:pt x="1597" y="2877"/>
                    </a:lnTo>
                    <a:lnTo>
                      <a:pt x="1561" y="2880"/>
                    </a:lnTo>
                    <a:lnTo>
                      <a:pt x="1524" y="2885"/>
                    </a:lnTo>
                    <a:lnTo>
                      <a:pt x="1488" y="2889"/>
                    </a:lnTo>
                    <a:lnTo>
                      <a:pt x="1453" y="2893"/>
                    </a:lnTo>
                    <a:lnTo>
                      <a:pt x="1417" y="2900"/>
                    </a:lnTo>
                    <a:lnTo>
                      <a:pt x="1384" y="2907"/>
                    </a:lnTo>
                    <a:lnTo>
                      <a:pt x="1367" y="2911"/>
                    </a:lnTo>
                    <a:lnTo>
                      <a:pt x="1351" y="2916"/>
                    </a:lnTo>
                    <a:lnTo>
                      <a:pt x="1335" y="2921"/>
                    </a:lnTo>
                    <a:lnTo>
                      <a:pt x="1320" y="2926"/>
                    </a:lnTo>
                    <a:lnTo>
                      <a:pt x="1306" y="2890"/>
                    </a:lnTo>
                    <a:close/>
                    <a:moveTo>
                      <a:pt x="1594" y="2839"/>
                    </a:moveTo>
                    <a:lnTo>
                      <a:pt x="1618" y="2836"/>
                    </a:lnTo>
                    <a:lnTo>
                      <a:pt x="1641" y="2834"/>
                    </a:lnTo>
                    <a:lnTo>
                      <a:pt x="1664" y="2831"/>
                    </a:lnTo>
                    <a:lnTo>
                      <a:pt x="1686" y="2829"/>
                    </a:lnTo>
                    <a:lnTo>
                      <a:pt x="1708" y="2827"/>
                    </a:lnTo>
                    <a:lnTo>
                      <a:pt x="1729" y="2824"/>
                    </a:lnTo>
                    <a:lnTo>
                      <a:pt x="1750" y="2820"/>
                    </a:lnTo>
                    <a:lnTo>
                      <a:pt x="1769" y="2816"/>
                    </a:lnTo>
                    <a:lnTo>
                      <a:pt x="1777" y="2855"/>
                    </a:lnTo>
                    <a:lnTo>
                      <a:pt x="1756" y="2859"/>
                    </a:lnTo>
                    <a:lnTo>
                      <a:pt x="1735" y="2862"/>
                    </a:lnTo>
                    <a:lnTo>
                      <a:pt x="1712" y="2865"/>
                    </a:lnTo>
                    <a:lnTo>
                      <a:pt x="1691" y="2869"/>
                    </a:lnTo>
                    <a:lnTo>
                      <a:pt x="1667" y="2871"/>
                    </a:lnTo>
                    <a:lnTo>
                      <a:pt x="1645" y="2873"/>
                    </a:lnTo>
                    <a:lnTo>
                      <a:pt x="1621" y="2875"/>
                    </a:lnTo>
                    <a:lnTo>
                      <a:pt x="1597" y="2877"/>
                    </a:lnTo>
                    <a:lnTo>
                      <a:pt x="1594" y="2839"/>
                    </a:lnTo>
                    <a:close/>
                    <a:moveTo>
                      <a:pt x="1792" y="2835"/>
                    </a:moveTo>
                    <a:lnTo>
                      <a:pt x="1792" y="2851"/>
                    </a:lnTo>
                    <a:lnTo>
                      <a:pt x="1777" y="2855"/>
                    </a:lnTo>
                    <a:lnTo>
                      <a:pt x="1773" y="2835"/>
                    </a:lnTo>
                    <a:lnTo>
                      <a:pt x="1792" y="2835"/>
                    </a:lnTo>
                    <a:close/>
                    <a:moveTo>
                      <a:pt x="1754" y="2835"/>
                    </a:moveTo>
                    <a:lnTo>
                      <a:pt x="1752" y="2829"/>
                    </a:lnTo>
                    <a:lnTo>
                      <a:pt x="1746" y="2820"/>
                    </a:lnTo>
                    <a:lnTo>
                      <a:pt x="1739" y="2811"/>
                    </a:lnTo>
                    <a:lnTo>
                      <a:pt x="1729" y="2800"/>
                    </a:lnTo>
                    <a:lnTo>
                      <a:pt x="1757" y="2773"/>
                    </a:lnTo>
                    <a:lnTo>
                      <a:pt x="1765" y="2781"/>
                    </a:lnTo>
                    <a:lnTo>
                      <a:pt x="1771" y="2788"/>
                    </a:lnTo>
                    <a:lnTo>
                      <a:pt x="1777" y="2797"/>
                    </a:lnTo>
                    <a:lnTo>
                      <a:pt x="1782" y="2804"/>
                    </a:lnTo>
                    <a:lnTo>
                      <a:pt x="1787" y="2813"/>
                    </a:lnTo>
                    <a:lnTo>
                      <a:pt x="1790" y="2820"/>
                    </a:lnTo>
                    <a:lnTo>
                      <a:pt x="1792" y="2828"/>
                    </a:lnTo>
                    <a:lnTo>
                      <a:pt x="1792" y="2835"/>
                    </a:lnTo>
                    <a:lnTo>
                      <a:pt x="1754" y="2835"/>
                    </a:lnTo>
                    <a:close/>
                    <a:moveTo>
                      <a:pt x="1729" y="2800"/>
                    </a:moveTo>
                    <a:lnTo>
                      <a:pt x="1663" y="2735"/>
                    </a:lnTo>
                    <a:lnTo>
                      <a:pt x="1729" y="2800"/>
                    </a:lnTo>
                    <a:lnTo>
                      <a:pt x="1743" y="2787"/>
                    </a:lnTo>
                    <a:lnTo>
                      <a:pt x="1729" y="2800"/>
                    </a:lnTo>
                    <a:close/>
                    <a:moveTo>
                      <a:pt x="1729" y="2800"/>
                    </a:moveTo>
                    <a:lnTo>
                      <a:pt x="1720" y="2791"/>
                    </a:lnTo>
                    <a:lnTo>
                      <a:pt x="1710" y="2784"/>
                    </a:lnTo>
                    <a:lnTo>
                      <a:pt x="1701" y="2779"/>
                    </a:lnTo>
                    <a:lnTo>
                      <a:pt x="1695" y="2776"/>
                    </a:lnTo>
                    <a:lnTo>
                      <a:pt x="1695" y="2737"/>
                    </a:lnTo>
                    <a:lnTo>
                      <a:pt x="1701" y="2738"/>
                    </a:lnTo>
                    <a:lnTo>
                      <a:pt x="1709" y="2740"/>
                    </a:lnTo>
                    <a:lnTo>
                      <a:pt x="1717" y="2743"/>
                    </a:lnTo>
                    <a:lnTo>
                      <a:pt x="1725" y="2747"/>
                    </a:lnTo>
                    <a:lnTo>
                      <a:pt x="1734" y="2753"/>
                    </a:lnTo>
                    <a:lnTo>
                      <a:pt x="1741" y="2759"/>
                    </a:lnTo>
                    <a:lnTo>
                      <a:pt x="1750" y="2766"/>
                    </a:lnTo>
                    <a:lnTo>
                      <a:pt x="1757" y="2773"/>
                    </a:lnTo>
                    <a:lnTo>
                      <a:pt x="1729" y="2800"/>
                    </a:lnTo>
                    <a:close/>
                    <a:moveTo>
                      <a:pt x="1695" y="2776"/>
                    </a:moveTo>
                    <a:lnTo>
                      <a:pt x="1656" y="2776"/>
                    </a:lnTo>
                    <a:lnTo>
                      <a:pt x="1679" y="2745"/>
                    </a:lnTo>
                    <a:lnTo>
                      <a:pt x="1695" y="2757"/>
                    </a:lnTo>
                    <a:lnTo>
                      <a:pt x="1695" y="2776"/>
                    </a:lnTo>
                    <a:close/>
                    <a:moveTo>
                      <a:pt x="1679" y="2745"/>
                    </a:moveTo>
                    <a:lnTo>
                      <a:pt x="1695" y="2724"/>
                    </a:lnTo>
                    <a:lnTo>
                      <a:pt x="1715" y="2702"/>
                    </a:lnTo>
                    <a:lnTo>
                      <a:pt x="1738" y="2681"/>
                    </a:lnTo>
                    <a:lnTo>
                      <a:pt x="1764" y="2658"/>
                    </a:lnTo>
                    <a:lnTo>
                      <a:pt x="1791" y="2636"/>
                    </a:lnTo>
                    <a:lnTo>
                      <a:pt x="1820" y="2615"/>
                    </a:lnTo>
                    <a:lnTo>
                      <a:pt x="1850" y="2593"/>
                    </a:lnTo>
                    <a:lnTo>
                      <a:pt x="1881" y="2573"/>
                    </a:lnTo>
                    <a:lnTo>
                      <a:pt x="1903" y="2605"/>
                    </a:lnTo>
                    <a:lnTo>
                      <a:pt x="1873" y="2625"/>
                    </a:lnTo>
                    <a:lnTo>
                      <a:pt x="1844" y="2646"/>
                    </a:lnTo>
                    <a:lnTo>
                      <a:pt x="1816" y="2666"/>
                    </a:lnTo>
                    <a:lnTo>
                      <a:pt x="1790" y="2687"/>
                    </a:lnTo>
                    <a:lnTo>
                      <a:pt x="1767" y="2708"/>
                    </a:lnTo>
                    <a:lnTo>
                      <a:pt x="1745" y="2728"/>
                    </a:lnTo>
                    <a:lnTo>
                      <a:pt x="1726" y="2749"/>
                    </a:lnTo>
                    <a:lnTo>
                      <a:pt x="1711" y="2768"/>
                    </a:lnTo>
                    <a:lnTo>
                      <a:pt x="1679" y="2745"/>
                    </a:lnTo>
                    <a:close/>
                    <a:moveTo>
                      <a:pt x="1881" y="2573"/>
                    </a:moveTo>
                    <a:lnTo>
                      <a:pt x="1915" y="2551"/>
                    </a:lnTo>
                    <a:lnTo>
                      <a:pt x="1948" y="2533"/>
                    </a:lnTo>
                    <a:lnTo>
                      <a:pt x="1980" y="2515"/>
                    </a:lnTo>
                    <a:lnTo>
                      <a:pt x="2012" y="2500"/>
                    </a:lnTo>
                    <a:lnTo>
                      <a:pt x="2042" y="2486"/>
                    </a:lnTo>
                    <a:lnTo>
                      <a:pt x="2070" y="2475"/>
                    </a:lnTo>
                    <a:lnTo>
                      <a:pt x="2083" y="2471"/>
                    </a:lnTo>
                    <a:lnTo>
                      <a:pt x="2096" y="2468"/>
                    </a:lnTo>
                    <a:lnTo>
                      <a:pt x="2108" y="2464"/>
                    </a:lnTo>
                    <a:lnTo>
                      <a:pt x="2118" y="2463"/>
                    </a:lnTo>
                    <a:lnTo>
                      <a:pt x="2124" y="2502"/>
                    </a:lnTo>
                    <a:lnTo>
                      <a:pt x="2103" y="2506"/>
                    </a:lnTo>
                    <a:lnTo>
                      <a:pt x="2080" y="2514"/>
                    </a:lnTo>
                    <a:lnTo>
                      <a:pt x="2054" y="2523"/>
                    </a:lnTo>
                    <a:lnTo>
                      <a:pt x="2026" y="2536"/>
                    </a:lnTo>
                    <a:lnTo>
                      <a:pt x="1996" y="2551"/>
                    </a:lnTo>
                    <a:lnTo>
                      <a:pt x="1965" y="2567"/>
                    </a:lnTo>
                    <a:lnTo>
                      <a:pt x="1934" y="2586"/>
                    </a:lnTo>
                    <a:lnTo>
                      <a:pt x="1903" y="2605"/>
                    </a:lnTo>
                    <a:lnTo>
                      <a:pt x="1881" y="2573"/>
                    </a:lnTo>
                    <a:close/>
                    <a:moveTo>
                      <a:pt x="2137" y="2471"/>
                    </a:moveTo>
                    <a:lnTo>
                      <a:pt x="2156" y="2498"/>
                    </a:lnTo>
                    <a:lnTo>
                      <a:pt x="2124" y="2502"/>
                    </a:lnTo>
                    <a:lnTo>
                      <a:pt x="2121" y="2483"/>
                    </a:lnTo>
                    <a:lnTo>
                      <a:pt x="2137" y="2471"/>
                    </a:lnTo>
                    <a:close/>
                    <a:moveTo>
                      <a:pt x="2106" y="2494"/>
                    </a:moveTo>
                    <a:lnTo>
                      <a:pt x="2051" y="2420"/>
                    </a:lnTo>
                    <a:lnTo>
                      <a:pt x="2083" y="2397"/>
                    </a:lnTo>
                    <a:lnTo>
                      <a:pt x="2137" y="2471"/>
                    </a:lnTo>
                    <a:lnTo>
                      <a:pt x="2106" y="2494"/>
                    </a:lnTo>
                    <a:close/>
                    <a:moveTo>
                      <a:pt x="2051" y="2420"/>
                    </a:moveTo>
                    <a:lnTo>
                      <a:pt x="2051" y="2419"/>
                    </a:lnTo>
                    <a:lnTo>
                      <a:pt x="2051" y="2419"/>
                    </a:lnTo>
                    <a:lnTo>
                      <a:pt x="2067" y="2409"/>
                    </a:lnTo>
                    <a:lnTo>
                      <a:pt x="2051" y="2420"/>
                    </a:lnTo>
                    <a:close/>
                    <a:moveTo>
                      <a:pt x="2051" y="2419"/>
                    </a:moveTo>
                    <a:lnTo>
                      <a:pt x="2046" y="2414"/>
                    </a:lnTo>
                    <a:lnTo>
                      <a:pt x="2039" y="2410"/>
                    </a:lnTo>
                    <a:lnTo>
                      <a:pt x="2031" y="2405"/>
                    </a:lnTo>
                    <a:lnTo>
                      <a:pt x="2021" y="2402"/>
                    </a:lnTo>
                    <a:lnTo>
                      <a:pt x="2034" y="2365"/>
                    </a:lnTo>
                    <a:lnTo>
                      <a:pt x="2049" y="2371"/>
                    </a:lnTo>
                    <a:lnTo>
                      <a:pt x="2063" y="2378"/>
                    </a:lnTo>
                    <a:lnTo>
                      <a:pt x="2068" y="2381"/>
                    </a:lnTo>
                    <a:lnTo>
                      <a:pt x="2073" y="2386"/>
                    </a:lnTo>
                    <a:lnTo>
                      <a:pt x="2079" y="2392"/>
                    </a:lnTo>
                    <a:lnTo>
                      <a:pt x="2084" y="2399"/>
                    </a:lnTo>
                    <a:lnTo>
                      <a:pt x="2051" y="2419"/>
                    </a:lnTo>
                    <a:close/>
                    <a:moveTo>
                      <a:pt x="2021" y="2402"/>
                    </a:moveTo>
                    <a:lnTo>
                      <a:pt x="2007" y="2397"/>
                    </a:lnTo>
                    <a:lnTo>
                      <a:pt x="1992" y="2390"/>
                    </a:lnTo>
                    <a:lnTo>
                      <a:pt x="1975" y="2382"/>
                    </a:lnTo>
                    <a:lnTo>
                      <a:pt x="1955" y="2370"/>
                    </a:lnTo>
                    <a:lnTo>
                      <a:pt x="1945" y="2364"/>
                    </a:lnTo>
                    <a:lnTo>
                      <a:pt x="1934" y="2355"/>
                    </a:lnTo>
                    <a:lnTo>
                      <a:pt x="1922" y="2347"/>
                    </a:lnTo>
                    <a:lnTo>
                      <a:pt x="1910" y="2336"/>
                    </a:lnTo>
                    <a:lnTo>
                      <a:pt x="1898" y="2324"/>
                    </a:lnTo>
                    <a:lnTo>
                      <a:pt x="1885" y="2311"/>
                    </a:lnTo>
                    <a:lnTo>
                      <a:pt x="1871" y="2296"/>
                    </a:lnTo>
                    <a:lnTo>
                      <a:pt x="1856" y="2280"/>
                    </a:lnTo>
                    <a:lnTo>
                      <a:pt x="1886" y="2254"/>
                    </a:lnTo>
                    <a:lnTo>
                      <a:pt x="1899" y="2269"/>
                    </a:lnTo>
                    <a:lnTo>
                      <a:pt x="1912" y="2282"/>
                    </a:lnTo>
                    <a:lnTo>
                      <a:pt x="1923" y="2294"/>
                    </a:lnTo>
                    <a:lnTo>
                      <a:pt x="1935" y="2305"/>
                    </a:lnTo>
                    <a:lnTo>
                      <a:pt x="1957" y="2323"/>
                    </a:lnTo>
                    <a:lnTo>
                      <a:pt x="1976" y="2337"/>
                    </a:lnTo>
                    <a:lnTo>
                      <a:pt x="1993" y="2348"/>
                    </a:lnTo>
                    <a:lnTo>
                      <a:pt x="2008" y="2355"/>
                    </a:lnTo>
                    <a:lnTo>
                      <a:pt x="2022" y="2360"/>
                    </a:lnTo>
                    <a:lnTo>
                      <a:pt x="2034" y="2365"/>
                    </a:lnTo>
                    <a:lnTo>
                      <a:pt x="2021" y="2402"/>
                    </a:lnTo>
                    <a:close/>
                    <a:moveTo>
                      <a:pt x="1856" y="2280"/>
                    </a:moveTo>
                    <a:lnTo>
                      <a:pt x="1834" y="2253"/>
                    </a:lnTo>
                    <a:lnTo>
                      <a:pt x="1813" y="2225"/>
                    </a:lnTo>
                    <a:lnTo>
                      <a:pt x="1792" y="2199"/>
                    </a:lnTo>
                    <a:lnTo>
                      <a:pt x="1773" y="2171"/>
                    </a:lnTo>
                    <a:lnTo>
                      <a:pt x="1738" y="2116"/>
                    </a:lnTo>
                    <a:lnTo>
                      <a:pt x="1708" y="2066"/>
                    </a:lnTo>
                    <a:lnTo>
                      <a:pt x="1682" y="2023"/>
                    </a:lnTo>
                    <a:lnTo>
                      <a:pt x="1664" y="1987"/>
                    </a:lnTo>
                    <a:lnTo>
                      <a:pt x="1652" y="1965"/>
                    </a:lnTo>
                    <a:lnTo>
                      <a:pt x="1648" y="1956"/>
                    </a:lnTo>
                    <a:lnTo>
                      <a:pt x="1683" y="1940"/>
                    </a:lnTo>
                    <a:lnTo>
                      <a:pt x="1687" y="1948"/>
                    </a:lnTo>
                    <a:lnTo>
                      <a:pt x="1698" y="1970"/>
                    </a:lnTo>
                    <a:lnTo>
                      <a:pt x="1716" y="2003"/>
                    </a:lnTo>
                    <a:lnTo>
                      <a:pt x="1741" y="2046"/>
                    </a:lnTo>
                    <a:lnTo>
                      <a:pt x="1771" y="2096"/>
                    </a:lnTo>
                    <a:lnTo>
                      <a:pt x="1805" y="2148"/>
                    </a:lnTo>
                    <a:lnTo>
                      <a:pt x="1825" y="2175"/>
                    </a:lnTo>
                    <a:lnTo>
                      <a:pt x="1844" y="2202"/>
                    </a:lnTo>
                    <a:lnTo>
                      <a:pt x="1864" y="2229"/>
                    </a:lnTo>
                    <a:lnTo>
                      <a:pt x="1886" y="2254"/>
                    </a:lnTo>
                    <a:lnTo>
                      <a:pt x="1856" y="2280"/>
                    </a:lnTo>
                    <a:close/>
                    <a:moveTo>
                      <a:pt x="1673" y="1931"/>
                    </a:moveTo>
                    <a:lnTo>
                      <a:pt x="1680" y="1934"/>
                    </a:lnTo>
                    <a:lnTo>
                      <a:pt x="1683" y="1940"/>
                    </a:lnTo>
                    <a:lnTo>
                      <a:pt x="1665" y="1949"/>
                    </a:lnTo>
                    <a:lnTo>
                      <a:pt x="1673" y="1931"/>
                    </a:lnTo>
                    <a:close/>
                    <a:moveTo>
                      <a:pt x="1657" y="1966"/>
                    </a:moveTo>
                    <a:lnTo>
                      <a:pt x="1471" y="1883"/>
                    </a:lnTo>
                    <a:lnTo>
                      <a:pt x="1487" y="1847"/>
                    </a:lnTo>
                    <a:lnTo>
                      <a:pt x="1673" y="1931"/>
                    </a:lnTo>
                    <a:lnTo>
                      <a:pt x="1657" y="1966"/>
                    </a:lnTo>
                    <a:close/>
                    <a:moveTo>
                      <a:pt x="1471" y="1883"/>
                    </a:moveTo>
                    <a:lnTo>
                      <a:pt x="1433" y="1866"/>
                    </a:lnTo>
                    <a:lnTo>
                      <a:pt x="1471" y="1848"/>
                    </a:lnTo>
                    <a:lnTo>
                      <a:pt x="1479" y="1865"/>
                    </a:lnTo>
                    <a:lnTo>
                      <a:pt x="1471" y="1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Freeform 190"/>
              <p:cNvSpPr>
                <a:spLocks/>
              </p:cNvSpPr>
              <p:nvPr/>
            </p:nvSpPr>
            <p:spPr bwMode="auto">
              <a:xfrm>
                <a:off x="4868876" y="2996681"/>
                <a:ext cx="198439" cy="215899"/>
              </a:xfrm>
              <a:custGeom>
                <a:avLst/>
                <a:gdLst>
                  <a:gd name="T0" fmla="*/ 921 w 1005"/>
                  <a:gd name="T1" fmla="*/ 448 h 1085"/>
                  <a:gd name="T2" fmla="*/ 1005 w 1005"/>
                  <a:gd name="T3" fmla="*/ 204 h 1085"/>
                  <a:gd name="T4" fmla="*/ 963 w 1005"/>
                  <a:gd name="T5" fmla="*/ 44 h 1085"/>
                  <a:gd name="T6" fmla="*/ 954 w 1005"/>
                  <a:gd name="T7" fmla="*/ 31 h 1085"/>
                  <a:gd name="T8" fmla="*/ 940 w 1005"/>
                  <a:gd name="T9" fmla="*/ 21 h 1085"/>
                  <a:gd name="T10" fmla="*/ 920 w 1005"/>
                  <a:gd name="T11" fmla="*/ 12 h 1085"/>
                  <a:gd name="T12" fmla="*/ 896 w 1005"/>
                  <a:gd name="T13" fmla="*/ 5 h 1085"/>
                  <a:gd name="T14" fmla="*/ 869 w 1005"/>
                  <a:gd name="T15" fmla="*/ 1 h 1085"/>
                  <a:gd name="T16" fmla="*/ 839 w 1005"/>
                  <a:gd name="T17" fmla="*/ 0 h 1085"/>
                  <a:gd name="T18" fmla="*/ 807 w 1005"/>
                  <a:gd name="T19" fmla="*/ 0 h 1085"/>
                  <a:gd name="T20" fmla="*/ 756 w 1005"/>
                  <a:gd name="T21" fmla="*/ 5 h 1085"/>
                  <a:gd name="T22" fmla="*/ 705 w 1005"/>
                  <a:gd name="T23" fmla="*/ 15 h 1085"/>
                  <a:gd name="T24" fmla="*/ 672 w 1005"/>
                  <a:gd name="T25" fmla="*/ 25 h 1085"/>
                  <a:gd name="T26" fmla="*/ 639 w 1005"/>
                  <a:gd name="T27" fmla="*/ 36 h 1085"/>
                  <a:gd name="T28" fmla="*/ 609 w 1005"/>
                  <a:gd name="T29" fmla="*/ 48 h 1085"/>
                  <a:gd name="T30" fmla="*/ 583 w 1005"/>
                  <a:gd name="T31" fmla="*/ 64 h 1085"/>
                  <a:gd name="T32" fmla="*/ 559 w 1005"/>
                  <a:gd name="T33" fmla="*/ 82 h 1085"/>
                  <a:gd name="T34" fmla="*/ 550 w 1005"/>
                  <a:gd name="T35" fmla="*/ 111 h 1085"/>
                  <a:gd name="T36" fmla="*/ 558 w 1005"/>
                  <a:gd name="T37" fmla="*/ 147 h 1085"/>
                  <a:gd name="T38" fmla="*/ 576 w 1005"/>
                  <a:gd name="T39" fmla="*/ 195 h 1085"/>
                  <a:gd name="T40" fmla="*/ 591 w 1005"/>
                  <a:gd name="T41" fmla="*/ 241 h 1085"/>
                  <a:gd name="T42" fmla="*/ 594 w 1005"/>
                  <a:gd name="T43" fmla="*/ 264 h 1085"/>
                  <a:gd name="T44" fmla="*/ 593 w 1005"/>
                  <a:gd name="T45" fmla="*/ 280 h 1085"/>
                  <a:gd name="T46" fmla="*/ 590 w 1005"/>
                  <a:gd name="T47" fmla="*/ 296 h 1085"/>
                  <a:gd name="T48" fmla="*/ 584 w 1005"/>
                  <a:gd name="T49" fmla="*/ 313 h 1085"/>
                  <a:gd name="T50" fmla="*/ 573 w 1005"/>
                  <a:gd name="T51" fmla="*/ 331 h 1085"/>
                  <a:gd name="T52" fmla="*/ 558 w 1005"/>
                  <a:gd name="T53" fmla="*/ 351 h 1085"/>
                  <a:gd name="T54" fmla="*/ 436 w 1005"/>
                  <a:gd name="T55" fmla="*/ 360 h 1085"/>
                  <a:gd name="T56" fmla="*/ 410 w 1005"/>
                  <a:gd name="T57" fmla="*/ 322 h 1085"/>
                  <a:gd name="T58" fmla="*/ 402 w 1005"/>
                  <a:gd name="T59" fmla="*/ 278 h 1085"/>
                  <a:gd name="T60" fmla="*/ 392 w 1005"/>
                  <a:gd name="T61" fmla="*/ 228 h 1085"/>
                  <a:gd name="T62" fmla="*/ 383 w 1005"/>
                  <a:gd name="T63" fmla="*/ 187 h 1085"/>
                  <a:gd name="T64" fmla="*/ 372 w 1005"/>
                  <a:gd name="T65" fmla="*/ 194 h 1085"/>
                  <a:gd name="T66" fmla="*/ 354 w 1005"/>
                  <a:gd name="T67" fmla="*/ 237 h 1085"/>
                  <a:gd name="T68" fmla="*/ 328 w 1005"/>
                  <a:gd name="T69" fmla="*/ 309 h 1085"/>
                  <a:gd name="T70" fmla="*/ 300 w 1005"/>
                  <a:gd name="T71" fmla="*/ 385 h 1085"/>
                  <a:gd name="T72" fmla="*/ 276 w 1005"/>
                  <a:gd name="T73" fmla="*/ 434 h 1085"/>
                  <a:gd name="T74" fmla="*/ 248 w 1005"/>
                  <a:gd name="T75" fmla="*/ 484 h 1085"/>
                  <a:gd name="T76" fmla="*/ 215 w 1005"/>
                  <a:gd name="T77" fmla="*/ 530 h 1085"/>
                  <a:gd name="T78" fmla="*/ 172 w 1005"/>
                  <a:gd name="T79" fmla="*/ 572 h 1085"/>
                  <a:gd name="T80" fmla="*/ 111 w 1005"/>
                  <a:gd name="T81" fmla="*/ 618 h 1085"/>
                  <a:gd name="T82" fmla="*/ 63 w 1005"/>
                  <a:gd name="T83" fmla="*/ 657 h 1085"/>
                  <a:gd name="T84" fmla="*/ 35 w 1005"/>
                  <a:gd name="T85" fmla="*/ 685 h 1085"/>
                  <a:gd name="T86" fmla="*/ 13 w 1005"/>
                  <a:gd name="T87" fmla="*/ 713 h 1085"/>
                  <a:gd name="T88" fmla="*/ 4 w 1005"/>
                  <a:gd name="T89" fmla="*/ 736 h 1085"/>
                  <a:gd name="T90" fmla="*/ 0 w 1005"/>
                  <a:gd name="T91" fmla="*/ 749 h 1085"/>
                  <a:gd name="T92" fmla="*/ 108 w 1005"/>
                  <a:gd name="T93" fmla="*/ 801 h 1085"/>
                  <a:gd name="T94" fmla="*/ 563 w 1005"/>
                  <a:gd name="T95" fmla="*/ 904 h 1085"/>
                  <a:gd name="T96" fmla="*/ 571 w 1005"/>
                  <a:gd name="T97" fmla="*/ 1045 h 1085"/>
                  <a:gd name="T98" fmla="*/ 615 w 1005"/>
                  <a:gd name="T99" fmla="*/ 1058 h 1085"/>
                  <a:gd name="T100" fmla="*/ 632 w 1005"/>
                  <a:gd name="T101" fmla="*/ 1070 h 1085"/>
                  <a:gd name="T102" fmla="*/ 643 w 1005"/>
                  <a:gd name="T103" fmla="*/ 1080 h 1085"/>
                  <a:gd name="T104" fmla="*/ 647 w 1005"/>
                  <a:gd name="T105" fmla="*/ 659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5" h="1085">
                    <a:moveTo>
                      <a:pt x="647" y="659"/>
                    </a:moveTo>
                    <a:lnTo>
                      <a:pt x="921" y="448"/>
                    </a:lnTo>
                    <a:lnTo>
                      <a:pt x="872" y="360"/>
                    </a:lnTo>
                    <a:lnTo>
                      <a:pt x="1005" y="204"/>
                    </a:lnTo>
                    <a:lnTo>
                      <a:pt x="965" y="52"/>
                    </a:lnTo>
                    <a:lnTo>
                      <a:pt x="963" y="44"/>
                    </a:lnTo>
                    <a:lnTo>
                      <a:pt x="959" y="38"/>
                    </a:lnTo>
                    <a:lnTo>
                      <a:pt x="954" y="31"/>
                    </a:lnTo>
                    <a:lnTo>
                      <a:pt x="947" y="25"/>
                    </a:lnTo>
                    <a:lnTo>
                      <a:pt x="940" y="21"/>
                    </a:lnTo>
                    <a:lnTo>
                      <a:pt x="930" y="15"/>
                    </a:lnTo>
                    <a:lnTo>
                      <a:pt x="920" y="12"/>
                    </a:lnTo>
                    <a:lnTo>
                      <a:pt x="909" y="9"/>
                    </a:lnTo>
                    <a:lnTo>
                      <a:pt x="896" y="5"/>
                    </a:lnTo>
                    <a:lnTo>
                      <a:pt x="883" y="3"/>
                    </a:lnTo>
                    <a:lnTo>
                      <a:pt x="869" y="1"/>
                    </a:lnTo>
                    <a:lnTo>
                      <a:pt x="854" y="0"/>
                    </a:lnTo>
                    <a:lnTo>
                      <a:pt x="839" y="0"/>
                    </a:lnTo>
                    <a:lnTo>
                      <a:pt x="823" y="0"/>
                    </a:lnTo>
                    <a:lnTo>
                      <a:pt x="807" y="0"/>
                    </a:lnTo>
                    <a:lnTo>
                      <a:pt x="791" y="1"/>
                    </a:lnTo>
                    <a:lnTo>
                      <a:pt x="756" y="5"/>
                    </a:lnTo>
                    <a:lnTo>
                      <a:pt x="722" y="11"/>
                    </a:lnTo>
                    <a:lnTo>
                      <a:pt x="705" y="15"/>
                    </a:lnTo>
                    <a:lnTo>
                      <a:pt x="688" y="19"/>
                    </a:lnTo>
                    <a:lnTo>
                      <a:pt x="672" y="25"/>
                    </a:lnTo>
                    <a:lnTo>
                      <a:pt x="656" y="30"/>
                    </a:lnTo>
                    <a:lnTo>
                      <a:pt x="639" y="36"/>
                    </a:lnTo>
                    <a:lnTo>
                      <a:pt x="624" y="42"/>
                    </a:lnTo>
                    <a:lnTo>
                      <a:pt x="609" y="48"/>
                    </a:lnTo>
                    <a:lnTo>
                      <a:pt x="595" y="56"/>
                    </a:lnTo>
                    <a:lnTo>
                      <a:pt x="583" y="64"/>
                    </a:lnTo>
                    <a:lnTo>
                      <a:pt x="571" y="73"/>
                    </a:lnTo>
                    <a:lnTo>
                      <a:pt x="559" y="82"/>
                    </a:lnTo>
                    <a:lnTo>
                      <a:pt x="549" y="91"/>
                    </a:lnTo>
                    <a:lnTo>
                      <a:pt x="550" y="111"/>
                    </a:lnTo>
                    <a:lnTo>
                      <a:pt x="553" y="129"/>
                    </a:lnTo>
                    <a:lnTo>
                      <a:pt x="558" y="147"/>
                    </a:lnTo>
                    <a:lnTo>
                      <a:pt x="563" y="163"/>
                    </a:lnTo>
                    <a:lnTo>
                      <a:pt x="576" y="195"/>
                    </a:lnTo>
                    <a:lnTo>
                      <a:pt x="588" y="225"/>
                    </a:lnTo>
                    <a:lnTo>
                      <a:pt x="591" y="241"/>
                    </a:lnTo>
                    <a:lnTo>
                      <a:pt x="594" y="256"/>
                    </a:lnTo>
                    <a:lnTo>
                      <a:pt x="594" y="264"/>
                    </a:lnTo>
                    <a:lnTo>
                      <a:pt x="594" y="271"/>
                    </a:lnTo>
                    <a:lnTo>
                      <a:pt x="593" y="280"/>
                    </a:lnTo>
                    <a:lnTo>
                      <a:pt x="592" y="287"/>
                    </a:lnTo>
                    <a:lnTo>
                      <a:pt x="590" y="296"/>
                    </a:lnTo>
                    <a:lnTo>
                      <a:pt x="587" y="305"/>
                    </a:lnTo>
                    <a:lnTo>
                      <a:pt x="584" y="313"/>
                    </a:lnTo>
                    <a:lnTo>
                      <a:pt x="578" y="323"/>
                    </a:lnTo>
                    <a:lnTo>
                      <a:pt x="573" y="331"/>
                    </a:lnTo>
                    <a:lnTo>
                      <a:pt x="565" y="341"/>
                    </a:lnTo>
                    <a:lnTo>
                      <a:pt x="558" y="351"/>
                    </a:lnTo>
                    <a:lnTo>
                      <a:pt x="549" y="360"/>
                    </a:lnTo>
                    <a:lnTo>
                      <a:pt x="436" y="360"/>
                    </a:lnTo>
                    <a:lnTo>
                      <a:pt x="412" y="336"/>
                    </a:lnTo>
                    <a:lnTo>
                      <a:pt x="410" y="322"/>
                    </a:lnTo>
                    <a:lnTo>
                      <a:pt x="407" y="301"/>
                    </a:lnTo>
                    <a:lnTo>
                      <a:pt x="402" y="278"/>
                    </a:lnTo>
                    <a:lnTo>
                      <a:pt x="397" y="253"/>
                    </a:lnTo>
                    <a:lnTo>
                      <a:pt x="392" y="228"/>
                    </a:lnTo>
                    <a:lnTo>
                      <a:pt x="386" y="206"/>
                    </a:lnTo>
                    <a:lnTo>
                      <a:pt x="383" y="187"/>
                    </a:lnTo>
                    <a:lnTo>
                      <a:pt x="382" y="174"/>
                    </a:lnTo>
                    <a:lnTo>
                      <a:pt x="372" y="194"/>
                    </a:lnTo>
                    <a:lnTo>
                      <a:pt x="363" y="216"/>
                    </a:lnTo>
                    <a:lnTo>
                      <a:pt x="354" y="237"/>
                    </a:lnTo>
                    <a:lnTo>
                      <a:pt x="346" y="261"/>
                    </a:lnTo>
                    <a:lnTo>
                      <a:pt x="328" y="309"/>
                    </a:lnTo>
                    <a:lnTo>
                      <a:pt x="309" y="359"/>
                    </a:lnTo>
                    <a:lnTo>
                      <a:pt x="300" y="385"/>
                    </a:lnTo>
                    <a:lnTo>
                      <a:pt x="288" y="410"/>
                    </a:lnTo>
                    <a:lnTo>
                      <a:pt x="276" y="434"/>
                    </a:lnTo>
                    <a:lnTo>
                      <a:pt x="263" y="459"/>
                    </a:lnTo>
                    <a:lnTo>
                      <a:pt x="248" y="484"/>
                    </a:lnTo>
                    <a:lnTo>
                      <a:pt x="233" y="507"/>
                    </a:lnTo>
                    <a:lnTo>
                      <a:pt x="215" y="530"/>
                    </a:lnTo>
                    <a:lnTo>
                      <a:pt x="195" y="551"/>
                    </a:lnTo>
                    <a:lnTo>
                      <a:pt x="172" y="572"/>
                    </a:lnTo>
                    <a:lnTo>
                      <a:pt x="143" y="593"/>
                    </a:lnTo>
                    <a:lnTo>
                      <a:pt x="111" y="618"/>
                    </a:lnTo>
                    <a:lnTo>
                      <a:pt x="78" y="643"/>
                    </a:lnTo>
                    <a:lnTo>
                      <a:pt x="63" y="657"/>
                    </a:lnTo>
                    <a:lnTo>
                      <a:pt x="48" y="670"/>
                    </a:lnTo>
                    <a:lnTo>
                      <a:pt x="35" y="685"/>
                    </a:lnTo>
                    <a:lnTo>
                      <a:pt x="23" y="699"/>
                    </a:lnTo>
                    <a:lnTo>
                      <a:pt x="13" y="713"/>
                    </a:lnTo>
                    <a:lnTo>
                      <a:pt x="6" y="728"/>
                    </a:lnTo>
                    <a:lnTo>
                      <a:pt x="4" y="736"/>
                    </a:lnTo>
                    <a:lnTo>
                      <a:pt x="1" y="743"/>
                    </a:lnTo>
                    <a:lnTo>
                      <a:pt x="0" y="749"/>
                    </a:lnTo>
                    <a:lnTo>
                      <a:pt x="0" y="757"/>
                    </a:lnTo>
                    <a:lnTo>
                      <a:pt x="108" y="801"/>
                    </a:lnTo>
                    <a:lnTo>
                      <a:pt x="269" y="767"/>
                    </a:lnTo>
                    <a:lnTo>
                      <a:pt x="563" y="904"/>
                    </a:lnTo>
                    <a:lnTo>
                      <a:pt x="534" y="1037"/>
                    </a:lnTo>
                    <a:lnTo>
                      <a:pt x="571" y="1045"/>
                    </a:lnTo>
                    <a:lnTo>
                      <a:pt x="602" y="1054"/>
                    </a:lnTo>
                    <a:lnTo>
                      <a:pt x="615" y="1058"/>
                    </a:lnTo>
                    <a:lnTo>
                      <a:pt x="627" y="1066"/>
                    </a:lnTo>
                    <a:lnTo>
                      <a:pt x="632" y="1070"/>
                    </a:lnTo>
                    <a:lnTo>
                      <a:pt x="637" y="1074"/>
                    </a:lnTo>
                    <a:lnTo>
                      <a:pt x="643" y="1080"/>
                    </a:lnTo>
                    <a:lnTo>
                      <a:pt x="647" y="1085"/>
                    </a:lnTo>
                    <a:lnTo>
                      <a:pt x="647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Freeform 191"/>
              <p:cNvSpPr>
                <a:spLocks noEditPoints="1"/>
              </p:cNvSpPr>
              <p:nvPr/>
            </p:nvSpPr>
            <p:spPr bwMode="auto">
              <a:xfrm>
                <a:off x="4864113" y="2993505"/>
                <a:ext cx="206375" cy="228599"/>
              </a:xfrm>
              <a:custGeom>
                <a:avLst/>
                <a:gdLst>
                  <a:gd name="T0" fmla="*/ 953 w 1040"/>
                  <a:gd name="T1" fmla="*/ 458 h 1156"/>
                  <a:gd name="T2" fmla="*/ 874 w 1040"/>
                  <a:gd name="T3" fmla="*/ 386 h 1156"/>
                  <a:gd name="T4" fmla="*/ 876 w 1040"/>
                  <a:gd name="T5" fmla="*/ 367 h 1156"/>
                  <a:gd name="T6" fmla="*/ 902 w 1040"/>
                  <a:gd name="T7" fmla="*/ 388 h 1156"/>
                  <a:gd name="T8" fmla="*/ 1038 w 1040"/>
                  <a:gd name="T9" fmla="*/ 217 h 1156"/>
                  <a:gd name="T10" fmla="*/ 966 w 1040"/>
                  <a:gd name="T11" fmla="*/ 73 h 1156"/>
                  <a:gd name="T12" fmla="*/ 963 w 1040"/>
                  <a:gd name="T13" fmla="*/ 65 h 1156"/>
                  <a:gd name="T14" fmla="*/ 1000 w 1040"/>
                  <a:gd name="T15" fmla="*/ 65 h 1156"/>
                  <a:gd name="T16" fmla="*/ 930 w 1040"/>
                  <a:gd name="T17" fmla="*/ 44 h 1156"/>
                  <a:gd name="T18" fmla="*/ 903 w 1040"/>
                  <a:gd name="T19" fmla="*/ 3 h 1156"/>
                  <a:gd name="T20" fmla="*/ 975 w 1040"/>
                  <a:gd name="T21" fmla="*/ 29 h 1156"/>
                  <a:gd name="T22" fmla="*/ 840 w 1040"/>
                  <a:gd name="T23" fmla="*/ 34 h 1156"/>
                  <a:gd name="T24" fmla="*/ 823 w 1040"/>
                  <a:gd name="T25" fmla="*/ 0 h 1156"/>
                  <a:gd name="T26" fmla="*/ 758 w 1040"/>
                  <a:gd name="T27" fmla="*/ 42 h 1156"/>
                  <a:gd name="T28" fmla="*/ 612 w 1040"/>
                  <a:gd name="T29" fmla="*/ 93 h 1156"/>
                  <a:gd name="T30" fmla="*/ 562 w 1040"/>
                  <a:gd name="T31" fmla="*/ 88 h 1156"/>
                  <a:gd name="T32" fmla="*/ 667 w 1040"/>
                  <a:gd name="T33" fmla="*/ 30 h 1156"/>
                  <a:gd name="T34" fmla="*/ 549 w 1040"/>
                  <a:gd name="T35" fmla="*/ 101 h 1156"/>
                  <a:gd name="T36" fmla="*/ 585 w 1040"/>
                  <a:gd name="T37" fmla="*/ 133 h 1156"/>
                  <a:gd name="T38" fmla="*/ 565 w 1040"/>
                  <a:gd name="T39" fmla="*/ 190 h 1156"/>
                  <a:gd name="T40" fmla="*/ 584 w 1040"/>
                  <a:gd name="T41" fmla="*/ 108 h 1156"/>
                  <a:gd name="T42" fmla="*/ 630 w 1040"/>
                  <a:gd name="T43" fmla="*/ 277 h 1156"/>
                  <a:gd name="T44" fmla="*/ 610 w 1040"/>
                  <a:gd name="T45" fmla="*/ 348 h 1156"/>
                  <a:gd name="T46" fmla="*/ 572 w 1040"/>
                  <a:gd name="T47" fmla="*/ 343 h 1156"/>
                  <a:gd name="T48" fmla="*/ 593 w 1040"/>
                  <a:gd name="T49" fmla="*/ 284 h 1156"/>
                  <a:gd name="T50" fmla="*/ 575 w 1040"/>
                  <a:gd name="T51" fmla="*/ 213 h 1156"/>
                  <a:gd name="T52" fmla="*/ 578 w 1040"/>
                  <a:gd name="T53" fmla="*/ 389 h 1156"/>
                  <a:gd name="T54" fmla="*/ 453 w 1040"/>
                  <a:gd name="T55" fmla="*/ 394 h 1156"/>
                  <a:gd name="T56" fmla="*/ 416 w 1040"/>
                  <a:gd name="T57" fmla="*/ 364 h 1156"/>
                  <a:gd name="T58" fmla="*/ 412 w 1040"/>
                  <a:gd name="T59" fmla="*/ 353 h 1156"/>
                  <a:gd name="T60" fmla="*/ 401 w 1040"/>
                  <a:gd name="T61" fmla="*/ 295 h 1156"/>
                  <a:gd name="T62" fmla="*/ 446 w 1040"/>
                  <a:gd name="T63" fmla="*/ 353 h 1156"/>
                  <a:gd name="T64" fmla="*/ 382 w 1040"/>
                  <a:gd name="T65" fmla="*/ 191 h 1156"/>
                  <a:gd name="T66" fmla="*/ 396 w 1040"/>
                  <a:gd name="T67" fmla="*/ 269 h 1156"/>
                  <a:gd name="T68" fmla="*/ 414 w 1040"/>
                  <a:gd name="T69" fmla="*/ 199 h 1156"/>
                  <a:gd name="T70" fmla="*/ 347 w 1040"/>
                  <a:gd name="T71" fmla="*/ 272 h 1156"/>
                  <a:gd name="T72" fmla="*/ 355 w 1040"/>
                  <a:gd name="T73" fmla="*/ 349 h 1156"/>
                  <a:gd name="T74" fmla="*/ 284 w 1040"/>
                  <a:gd name="T75" fmla="*/ 503 h 1156"/>
                  <a:gd name="T76" fmla="*/ 201 w 1040"/>
                  <a:gd name="T77" fmla="*/ 556 h 1156"/>
                  <a:gd name="T78" fmla="*/ 265 w 1040"/>
                  <a:gd name="T79" fmla="*/ 467 h 1156"/>
                  <a:gd name="T80" fmla="*/ 335 w 1040"/>
                  <a:gd name="T81" fmla="*/ 304 h 1156"/>
                  <a:gd name="T82" fmla="*/ 225 w 1040"/>
                  <a:gd name="T83" fmla="*/ 580 h 1156"/>
                  <a:gd name="T84" fmla="*/ 148 w 1040"/>
                  <a:gd name="T85" fmla="*/ 597 h 1156"/>
                  <a:gd name="T86" fmla="*/ 169 w 1040"/>
                  <a:gd name="T87" fmla="*/ 625 h 1156"/>
                  <a:gd name="T88" fmla="*/ 61 w 1040"/>
                  <a:gd name="T89" fmla="*/ 716 h 1156"/>
                  <a:gd name="T90" fmla="*/ 34 w 1040"/>
                  <a:gd name="T91" fmla="*/ 774 h 1156"/>
                  <a:gd name="T92" fmla="*/ 21 w 1040"/>
                  <a:gd name="T93" fmla="*/ 713 h 1156"/>
                  <a:gd name="T94" fmla="*/ 123 w 1040"/>
                  <a:gd name="T95" fmla="*/ 616 h 1156"/>
                  <a:gd name="T96" fmla="*/ 17 w 1040"/>
                  <a:gd name="T97" fmla="*/ 774 h 1156"/>
                  <a:gd name="T98" fmla="*/ 24 w 1040"/>
                  <a:gd name="T99" fmla="*/ 758 h 1156"/>
                  <a:gd name="T100" fmla="*/ 121 w 1040"/>
                  <a:gd name="T101" fmla="*/ 802 h 1156"/>
                  <a:gd name="T102" fmla="*/ 289 w 1040"/>
                  <a:gd name="T103" fmla="*/ 766 h 1156"/>
                  <a:gd name="T104" fmla="*/ 573 w 1040"/>
                  <a:gd name="T105" fmla="*/ 937 h 1156"/>
                  <a:gd name="T106" fmla="*/ 580 w 1040"/>
                  <a:gd name="T107" fmla="*/ 921 h 1156"/>
                  <a:gd name="T108" fmla="*/ 597 w 1040"/>
                  <a:gd name="T109" fmla="*/ 925 h 1156"/>
                  <a:gd name="T110" fmla="*/ 556 w 1040"/>
                  <a:gd name="T111" fmla="*/ 1037 h 1156"/>
                  <a:gd name="T112" fmla="*/ 556 w 1040"/>
                  <a:gd name="T113" fmla="*/ 1072 h 1156"/>
                  <a:gd name="T114" fmla="*/ 627 w 1040"/>
                  <a:gd name="T115" fmla="*/ 1056 h 1156"/>
                  <a:gd name="T116" fmla="*/ 650 w 1040"/>
                  <a:gd name="T117" fmla="*/ 1113 h 1156"/>
                  <a:gd name="T118" fmla="*/ 579 w 1040"/>
                  <a:gd name="T119" fmla="*/ 1078 h 1156"/>
                  <a:gd name="T120" fmla="*/ 681 w 1040"/>
                  <a:gd name="T121" fmla="*/ 1102 h 1156"/>
                  <a:gd name="T122" fmla="*/ 647 w 1040"/>
                  <a:gd name="T123" fmla="*/ 676 h 1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0" h="1156">
                    <a:moveTo>
                      <a:pt x="653" y="662"/>
                    </a:moveTo>
                    <a:lnTo>
                      <a:pt x="928" y="452"/>
                    </a:lnTo>
                    <a:lnTo>
                      <a:pt x="948" y="479"/>
                    </a:lnTo>
                    <a:lnTo>
                      <a:pt x="675" y="689"/>
                    </a:lnTo>
                    <a:lnTo>
                      <a:pt x="653" y="662"/>
                    </a:lnTo>
                    <a:close/>
                    <a:moveTo>
                      <a:pt x="953" y="458"/>
                    </a:moveTo>
                    <a:lnTo>
                      <a:pt x="960" y="471"/>
                    </a:lnTo>
                    <a:lnTo>
                      <a:pt x="948" y="479"/>
                    </a:lnTo>
                    <a:lnTo>
                      <a:pt x="938" y="465"/>
                    </a:lnTo>
                    <a:lnTo>
                      <a:pt x="953" y="458"/>
                    </a:lnTo>
                    <a:close/>
                    <a:moveTo>
                      <a:pt x="923" y="474"/>
                    </a:moveTo>
                    <a:lnTo>
                      <a:pt x="874" y="386"/>
                    </a:lnTo>
                    <a:lnTo>
                      <a:pt x="904" y="369"/>
                    </a:lnTo>
                    <a:lnTo>
                      <a:pt x="953" y="458"/>
                    </a:lnTo>
                    <a:lnTo>
                      <a:pt x="923" y="474"/>
                    </a:lnTo>
                    <a:close/>
                    <a:moveTo>
                      <a:pt x="874" y="386"/>
                    </a:moveTo>
                    <a:lnTo>
                      <a:pt x="869" y="375"/>
                    </a:lnTo>
                    <a:lnTo>
                      <a:pt x="876" y="367"/>
                    </a:lnTo>
                    <a:lnTo>
                      <a:pt x="889" y="377"/>
                    </a:lnTo>
                    <a:lnTo>
                      <a:pt x="874" y="386"/>
                    </a:lnTo>
                    <a:close/>
                    <a:moveTo>
                      <a:pt x="876" y="367"/>
                    </a:moveTo>
                    <a:lnTo>
                      <a:pt x="1008" y="209"/>
                    </a:lnTo>
                    <a:lnTo>
                      <a:pt x="1035" y="232"/>
                    </a:lnTo>
                    <a:lnTo>
                      <a:pt x="902" y="388"/>
                    </a:lnTo>
                    <a:lnTo>
                      <a:pt x="876" y="367"/>
                    </a:lnTo>
                    <a:close/>
                    <a:moveTo>
                      <a:pt x="1038" y="217"/>
                    </a:moveTo>
                    <a:lnTo>
                      <a:pt x="1040" y="225"/>
                    </a:lnTo>
                    <a:lnTo>
                      <a:pt x="1035" y="232"/>
                    </a:lnTo>
                    <a:lnTo>
                      <a:pt x="1022" y="221"/>
                    </a:lnTo>
                    <a:lnTo>
                      <a:pt x="1038" y="217"/>
                    </a:lnTo>
                    <a:close/>
                    <a:moveTo>
                      <a:pt x="1005" y="225"/>
                    </a:moveTo>
                    <a:lnTo>
                      <a:pt x="966" y="73"/>
                    </a:lnTo>
                    <a:lnTo>
                      <a:pt x="998" y="64"/>
                    </a:lnTo>
                    <a:lnTo>
                      <a:pt x="1038" y="217"/>
                    </a:lnTo>
                    <a:lnTo>
                      <a:pt x="1005" y="225"/>
                    </a:lnTo>
                    <a:close/>
                    <a:moveTo>
                      <a:pt x="966" y="73"/>
                    </a:moveTo>
                    <a:lnTo>
                      <a:pt x="965" y="73"/>
                    </a:lnTo>
                    <a:lnTo>
                      <a:pt x="965" y="72"/>
                    </a:lnTo>
                    <a:lnTo>
                      <a:pt x="982" y="69"/>
                    </a:lnTo>
                    <a:lnTo>
                      <a:pt x="966" y="73"/>
                    </a:lnTo>
                    <a:close/>
                    <a:moveTo>
                      <a:pt x="965" y="72"/>
                    </a:moveTo>
                    <a:lnTo>
                      <a:pt x="963" y="65"/>
                    </a:lnTo>
                    <a:lnTo>
                      <a:pt x="959" y="60"/>
                    </a:lnTo>
                    <a:lnTo>
                      <a:pt x="983" y="35"/>
                    </a:lnTo>
                    <a:lnTo>
                      <a:pt x="989" y="43"/>
                    </a:lnTo>
                    <a:lnTo>
                      <a:pt x="993" y="49"/>
                    </a:lnTo>
                    <a:lnTo>
                      <a:pt x="997" y="58"/>
                    </a:lnTo>
                    <a:lnTo>
                      <a:pt x="1000" y="65"/>
                    </a:lnTo>
                    <a:lnTo>
                      <a:pt x="965" y="72"/>
                    </a:lnTo>
                    <a:close/>
                    <a:moveTo>
                      <a:pt x="959" y="60"/>
                    </a:moveTo>
                    <a:lnTo>
                      <a:pt x="953" y="56"/>
                    </a:lnTo>
                    <a:lnTo>
                      <a:pt x="947" y="51"/>
                    </a:lnTo>
                    <a:lnTo>
                      <a:pt x="938" y="47"/>
                    </a:lnTo>
                    <a:lnTo>
                      <a:pt x="930" y="44"/>
                    </a:lnTo>
                    <a:lnTo>
                      <a:pt x="919" y="41"/>
                    </a:lnTo>
                    <a:lnTo>
                      <a:pt x="908" y="39"/>
                    </a:lnTo>
                    <a:lnTo>
                      <a:pt x="897" y="36"/>
                    </a:lnTo>
                    <a:lnTo>
                      <a:pt x="884" y="35"/>
                    </a:lnTo>
                    <a:lnTo>
                      <a:pt x="887" y="1"/>
                    </a:lnTo>
                    <a:lnTo>
                      <a:pt x="903" y="3"/>
                    </a:lnTo>
                    <a:lnTo>
                      <a:pt x="917" y="5"/>
                    </a:lnTo>
                    <a:lnTo>
                      <a:pt x="931" y="9"/>
                    </a:lnTo>
                    <a:lnTo>
                      <a:pt x="944" y="13"/>
                    </a:lnTo>
                    <a:lnTo>
                      <a:pt x="956" y="17"/>
                    </a:lnTo>
                    <a:lnTo>
                      <a:pt x="966" y="22"/>
                    </a:lnTo>
                    <a:lnTo>
                      <a:pt x="975" y="29"/>
                    </a:lnTo>
                    <a:lnTo>
                      <a:pt x="983" y="35"/>
                    </a:lnTo>
                    <a:lnTo>
                      <a:pt x="959" y="60"/>
                    </a:lnTo>
                    <a:close/>
                    <a:moveTo>
                      <a:pt x="884" y="35"/>
                    </a:moveTo>
                    <a:lnTo>
                      <a:pt x="870" y="34"/>
                    </a:lnTo>
                    <a:lnTo>
                      <a:pt x="855" y="34"/>
                    </a:lnTo>
                    <a:lnTo>
                      <a:pt x="840" y="34"/>
                    </a:lnTo>
                    <a:lnTo>
                      <a:pt x="824" y="34"/>
                    </a:lnTo>
                    <a:lnTo>
                      <a:pt x="792" y="38"/>
                    </a:lnTo>
                    <a:lnTo>
                      <a:pt x="758" y="42"/>
                    </a:lnTo>
                    <a:lnTo>
                      <a:pt x="752" y="9"/>
                    </a:lnTo>
                    <a:lnTo>
                      <a:pt x="787" y="3"/>
                    </a:lnTo>
                    <a:lnTo>
                      <a:pt x="823" y="0"/>
                    </a:lnTo>
                    <a:lnTo>
                      <a:pt x="839" y="0"/>
                    </a:lnTo>
                    <a:lnTo>
                      <a:pt x="856" y="0"/>
                    </a:lnTo>
                    <a:lnTo>
                      <a:pt x="872" y="0"/>
                    </a:lnTo>
                    <a:lnTo>
                      <a:pt x="887" y="1"/>
                    </a:lnTo>
                    <a:lnTo>
                      <a:pt x="884" y="35"/>
                    </a:lnTo>
                    <a:close/>
                    <a:moveTo>
                      <a:pt x="758" y="42"/>
                    </a:moveTo>
                    <a:lnTo>
                      <a:pt x="731" y="47"/>
                    </a:lnTo>
                    <a:lnTo>
                      <a:pt x="706" y="55"/>
                    </a:lnTo>
                    <a:lnTo>
                      <a:pt x="680" y="62"/>
                    </a:lnTo>
                    <a:lnTo>
                      <a:pt x="656" y="71"/>
                    </a:lnTo>
                    <a:lnTo>
                      <a:pt x="634" y="81"/>
                    </a:lnTo>
                    <a:lnTo>
                      <a:pt x="612" y="93"/>
                    </a:lnTo>
                    <a:lnTo>
                      <a:pt x="603" y="100"/>
                    </a:lnTo>
                    <a:lnTo>
                      <a:pt x="594" y="106"/>
                    </a:lnTo>
                    <a:lnTo>
                      <a:pt x="586" y="113"/>
                    </a:lnTo>
                    <a:lnTo>
                      <a:pt x="578" y="120"/>
                    </a:lnTo>
                    <a:lnTo>
                      <a:pt x="553" y="95"/>
                    </a:lnTo>
                    <a:lnTo>
                      <a:pt x="562" y="88"/>
                    </a:lnTo>
                    <a:lnTo>
                      <a:pt x="572" y="79"/>
                    </a:lnTo>
                    <a:lnTo>
                      <a:pt x="581" y="73"/>
                    </a:lnTo>
                    <a:lnTo>
                      <a:pt x="592" y="65"/>
                    </a:lnTo>
                    <a:lnTo>
                      <a:pt x="616" y="53"/>
                    </a:lnTo>
                    <a:lnTo>
                      <a:pt x="640" y="41"/>
                    </a:lnTo>
                    <a:lnTo>
                      <a:pt x="667" y="30"/>
                    </a:lnTo>
                    <a:lnTo>
                      <a:pt x="695" y="21"/>
                    </a:lnTo>
                    <a:lnTo>
                      <a:pt x="723" y="14"/>
                    </a:lnTo>
                    <a:lnTo>
                      <a:pt x="752" y="9"/>
                    </a:lnTo>
                    <a:lnTo>
                      <a:pt x="758" y="42"/>
                    </a:lnTo>
                    <a:close/>
                    <a:moveTo>
                      <a:pt x="549" y="108"/>
                    </a:moveTo>
                    <a:lnTo>
                      <a:pt x="549" y="101"/>
                    </a:lnTo>
                    <a:lnTo>
                      <a:pt x="553" y="95"/>
                    </a:lnTo>
                    <a:lnTo>
                      <a:pt x="566" y="108"/>
                    </a:lnTo>
                    <a:lnTo>
                      <a:pt x="549" y="108"/>
                    </a:lnTo>
                    <a:close/>
                    <a:moveTo>
                      <a:pt x="584" y="108"/>
                    </a:moveTo>
                    <a:lnTo>
                      <a:pt x="584" y="121"/>
                    </a:lnTo>
                    <a:lnTo>
                      <a:pt x="585" y="133"/>
                    </a:lnTo>
                    <a:lnTo>
                      <a:pt x="588" y="145"/>
                    </a:lnTo>
                    <a:lnTo>
                      <a:pt x="591" y="156"/>
                    </a:lnTo>
                    <a:lnTo>
                      <a:pt x="599" y="179"/>
                    </a:lnTo>
                    <a:lnTo>
                      <a:pt x="607" y="200"/>
                    </a:lnTo>
                    <a:lnTo>
                      <a:pt x="575" y="213"/>
                    </a:lnTo>
                    <a:lnTo>
                      <a:pt x="565" y="190"/>
                    </a:lnTo>
                    <a:lnTo>
                      <a:pt x="557" y="165"/>
                    </a:lnTo>
                    <a:lnTo>
                      <a:pt x="553" y="151"/>
                    </a:lnTo>
                    <a:lnTo>
                      <a:pt x="551" y="137"/>
                    </a:lnTo>
                    <a:lnTo>
                      <a:pt x="549" y="123"/>
                    </a:lnTo>
                    <a:lnTo>
                      <a:pt x="549" y="108"/>
                    </a:lnTo>
                    <a:lnTo>
                      <a:pt x="584" y="108"/>
                    </a:lnTo>
                    <a:close/>
                    <a:moveTo>
                      <a:pt x="607" y="200"/>
                    </a:moveTo>
                    <a:lnTo>
                      <a:pt x="616" y="222"/>
                    </a:lnTo>
                    <a:lnTo>
                      <a:pt x="623" y="244"/>
                    </a:lnTo>
                    <a:lnTo>
                      <a:pt x="625" y="255"/>
                    </a:lnTo>
                    <a:lnTo>
                      <a:pt x="627" y="266"/>
                    </a:lnTo>
                    <a:lnTo>
                      <a:pt x="630" y="277"/>
                    </a:lnTo>
                    <a:lnTo>
                      <a:pt x="630" y="288"/>
                    </a:lnTo>
                    <a:lnTo>
                      <a:pt x="629" y="299"/>
                    </a:lnTo>
                    <a:lnTo>
                      <a:pt x="626" y="311"/>
                    </a:lnTo>
                    <a:lnTo>
                      <a:pt x="622" y="323"/>
                    </a:lnTo>
                    <a:lnTo>
                      <a:pt x="618" y="336"/>
                    </a:lnTo>
                    <a:lnTo>
                      <a:pt x="610" y="348"/>
                    </a:lnTo>
                    <a:lnTo>
                      <a:pt x="602" y="361"/>
                    </a:lnTo>
                    <a:lnTo>
                      <a:pt x="591" y="375"/>
                    </a:lnTo>
                    <a:lnTo>
                      <a:pt x="578" y="389"/>
                    </a:lnTo>
                    <a:lnTo>
                      <a:pt x="553" y="366"/>
                    </a:lnTo>
                    <a:lnTo>
                      <a:pt x="563" y="354"/>
                    </a:lnTo>
                    <a:lnTo>
                      <a:pt x="572" y="343"/>
                    </a:lnTo>
                    <a:lnTo>
                      <a:pt x="579" y="332"/>
                    </a:lnTo>
                    <a:lnTo>
                      <a:pt x="585" y="323"/>
                    </a:lnTo>
                    <a:lnTo>
                      <a:pt x="589" y="313"/>
                    </a:lnTo>
                    <a:lnTo>
                      <a:pt x="591" y="303"/>
                    </a:lnTo>
                    <a:lnTo>
                      <a:pt x="593" y="294"/>
                    </a:lnTo>
                    <a:lnTo>
                      <a:pt x="593" y="284"/>
                    </a:lnTo>
                    <a:lnTo>
                      <a:pt x="593" y="275"/>
                    </a:lnTo>
                    <a:lnTo>
                      <a:pt x="592" y="267"/>
                    </a:lnTo>
                    <a:lnTo>
                      <a:pt x="591" y="257"/>
                    </a:lnTo>
                    <a:lnTo>
                      <a:pt x="588" y="249"/>
                    </a:lnTo>
                    <a:lnTo>
                      <a:pt x="582" y="232"/>
                    </a:lnTo>
                    <a:lnTo>
                      <a:pt x="575" y="213"/>
                    </a:lnTo>
                    <a:lnTo>
                      <a:pt x="607" y="200"/>
                    </a:lnTo>
                    <a:close/>
                    <a:moveTo>
                      <a:pt x="578" y="389"/>
                    </a:moveTo>
                    <a:lnTo>
                      <a:pt x="573" y="394"/>
                    </a:lnTo>
                    <a:lnTo>
                      <a:pt x="566" y="394"/>
                    </a:lnTo>
                    <a:lnTo>
                      <a:pt x="566" y="377"/>
                    </a:lnTo>
                    <a:lnTo>
                      <a:pt x="578" y="389"/>
                    </a:lnTo>
                    <a:close/>
                    <a:moveTo>
                      <a:pt x="566" y="394"/>
                    </a:moveTo>
                    <a:lnTo>
                      <a:pt x="453" y="394"/>
                    </a:lnTo>
                    <a:lnTo>
                      <a:pt x="453" y="360"/>
                    </a:lnTo>
                    <a:lnTo>
                      <a:pt x="566" y="360"/>
                    </a:lnTo>
                    <a:lnTo>
                      <a:pt x="566" y="394"/>
                    </a:lnTo>
                    <a:close/>
                    <a:moveTo>
                      <a:pt x="453" y="394"/>
                    </a:moveTo>
                    <a:lnTo>
                      <a:pt x="446" y="394"/>
                    </a:lnTo>
                    <a:lnTo>
                      <a:pt x="441" y="389"/>
                    </a:lnTo>
                    <a:lnTo>
                      <a:pt x="453" y="377"/>
                    </a:lnTo>
                    <a:lnTo>
                      <a:pt x="453" y="394"/>
                    </a:lnTo>
                    <a:close/>
                    <a:moveTo>
                      <a:pt x="441" y="389"/>
                    </a:moveTo>
                    <a:lnTo>
                      <a:pt x="416" y="364"/>
                    </a:lnTo>
                    <a:lnTo>
                      <a:pt x="441" y="341"/>
                    </a:lnTo>
                    <a:lnTo>
                      <a:pt x="466" y="366"/>
                    </a:lnTo>
                    <a:lnTo>
                      <a:pt x="441" y="389"/>
                    </a:lnTo>
                    <a:close/>
                    <a:moveTo>
                      <a:pt x="416" y="364"/>
                    </a:moveTo>
                    <a:lnTo>
                      <a:pt x="412" y="360"/>
                    </a:lnTo>
                    <a:lnTo>
                      <a:pt x="412" y="353"/>
                    </a:lnTo>
                    <a:lnTo>
                      <a:pt x="429" y="353"/>
                    </a:lnTo>
                    <a:lnTo>
                      <a:pt x="416" y="364"/>
                    </a:lnTo>
                    <a:close/>
                    <a:moveTo>
                      <a:pt x="412" y="353"/>
                    </a:moveTo>
                    <a:lnTo>
                      <a:pt x="410" y="339"/>
                    </a:lnTo>
                    <a:lnTo>
                      <a:pt x="407" y="318"/>
                    </a:lnTo>
                    <a:lnTo>
                      <a:pt x="401" y="295"/>
                    </a:lnTo>
                    <a:lnTo>
                      <a:pt x="396" y="269"/>
                    </a:lnTo>
                    <a:lnTo>
                      <a:pt x="430" y="262"/>
                    </a:lnTo>
                    <a:lnTo>
                      <a:pt x="436" y="289"/>
                    </a:lnTo>
                    <a:lnTo>
                      <a:pt x="441" y="314"/>
                    </a:lnTo>
                    <a:lnTo>
                      <a:pt x="444" y="337"/>
                    </a:lnTo>
                    <a:lnTo>
                      <a:pt x="446" y="353"/>
                    </a:lnTo>
                    <a:lnTo>
                      <a:pt x="412" y="353"/>
                    </a:lnTo>
                    <a:close/>
                    <a:moveTo>
                      <a:pt x="396" y="269"/>
                    </a:moveTo>
                    <a:lnTo>
                      <a:pt x="390" y="245"/>
                    </a:lnTo>
                    <a:lnTo>
                      <a:pt x="386" y="223"/>
                    </a:lnTo>
                    <a:lnTo>
                      <a:pt x="383" y="205"/>
                    </a:lnTo>
                    <a:lnTo>
                      <a:pt x="382" y="191"/>
                    </a:lnTo>
                    <a:lnTo>
                      <a:pt x="416" y="191"/>
                    </a:lnTo>
                    <a:lnTo>
                      <a:pt x="417" y="203"/>
                    </a:lnTo>
                    <a:lnTo>
                      <a:pt x="421" y="219"/>
                    </a:lnTo>
                    <a:lnTo>
                      <a:pt x="425" y="239"/>
                    </a:lnTo>
                    <a:lnTo>
                      <a:pt x="430" y="262"/>
                    </a:lnTo>
                    <a:lnTo>
                      <a:pt x="396" y="269"/>
                    </a:lnTo>
                    <a:close/>
                    <a:moveTo>
                      <a:pt x="384" y="183"/>
                    </a:moveTo>
                    <a:lnTo>
                      <a:pt x="416" y="121"/>
                    </a:lnTo>
                    <a:lnTo>
                      <a:pt x="416" y="191"/>
                    </a:lnTo>
                    <a:lnTo>
                      <a:pt x="399" y="191"/>
                    </a:lnTo>
                    <a:lnTo>
                      <a:pt x="384" y="183"/>
                    </a:lnTo>
                    <a:close/>
                    <a:moveTo>
                      <a:pt x="414" y="199"/>
                    </a:moveTo>
                    <a:lnTo>
                      <a:pt x="401" y="225"/>
                    </a:lnTo>
                    <a:lnTo>
                      <a:pt x="389" y="254"/>
                    </a:lnTo>
                    <a:lnTo>
                      <a:pt x="379" y="284"/>
                    </a:lnTo>
                    <a:lnTo>
                      <a:pt x="367" y="316"/>
                    </a:lnTo>
                    <a:lnTo>
                      <a:pt x="335" y="304"/>
                    </a:lnTo>
                    <a:lnTo>
                      <a:pt x="347" y="272"/>
                    </a:lnTo>
                    <a:lnTo>
                      <a:pt x="358" y="240"/>
                    </a:lnTo>
                    <a:lnTo>
                      <a:pt x="370" y="211"/>
                    </a:lnTo>
                    <a:lnTo>
                      <a:pt x="384" y="183"/>
                    </a:lnTo>
                    <a:lnTo>
                      <a:pt x="414" y="199"/>
                    </a:lnTo>
                    <a:close/>
                    <a:moveTo>
                      <a:pt x="367" y="316"/>
                    </a:moveTo>
                    <a:lnTo>
                      <a:pt x="355" y="349"/>
                    </a:lnTo>
                    <a:lnTo>
                      <a:pt x="342" y="384"/>
                    </a:lnTo>
                    <a:lnTo>
                      <a:pt x="327" y="418"/>
                    </a:lnTo>
                    <a:lnTo>
                      <a:pt x="312" y="452"/>
                    </a:lnTo>
                    <a:lnTo>
                      <a:pt x="304" y="468"/>
                    </a:lnTo>
                    <a:lnTo>
                      <a:pt x="294" y="486"/>
                    </a:lnTo>
                    <a:lnTo>
                      <a:pt x="284" y="503"/>
                    </a:lnTo>
                    <a:lnTo>
                      <a:pt x="275" y="519"/>
                    </a:lnTo>
                    <a:lnTo>
                      <a:pt x="263" y="535"/>
                    </a:lnTo>
                    <a:lnTo>
                      <a:pt x="251" y="550"/>
                    </a:lnTo>
                    <a:lnTo>
                      <a:pt x="239" y="565"/>
                    </a:lnTo>
                    <a:lnTo>
                      <a:pt x="225" y="580"/>
                    </a:lnTo>
                    <a:lnTo>
                      <a:pt x="201" y="556"/>
                    </a:lnTo>
                    <a:lnTo>
                      <a:pt x="214" y="542"/>
                    </a:lnTo>
                    <a:lnTo>
                      <a:pt x="225" y="528"/>
                    </a:lnTo>
                    <a:lnTo>
                      <a:pt x="236" y="513"/>
                    </a:lnTo>
                    <a:lnTo>
                      <a:pt x="247" y="498"/>
                    </a:lnTo>
                    <a:lnTo>
                      <a:pt x="256" y="483"/>
                    </a:lnTo>
                    <a:lnTo>
                      <a:pt x="265" y="467"/>
                    </a:lnTo>
                    <a:lnTo>
                      <a:pt x="274" y="451"/>
                    </a:lnTo>
                    <a:lnTo>
                      <a:pt x="282" y="435"/>
                    </a:lnTo>
                    <a:lnTo>
                      <a:pt x="297" y="402"/>
                    </a:lnTo>
                    <a:lnTo>
                      <a:pt x="310" y="370"/>
                    </a:lnTo>
                    <a:lnTo>
                      <a:pt x="323" y="337"/>
                    </a:lnTo>
                    <a:lnTo>
                      <a:pt x="335" y="304"/>
                    </a:lnTo>
                    <a:lnTo>
                      <a:pt x="367" y="316"/>
                    </a:lnTo>
                    <a:close/>
                    <a:moveTo>
                      <a:pt x="225" y="580"/>
                    </a:moveTo>
                    <a:lnTo>
                      <a:pt x="224" y="581"/>
                    </a:lnTo>
                    <a:lnTo>
                      <a:pt x="224" y="581"/>
                    </a:lnTo>
                    <a:lnTo>
                      <a:pt x="212" y="568"/>
                    </a:lnTo>
                    <a:lnTo>
                      <a:pt x="225" y="580"/>
                    </a:lnTo>
                    <a:close/>
                    <a:moveTo>
                      <a:pt x="224" y="581"/>
                    </a:moveTo>
                    <a:lnTo>
                      <a:pt x="212" y="591"/>
                    </a:lnTo>
                    <a:lnTo>
                      <a:pt x="200" y="601"/>
                    </a:lnTo>
                    <a:lnTo>
                      <a:pt x="185" y="613"/>
                    </a:lnTo>
                    <a:lnTo>
                      <a:pt x="169" y="625"/>
                    </a:lnTo>
                    <a:lnTo>
                      <a:pt x="148" y="597"/>
                    </a:lnTo>
                    <a:lnTo>
                      <a:pt x="163" y="586"/>
                    </a:lnTo>
                    <a:lnTo>
                      <a:pt x="178" y="576"/>
                    </a:lnTo>
                    <a:lnTo>
                      <a:pt x="190" y="565"/>
                    </a:lnTo>
                    <a:lnTo>
                      <a:pt x="202" y="555"/>
                    </a:lnTo>
                    <a:lnTo>
                      <a:pt x="224" y="581"/>
                    </a:lnTo>
                    <a:close/>
                    <a:moveTo>
                      <a:pt x="169" y="625"/>
                    </a:moveTo>
                    <a:lnTo>
                      <a:pt x="146" y="642"/>
                    </a:lnTo>
                    <a:lnTo>
                      <a:pt x="122" y="659"/>
                    </a:lnTo>
                    <a:lnTo>
                      <a:pt x="100" y="679"/>
                    </a:lnTo>
                    <a:lnTo>
                      <a:pt x="80" y="697"/>
                    </a:lnTo>
                    <a:lnTo>
                      <a:pt x="70" y="706"/>
                    </a:lnTo>
                    <a:lnTo>
                      <a:pt x="61" y="716"/>
                    </a:lnTo>
                    <a:lnTo>
                      <a:pt x="54" y="727"/>
                    </a:lnTo>
                    <a:lnTo>
                      <a:pt x="46" y="736"/>
                    </a:lnTo>
                    <a:lnTo>
                      <a:pt x="41" y="746"/>
                    </a:lnTo>
                    <a:lnTo>
                      <a:pt x="38" y="756"/>
                    </a:lnTo>
                    <a:lnTo>
                      <a:pt x="34" y="764"/>
                    </a:lnTo>
                    <a:lnTo>
                      <a:pt x="34" y="774"/>
                    </a:lnTo>
                    <a:lnTo>
                      <a:pt x="0" y="774"/>
                    </a:lnTo>
                    <a:lnTo>
                      <a:pt x="1" y="762"/>
                    </a:lnTo>
                    <a:lnTo>
                      <a:pt x="3" y="749"/>
                    </a:lnTo>
                    <a:lnTo>
                      <a:pt x="8" y="738"/>
                    </a:lnTo>
                    <a:lnTo>
                      <a:pt x="14" y="725"/>
                    </a:lnTo>
                    <a:lnTo>
                      <a:pt x="21" y="713"/>
                    </a:lnTo>
                    <a:lnTo>
                      <a:pt x="29" y="701"/>
                    </a:lnTo>
                    <a:lnTo>
                      <a:pt x="39" y="690"/>
                    </a:lnTo>
                    <a:lnTo>
                      <a:pt x="50" y="679"/>
                    </a:lnTo>
                    <a:lnTo>
                      <a:pt x="72" y="657"/>
                    </a:lnTo>
                    <a:lnTo>
                      <a:pt x="98" y="636"/>
                    </a:lnTo>
                    <a:lnTo>
                      <a:pt x="123" y="616"/>
                    </a:lnTo>
                    <a:lnTo>
                      <a:pt x="148" y="597"/>
                    </a:lnTo>
                    <a:lnTo>
                      <a:pt x="169" y="625"/>
                    </a:lnTo>
                    <a:close/>
                    <a:moveTo>
                      <a:pt x="11" y="790"/>
                    </a:moveTo>
                    <a:lnTo>
                      <a:pt x="0" y="786"/>
                    </a:lnTo>
                    <a:lnTo>
                      <a:pt x="0" y="774"/>
                    </a:lnTo>
                    <a:lnTo>
                      <a:pt x="17" y="774"/>
                    </a:lnTo>
                    <a:lnTo>
                      <a:pt x="11" y="790"/>
                    </a:lnTo>
                    <a:close/>
                    <a:moveTo>
                      <a:pt x="24" y="758"/>
                    </a:moveTo>
                    <a:lnTo>
                      <a:pt x="131" y="803"/>
                    </a:lnTo>
                    <a:lnTo>
                      <a:pt x="118" y="834"/>
                    </a:lnTo>
                    <a:lnTo>
                      <a:pt x="11" y="790"/>
                    </a:lnTo>
                    <a:lnTo>
                      <a:pt x="24" y="758"/>
                    </a:lnTo>
                    <a:close/>
                    <a:moveTo>
                      <a:pt x="129" y="835"/>
                    </a:moveTo>
                    <a:lnTo>
                      <a:pt x="123" y="836"/>
                    </a:lnTo>
                    <a:lnTo>
                      <a:pt x="118" y="834"/>
                    </a:lnTo>
                    <a:lnTo>
                      <a:pt x="125" y="818"/>
                    </a:lnTo>
                    <a:lnTo>
                      <a:pt x="129" y="835"/>
                    </a:lnTo>
                    <a:close/>
                    <a:moveTo>
                      <a:pt x="121" y="802"/>
                    </a:moveTo>
                    <a:lnTo>
                      <a:pt x="283" y="768"/>
                    </a:lnTo>
                    <a:lnTo>
                      <a:pt x="290" y="801"/>
                    </a:lnTo>
                    <a:lnTo>
                      <a:pt x="129" y="835"/>
                    </a:lnTo>
                    <a:lnTo>
                      <a:pt x="121" y="802"/>
                    </a:lnTo>
                    <a:close/>
                    <a:moveTo>
                      <a:pt x="283" y="768"/>
                    </a:moveTo>
                    <a:lnTo>
                      <a:pt x="289" y="766"/>
                    </a:lnTo>
                    <a:lnTo>
                      <a:pt x="294" y="769"/>
                    </a:lnTo>
                    <a:lnTo>
                      <a:pt x="286" y="784"/>
                    </a:lnTo>
                    <a:lnTo>
                      <a:pt x="283" y="768"/>
                    </a:lnTo>
                    <a:close/>
                    <a:moveTo>
                      <a:pt x="294" y="769"/>
                    </a:moveTo>
                    <a:lnTo>
                      <a:pt x="588" y="906"/>
                    </a:lnTo>
                    <a:lnTo>
                      <a:pt x="573" y="937"/>
                    </a:lnTo>
                    <a:lnTo>
                      <a:pt x="279" y="800"/>
                    </a:lnTo>
                    <a:lnTo>
                      <a:pt x="294" y="769"/>
                    </a:lnTo>
                    <a:close/>
                    <a:moveTo>
                      <a:pt x="588" y="906"/>
                    </a:moveTo>
                    <a:lnTo>
                      <a:pt x="601" y="911"/>
                    </a:lnTo>
                    <a:lnTo>
                      <a:pt x="597" y="925"/>
                    </a:lnTo>
                    <a:lnTo>
                      <a:pt x="580" y="921"/>
                    </a:lnTo>
                    <a:lnTo>
                      <a:pt x="588" y="906"/>
                    </a:lnTo>
                    <a:close/>
                    <a:moveTo>
                      <a:pt x="597" y="925"/>
                    </a:moveTo>
                    <a:lnTo>
                      <a:pt x="567" y="1057"/>
                    </a:lnTo>
                    <a:lnTo>
                      <a:pt x="534" y="1049"/>
                    </a:lnTo>
                    <a:lnTo>
                      <a:pt x="564" y="918"/>
                    </a:lnTo>
                    <a:lnTo>
                      <a:pt x="597" y="925"/>
                    </a:lnTo>
                    <a:close/>
                    <a:moveTo>
                      <a:pt x="547" y="1070"/>
                    </a:moveTo>
                    <a:lnTo>
                      <a:pt x="531" y="1066"/>
                    </a:lnTo>
                    <a:lnTo>
                      <a:pt x="534" y="1049"/>
                    </a:lnTo>
                    <a:lnTo>
                      <a:pt x="551" y="1054"/>
                    </a:lnTo>
                    <a:lnTo>
                      <a:pt x="547" y="1070"/>
                    </a:lnTo>
                    <a:close/>
                    <a:moveTo>
                      <a:pt x="556" y="1037"/>
                    </a:moveTo>
                    <a:lnTo>
                      <a:pt x="573" y="1041"/>
                    </a:lnTo>
                    <a:lnTo>
                      <a:pt x="588" y="1045"/>
                    </a:lnTo>
                    <a:lnTo>
                      <a:pt x="579" y="1078"/>
                    </a:lnTo>
                    <a:lnTo>
                      <a:pt x="572" y="1076"/>
                    </a:lnTo>
                    <a:lnTo>
                      <a:pt x="563" y="1074"/>
                    </a:lnTo>
                    <a:lnTo>
                      <a:pt x="556" y="1072"/>
                    </a:lnTo>
                    <a:lnTo>
                      <a:pt x="547" y="1070"/>
                    </a:lnTo>
                    <a:lnTo>
                      <a:pt x="556" y="1037"/>
                    </a:lnTo>
                    <a:close/>
                    <a:moveTo>
                      <a:pt x="588" y="1045"/>
                    </a:moveTo>
                    <a:lnTo>
                      <a:pt x="602" y="1048"/>
                    </a:lnTo>
                    <a:lnTo>
                      <a:pt x="615" y="1052"/>
                    </a:lnTo>
                    <a:lnTo>
                      <a:pt x="627" y="1056"/>
                    </a:lnTo>
                    <a:lnTo>
                      <a:pt x="639" y="1060"/>
                    </a:lnTo>
                    <a:lnTo>
                      <a:pt x="650" y="1066"/>
                    </a:lnTo>
                    <a:lnTo>
                      <a:pt x="660" y="1073"/>
                    </a:lnTo>
                    <a:lnTo>
                      <a:pt x="669" y="1082"/>
                    </a:lnTo>
                    <a:lnTo>
                      <a:pt x="678" y="1092"/>
                    </a:lnTo>
                    <a:lnTo>
                      <a:pt x="650" y="1113"/>
                    </a:lnTo>
                    <a:lnTo>
                      <a:pt x="644" y="1105"/>
                    </a:lnTo>
                    <a:lnTo>
                      <a:pt x="637" y="1099"/>
                    </a:lnTo>
                    <a:lnTo>
                      <a:pt x="630" y="1094"/>
                    </a:lnTo>
                    <a:lnTo>
                      <a:pt x="621" y="1090"/>
                    </a:lnTo>
                    <a:lnTo>
                      <a:pt x="602" y="1084"/>
                    </a:lnTo>
                    <a:lnTo>
                      <a:pt x="579" y="1078"/>
                    </a:lnTo>
                    <a:lnTo>
                      <a:pt x="588" y="1045"/>
                    </a:lnTo>
                    <a:close/>
                    <a:moveTo>
                      <a:pt x="681" y="1102"/>
                    </a:moveTo>
                    <a:lnTo>
                      <a:pt x="681" y="1156"/>
                    </a:lnTo>
                    <a:lnTo>
                      <a:pt x="650" y="1113"/>
                    </a:lnTo>
                    <a:lnTo>
                      <a:pt x="664" y="1102"/>
                    </a:lnTo>
                    <a:lnTo>
                      <a:pt x="681" y="1102"/>
                    </a:lnTo>
                    <a:close/>
                    <a:moveTo>
                      <a:pt x="647" y="1102"/>
                    </a:moveTo>
                    <a:lnTo>
                      <a:pt x="647" y="676"/>
                    </a:lnTo>
                    <a:lnTo>
                      <a:pt x="681" y="676"/>
                    </a:lnTo>
                    <a:lnTo>
                      <a:pt x="681" y="1102"/>
                    </a:lnTo>
                    <a:lnTo>
                      <a:pt x="647" y="1102"/>
                    </a:lnTo>
                    <a:close/>
                    <a:moveTo>
                      <a:pt x="647" y="676"/>
                    </a:moveTo>
                    <a:lnTo>
                      <a:pt x="647" y="668"/>
                    </a:lnTo>
                    <a:lnTo>
                      <a:pt x="653" y="662"/>
                    </a:lnTo>
                    <a:lnTo>
                      <a:pt x="664" y="676"/>
                    </a:lnTo>
                    <a:lnTo>
                      <a:pt x="647" y="6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6" name="Freeform 192"/>
              <p:cNvSpPr>
                <a:spLocks/>
              </p:cNvSpPr>
              <p:nvPr/>
            </p:nvSpPr>
            <p:spPr bwMode="auto">
              <a:xfrm>
                <a:off x="4200537" y="2756971"/>
                <a:ext cx="239714" cy="265114"/>
              </a:xfrm>
              <a:custGeom>
                <a:avLst/>
                <a:gdLst>
                  <a:gd name="T0" fmla="*/ 846 w 1208"/>
                  <a:gd name="T1" fmla="*/ 358 h 1338"/>
                  <a:gd name="T2" fmla="*/ 913 w 1208"/>
                  <a:gd name="T3" fmla="*/ 427 h 1338"/>
                  <a:gd name="T4" fmla="*/ 966 w 1208"/>
                  <a:gd name="T5" fmla="*/ 440 h 1338"/>
                  <a:gd name="T6" fmla="*/ 1040 w 1208"/>
                  <a:gd name="T7" fmla="*/ 453 h 1338"/>
                  <a:gd name="T8" fmla="*/ 1147 w 1208"/>
                  <a:gd name="T9" fmla="*/ 594 h 1338"/>
                  <a:gd name="T10" fmla="*/ 1203 w 1208"/>
                  <a:gd name="T11" fmla="*/ 709 h 1338"/>
                  <a:gd name="T12" fmla="*/ 1202 w 1208"/>
                  <a:gd name="T13" fmla="*/ 883 h 1338"/>
                  <a:gd name="T14" fmla="*/ 1107 w 1208"/>
                  <a:gd name="T15" fmla="*/ 1095 h 1338"/>
                  <a:gd name="T16" fmla="*/ 926 w 1208"/>
                  <a:gd name="T17" fmla="*/ 1219 h 1338"/>
                  <a:gd name="T18" fmla="*/ 693 w 1208"/>
                  <a:gd name="T19" fmla="*/ 1282 h 1338"/>
                  <a:gd name="T20" fmla="*/ 318 w 1208"/>
                  <a:gd name="T21" fmla="*/ 1327 h 1338"/>
                  <a:gd name="T22" fmla="*/ 47 w 1208"/>
                  <a:gd name="T23" fmla="*/ 1242 h 1338"/>
                  <a:gd name="T24" fmla="*/ 10 w 1208"/>
                  <a:gd name="T25" fmla="*/ 1217 h 1338"/>
                  <a:gd name="T26" fmla="*/ 36 w 1208"/>
                  <a:gd name="T27" fmla="*/ 1169 h 1338"/>
                  <a:gd name="T28" fmla="*/ 74 w 1208"/>
                  <a:gd name="T29" fmla="*/ 1089 h 1338"/>
                  <a:gd name="T30" fmla="*/ 21 w 1208"/>
                  <a:gd name="T31" fmla="*/ 1032 h 1338"/>
                  <a:gd name="T32" fmla="*/ 4 w 1208"/>
                  <a:gd name="T33" fmla="*/ 990 h 1338"/>
                  <a:gd name="T34" fmla="*/ 100 w 1208"/>
                  <a:gd name="T35" fmla="*/ 962 h 1338"/>
                  <a:gd name="T36" fmla="*/ 142 w 1208"/>
                  <a:gd name="T37" fmla="*/ 939 h 1338"/>
                  <a:gd name="T38" fmla="*/ 115 w 1208"/>
                  <a:gd name="T39" fmla="*/ 914 h 1338"/>
                  <a:gd name="T40" fmla="*/ 56 w 1208"/>
                  <a:gd name="T41" fmla="*/ 878 h 1338"/>
                  <a:gd name="T42" fmla="*/ 60 w 1208"/>
                  <a:gd name="T43" fmla="*/ 821 h 1338"/>
                  <a:gd name="T44" fmla="*/ 94 w 1208"/>
                  <a:gd name="T45" fmla="*/ 804 h 1338"/>
                  <a:gd name="T46" fmla="*/ 209 w 1208"/>
                  <a:gd name="T47" fmla="*/ 843 h 1338"/>
                  <a:gd name="T48" fmla="*/ 226 w 1208"/>
                  <a:gd name="T49" fmla="*/ 840 h 1338"/>
                  <a:gd name="T50" fmla="*/ 248 w 1208"/>
                  <a:gd name="T51" fmla="*/ 787 h 1338"/>
                  <a:gd name="T52" fmla="*/ 255 w 1208"/>
                  <a:gd name="T53" fmla="*/ 713 h 1338"/>
                  <a:gd name="T54" fmla="*/ 272 w 1208"/>
                  <a:gd name="T55" fmla="*/ 723 h 1338"/>
                  <a:gd name="T56" fmla="*/ 312 w 1208"/>
                  <a:gd name="T57" fmla="*/ 774 h 1338"/>
                  <a:gd name="T58" fmla="*/ 363 w 1208"/>
                  <a:gd name="T59" fmla="*/ 782 h 1338"/>
                  <a:gd name="T60" fmla="*/ 465 w 1208"/>
                  <a:gd name="T61" fmla="*/ 744 h 1338"/>
                  <a:gd name="T62" fmla="*/ 500 w 1208"/>
                  <a:gd name="T63" fmla="*/ 695 h 1338"/>
                  <a:gd name="T64" fmla="*/ 348 w 1208"/>
                  <a:gd name="T65" fmla="*/ 678 h 1338"/>
                  <a:gd name="T66" fmla="*/ 243 w 1208"/>
                  <a:gd name="T67" fmla="*/ 627 h 1338"/>
                  <a:gd name="T68" fmla="*/ 202 w 1208"/>
                  <a:gd name="T69" fmla="*/ 578 h 1338"/>
                  <a:gd name="T70" fmla="*/ 333 w 1208"/>
                  <a:gd name="T71" fmla="*/ 527 h 1338"/>
                  <a:gd name="T72" fmla="*/ 357 w 1208"/>
                  <a:gd name="T73" fmla="*/ 497 h 1338"/>
                  <a:gd name="T74" fmla="*/ 346 w 1208"/>
                  <a:gd name="T75" fmla="*/ 454 h 1338"/>
                  <a:gd name="T76" fmla="*/ 281 w 1208"/>
                  <a:gd name="T77" fmla="*/ 327 h 1338"/>
                  <a:gd name="T78" fmla="*/ 348 w 1208"/>
                  <a:gd name="T79" fmla="*/ 268 h 1338"/>
                  <a:gd name="T80" fmla="*/ 435 w 1208"/>
                  <a:gd name="T81" fmla="*/ 252 h 1338"/>
                  <a:gd name="T82" fmla="*/ 527 w 1208"/>
                  <a:gd name="T83" fmla="*/ 267 h 1338"/>
                  <a:gd name="T84" fmla="*/ 609 w 1208"/>
                  <a:gd name="T85" fmla="*/ 302 h 1338"/>
                  <a:gd name="T86" fmla="*/ 667 w 1208"/>
                  <a:gd name="T87" fmla="*/ 348 h 1338"/>
                  <a:gd name="T88" fmla="*/ 722 w 1208"/>
                  <a:gd name="T89" fmla="*/ 327 h 1338"/>
                  <a:gd name="T90" fmla="*/ 722 w 1208"/>
                  <a:gd name="T91" fmla="*/ 187 h 1338"/>
                  <a:gd name="T92" fmla="*/ 681 w 1208"/>
                  <a:gd name="T93" fmla="*/ 178 h 1338"/>
                  <a:gd name="T94" fmla="*/ 673 w 1208"/>
                  <a:gd name="T95" fmla="*/ 141 h 1338"/>
                  <a:gd name="T96" fmla="*/ 715 w 1208"/>
                  <a:gd name="T97" fmla="*/ 139 h 1338"/>
                  <a:gd name="T98" fmla="*/ 753 w 1208"/>
                  <a:gd name="T99" fmla="*/ 127 h 1338"/>
                  <a:gd name="T100" fmla="*/ 786 w 1208"/>
                  <a:gd name="T101" fmla="*/ 77 h 1338"/>
                  <a:gd name="T102" fmla="*/ 884 w 1208"/>
                  <a:gd name="T103" fmla="*/ 21 h 1338"/>
                  <a:gd name="T104" fmla="*/ 999 w 1208"/>
                  <a:gd name="T105" fmla="*/ 0 h 1338"/>
                  <a:gd name="T106" fmla="*/ 878 w 1208"/>
                  <a:gd name="T107" fmla="*/ 244 h 1338"/>
                  <a:gd name="T108" fmla="*/ 893 w 1208"/>
                  <a:gd name="T109" fmla="*/ 257 h 1338"/>
                  <a:gd name="T110" fmla="*/ 923 w 1208"/>
                  <a:gd name="T111" fmla="*/ 268 h 1338"/>
                  <a:gd name="T112" fmla="*/ 913 w 1208"/>
                  <a:gd name="T113" fmla="*/ 299 h 1338"/>
                  <a:gd name="T114" fmla="*/ 884 w 1208"/>
                  <a:gd name="T115" fmla="*/ 303 h 1338"/>
                  <a:gd name="T116" fmla="*/ 834 w 1208"/>
                  <a:gd name="T117" fmla="*/ 291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8" h="1338">
                    <a:moveTo>
                      <a:pt x="829" y="293"/>
                    </a:moveTo>
                    <a:lnTo>
                      <a:pt x="827" y="304"/>
                    </a:lnTo>
                    <a:lnTo>
                      <a:pt x="830" y="316"/>
                    </a:lnTo>
                    <a:lnTo>
                      <a:pt x="833" y="329"/>
                    </a:lnTo>
                    <a:lnTo>
                      <a:pt x="838" y="344"/>
                    </a:lnTo>
                    <a:lnTo>
                      <a:pt x="846" y="358"/>
                    </a:lnTo>
                    <a:lnTo>
                      <a:pt x="854" y="373"/>
                    </a:lnTo>
                    <a:lnTo>
                      <a:pt x="865" y="387"/>
                    </a:lnTo>
                    <a:lnTo>
                      <a:pt x="878" y="401"/>
                    </a:lnTo>
                    <a:lnTo>
                      <a:pt x="891" y="412"/>
                    </a:lnTo>
                    <a:lnTo>
                      <a:pt x="906" y="423"/>
                    </a:lnTo>
                    <a:lnTo>
                      <a:pt x="913" y="427"/>
                    </a:lnTo>
                    <a:lnTo>
                      <a:pt x="922" y="432"/>
                    </a:lnTo>
                    <a:lnTo>
                      <a:pt x="930" y="435"/>
                    </a:lnTo>
                    <a:lnTo>
                      <a:pt x="939" y="437"/>
                    </a:lnTo>
                    <a:lnTo>
                      <a:pt x="948" y="439"/>
                    </a:lnTo>
                    <a:lnTo>
                      <a:pt x="957" y="440"/>
                    </a:lnTo>
                    <a:lnTo>
                      <a:pt x="966" y="440"/>
                    </a:lnTo>
                    <a:lnTo>
                      <a:pt x="975" y="439"/>
                    </a:lnTo>
                    <a:lnTo>
                      <a:pt x="985" y="437"/>
                    </a:lnTo>
                    <a:lnTo>
                      <a:pt x="995" y="435"/>
                    </a:lnTo>
                    <a:lnTo>
                      <a:pt x="1004" y="431"/>
                    </a:lnTo>
                    <a:lnTo>
                      <a:pt x="1015" y="426"/>
                    </a:lnTo>
                    <a:lnTo>
                      <a:pt x="1040" y="453"/>
                    </a:lnTo>
                    <a:lnTo>
                      <a:pt x="1070" y="487"/>
                    </a:lnTo>
                    <a:lnTo>
                      <a:pt x="1085" y="507"/>
                    </a:lnTo>
                    <a:lnTo>
                      <a:pt x="1101" y="527"/>
                    </a:lnTo>
                    <a:lnTo>
                      <a:pt x="1117" y="549"/>
                    </a:lnTo>
                    <a:lnTo>
                      <a:pt x="1132" y="571"/>
                    </a:lnTo>
                    <a:lnTo>
                      <a:pt x="1147" y="594"/>
                    </a:lnTo>
                    <a:lnTo>
                      <a:pt x="1161" y="616"/>
                    </a:lnTo>
                    <a:lnTo>
                      <a:pt x="1174" y="638"/>
                    </a:lnTo>
                    <a:lnTo>
                      <a:pt x="1185" y="660"/>
                    </a:lnTo>
                    <a:lnTo>
                      <a:pt x="1193" y="680"/>
                    </a:lnTo>
                    <a:lnTo>
                      <a:pt x="1200" y="700"/>
                    </a:lnTo>
                    <a:lnTo>
                      <a:pt x="1203" y="709"/>
                    </a:lnTo>
                    <a:lnTo>
                      <a:pt x="1204" y="718"/>
                    </a:lnTo>
                    <a:lnTo>
                      <a:pt x="1206" y="727"/>
                    </a:lnTo>
                    <a:lnTo>
                      <a:pt x="1206" y="735"/>
                    </a:lnTo>
                    <a:lnTo>
                      <a:pt x="1208" y="788"/>
                    </a:lnTo>
                    <a:lnTo>
                      <a:pt x="1207" y="837"/>
                    </a:lnTo>
                    <a:lnTo>
                      <a:pt x="1202" y="883"/>
                    </a:lnTo>
                    <a:lnTo>
                      <a:pt x="1193" y="926"/>
                    </a:lnTo>
                    <a:lnTo>
                      <a:pt x="1182" y="966"/>
                    </a:lnTo>
                    <a:lnTo>
                      <a:pt x="1167" y="1002"/>
                    </a:lnTo>
                    <a:lnTo>
                      <a:pt x="1150" y="1035"/>
                    </a:lnTo>
                    <a:lnTo>
                      <a:pt x="1130" y="1066"/>
                    </a:lnTo>
                    <a:lnTo>
                      <a:pt x="1107" y="1095"/>
                    </a:lnTo>
                    <a:lnTo>
                      <a:pt x="1083" y="1121"/>
                    </a:lnTo>
                    <a:lnTo>
                      <a:pt x="1055" y="1145"/>
                    </a:lnTo>
                    <a:lnTo>
                      <a:pt x="1026" y="1166"/>
                    </a:lnTo>
                    <a:lnTo>
                      <a:pt x="995" y="1185"/>
                    </a:lnTo>
                    <a:lnTo>
                      <a:pt x="961" y="1202"/>
                    </a:lnTo>
                    <a:lnTo>
                      <a:pt x="926" y="1219"/>
                    </a:lnTo>
                    <a:lnTo>
                      <a:pt x="891" y="1233"/>
                    </a:lnTo>
                    <a:lnTo>
                      <a:pt x="853" y="1245"/>
                    </a:lnTo>
                    <a:lnTo>
                      <a:pt x="815" y="1256"/>
                    </a:lnTo>
                    <a:lnTo>
                      <a:pt x="775" y="1266"/>
                    </a:lnTo>
                    <a:lnTo>
                      <a:pt x="734" y="1274"/>
                    </a:lnTo>
                    <a:lnTo>
                      <a:pt x="693" y="1282"/>
                    </a:lnTo>
                    <a:lnTo>
                      <a:pt x="652" y="1289"/>
                    </a:lnTo>
                    <a:lnTo>
                      <a:pt x="610" y="1295"/>
                    </a:lnTo>
                    <a:lnTo>
                      <a:pt x="567" y="1300"/>
                    </a:lnTo>
                    <a:lnTo>
                      <a:pt x="482" y="1310"/>
                    </a:lnTo>
                    <a:lnTo>
                      <a:pt x="400" y="1318"/>
                    </a:lnTo>
                    <a:lnTo>
                      <a:pt x="318" y="1327"/>
                    </a:lnTo>
                    <a:lnTo>
                      <a:pt x="241" y="1338"/>
                    </a:lnTo>
                    <a:lnTo>
                      <a:pt x="185" y="1309"/>
                    </a:lnTo>
                    <a:lnTo>
                      <a:pt x="139" y="1285"/>
                    </a:lnTo>
                    <a:lnTo>
                      <a:pt x="100" y="1267"/>
                    </a:lnTo>
                    <a:lnTo>
                      <a:pt x="70" y="1253"/>
                    </a:lnTo>
                    <a:lnTo>
                      <a:pt x="47" y="1242"/>
                    </a:lnTo>
                    <a:lnTo>
                      <a:pt x="30" y="1234"/>
                    </a:lnTo>
                    <a:lnTo>
                      <a:pt x="23" y="1230"/>
                    </a:lnTo>
                    <a:lnTo>
                      <a:pt x="18" y="1226"/>
                    </a:lnTo>
                    <a:lnTo>
                      <a:pt x="15" y="1223"/>
                    </a:lnTo>
                    <a:lnTo>
                      <a:pt x="13" y="1221"/>
                    </a:lnTo>
                    <a:lnTo>
                      <a:pt x="10" y="1217"/>
                    </a:lnTo>
                    <a:lnTo>
                      <a:pt x="10" y="1214"/>
                    </a:lnTo>
                    <a:lnTo>
                      <a:pt x="10" y="1210"/>
                    </a:lnTo>
                    <a:lnTo>
                      <a:pt x="13" y="1207"/>
                    </a:lnTo>
                    <a:lnTo>
                      <a:pt x="18" y="1197"/>
                    </a:lnTo>
                    <a:lnTo>
                      <a:pt x="26" y="1185"/>
                    </a:lnTo>
                    <a:lnTo>
                      <a:pt x="36" y="1169"/>
                    </a:lnTo>
                    <a:lnTo>
                      <a:pt x="48" y="1149"/>
                    </a:lnTo>
                    <a:lnTo>
                      <a:pt x="54" y="1137"/>
                    </a:lnTo>
                    <a:lnTo>
                      <a:pt x="61" y="1124"/>
                    </a:lnTo>
                    <a:lnTo>
                      <a:pt x="67" y="1109"/>
                    </a:lnTo>
                    <a:lnTo>
                      <a:pt x="74" y="1092"/>
                    </a:lnTo>
                    <a:lnTo>
                      <a:pt x="74" y="1089"/>
                    </a:lnTo>
                    <a:lnTo>
                      <a:pt x="71" y="1085"/>
                    </a:lnTo>
                    <a:lnTo>
                      <a:pt x="68" y="1080"/>
                    </a:lnTo>
                    <a:lnTo>
                      <a:pt x="63" y="1074"/>
                    </a:lnTo>
                    <a:lnTo>
                      <a:pt x="50" y="1061"/>
                    </a:lnTo>
                    <a:lnTo>
                      <a:pt x="35" y="1047"/>
                    </a:lnTo>
                    <a:lnTo>
                      <a:pt x="21" y="1032"/>
                    </a:lnTo>
                    <a:lnTo>
                      <a:pt x="8" y="1018"/>
                    </a:lnTo>
                    <a:lnTo>
                      <a:pt x="4" y="1012"/>
                    </a:lnTo>
                    <a:lnTo>
                      <a:pt x="1" y="1005"/>
                    </a:lnTo>
                    <a:lnTo>
                      <a:pt x="0" y="999"/>
                    </a:lnTo>
                    <a:lnTo>
                      <a:pt x="1" y="995"/>
                    </a:lnTo>
                    <a:lnTo>
                      <a:pt x="4" y="990"/>
                    </a:lnTo>
                    <a:lnTo>
                      <a:pt x="9" y="986"/>
                    </a:lnTo>
                    <a:lnTo>
                      <a:pt x="17" y="983"/>
                    </a:lnTo>
                    <a:lnTo>
                      <a:pt x="26" y="980"/>
                    </a:lnTo>
                    <a:lnTo>
                      <a:pt x="50" y="974"/>
                    </a:lnTo>
                    <a:lnTo>
                      <a:pt x="75" y="969"/>
                    </a:lnTo>
                    <a:lnTo>
                      <a:pt x="100" y="962"/>
                    </a:lnTo>
                    <a:lnTo>
                      <a:pt x="122" y="956"/>
                    </a:lnTo>
                    <a:lnTo>
                      <a:pt x="130" y="952"/>
                    </a:lnTo>
                    <a:lnTo>
                      <a:pt x="137" y="947"/>
                    </a:lnTo>
                    <a:lnTo>
                      <a:pt x="139" y="944"/>
                    </a:lnTo>
                    <a:lnTo>
                      <a:pt x="141" y="942"/>
                    </a:lnTo>
                    <a:lnTo>
                      <a:pt x="142" y="939"/>
                    </a:lnTo>
                    <a:lnTo>
                      <a:pt x="142" y="936"/>
                    </a:lnTo>
                    <a:lnTo>
                      <a:pt x="141" y="931"/>
                    </a:lnTo>
                    <a:lnTo>
                      <a:pt x="139" y="927"/>
                    </a:lnTo>
                    <a:lnTo>
                      <a:pt x="135" y="924"/>
                    </a:lnTo>
                    <a:lnTo>
                      <a:pt x="129" y="921"/>
                    </a:lnTo>
                    <a:lnTo>
                      <a:pt x="115" y="914"/>
                    </a:lnTo>
                    <a:lnTo>
                      <a:pt x="100" y="908"/>
                    </a:lnTo>
                    <a:lnTo>
                      <a:pt x="84" y="900"/>
                    </a:lnTo>
                    <a:lnTo>
                      <a:pt x="70" y="893"/>
                    </a:lnTo>
                    <a:lnTo>
                      <a:pt x="64" y="888"/>
                    </a:lnTo>
                    <a:lnTo>
                      <a:pt x="60" y="883"/>
                    </a:lnTo>
                    <a:lnTo>
                      <a:pt x="56" y="878"/>
                    </a:lnTo>
                    <a:lnTo>
                      <a:pt x="54" y="872"/>
                    </a:lnTo>
                    <a:lnTo>
                      <a:pt x="53" y="858"/>
                    </a:lnTo>
                    <a:lnTo>
                      <a:pt x="53" y="847"/>
                    </a:lnTo>
                    <a:lnTo>
                      <a:pt x="54" y="837"/>
                    </a:lnTo>
                    <a:lnTo>
                      <a:pt x="56" y="828"/>
                    </a:lnTo>
                    <a:lnTo>
                      <a:pt x="60" y="821"/>
                    </a:lnTo>
                    <a:lnTo>
                      <a:pt x="64" y="815"/>
                    </a:lnTo>
                    <a:lnTo>
                      <a:pt x="68" y="811"/>
                    </a:lnTo>
                    <a:lnTo>
                      <a:pt x="74" y="807"/>
                    </a:lnTo>
                    <a:lnTo>
                      <a:pt x="80" y="805"/>
                    </a:lnTo>
                    <a:lnTo>
                      <a:pt x="88" y="804"/>
                    </a:lnTo>
                    <a:lnTo>
                      <a:pt x="94" y="804"/>
                    </a:lnTo>
                    <a:lnTo>
                      <a:pt x="103" y="804"/>
                    </a:lnTo>
                    <a:lnTo>
                      <a:pt x="119" y="806"/>
                    </a:lnTo>
                    <a:lnTo>
                      <a:pt x="136" y="811"/>
                    </a:lnTo>
                    <a:lnTo>
                      <a:pt x="169" y="825"/>
                    </a:lnTo>
                    <a:lnTo>
                      <a:pt x="198" y="838"/>
                    </a:lnTo>
                    <a:lnTo>
                      <a:pt x="209" y="843"/>
                    </a:lnTo>
                    <a:lnTo>
                      <a:pt x="217" y="846"/>
                    </a:lnTo>
                    <a:lnTo>
                      <a:pt x="219" y="847"/>
                    </a:lnTo>
                    <a:lnTo>
                      <a:pt x="222" y="846"/>
                    </a:lnTo>
                    <a:lnTo>
                      <a:pt x="222" y="844"/>
                    </a:lnTo>
                    <a:lnTo>
                      <a:pt x="221" y="842"/>
                    </a:lnTo>
                    <a:lnTo>
                      <a:pt x="226" y="840"/>
                    </a:lnTo>
                    <a:lnTo>
                      <a:pt x="230" y="836"/>
                    </a:lnTo>
                    <a:lnTo>
                      <a:pt x="233" y="832"/>
                    </a:lnTo>
                    <a:lnTo>
                      <a:pt x="237" y="826"/>
                    </a:lnTo>
                    <a:lnTo>
                      <a:pt x="242" y="815"/>
                    </a:lnTo>
                    <a:lnTo>
                      <a:pt x="246" y="802"/>
                    </a:lnTo>
                    <a:lnTo>
                      <a:pt x="248" y="787"/>
                    </a:lnTo>
                    <a:lnTo>
                      <a:pt x="251" y="772"/>
                    </a:lnTo>
                    <a:lnTo>
                      <a:pt x="252" y="758"/>
                    </a:lnTo>
                    <a:lnTo>
                      <a:pt x="252" y="744"/>
                    </a:lnTo>
                    <a:lnTo>
                      <a:pt x="253" y="731"/>
                    </a:lnTo>
                    <a:lnTo>
                      <a:pt x="254" y="720"/>
                    </a:lnTo>
                    <a:lnTo>
                      <a:pt x="255" y="713"/>
                    </a:lnTo>
                    <a:lnTo>
                      <a:pt x="257" y="708"/>
                    </a:lnTo>
                    <a:lnTo>
                      <a:pt x="259" y="708"/>
                    </a:lnTo>
                    <a:lnTo>
                      <a:pt x="260" y="708"/>
                    </a:lnTo>
                    <a:lnTo>
                      <a:pt x="262" y="710"/>
                    </a:lnTo>
                    <a:lnTo>
                      <a:pt x="266" y="714"/>
                    </a:lnTo>
                    <a:lnTo>
                      <a:pt x="272" y="723"/>
                    </a:lnTo>
                    <a:lnTo>
                      <a:pt x="280" y="739"/>
                    </a:lnTo>
                    <a:lnTo>
                      <a:pt x="285" y="749"/>
                    </a:lnTo>
                    <a:lnTo>
                      <a:pt x="291" y="757"/>
                    </a:lnTo>
                    <a:lnTo>
                      <a:pt x="298" y="763"/>
                    </a:lnTo>
                    <a:lnTo>
                      <a:pt x="304" y="768"/>
                    </a:lnTo>
                    <a:lnTo>
                      <a:pt x="312" y="774"/>
                    </a:lnTo>
                    <a:lnTo>
                      <a:pt x="319" y="777"/>
                    </a:lnTo>
                    <a:lnTo>
                      <a:pt x="328" y="780"/>
                    </a:lnTo>
                    <a:lnTo>
                      <a:pt x="336" y="781"/>
                    </a:lnTo>
                    <a:lnTo>
                      <a:pt x="345" y="782"/>
                    </a:lnTo>
                    <a:lnTo>
                      <a:pt x="354" y="783"/>
                    </a:lnTo>
                    <a:lnTo>
                      <a:pt x="363" y="782"/>
                    </a:lnTo>
                    <a:lnTo>
                      <a:pt x="372" y="781"/>
                    </a:lnTo>
                    <a:lnTo>
                      <a:pt x="391" y="777"/>
                    </a:lnTo>
                    <a:lnTo>
                      <a:pt x="410" y="770"/>
                    </a:lnTo>
                    <a:lnTo>
                      <a:pt x="429" y="763"/>
                    </a:lnTo>
                    <a:lnTo>
                      <a:pt x="448" y="753"/>
                    </a:lnTo>
                    <a:lnTo>
                      <a:pt x="465" y="744"/>
                    </a:lnTo>
                    <a:lnTo>
                      <a:pt x="481" y="733"/>
                    </a:lnTo>
                    <a:lnTo>
                      <a:pt x="496" y="723"/>
                    </a:lnTo>
                    <a:lnTo>
                      <a:pt x="510" y="713"/>
                    </a:lnTo>
                    <a:lnTo>
                      <a:pt x="521" y="704"/>
                    </a:lnTo>
                    <a:lnTo>
                      <a:pt x="529" y="695"/>
                    </a:lnTo>
                    <a:lnTo>
                      <a:pt x="500" y="695"/>
                    </a:lnTo>
                    <a:lnTo>
                      <a:pt x="473" y="694"/>
                    </a:lnTo>
                    <a:lnTo>
                      <a:pt x="446" y="693"/>
                    </a:lnTo>
                    <a:lnTo>
                      <a:pt x="420" y="691"/>
                    </a:lnTo>
                    <a:lnTo>
                      <a:pt x="394" y="688"/>
                    </a:lnTo>
                    <a:lnTo>
                      <a:pt x="371" y="684"/>
                    </a:lnTo>
                    <a:lnTo>
                      <a:pt x="348" y="678"/>
                    </a:lnTo>
                    <a:lnTo>
                      <a:pt x="327" y="672"/>
                    </a:lnTo>
                    <a:lnTo>
                      <a:pt x="305" y="664"/>
                    </a:lnTo>
                    <a:lnTo>
                      <a:pt x="286" y="656"/>
                    </a:lnTo>
                    <a:lnTo>
                      <a:pt x="268" y="645"/>
                    </a:lnTo>
                    <a:lnTo>
                      <a:pt x="252" y="633"/>
                    </a:lnTo>
                    <a:lnTo>
                      <a:pt x="243" y="627"/>
                    </a:lnTo>
                    <a:lnTo>
                      <a:pt x="236" y="620"/>
                    </a:lnTo>
                    <a:lnTo>
                      <a:pt x="228" y="613"/>
                    </a:lnTo>
                    <a:lnTo>
                      <a:pt x="222" y="604"/>
                    </a:lnTo>
                    <a:lnTo>
                      <a:pt x="214" y="596"/>
                    </a:lnTo>
                    <a:lnTo>
                      <a:pt x="208" y="587"/>
                    </a:lnTo>
                    <a:lnTo>
                      <a:pt x="202" y="578"/>
                    </a:lnTo>
                    <a:lnTo>
                      <a:pt x="196" y="568"/>
                    </a:lnTo>
                    <a:lnTo>
                      <a:pt x="246" y="555"/>
                    </a:lnTo>
                    <a:lnTo>
                      <a:pt x="288" y="544"/>
                    </a:lnTo>
                    <a:lnTo>
                      <a:pt x="305" y="539"/>
                    </a:lnTo>
                    <a:lnTo>
                      <a:pt x="320" y="534"/>
                    </a:lnTo>
                    <a:lnTo>
                      <a:pt x="333" y="527"/>
                    </a:lnTo>
                    <a:lnTo>
                      <a:pt x="344" y="520"/>
                    </a:lnTo>
                    <a:lnTo>
                      <a:pt x="347" y="515"/>
                    </a:lnTo>
                    <a:lnTo>
                      <a:pt x="350" y="511"/>
                    </a:lnTo>
                    <a:lnTo>
                      <a:pt x="354" y="507"/>
                    </a:lnTo>
                    <a:lnTo>
                      <a:pt x="356" y="502"/>
                    </a:lnTo>
                    <a:lnTo>
                      <a:pt x="357" y="497"/>
                    </a:lnTo>
                    <a:lnTo>
                      <a:pt x="357" y="491"/>
                    </a:lnTo>
                    <a:lnTo>
                      <a:pt x="356" y="484"/>
                    </a:lnTo>
                    <a:lnTo>
                      <a:pt x="355" y="478"/>
                    </a:lnTo>
                    <a:lnTo>
                      <a:pt x="352" y="470"/>
                    </a:lnTo>
                    <a:lnTo>
                      <a:pt x="350" y="463"/>
                    </a:lnTo>
                    <a:lnTo>
                      <a:pt x="346" y="454"/>
                    </a:lnTo>
                    <a:lnTo>
                      <a:pt x="342" y="445"/>
                    </a:lnTo>
                    <a:lnTo>
                      <a:pt x="330" y="425"/>
                    </a:lnTo>
                    <a:lnTo>
                      <a:pt x="314" y="402"/>
                    </a:lnTo>
                    <a:lnTo>
                      <a:pt x="265" y="358"/>
                    </a:lnTo>
                    <a:lnTo>
                      <a:pt x="272" y="342"/>
                    </a:lnTo>
                    <a:lnTo>
                      <a:pt x="281" y="327"/>
                    </a:lnTo>
                    <a:lnTo>
                      <a:pt x="290" y="314"/>
                    </a:lnTo>
                    <a:lnTo>
                      <a:pt x="300" y="302"/>
                    </a:lnTo>
                    <a:lnTo>
                      <a:pt x="312" y="291"/>
                    </a:lnTo>
                    <a:lnTo>
                      <a:pt x="323" y="282"/>
                    </a:lnTo>
                    <a:lnTo>
                      <a:pt x="335" y="274"/>
                    </a:lnTo>
                    <a:lnTo>
                      <a:pt x="348" y="268"/>
                    </a:lnTo>
                    <a:lnTo>
                      <a:pt x="362" y="262"/>
                    </a:lnTo>
                    <a:lnTo>
                      <a:pt x="376" y="258"/>
                    </a:lnTo>
                    <a:lnTo>
                      <a:pt x="390" y="255"/>
                    </a:lnTo>
                    <a:lnTo>
                      <a:pt x="405" y="253"/>
                    </a:lnTo>
                    <a:lnTo>
                      <a:pt x="420" y="252"/>
                    </a:lnTo>
                    <a:lnTo>
                      <a:pt x="435" y="252"/>
                    </a:lnTo>
                    <a:lnTo>
                      <a:pt x="450" y="252"/>
                    </a:lnTo>
                    <a:lnTo>
                      <a:pt x="466" y="254"/>
                    </a:lnTo>
                    <a:lnTo>
                      <a:pt x="481" y="256"/>
                    </a:lnTo>
                    <a:lnTo>
                      <a:pt x="496" y="258"/>
                    </a:lnTo>
                    <a:lnTo>
                      <a:pt x="512" y="262"/>
                    </a:lnTo>
                    <a:lnTo>
                      <a:pt x="527" y="267"/>
                    </a:lnTo>
                    <a:lnTo>
                      <a:pt x="541" y="271"/>
                    </a:lnTo>
                    <a:lnTo>
                      <a:pt x="556" y="276"/>
                    </a:lnTo>
                    <a:lnTo>
                      <a:pt x="570" y="283"/>
                    </a:lnTo>
                    <a:lnTo>
                      <a:pt x="583" y="288"/>
                    </a:lnTo>
                    <a:lnTo>
                      <a:pt x="596" y="296"/>
                    </a:lnTo>
                    <a:lnTo>
                      <a:pt x="609" y="302"/>
                    </a:lnTo>
                    <a:lnTo>
                      <a:pt x="621" y="310"/>
                    </a:lnTo>
                    <a:lnTo>
                      <a:pt x="631" y="317"/>
                    </a:lnTo>
                    <a:lnTo>
                      <a:pt x="642" y="325"/>
                    </a:lnTo>
                    <a:lnTo>
                      <a:pt x="651" y="332"/>
                    </a:lnTo>
                    <a:lnTo>
                      <a:pt x="659" y="340"/>
                    </a:lnTo>
                    <a:lnTo>
                      <a:pt x="667" y="348"/>
                    </a:lnTo>
                    <a:lnTo>
                      <a:pt x="673" y="347"/>
                    </a:lnTo>
                    <a:lnTo>
                      <a:pt x="678" y="346"/>
                    </a:lnTo>
                    <a:lnTo>
                      <a:pt x="686" y="344"/>
                    </a:lnTo>
                    <a:lnTo>
                      <a:pt x="692" y="342"/>
                    </a:lnTo>
                    <a:lnTo>
                      <a:pt x="707" y="335"/>
                    </a:lnTo>
                    <a:lnTo>
                      <a:pt x="722" y="327"/>
                    </a:lnTo>
                    <a:lnTo>
                      <a:pt x="751" y="311"/>
                    </a:lnTo>
                    <a:lnTo>
                      <a:pt x="775" y="299"/>
                    </a:lnTo>
                    <a:lnTo>
                      <a:pt x="760" y="191"/>
                    </a:lnTo>
                    <a:lnTo>
                      <a:pt x="747" y="188"/>
                    </a:lnTo>
                    <a:lnTo>
                      <a:pt x="735" y="187"/>
                    </a:lnTo>
                    <a:lnTo>
                      <a:pt x="722" y="187"/>
                    </a:lnTo>
                    <a:lnTo>
                      <a:pt x="711" y="187"/>
                    </a:lnTo>
                    <a:lnTo>
                      <a:pt x="705" y="186"/>
                    </a:lnTo>
                    <a:lnTo>
                      <a:pt x="699" y="185"/>
                    </a:lnTo>
                    <a:lnTo>
                      <a:pt x="693" y="184"/>
                    </a:lnTo>
                    <a:lnTo>
                      <a:pt x="687" y="181"/>
                    </a:lnTo>
                    <a:lnTo>
                      <a:pt x="681" y="178"/>
                    </a:lnTo>
                    <a:lnTo>
                      <a:pt x="674" y="173"/>
                    </a:lnTo>
                    <a:lnTo>
                      <a:pt x="669" y="168"/>
                    </a:lnTo>
                    <a:lnTo>
                      <a:pt x="662" y="162"/>
                    </a:lnTo>
                    <a:lnTo>
                      <a:pt x="666" y="153"/>
                    </a:lnTo>
                    <a:lnTo>
                      <a:pt x="669" y="145"/>
                    </a:lnTo>
                    <a:lnTo>
                      <a:pt x="673" y="141"/>
                    </a:lnTo>
                    <a:lnTo>
                      <a:pt x="678" y="138"/>
                    </a:lnTo>
                    <a:lnTo>
                      <a:pt x="684" y="136"/>
                    </a:lnTo>
                    <a:lnTo>
                      <a:pt x="690" y="135"/>
                    </a:lnTo>
                    <a:lnTo>
                      <a:pt x="696" y="136"/>
                    </a:lnTo>
                    <a:lnTo>
                      <a:pt x="702" y="136"/>
                    </a:lnTo>
                    <a:lnTo>
                      <a:pt x="715" y="139"/>
                    </a:lnTo>
                    <a:lnTo>
                      <a:pt x="728" y="141"/>
                    </a:lnTo>
                    <a:lnTo>
                      <a:pt x="734" y="142"/>
                    </a:lnTo>
                    <a:lnTo>
                      <a:pt x="740" y="141"/>
                    </a:lnTo>
                    <a:lnTo>
                      <a:pt x="745" y="140"/>
                    </a:lnTo>
                    <a:lnTo>
                      <a:pt x="750" y="137"/>
                    </a:lnTo>
                    <a:lnTo>
                      <a:pt x="753" y="127"/>
                    </a:lnTo>
                    <a:lnTo>
                      <a:pt x="757" y="118"/>
                    </a:lnTo>
                    <a:lnTo>
                      <a:pt x="762" y="109"/>
                    </a:lnTo>
                    <a:lnTo>
                      <a:pt x="766" y="100"/>
                    </a:lnTo>
                    <a:lnTo>
                      <a:pt x="773" y="92"/>
                    </a:lnTo>
                    <a:lnTo>
                      <a:pt x="779" y="84"/>
                    </a:lnTo>
                    <a:lnTo>
                      <a:pt x="786" y="77"/>
                    </a:lnTo>
                    <a:lnTo>
                      <a:pt x="793" y="70"/>
                    </a:lnTo>
                    <a:lnTo>
                      <a:pt x="808" y="58"/>
                    </a:lnTo>
                    <a:lnTo>
                      <a:pt x="826" y="46"/>
                    </a:lnTo>
                    <a:lnTo>
                      <a:pt x="845" y="36"/>
                    </a:lnTo>
                    <a:lnTo>
                      <a:pt x="864" y="28"/>
                    </a:lnTo>
                    <a:lnTo>
                      <a:pt x="884" y="21"/>
                    </a:lnTo>
                    <a:lnTo>
                      <a:pt x="905" y="15"/>
                    </a:lnTo>
                    <a:lnTo>
                      <a:pt x="925" y="10"/>
                    </a:lnTo>
                    <a:lnTo>
                      <a:pt x="944" y="6"/>
                    </a:lnTo>
                    <a:lnTo>
                      <a:pt x="964" y="3"/>
                    </a:lnTo>
                    <a:lnTo>
                      <a:pt x="982" y="1"/>
                    </a:lnTo>
                    <a:lnTo>
                      <a:pt x="999" y="0"/>
                    </a:lnTo>
                    <a:lnTo>
                      <a:pt x="1015" y="0"/>
                    </a:lnTo>
                    <a:lnTo>
                      <a:pt x="1029" y="93"/>
                    </a:lnTo>
                    <a:lnTo>
                      <a:pt x="892" y="225"/>
                    </a:lnTo>
                    <a:lnTo>
                      <a:pt x="884" y="234"/>
                    </a:lnTo>
                    <a:lnTo>
                      <a:pt x="879" y="241"/>
                    </a:lnTo>
                    <a:lnTo>
                      <a:pt x="878" y="244"/>
                    </a:lnTo>
                    <a:lnTo>
                      <a:pt x="878" y="246"/>
                    </a:lnTo>
                    <a:lnTo>
                      <a:pt x="878" y="248"/>
                    </a:lnTo>
                    <a:lnTo>
                      <a:pt x="879" y="251"/>
                    </a:lnTo>
                    <a:lnTo>
                      <a:pt x="882" y="253"/>
                    </a:lnTo>
                    <a:lnTo>
                      <a:pt x="886" y="255"/>
                    </a:lnTo>
                    <a:lnTo>
                      <a:pt x="893" y="257"/>
                    </a:lnTo>
                    <a:lnTo>
                      <a:pt x="899" y="258"/>
                    </a:lnTo>
                    <a:lnTo>
                      <a:pt x="906" y="259"/>
                    </a:lnTo>
                    <a:lnTo>
                      <a:pt x="912" y="260"/>
                    </a:lnTo>
                    <a:lnTo>
                      <a:pt x="918" y="262"/>
                    </a:lnTo>
                    <a:lnTo>
                      <a:pt x="922" y="266"/>
                    </a:lnTo>
                    <a:lnTo>
                      <a:pt x="923" y="268"/>
                    </a:lnTo>
                    <a:lnTo>
                      <a:pt x="924" y="270"/>
                    </a:lnTo>
                    <a:lnTo>
                      <a:pt x="925" y="273"/>
                    </a:lnTo>
                    <a:lnTo>
                      <a:pt x="925" y="276"/>
                    </a:lnTo>
                    <a:lnTo>
                      <a:pt x="922" y="284"/>
                    </a:lnTo>
                    <a:lnTo>
                      <a:pt x="916" y="293"/>
                    </a:lnTo>
                    <a:lnTo>
                      <a:pt x="913" y="299"/>
                    </a:lnTo>
                    <a:lnTo>
                      <a:pt x="910" y="303"/>
                    </a:lnTo>
                    <a:lnTo>
                      <a:pt x="906" y="305"/>
                    </a:lnTo>
                    <a:lnTo>
                      <a:pt x="900" y="306"/>
                    </a:lnTo>
                    <a:lnTo>
                      <a:pt x="896" y="306"/>
                    </a:lnTo>
                    <a:lnTo>
                      <a:pt x="890" y="305"/>
                    </a:lnTo>
                    <a:lnTo>
                      <a:pt x="884" y="303"/>
                    </a:lnTo>
                    <a:lnTo>
                      <a:pt x="878" y="301"/>
                    </a:lnTo>
                    <a:lnTo>
                      <a:pt x="865" y="297"/>
                    </a:lnTo>
                    <a:lnTo>
                      <a:pt x="852" y="292"/>
                    </a:lnTo>
                    <a:lnTo>
                      <a:pt x="847" y="291"/>
                    </a:lnTo>
                    <a:lnTo>
                      <a:pt x="840" y="291"/>
                    </a:lnTo>
                    <a:lnTo>
                      <a:pt x="834" y="291"/>
                    </a:lnTo>
                    <a:lnTo>
                      <a:pt x="829" y="2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7" name="Freeform 193"/>
              <p:cNvSpPr>
                <a:spLocks noEditPoints="1"/>
              </p:cNvSpPr>
              <p:nvPr/>
            </p:nvSpPr>
            <p:spPr bwMode="auto">
              <a:xfrm>
                <a:off x="4197361" y="2752207"/>
                <a:ext cx="246063" cy="273050"/>
              </a:xfrm>
              <a:custGeom>
                <a:avLst/>
                <a:gdLst>
                  <a:gd name="T0" fmla="*/ 868 w 1247"/>
                  <a:gd name="T1" fmla="*/ 314 h 1372"/>
                  <a:gd name="T2" fmla="*/ 962 w 1247"/>
                  <a:gd name="T3" fmla="*/ 437 h 1372"/>
                  <a:gd name="T4" fmla="*/ 1005 w 1247"/>
                  <a:gd name="T5" fmla="*/ 437 h 1372"/>
                  <a:gd name="T6" fmla="*/ 1037 w 1247"/>
                  <a:gd name="T7" fmla="*/ 443 h 1372"/>
                  <a:gd name="T8" fmla="*/ 1054 w 1247"/>
                  <a:gd name="T9" fmla="*/ 487 h 1372"/>
                  <a:gd name="T10" fmla="*/ 1197 w 1247"/>
                  <a:gd name="T11" fmla="*/ 696 h 1372"/>
                  <a:gd name="T12" fmla="*/ 1207 w 1247"/>
                  <a:gd name="T13" fmla="*/ 1025 h 1372"/>
                  <a:gd name="T14" fmla="*/ 744 w 1247"/>
                  <a:gd name="T15" fmla="*/ 1312 h 1372"/>
                  <a:gd name="T16" fmla="*/ 862 w 1247"/>
                  <a:gd name="T17" fmla="*/ 1247 h 1372"/>
                  <a:gd name="T18" fmla="*/ 1209 w 1247"/>
                  <a:gd name="T19" fmla="*/ 876 h 1372"/>
                  <a:gd name="T20" fmla="*/ 328 w 1247"/>
                  <a:gd name="T21" fmla="*/ 1329 h 1372"/>
                  <a:gd name="T22" fmla="*/ 132 w 1247"/>
                  <a:gd name="T23" fmla="*/ 1307 h 1372"/>
                  <a:gd name="T24" fmla="*/ 33 w 1247"/>
                  <a:gd name="T25" fmla="*/ 1260 h 1372"/>
                  <a:gd name="T26" fmla="*/ 15 w 1247"/>
                  <a:gd name="T27" fmla="*/ 1236 h 1372"/>
                  <a:gd name="T28" fmla="*/ 80 w 1247"/>
                  <a:gd name="T29" fmla="*/ 1104 h 1372"/>
                  <a:gd name="T30" fmla="*/ 77 w 1247"/>
                  <a:gd name="T31" fmla="*/ 1060 h 1372"/>
                  <a:gd name="T32" fmla="*/ 16 w 1247"/>
                  <a:gd name="T33" fmla="*/ 1045 h 1372"/>
                  <a:gd name="T34" fmla="*/ 7 w 1247"/>
                  <a:gd name="T35" fmla="*/ 1005 h 1372"/>
                  <a:gd name="T36" fmla="*/ 106 w 1247"/>
                  <a:gd name="T37" fmla="*/ 966 h 1372"/>
                  <a:gd name="T38" fmla="*/ 106 w 1247"/>
                  <a:gd name="T39" fmla="*/ 1001 h 1372"/>
                  <a:gd name="T40" fmla="*/ 147 w 1247"/>
                  <a:gd name="T41" fmla="*/ 953 h 1372"/>
                  <a:gd name="T42" fmla="*/ 93 w 1247"/>
                  <a:gd name="T43" fmla="*/ 886 h 1372"/>
                  <a:gd name="T44" fmla="*/ 59 w 1247"/>
                  <a:gd name="T45" fmla="*/ 853 h 1372"/>
                  <a:gd name="T46" fmla="*/ 96 w 1247"/>
                  <a:gd name="T47" fmla="*/ 850 h 1372"/>
                  <a:gd name="T48" fmla="*/ 133 w 1247"/>
                  <a:gd name="T49" fmla="*/ 839 h 1372"/>
                  <a:gd name="T50" fmla="*/ 235 w 1247"/>
                  <a:gd name="T51" fmla="*/ 848 h 1372"/>
                  <a:gd name="T52" fmla="*/ 260 w 1247"/>
                  <a:gd name="T53" fmla="*/ 856 h 1372"/>
                  <a:gd name="T54" fmla="*/ 244 w 1247"/>
                  <a:gd name="T55" fmla="*/ 836 h 1372"/>
                  <a:gd name="T56" fmla="*/ 256 w 1247"/>
                  <a:gd name="T57" fmla="*/ 871 h 1372"/>
                  <a:gd name="T58" fmla="*/ 280 w 1247"/>
                  <a:gd name="T59" fmla="*/ 725 h 1372"/>
                  <a:gd name="T60" fmla="*/ 287 w 1247"/>
                  <a:gd name="T61" fmla="*/ 764 h 1372"/>
                  <a:gd name="T62" fmla="*/ 329 w 1247"/>
                  <a:gd name="T63" fmla="*/ 766 h 1372"/>
                  <a:gd name="T64" fmla="*/ 305 w 1247"/>
                  <a:gd name="T65" fmla="*/ 791 h 1372"/>
                  <a:gd name="T66" fmla="*/ 459 w 1247"/>
                  <a:gd name="T67" fmla="*/ 756 h 1372"/>
                  <a:gd name="T68" fmla="*/ 551 w 1247"/>
                  <a:gd name="T69" fmla="*/ 695 h 1372"/>
                  <a:gd name="T70" fmla="*/ 523 w 1247"/>
                  <a:gd name="T71" fmla="*/ 695 h 1372"/>
                  <a:gd name="T72" fmla="*/ 203 w 1247"/>
                  <a:gd name="T73" fmla="*/ 593 h 1372"/>
                  <a:gd name="T74" fmla="*/ 225 w 1247"/>
                  <a:gd name="T75" fmla="*/ 566 h 1372"/>
                  <a:gd name="T76" fmla="*/ 371 w 1247"/>
                  <a:gd name="T77" fmla="*/ 555 h 1372"/>
                  <a:gd name="T78" fmla="*/ 354 w 1247"/>
                  <a:gd name="T79" fmla="*/ 482 h 1372"/>
                  <a:gd name="T80" fmla="*/ 387 w 1247"/>
                  <a:gd name="T81" fmla="*/ 538 h 1372"/>
                  <a:gd name="T82" fmla="*/ 271 w 1247"/>
                  <a:gd name="T83" fmla="*/ 368 h 1372"/>
                  <a:gd name="T84" fmla="*/ 271 w 1247"/>
                  <a:gd name="T85" fmla="*/ 368 h 1372"/>
                  <a:gd name="T86" fmla="*/ 354 w 1247"/>
                  <a:gd name="T87" fmla="*/ 314 h 1372"/>
                  <a:gd name="T88" fmla="*/ 498 w 1247"/>
                  <a:gd name="T89" fmla="*/ 289 h 1372"/>
                  <a:gd name="T90" fmla="*/ 647 w 1247"/>
                  <a:gd name="T91" fmla="*/ 350 h 1372"/>
                  <a:gd name="T92" fmla="*/ 738 w 1247"/>
                  <a:gd name="T93" fmla="*/ 329 h 1372"/>
                  <a:gd name="T94" fmla="*/ 772 w 1247"/>
                  <a:gd name="T95" fmla="*/ 348 h 1372"/>
                  <a:gd name="T96" fmla="*/ 778 w 1247"/>
                  <a:gd name="T97" fmla="*/ 225 h 1372"/>
                  <a:gd name="T98" fmla="*/ 671 w 1247"/>
                  <a:gd name="T99" fmla="*/ 189 h 1372"/>
                  <a:gd name="T100" fmla="*/ 677 w 1247"/>
                  <a:gd name="T101" fmla="*/ 152 h 1372"/>
                  <a:gd name="T102" fmla="*/ 667 w 1247"/>
                  <a:gd name="T103" fmla="*/ 174 h 1372"/>
                  <a:gd name="T104" fmla="*/ 772 w 1247"/>
                  <a:gd name="T105" fmla="*/ 154 h 1372"/>
                  <a:gd name="T106" fmla="*/ 817 w 1247"/>
                  <a:gd name="T107" fmla="*/ 108 h 1372"/>
                  <a:gd name="T108" fmla="*/ 1000 w 1247"/>
                  <a:gd name="T109" fmla="*/ 36 h 1372"/>
                  <a:gd name="T110" fmla="*/ 1053 w 1247"/>
                  <a:gd name="T111" fmla="*/ 15 h 1372"/>
                  <a:gd name="T112" fmla="*/ 917 w 1247"/>
                  <a:gd name="T113" fmla="*/ 256 h 1372"/>
                  <a:gd name="T114" fmla="*/ 914 w 1247"/>
                  <a:gd name="T115" fmla="*/ 257 h 1372"/>
                  <a:gd name="T116" fmla="*/ 923 w 1247"/>
                  <a:gd name="T117" fmla="*/ 258 h 1372"/>
                  <a:gd name="T118" fmla="*/ 938 w 1247"/>
                  <a:gd name="T119" fmla="*/ 310 h 1372"/>
                  <a:gd name="T120" fmla="*/ 915 w 1247"/>
                  <a:gd name="T121" fmla="*/ 305 h 1372"/>
                  <a:gd name="T122" fmla="*/ 872 w 1247"/>
                  <a:gd name="T123" fmla="*/ 291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47" h="1372">
                    <a:moveTo>
                      <a:pt x="868" y="314"/>
                    </a:moveTo>
                    <a:lnTo>
                      <a:pt x="867" y="319"/>
                    </a:lnTo>
                    <a:lnTo>
                      <a:pt x="867" y="324"/>
                    </a:lnTo>
                    <a:lnTo>
                      <a:pt x="868" y="330"/>
                    </a:lnTo>
                    <a:lnTo>
                      <a:pt x="870" y="336"/>
                    </a:lnTo>
                    <a:lnTo>
                      <a:pt x="874" y="350"/>
                    </a:lnTo>
                    <a:lnTo>
                      <a:pt x="882" y="365"/>
                    </a:lnTo>
                    <a:lnTo>
                      <a:pt x="852" y="381"/>
                    </a:lnTo>
                    <a:lnTo>
                      <a:pt x="846" y="372"/>
                    </a:lnTo>
                    <a:lnTo>
                      <a:pt x="842" y="361"/>
                    </a:lnTo>
                    <a:lnTo>
                      <a:pt x="839" y="351"/>
                    </a:lnTo>
                    <a:lnTo>
                      <a:pt x="836" y="342"/>
                    </a:lnTo>
                    <a:lnTo>
                      <a:pt x="833" y="332"/>
                    </a:lnTo>
                    <a:lnTo>
                      <a:pt x="832" y="323"/>
                    </a:lnTo>
                    <a:lnTo>
                      <a:pt x="832" y="315"/>
                    </a:lnTo>
                    <a:lnTo>
                      <a:pt x="833" y="307"/>
                    </a:lnTo>
                    <a:lnTo>
                      <a:pt x="868" y="314"/>
                    </a:lnTo>
                    <a:close/>
                    <a:moveTo>
                      <a:pt x="882" y="365"/>
                    </a:moveTo>
                    <a:lnTo>
                      <a:pt x="889" y="378"/>
                    </a:lnTo>
                    <a:lnTo>
                      <a:pt x="898" y="390"/>
                    </a:lnTo>
                    <a:lnTo>
                      <a:pt x="907" y="402"/>
                    </a:lnTo>
                    <a:lnTo>
                      <a:pt x="918" y="411"/>
                    </a:lnTo>
                    <a:lnTo>
                      <a:pt x="896" y="437"/>
                    </a:lnTo>
                    <a:lnTo>
                      <a:pt x="883" y="424"/>
                    </a:lnTo>
                    <a:lnTo>
                      <a:pt x="871" y="411"/>
                    </a:lnTo>
                    <a:lnTo>
                      <a:pt x="860" y="396"/>
                    </a:lnTo>
                    <a:lnTo>
                      <a:pt x="852" y="381"/>
                    </a:lnTo>
                    <a:lnTo>
                      <a:pt x="882" y="365"/>
                    </a:lnTo>
                    <a:close/>
                    <a:moveTo>
                      <a:pt x="918" y="411"/>
                    </a:moveTo>
                    <a:lnTo>
                      <a:pt x="930" y="421"/>
                    </a:lnTo>
                    <a:lnTo>
                      <a:pt x="943" y="428"/>
                    </a:lnTo>
                    <a:lnTo>
                      <a:pt x="948" y="432"/>
                    </a:lnTo>
                    <a:lnTo>
                      <a:pt x="956" y="435"/>
                    </a:lnTo>
                    <a:lnTo>
                      <a:pt x="962" y="437"/>
                    </a:lnTo>
                    <a:lnTo>
                      <a:pt x="968" y="438"/>
                    </a:lnTo>
                    <a:lnTo>
                      <a:pt x="962" y="472"/>
                    </a:lnTo>
                    <a:lnTo>
                      <a:pt x="952" y="470"/>
                    </a:lnTo>
                    <a:lnTo>
                      <a:pt x="944" y="467"/>
                    </a:lnTo>
                    <a:lnTo>
                      <a:pt x="935" y="464"/>
                    </a:lnTo>
                    <a:lnTo>
                      <a:pt x="927" y="459"/>
                    </a:lnTo>
                    <a:lnTo>
                      <a:pt x="918" y="454"/>
                    </a:lnTo>
                    <a:lnTo>
                      <a:pt x="911" y="449"/>
                    </a:lnTo>
                    <a:lnTo>
                      <a:pt x="903" y="443"/>
                    </a:lnTo>
                    <a:lnTo>
                      <a:pt x="896" y="437"/>
                    </a:lnTo>
                    <a:lnTo>
                      <a:pt x="918" y="411"/>
                    </a:lnTo>
                    <a:close/>
                    <a:moveTo>
                      <a:pt x="968" y="438"/>
                    </a:moveTo>
                    <a:lnTo>
                      <a:pt x="976" y="439"/>
                    </a:lnTo>
                    <a:lnTo>
                      <a:pt x="982" y="440"/>
                    </a:lnTo>
                    <a:lnTo>
                      <a:pt x="990" y="440"/>
                    </a:lnTo>
                    <a:lnTo>
                      <a:pt x="997" y="439"/>
                    </a:lnTo>
                    <a:lnTo>
                      <a:pt x="1005" y="437"/>
                    </a:lnTo>
                    <a:lnTo>
                      <a:pt x="1012" y="435"/>
                    </a:lnTo>
                    <a:lnTo>
                      <a:pt x="1021" y="432"/>
                    </a:lnTo>
                    <a:lnTo>
                      <a:pt x="1029" y="428"/>
                    </a:lnTo>
                    <a:lnTo>
                      <a:pt x="1045" y="458"/>
                    </a:lnTo>
                    <a:lnTo>
                      <a:pt x="1034" y="464"/>
                    </a:lnTo>
                    <a:lnTo>
                      <a:pt x="1023" y="468"/>
                    </a:lnTo>
                    <a:lnTo>
                      <a:pt x="1012" y="471"/>
                    </a:lnTo>
                    <a:lnTo>
                      <a:pt x="1003" y="473"/>
                    </a:lnTo>
                    <a:lnTo>
                      <a:pt x="992" y="474"/>
                    </a:lnTo>
                    <a:lnTo>
                      <a:pt x="981" y="474"/>
                    </a:lnTo>
                    <a:lnTo>
                      <a:pt x="972" y="473"/>
                    </a:lnTo>
                    <a:lnTo>
                      <a:pt x="962" y="472"/>
                    </a:lnTo>
                    <a:lnTo>
                      <a:pt x="968" y="438"/>
                    </a:lnTo>
                    <a:close/>
                    <a:moveTo>
                      <a:pt x="1029" y="428"/>
                    </a:moveTo>
                    <a:lnTo>
                      <a:pt x="1040" y="422"/>
                    </a:lnTo>
                    <a:lnTo>
                      <a:pt x="1049" y="430"/>
                    </a:lnTo>
                    <a:lnTo>
                      <a:pt x="1037" y="443"/>
                    </a:lnTo>
                    <a:lnTo>
                      <a:pt x="1029" y="428"/>
                    </a:lnTo>
                    <a:close/>
                    <a:moveTo>
                      <a:pt x="1049" y="430"/>
                    </a:moveTo>
                    <a:lnTo>
                      <a:pt x="1063" y="446"/>
                    </a:lnTo>
                    <a:lnTo>
                      <a:pt x="1080" y="464"/>
                    </a:lnTo>
                    <a:lnTo>
                      <a:pt x="1097" y="484"/>
                    </a:lnTo>
                    <a:lnTo>
                      <a:pt x="1115" y="508"/>
                    </a:lnTo>
                    <a:lnTo>
                      <a:pt x="1135" y="532"/>
                    </a:lnTo>
                    <a:lnTo>
                      <a:pt x="1154" y="558"/>
                    </a:lnTo>
                    <a:lnTo>
                      <a:pt x="1172" y="584"/>
                    </a:lnTo>
                    <a:lnTo>
                      <a:pt x="1189" y="611"/>
                    </a:lnTo>
                    <a:lnTo>
                      <a:pt x="1160" y="629"/>
                    </a:lnTo>
                    <a:lnTo>
                      <a:pt x="1144" y="603"/>
                    </a:lnTo>
                    <a:lnTo>
                      <a:pt x="1126" y="577"/>
                    </a:lnTo>
                    <a:lnTo>
                      <a:pt x="1108" y="553"/>
                    </a:lnTo>
                    <a:lnTo>
                      <a:pt x="1090" y="529"/>
                    </a:lnTo>
                    <a:lnTo>
                      <a:pt x="1071" y="507"/>
                    </a:lnTo>
                    <a:lnTo>
                      <a:pt x="1054" y="487"/>
                    </a:lnTo>
                    <a:lnTo>
                      <a:pt x="1038" y="469"/>
                    </a:lnTo>
                    <a:lnTo>
                      <a:pt x="1024" y="455"/>
                    </a:lnTo>
                    <a:lnTo>
                      <a:pt x="1049" y="430"/>
                    </a:lnTo>
                    <a:close/>
                    <a:moveTo>
                      <a:pt x="1189" y="611"/>
                    </a:moveTo>
                    <a:lnTo>
                      <a:pt x="1201" y="630"/>
                    </a:lnTo>
                    <a:lnTo>
                      <a:pt x="1212" y="649"/>
                    </a:lnTo>
                    <a:lnTo>
                      <a:pt x="1222" y="668"/>
                    </a:lnTo>
                    <a:lnTo>
                      <a:pt x="1229" y="687"/>
                    </a:lnTo>
                    <a:lnTo>
                      <a:pt x="1235" y="704"/>
                    </a:lnTo>
                    <a:lnTo>
                      <a:pt x="1241" y="721"/>
                    </a:lnTo>
                    <a:lnTo>
                      <a:pt x="1244" y="737"/>
                    </a:lnTo>
                    <a:lnTo>
                      <a:pt x="1245" y="752"/>
                    </a:lnTo>
                    <a:lnTo>
                      <a:pt x="1211" y="752"/>
                    </a:lnTo>
                    <a:lnTo>
                      <a:pt x="1210" y="739"/>
                    </a:lnTo>
                    <a:lnTo>
                      <a:pt x="1207" y="726"/>
                    </a:lnTo>
                    <a:lnTo>
                      <a:pt x="1202" y="711"/>
                    </a:lnTo>
                    <a:lnTo>
                      <a:pt x="1197" y="696"/>
                    </a:lnTo>
                    <a:lnTo>
                      <a:pt x="1189" y="680"/>
                    </a:lnTo>
                    <a:lnTo>
                      <a:pt x="1181" y="663"/>
                    </a:lnTo>
                    <a:lnTo>
                      <a:pt x="1171" y="647"/>
                    </a:lnTo>
                    <a:lnTo>
                      <a:pt x="1160" y="629"/>
                    </a:lnTo>
                    <a:lnTo>
                      <a:pt x="1189" y="611"/>
                    </a:lnTo>
                    <a:close/>
                    <a:moveTo>
                      <a:pt x="1211" y="753"/>
                    </a:moveTo>
                    <a:lnTo>
                      <a:pt x="1211" y="752"/>
                    </a:lnTo>
                    <a:lnTo>
                      <a:pt x="1228" y="752"/>
                    </a:lnTo>
                    <a:lnTo>
                      <a:pt x="1211" y="753"/>
                    </a:lnTo>
                    <a:close/>
                    <a:moveTo>
                      <a:pt x="1245" y="750"/>
                    </a:moveTo>
                    <a:lnTo>
                      <a:pt x="1247" y="797"/>
                    </a:lnTo>
                    <a:lnTo>
                      <a:pt x="1246" y="841"/>
                    </a:lnTo>
                    <a:lnTo>
                      <a:pt x="1244" y="883"/>
                    </a:lnTo>
                    <a:lnTo>
                      <a:pt x="1238" y="921"/>
                    </a:lnTo>
                    <a:lnTo>
                      <a:pt x="1230" y="959"/>
                    </a:lnTo>
                    <a:lnTo>
                      <a:pt x="1219" y="993"/>
                    </a:lnTo>
                    <a:lnTo>
                      <a:pt x="1207" y="1025"/>
                    </a:lnTo>
                    <a:lnTo>
                      <a:pt x="1192" y="1055"/>
                    </a:lnTo>
                    <a:lnTo>
                      <a:pt x="1175" y="1083"/>
                    </a:lnTo>
                    <a:lnTo>
                      <a:pt x="1156" y="1109"/>
                    </a:lnTo>
                    <a:lnTo>
                      <a:pt x="1136" y="1133"/>
                    </a:lnTo>
                    <a:lnTo>
                      <a:pt x="1113" y="1155"/>
                    </a:lnTo>
                    <a:lnTo>
                      <a:pt x="1089" y="1176"/>
                    </a:lnTo>
                    <a:lnTo>
                      <a:pt x="1064" y="1195"/>
                    </a:lnTo>
                    <a:lnTo>
                      <a:pt x="1036" y="1212"/>
                    </a:lnTo>
                    <a:lnTo>
                      <a:pt x="1008" y="1228"/>
                    </a:lnTo>
                    <a:lnTo>
                      <a:pt x="978" y="1242"/>
                    </a:lnTo>
                    <a:lnTo>
                      <a:pt x="948" y="1255"/>
                    </a:lnTo>
                    <a:lnTo>
                      <a:pt x="916" y="1267"/>
                    </a:lnTo>
                    <a:lnTo>
                      <a:pt x="883" y="1277"/>
                    </a:lnTo>
                    <a:lnTo>
                      <a:pt x="849" y="1288"/>
                    </a:lnTo>
                    <a:lnTo>
                      <a:pt x="815" y="1297"/>
                    </a:lnTo>
                    <a:lnTo>
                      <a:pt x="780" y="1304"/>
                    </a:lnTo>
                    <a:lnTo>
                      <a:pt x="744" y="1312"/>
                    </a:lnTo>
                    <a:lnTo>
                      <a:pt x="709" y="1318"/>
                    </a:lnTo>
                    <a:lnTo>
                      <a:pt x="673" y="1323"/>
                    </a:lnTo>
                    <a:lnTo>
                      <a:pt x="636" y="1329"/>
                    </a:lnTo>
                    <a:lnTo>
                      <a:pt x="599" y="1333"/>
                    </a:lnTo>
                    <a:lnTo>
                      <a:pt x="526" y="1342"/>
                    </a:lnTo>
                    <a:lnTo>
                      <a:pt x="453" y="1349"/>
                    </a:lnTo>
                    <a:lnTo>
                      <a:pt x="449" y="1315"/>
                    </a:lnTo>
                    <a:lnTo>
                      <a:pt x="519" y="1308"/>
                    </a:lnTo>
                    <a:lnTo>
                      <a:pt x="590" y="1300"/>
                    </a:lnTo>
                    <a:lnTo>
                      <a:pt x="625" y="1296"/>
                    </a:lnTo>
                    <a:lnTo>
                      <a:pt x="660" y="1290"/>
                    </a:lnTo>
                    <a:lnTo>
                      <a:pt x="695" y="1285"/>
                    </a:lnTo>
                    <a:lnTo>
                      <a:pt x="729" y="1278"/>
                    </a:lnTo>
                    <a:lnTo>
                      <a:pt x="764" y="1272"/>
                    </a:lnTo>
                    <a:lnTo>
                      <a:pt x="797" y="1265"/>
                    </a:lnTo>
                    <a:lnTo>
                      <a:pt x="830" y="1257"/>
                    </a:lnTo>
                    <a:lnTo>
                      <a:pt x="862" y="1247"/>
                    </a:lnTo>
                    <a:lnTo>
                      <a:pt x="893" y="1238"/>
                    </a:lnTo>
                    <a:lnTo>
                      <a:pt x="925" y="1226"/>
                    </a:lnTo>
                    <a:lnTo>
                      <a:pt x="953" y="1214"/>
                    </a:lnTo>
                    <a:lnTo>
                      <a:pt x="982" y="1200"/>
                    </a:lnTo>
                    <a:lnTo>
                      <a:pt x="1009" y="1185"/>
                    </a:lnTo>
                    <a:lnTo>
                      <a:pt x="1036" y="1169"/>
                    </a:lnTo>
                    <a:lnTo>
                      <a:pt x="1061" y="1151"/>
                    </a:lnTo>
                    <a:lnTo>
                      <a:pt x="1083" y="1132"/>
                    </a:lnTo>
                    <a:lnTo>
                      <a:pt x="1105" y="1111"/>
                    </a:lnTo>
                    <a:lnTo>
                      <a:pt x="1125" y="1089"/>
                    </a:lnTo>
                    <a:lnTo>
                      <a:pt x="1143" y="1064"/>
                    </a:lnTo>
                    <a:lnTo>
                      <a:pt x="1159" y="1038"/>
                    </a:lnTo>
                    <a:lnTo>
                      <a:pt x="1173" y="1010"/>
                    </a:lnTo>
                    <a:lnTo>
                      <a:pt x="1186" y="980"/>
                    </a:lnTo>
                    <a:lnTo>
                      <a:pt x="1196" y="948"/>
                    </a:lnTo>
                    <a:lnTo>
                      <a:pt x="1203" y="914"/>
                    </a:lnTo>
                    <a:lnTo>
                      <a:pt x="1209" y="876"/>
                    </a:lnTo>
                    <a:lnTo>
                      <a:pt x="1212" y="838"/>
                    </a:lnTo>
                    <a:lnTo>
                      <a:pt x="1213" y="797"/>
                    </a:lnTo>
                    <a:lnTo>
                      <a:pt x="1211" y="753"/>
                    </a:lnTo>
                    <a:lnTo>
                      <a:pt x="1245" y="750"/>
                    </a:lnTo>
                    <a:close/>
                    <a:moveTo>
                      <a:pt x="453" y="1349"/>
                    </a:moveTo>
                    <a:lnTo>
                      <a:pt x="428" y="1351"/>
                    </a:lnTo>
                    <a:lnTo>
                      <a:pt x="404" y="1355"/>
                    </a:lnTo>
                    <a:lnTo>
                      <a:pt x="380" y="1357"/>
                    </a:lnTo>
                    <a:lnTo>
                      <a:pt x="356" y="1360"/>
                    </a:lnTo>
                    <a:lnTo>
                      <a:pt x="334" y="1362"/>
                    </a:lnTo>
                    <a:lnTo>
                      <a:pt x="310" y="1365"/>
                    </a:lnTo>
                    <a:lnTo>
                      <a:pt x="288" y="1368"/>
                    </a:lnTo>
                    <a:lnTo>
                      <a:pt x="265" y="1371"/>
                    </a:lnTo>
                    <a:lnTo>
                      <a:pt x="260" y="1337"/>
                    </a:lnTo>
                    <a:lnTo>
                      <a:pt x="282" y="1334"/>
                    </a:lnTo>
                    <a:lnTo>
                      <a:pt x="305" y="1331"/>
                    </a:lnTo>
                    <a:lnTo>
                      <a:pt x="328" y="1329"/>
                    </a:lnTo>
                    <a:lnTo>
                      <a:pt x="352" y="1326"/>
                    </a:lnTo>
                    <a:lnTo>
                      <a:pt x="376" y="1323"/>
                    </a:lnTo>
                    <a:lnTo>
                      <a:pt x="400" y="1320"/>
                    </a:lnTo>
                    <a:lnTo>
                      <a:pt x="425" y="1318"/>
                    </a:lnTo>
                    <a:lnTo>
                      <a:pt x="449" y="1315"/>
                    </a:lnTo>
                    <a:lnTo>
                      <a:pt x="453" y="1349"/>
                    </a:lnTo>
                    <a:close/>
                    <a:moveTo>
                      <a:pt x="265" y="1371"/>
                    </a:moveTo>
                    <a:lnTo>
                      <a:pt x="260" y="1372"/>
                    </a:lnTo>
                    <a:lnTo>
                      <a:pt x="254" y="1370"/>
                    </a:lnTo>
                    <a:lnTo>
                      <a:pt x="263" y="1355"/>
                    </a:lnTo>
                    <a:lnTo>
                      <a:pt x="265" y="1371"/>
                    </a:lnTo>
                    <a:close/>
                    <a:moveTo>
                      <a:pt x="254" y="1370"/>
                    </a:moveTo>
                    <a:lnTo>
                      <a:pt x="225" y="1353"/>
                    </a:lnTo>
                    <a:lnTo>
                      <a:pt x="199" y="1340"/>
                    </a:lnTo>
                    <a:lnTo>
                      <a:pt x="174" y="1328"/>
                    </a:lnTo>
                    <a:lnTo>
                      <a:pt x="151" y="1317"/>
                    </a:lnTo>
                    <a:lnTo>
                      <a:pt x="132" y="1307"/>
                    </a:lnTo>
                    <a:lnTo>
                      <a:pt x="114" y="1299"/>
                    </a:lnTo>
                    <a:lnTo>
                      <a:pt x="98" y="1291"/>
                    </a:lnTo>
                    <a:lnTo>
                      <a:pt x="83" y="1285"/>
                    </a:lnTo>
                    <a:lnTo>
                      <a:pt x="98" y="1253"/>
                    </a:lnTo>
                    <a:lnTo>
                      <a:pt x="112" y="1260"/>
                    </a:lnTo>
                    <a:lnTo>
                      <a:pt x="128" y="1268"/>
                    </a:lnTo>
                    <a:lnTo>
                      <a:pt x="146" y="1276"/>
                    </a:lnTo>
                    <a:lnTo>
                      <a:pt x="166" y="1286"/>
                    </a:lnTo>
                    <a:lnTo>
                      <a:pt x="189" y="1297"/>
                    </a:lnTo>
                    <a:lnTo>
                      <a:pt x="215" y="1310"/>
                    </a:lnTo>
                    <a:lnTo>
                      <a:pt x="241" y="1323"/>
                    </a:lnTo>
                    <a:lnTo>
                      <a:pt x="270" y="1340"/>
                    </a:lnTo>
                    <a:lnTo>
                      <a:pt x="254" y="1370"/>
                    </a:lnTo>
                    <a:close/>
                    <a:moveTo>
                      <a:pt x="83" y="1285"/>
                    </a:moveTo>
                    <a:lnTo>
                      <a:pt x="59" y="1273"/>
                    </a:lnTo>
                    <a:lnTo>
                      <a:pt x="41" y="1265"/>
                    </a:lnTo>
                    <a:lnTo>
                      <a:pt x="33" y="1260"/>
                    </a:lnTo>
                    <a:lnTo>
                      <a:pt x="28" y="1256"/>
                    </a:lnTo>
                    <a:lnTo>
                      <a:pt x="24" y="1252"/>
                    </a:lnTo>
                    <a:lnTo>
                      <a:pt x="21" y="1247"/>
                    </a:lnTo>
                    <a:lnTo>
                      <a:pt x="48" y="1228"/>
                    </a:lnTo>
                    <a:lnTo>
                      <a:pt x="53" y="1231"/>
                    </a:lnTo>
                    <a:lnTo>
                      <a:pt x="62" y="1237"/>
                    </a:lnTo>
                    <a:lnTo>
                      <a:pt x="77" y="1244"/>
                    </a:lnTo>
                    <a:lnTo>
                      <a:pt x="98" y="1253"/>
                    </a:lnTo>
                    <a:lnTo>
                      <a:pt x="83" y="1285"/>
                    </a:lnTo>
                    <a:close/>
                    <a:moveTo>
                      <a:pt x="21" y="1247"/>
                    </a:moveTo>
                    <a:lnTo>
                      <a:pt x="93" y="1355"/>
                    </a:lnTo>
                    <a:lnTo>
                      <a:pt x="21" y="1247"/>
                    </a:lnTo>
                    <a:lnTo>
                      <a:pt x="35" y="1238"/>
                    </a:lnTo>
                    <a:lnTo>
                      <a:pt x="21" y="1247"/>
                    </a:lnTo>
                    <a:close/>
                    <a:moveTo>
                      <a:pt x="21" y="1247"/>
                    </a:moveTo>
                    <a:lnTo>
                      <a:pt x="16" y="1241"/>
                    </a:lnTo>
                    <a:lnTo>
                      <a:pt x="15" y="1236"/>
                    </a:lnTo>
                    <a:lnTo>
                      <a:pt x="14" y="1229"/>
                    </a:lnTo>
                    <a:lnTo>
                      <a:pt x="15" y="1224"/>
                    </a:lnTo>
                    <a:lnTo>
                      <a:pt x="17" y="1217"/>
                    </a:lnTo>
                    <a:lnTo>
                      <a:pt x="22" y="1211"/>
                    </a:lnTo>
                    <a:lnTo>
                      <a:pt x="26" y="1204"/>
                    </a:lnTo>
                    <a:lnTo>
                      <a:pt x="31" y="1196"/>
                    </a:lnTo>
                    <a:lnTo>
                      <a:pt x="59" y="1215"/>
                    </a:lnTo>
                    <a:lnTo>
                      <a:pt x="51" y="1225"/>
                    </a:lnTo>
                    <a:lnTo>
                      <a:pt x="48" y="1228"/>
                    </a:lnTo>
                    <a:lnTo>
                      <a:pt x="21" y="1247"/>
                    </a:lnTo>
                    <a:close/>
                    <a:moveTo>
                      <a:pt x="31" y="1196"/>
                    </a:moveTo>
                    <a:lnTo>
                      <a:pt x="41" y="1181"/>
                    </a:lnTo>
                    <a:lnTo>
                      <a:pt x="54" y="1162"/>
                    </a:lnTo>
                    <a:lnTo>
                      <a:pt x="60" y="1150"/>
                    </a:lnTo>
                    <a:lnTo>
                      <a:pt x="67" y="1136"/>
                    </a:lnTo>
                    <a:lnTo>
                      <a:pt x="73" y="1121"/>
                    </a:lnTo>
                    <a:lnTo>
                      <a:pt x="80" y="1104"/>
                    </a:lnTo>
                    <a:lnTo>
                      <a:pt x="112" y="1116"/>
                    </a:lnTo>
                    <a:lnTo>
                      <a:pt x="105" y="1134"/>
                    </a:lnTo>
                    <a:lnTo>
                      <a:pt x="98" y="1150"/>
                    </a:lnTo>
                    <a:lnTo>
                      <a:pt x="90" y="1165"/>
                    </a:lnTo>
                    <a:lnTo>
                      <a:pt x="84" y="1178"/>
                    </a:lnTo>
                    <a:lnTo>
                      <a:pt x="71" y="1199"/>
                    </a:lnTo>
                    <a:lnTo>
                      <a:pt x="59" y="1215"/>
                    </a:lnTo>
                    <a:lnTo>
                      <a:pt x="31" y="1196"/>
                    </a:lnTo>
                    <a:close/>
                    <a:moveTo>
                      <a:pt x="112" y="1114"/>
                    </a:moveTo>
                    <a:lnTo>
                      <a:pt x="112" y="1117"/>
                    </a:lnTo>
                    <a:lnTo>
                      <a:pt x="112" y="1116"/>
                    </a:lnTo>
                    <a:lnTo>
                      <a:pt x="96" y="1109"/>
                    </a:lnTo>
                    <a:lnTo>
                      <a:pt x="112" y="1114"/>
                    </a:lnTo>
                    <a:close/>
                    <a:moveTo>
                      <a:pt x="80" y="1104"/>
                    </a:moveTo>
                    <a:lnTo>
                      <a:pt x="72" y="1097"/>
                    </a:lnTo>
                    <a:lnTo>
                      <a:pt x="54" y="1084"/>
                    </a:lnTo>
                    <a:lnTo>
                      <a:pt x="77" y="1060"/>
                    </a:lnTo>
                    <a:lnTo>
                      <a:pt x="92" y="1075"/>
                    </a:lnTo>
                    <a:lnTo>
                      <a:pt x="105" y="1089"/>
                    </a:lnTo>
                    <a:lnTo>
                      <a:pt x="110" y="1095"/>
                    </a:lnTo>
                    <a:lnTo>
                      <a:pt x="112" y="1102"/>
                    </a:lnTo>
                    <a:lnTo>
                      <a:pt x="113" y="1108"/>
                    </a:lnTo>
                    <a:lnTo>
                      <a:pt x="112" y="1114"/>
                    </a:lnTo>
                    <a:lnTo>
                      <a:pt x="80" y="1104"/>
                    </a:lnTo>
                    <a:close/>
                    <a:moveTo>
                      <a:pt x="77" y="1060"/>
                    </a:moveTo>
                    <a:lnTo>
                      <a:pt x="146" y="1125"/>
                    </a:lnTo>
                    <a:lnTo>
                      <a:pt x="77" y="1060"/>
                    </a:lnTo>
                    <a:lnTo>
                      <a:pt x="66" y="1072"/>
                    </a:lnTo>
                    <a:lnTo>
                      <a:pt x="77" y="1060"/>
                    </a:lnTo>
                    <a:close/>
                    <a:moveTo>
                      <a:pt x="54" y="1084"/>
                    </a:moveTo>
                    <a:lnTo>
                      <a:pt x="44" y="1075"/>
                    </a:lnTo>
                    <a:lnTo>
                      <a:pt x="33" y="1065"/>
                    </a:lnTo>
                    <a:lnTo>
                      <a:pt x="25" y="1054"/>
                    </a:lnTo>
                    <a:lnTo>
                      <a:pt x="16" y="1045"/>
                    </a:lnTo>
                    <a:lnTo>
                      <a:pt x="10" y="1034"/>
                    </a:lnTo>
                    <a:lnTo>
                      <a:pt x="6" y="1024"/>
                    </a:lnTo>
                    <a:lnTo>
                      <a:pt x="4" y="1019"/>
                    </a:lnTo>
                    <a:lnTo>
                      <a:pt x="4" y="1015"/>
                    </a:lnTo>
                    <a:lnTo>
                      <a:pt x="4" y="1009"/>
                    </a:lnTo>
                    <a:lnTo>
                      <a:pt x="7" y="1005"/>
                    </a:lnTo>
                    <a:lnTo>
                      <a:pt x="39" y="1018"/>
                    </a:lnTo>
                    <a:lnTo>
                      <a:pt x="41" y="1023"/>
                    </a:lnTo>
                    <a:lnTo>
                      <a:pt x="51" y="1033"/>
                    </a:lnTo>
                    <a:lnTo>
                      <a:pt x="63" y="1046"/>
                    </a:lnTo>
                    <a:lnTo>
                      <a:pt x="77" y="1060"/>
                    </a:lnTo>
                    <a:lnTo>
                      <a:pt x="54" y="1084"/>
                    </a:lnTo>
                    <a:close/>
                    <a:moveTo>
                      <a:pt x="7" y="1005"/>
                    </a:moveTo>
                    <a:lnTo>
                      <a:pt x="0" y="1022"/>
                    </a:lnTo>
                    <a:lnTo>
                      <a:pt x="7" y="1005"/>
                    </a:lnTo>
                    <a:lnTo>
                      <a:pt x="23" y="1012"/>
                    </a:lnTo>
                    <a:lnTo>
                      <a:pt x="7" y="1005"/>
                    </a:lnTo>
                    <a:close/>
                    <a:moveTo>
                      <a:pt x="7" y="1005"/>
                    </a:moveTo>
                    <a:lnTo>
                      <a:pt x="8" y="1002"/>
                    </a:lnTo>
                    <a:lnTo>
                      <a:pt x="11" y="999"/>
                    </a:lnTo>
                    <a:lnTo>
                      <a:pt x="13" y="995"/>
                    </a:lnTo>
                    <a:lnTo>
                      <a:pt x="16" y="992"/>
                    </a:lnTo>
                    <a:lnTo>
                      <a:pt x="25" y="988"/>
                    </a:lnTo>
                    <a:lnTo>
                      <a:pt x="35" y="984"/>
                    </a:lnTo>
                    <a:lnTo>
                      <a:pt x="57" y="977"/>
                    </a:lnTo>
                    <a:lnTo>
                      <a:pt x="83" y="971"/>
                    </a:lnTo>
                    <a:lnTo>
                      <a:pt x="89" y="1005"/>
                    </a:lnTo>
                    <a:lnTo>
                      <a:pt x="71" y="1008"/>
                    </a:lnTo>
                    <a:lnTo>
                      <a:pt x="55" y="1013"/>
                    </a:lnTo>
                    <a:lnTo>
                      <a:pt x="43" y="1016"/>
                    </a:lnTo>
                    <a:lnTo>
                      <a:pt x="38" y="1018"/>
                    </a:lnTo>
                    <a:lnTo>
                      <a:pt x="7" y="1005"/>
                    </a:lnTo>
                    <a:close/>
                    <a:moveTo>
                      <a:pt x="83" y="971"/>
                    </a:moveTo>
                    <a:lnTo>
                      <a:pt x="106" y="966"/>
                    </a:lnTo>
                    <a:lnTo>
                      <a:pt x="127" y="961"/>
                    </a:lnTo>
                    <a:lnTo>
                      <a:pt x="135" y="959"/>
                    </a:lnTo>
                    <a:lnTo>
                      <a:pt x="142" y="957"/>
                    </a:lnTo>
                    <a:lnTo>
                      <a:pt x="146" y="955"/>
                    </a:lnTo>
                    <a:lnTo>
                      <a:pt x="147" y="953"/>
                    </a:lnTo>
                    <a:lnTo>
                      <a:pt x="181" y="953"/>
                    </a:lnTo>
                    <a:lnTo>
                      <a:pt x="181" y="958"/>
                    </a:lnTo>
                    <a:lnTo>
                      <a:pt x="179" y="963"/>
                    </a:lnTo>
                    <a:lnTo>
                      <a:pt x="177" y="969"/>
                    </a:lnTo>
                    <a:lnTo>
                      <a:pt x="174" y="973"/>
                    </a:lnTo>
                    <a:lnTo>
                      <a:pt x="170" y="977"/>
                    </a:lnTo>
                    <a:lnTo>
                      <a:pt x="164" y="982"/>
                    </a:lnTo>
                    <a:lnTo>
                      <a:pt x="159" y="985"/>
                    </a:lnTo>
                    <a:lnTo>
                      <a:pt x="152" y="988"/>
                    </a:lnTo>
                    <a:lnTo>
                      <a:pt x="139" y="992"/>
                    </a:lnTo>
                    <a:lnTo>
                      <a:pt x="122" y="998"/>
                    </a:lnTo>
                    <a:lnTo>
                      <a:pt x="106" y="1001"/>
                    </a:lnTo>
                    <a:lnTo>
                      <a:pt x="89" y="1005"/>
                    </a:lnTo>
                    <a:lnTo>
                      <a:pt x="83" y="971"/>
                    </a:lnTo>
                    <a:close/>
                    <a:moveTo>
                      <a:pt x="147" y="953"/>
                    </a:moveTo>
                    <a:lnTo>
                      <a:pt x="140" y="949"/>
                    </a:lnTo>
                    <a:lnTo>
                      <a:pt x="120" y="942"/>
                    </a:lnTo>
                    <a:lnTo>
                      <a:pt x="133" y="910"/>
                    </a:lnTo>
                    <a:lnTo>
                      <a:pt x="142" y="914"/>
                    </a:lnTo>
                    <a:lnTo>
                      <a:pt x="151" y="918"/>
                    </a:lnTo>
                    <a:lnTo>
                      <a:pt x="160" y="921"/>
                    </a:lnTo>
                    <a:lnTo>
                      <a:pt x="166" y="927"/>
                    </a:lnTo>
                    <a:lnTo>
                      <a:pt x="173" y="932"/>
                    </a:lnTo>
                    <a:lnTo>
                      <a:pt x="177" y="938"/>
                    </a:lnTo>
                    <a:lnTo>
                      <a:pt x="179" y="941"/>
                    </a:lnTo>
                    <a:lnTo>
                      <a:pt x="180" y="944"/>
                    </a:lnTo>
                    <a:lnTo>
                      <a:pt x="181" y="948"/>
                    </a:lnTo>
                    <a:lnTo>
                      <a:pt x="181" y="953"/>
                    </a:lnTo>
                    <a:lnTo>
                      <a:pt x="147" y="953"/>
                    </a:lnTo>
                    <a:close/>
                    <a:moveTo>
                      <a:pt x="120" y="942"/>
                    </a:moveTo>
                    <a:lnTo>
                      <a:pt x="78" y="926"/>
                    </a:lnTo>
                    <a:lnTo>
                      <a:pt x="120" y="942"/>
                    </a:lnTo>
                    <a:lnTo>
                      <a:pt x="127" y="926"/>
                    </a:lnTo>
                    <a:lnTo>
                      <a:pt x="120" y="942"/>
                    </a:lnTo>
                    <a:close/>
                    <a:moveTo>
                      <a:pt x="120" y="942"/>
                    </a:moveTo>
                    <a:lnTo>
                      <a:pt x="110" y="938"/>
                    </a:lnTo>
                    <a:lnTo>
                      <a:pt x="100" y="933"/>
                    </a:lnTo>
                    <a:lnTo>
                      <a:pt x="90" y="929"/>
                    </a:lnTo>
                    <a:lnTo>
                      <a:pt x="82" y="924"/>
                    </a:lnTo>
                    <a:lnTo>
                      <a:pt x="73" y="917"/>
                    </a:lnTo>
                    <a:lnTo>
                      <a:pt x="67" y="910"/>
                    </a:lnTo>
                    <a:lnTo>
                      <a:pt x="65" y="905"/>
                    </a:lnTo>
                    <a:lnTo>
                      <a:pt x="62" y="901"/>
                    </a:lnTo>
                    <a:lnTo>
                      <a:pt x="60" y="897"/>
                    </a:lnTo>
                    <a:lnTo>
                      <a:pt x="59" y="891"/>
                    </a:lnTo>
                    <a:lnTo>
                      <a:pt x="93" y="886"/>
                    </a:lnTo>
                    <a:lnTo>
                      <a:pt x="95" y="889"/>
                    </a:lnTo>
                    <a:lnTo>
                      <a:pt x="98" y="893"/>
                    </a:lnTo>
                    <a:lnTo>
                      <a:pt x="101" y="896"/>
                    </a:lnTo>
                    <a:lnTo>
                      <a:pt x="106" y="899"/>
                    </a:lnTo>
                    <a:lnTo>
                      <a:pt x="119" y="904"/>
                    </a:lnTo>
                    <a:lnTo>
                      <a:pt x="133" y="910"/>
                    </a:lnTo>
                    <a:lnTo>
                      <a:pt x="120" y="942"/>
                    </a:lnTo>
                    <a:close/>
                    <a:moveTo>
                      <a:pt x="59" y="891"/>
                    </a:moveTo>
                    <a:lnTo>
                      <a:pt x="59" y="888"/>
                    </a:lnTo>
                    <a:lnTo>
                      <a:pt x="59" y="891"/>
                    </a:lnTo>
                    <a:lnTo>
                      <a:pt x="76" y="889"/>
                    </a:lnTo>
                    <a:lnTo>
                      <a:pt x="59" y="891"/>
                    </a:lnTo>
                    <a:close/>
                    <a:moveTo>
                      <a:pt x="59" y="891"/>
                    </a:moveTo>
                    <a:lnTo>
                      <a:pt x="58" y="880"/>
                    </a:lnTo>
                    <a:lnTo>
                      <a:pt x="58" y="870"/>
                    </a:lnTo>
                    <a:lnTo>
                      <a:pt x="58" y="861"/>
                    </a:lnTo>
                    <a:lnTo>
                      <a:pt x="59" y="853"/>
                    </a:lnTo>
                    <a:lnTo>
                      <a:pt x="60" y="845"/>
                    </a:lnTo>
                    <a:lnTo>
                      <a:pt x="62" y="838"/>
                    </a:lnTo>
                    <a:lnTo>
                      <a:pt x="65" y="831"/>
                    </a:lnTo>
                    <a:lnTo>
                      <a:pt x="68" y="826"/>
                    </a:lnTo>
                    <a:lnTo>
                      <a:pt x="71" y="822"/>
                    </a:lnTo>
                    <a:lnTo>
                      <a:pt x="75" y="817"/>
                    </a:lnTo>
                    <a:lnTo>
                      <a:pt x="80" y="813"/>
                    </a:lnTo>
                    <a:lnTo>
                      <a:pt x="84" y="811"/>
                    </a:lnTo>
                    <a:lnTo>
                      <a:pt x="89" y="808"/>
                    </a:lnTo>
                    <a:lnTo>
                      <a:pt x="95" y="806"/>
                    </a:lnTo>
                    <a:lnTo>
                      <a:pt x="101" y="805"/>
                    </a:lnTo>
                    <a:lnTo>
                      <a:pt x="106" y="804"/>
                    </a:lnTo>
                    <a:lnTo>
                      <a:pt x="111" y="838"/>
                    </a:lnTo>
                    <a:lnTo>
                      <a:pt x="106" y="839"/>
                    </a:lnTo>
                    <a:lnTo>
                      <a:pt x="102" y="841"/>
                    </a:lnTo>
                    <a:lnTo>
                      <a:pt x="98" y="845"/>
                    </a:lnTo>
                    <a:lnTo>
                      <a:pt x="96" y="850"/>
                    </a:lnTo>
                    <a:lnTo>
                      <a:pt x="93" y="856"/>
                    </a:lnTo>
                    <a:lnTo>
                      <a:pt x="92" y="865"/>
                    </a:lnTo>
                    <a:lnTo>
                      <a:pt x="92" y="874"/>
                    </a:lnTo>
                    <a:lnTo>
                      <a:pt x="93" y="887"/>
                    </a:lnTo>
                    <a:lnTo>
                      <a:pt x="59" y="891"/>
                    </a:lnTo>
                    <a:close/>
                    <a:moveTo>
                      <a:pt x="106" y="804"/>
                    </a:moveTo>
                    <a:lnTo>
                      <a:pt x="120" y="804"/>
                    </a:lnTo>
                    <a:lnTo>
                      <a:pt x="135" y="805"/>
                    </a:lnTo>
                    <a:lnTo>
                      <a:pt x="150" y="808"/>
                    </a:lnTo>
                    <a:lnTo>
                      <a:pt x="165" y="812"/>
                    </a:lnTo>
                    <a:lnTo>
                      <a:pt x="194" y="824"/>
                    </a:lnTo>
                    <a:lnTo>
                      <a:pt x="220" y="836"/>
                    </a:lnTo>
                    <a:lnTo>
                      <a:pt x="206" y="867"/>
                    </a:lnTo>
                    <a:lnTo>
                      <a:pt x="182" y="857"/>
                    </a:lnTo>
                    <a:lnTo>
                      <a:pt x="158" y="846"/>
                    </a:lnTo>
                    <a:lnTo>
                      <a:pt x="145" y="842"/>
                    </a:lnTo>
                    <a:lnTo>
                      <a:pt x="133" y="839"/>
                    </a:lnTo>
                    <a:lnTo>
                      <a:pt x="121" y="838"/>
                    </a:lnTo>
                    <a:lnTo>
                      <a:pt x="111" y="838"/>
                    </a:lnTo>
                    <a:lnTo>
                      <a:pt x="106" y="804"/>
                    </a:lnTo>
                    <a:close/>
                    <a:moveTo>
                      <a:pt x="220" y="836"/>
                    </a:moveTo>
                    <a:lnTo>
                      <a:pt x="231" y="844"/>
                    </a:lnTo>
                    <a:lnTo>
                      <a:pt x="235" y="848"/>
                    </a:lnTo>
                    <a:lnTo>
                      <a:pt x="250" y="879"/>
                    </a:lnTo>
                    <a:lnTo>
                      <a:pt x="247" y="880"/>
                    </a:lnTo>
                    <a:lnTo>
                      <a:pt x="243" y="880"/>
                    </a:lnTo>
                    <a:lnTo>
                      <a:pt x="237" y="880"/>
                    </a:lnTo>
                    <a:lnTo>
                      <a:pt x="232" y="879"/>
                    </a:lnTo>
                    <a:lnTo>
                      <a:pt x="220" y="873"/>
                    </a:lnTo>
                    <a:lnTo>
                      <a:pt x="206" y="867"/>
                    </a:lnTo>
                    <a:lnTo>
                      <a:pt x="220" y="836"/>
                    </a:lnTo>
                    <a:close/>
                    <a:moveTo>
                      <a:pt x="235" y="848"/>
                    </a:moveTo>
                    <a:lnTo>
                      <a:pt x="232" y="850"/>
                    </a:lnTo>
                    <a:lnTo>
                      <a:pt x="235" y="848"/>
                    </a:lnTo>
                    <a:lnTo>
                      <a:pt x="243" y="864"/>
                    </a:lnTo>
                    <a:lnTo>
                      <a:pt x="235" y="848"/>
                    </a:lnTo>
                    <a:close/>
                    <a:moveTo>
                      <a:pt x="235" y="848"/>
                    </a:moveTo>
                    <a:lnTo>
                      <a:pt x="237" y="848"/>
                    </a:lnTo>
                    <a:lnTo>
                      <a:pt x="238" y="848"/>
                    </a:lnTo>
                    <a:lnTo>
                      <a:pt x="238" y="849"/>
                    </a:lnTo>
                    <a:lnTo>
                      <a:pt x="238" y="850"/>
                    </a:lnTo>
                    <a:lnTo>
                      <a:pt x="238" y="854"/>
                    </a:lnTo>
                    <a:lnTo>
                      <a:pt x="236" y="859"/>
                    </a:lnTo>
                    <a:lnTo>
                      <a:pt x="234" y="864"/>
                    </a:lnTo>
                    <a:lnTo>
                      <a:pt x="232" y="867"/>
                    </a:lnTo>
                    <a:lnTo>
                      <a:pt x="231" y="868"/>
                    </a:lnTo>
                    <a:lnTo>
                      <a:pt x="230" y="868"/>
                    </a:lnTo>
                    <a:lnTo>
                      <a:pt x="229" y="868"/>
                    </a:lnTo>
                    <a:lnTo>
                      <a:pt x="228" y="867"/>
                    </a:lnTo>
                    <a:lnTo>
                      <a:pt x="259" y="852"/>
                    </a:lnTo>
                    <a:lnTo>
                      <a:pt x="260" y="856"/>
                    </a:lnTo>
                    <a:lnTo>
                      <a:pt x="261" y="860"/>
                    </a:lnTo>
                    <a:lnTo>
                      <a:pt x="262" y="865"/>
                    </a:lnTo>
                    <a:lnTo>
                      <a:pt x="261" y="868"/>
                    </a:lnTo>
                    <a:lnTo>
                      <a:pt x="260" y="871"/>
                    </a:lnTo>
                    <a:lnTo>
                      <a:pt x="258" y="874"/>
                    </a:lnTo>
                    <a:lnTo>
                      <a:pt x="254" y="876"/>
                    </a:lnTo>
                    <a:lnTo>
                      <a:pt x="250" y="879"/>
                    </a:lnTo>
                    <a:lnTo>
                      <a:pt x="235" y="848"/>
                    </a:lnTo>
                    <a:close/>
                    <a:moveTo>
                      <a:pt x="228" y="867"/>
                    </a:moveTo>
                    <a:lnTo>
                      <a:pt x="220" y="851"/>
                    </a:lnTo>
                    <a:lnTo>
                      <a:pt x="236" y="844"/>
                    </a:lnTo>
                    <a:lnTo>
                      <a:pt x="243" y="859"/>
                    </a:lnTo>
                    <a:lnTo>
                      <a:pt x="228" y="867"/>
                    </a:lnTo>
                    <a:close/>
                    <a:moveTo>
                      <a:pt x="236" y="844"/>
                    </a:moveTo>
                    <a:lnTo>
                      <a:pt x="239" y="842"/>
                    </a:lnTo>
                    <a:lnTo>
                      <a:pt x="241" y="839"/>
                    </a:lnTo>
                    <a:lnTo>
                      <a:pt x="244" y="836"/>
                    </a:lnTo>
                    <a:lnTo>
                      <a:pt x="246" y="831"/>
                    </a:lnTo>
                    <a:lnTo>
                      <a:pt x="250" y="822"/>
                    </a:lnTo>
                    <a:lnTo>
                      <a:pt x="252" y="811"/>
                    </a:lnTo>
                    <a:lnTo>
                      <a:pt x="255" y="785"/>
                    </a:lnTo>
                    <a:lnTo>
                      <a:pt x="256" y="761"/>
                    </a:lnTo>
                    <a:lnTo>
                      <a:pt x="291" y="762"/>
                    </a:lnTo>
                    <a:lnTo>
                      <a:pt x="291" y="778"/>
                    </a:lnTo>
                    <a:lnTo>
                      <a:pt x="289" y="794"/>
                    </a:lnTo>
                    <a:lnTo>
                      <a:pt x="287" y="811"/>
                    </a:lnTo>
                    <a:lnTo>
                      <a:pt x="283" y="827"/>
                    </a:lnTo>
                    <a:lnTo>
                      <a:pt x="281" y="835"/>
                    </a:lnTo>
                    <a:lnTo>
                      <a:pt x="278" y="842"/>
                    </a:lnTo>
                    <a:lnTo>
                      <a:pt x="275" y="850"/>
                    </a:lnTo>
                    <a:lnTo>
                      <a:pt x="271" y="856"/>
                    </a:lnTo>
                    <a:lnTo>
                      <a:pt x="267" y="861"/>
                    </a:lnTo>
                    <a:lnTo>
                      <a:pt x="262" y="867"/>
                    </a:lnTo>
                    <a:lnTo>
                      <a:pt x="256" y="871"/>
                    </a:lnTo>
                    <a:lnTo>
                      <a:pt x="250" y="875"/>
                    </a:lnTo>
                    <a:lnTo>
                      <a:pt x="236" y="844"/>
                    </a:lnTo>
                    <a:close/>
                    <a:moveTo>
                      <a:pt x="256" y="761"/>
                    </a:moveTo>
                    <a:lnTo>
                      <a:pt x="258" y="742"/>
                    </a:lnTo>
                    <a:lnTo>
                      <a:pt x="260" y="729"/>
                    </a:lnTo>
                    <a:lnTo>
                      <a:pt x="262" y="722"/>
                    </a:lnTo>
                    <a:lnTo>
                      <a:pt x="265" y="717"/>
                    </a:lnTo>
                    <a:lnTo>
                      <a:pt x="268" y="712"/>
                    </a:lnTo>
                    <a:lnTo>
                      <a:pt x="273" y="710"/>
                    </a:lnTo>
                    <a:lnTo>
                      <a:pt x="288" y="741"/>
                    </a:lnTo>
                    <a:lnTo>
                      <a:pt x="288" y="748"/>
                    </a:lnTo>
                    <a:lnTo>
                      <a:pt x="291" y="762"/>
                    </a:lnTo>
                    <a:lnTo>
                      <a:pt x="256" y="761"/>
                    </a:lnTo>
                    <a:close/>
                    <a:moveTo>
                      <a:pt x="273" y="710"/>
                    </a:moveTo>
                    <a:lnTo>
                      <a:pt x="291" y="702"/>
                    </a:lnTo>
                    <a:lnTo>
                      <a:pt x="273" y="710"/>
                    </a:lnTo>
                    <a:lnTo>
                      <a:pt x="280" y="725"/>
                    </a:lnTo>
                    <a:lnTo>
                      <a:pt x="273" y="710"/>
                    </a:lnTo>
                    <a:close/>
                    <a:moveTo>
                      <a:pt x="273" y="710"/>
                    </a:moveTo>
                    <a:lnTo>
                      <a:pt x="278" y="708"/>
                    </a:lnTo>
                    <a:lnTo>
                      <a:pt x="283" y="708"/>
                    </a:lnTo>
                    <a:lnTo>
                      <a:pt x="289" y="710"/>
                    </a:lnTo>
                    <a:lnTo>
                      <a:pt x="294" y="714"/>
                    </a:lnTo>
                    <a:lnTo>
                      <a:pt x="299" y="720"/>
                    </a:lnTo>
                    <a:lnTo>
                      <a:pt x="305" y="727"/>
                    </a:lnTo>
                    <a:lnTo>
                      <a:pt x="311" y="737"/>
                    </a:lnTo>
                    <a:lnTo>
                      <a:pt x="318" y="749"/>
                    </a:lnTo>
                    <a:lnTo>
                      <a:pt x="287" y="764"/>
                    </a:lnTo>
                    <a:lnTo>
                      <a:pt x="287" y="747"/>
                    </a:lnTo>
                    <a:lnTo>
                      <a:pt x="288" y="741"/>
                    </a:lnTo>
                    <a:lnTo>
                      <a:pt x="273" y="710"/>
                    </a:lnTo>
                    <a:close/>
                    <a:moveTo>
                      <a:pt x="287" y="765"/>
                    </a:moveTo>
                    <a:lnTo>
                      <a:pt x="287" y="765"/>
                    </a:lnTo>
                    <a:lnTo>
                      <a:pt x="287" y="764"/>
                    </a:lnTo>
                    <a:lnTo>
                      <a:pt x="302" y="756"/>
                    </a:lnTo>
                    <a:lnTo>
                      <a:pt x="287" y="765"/>
                    </a:lnTo>
                    <a:close/>
                    <a:moveTo>
                      <a:pt x="317" y="749"/>
                    </a:moveTo>
                    <a:lnTo>
                      <a:pt x="323" y="759"/>
                    </a:lnTo>
                    <a:lnTo>
                      <a:pt x="329" y="766"/>
                    </a:lnTo>
                    <a:lnTo>
                      <a:pt x="305" y="791"/>
                    </a:lnTo>
                    <a:lnTo>
                      <a:pt x="300" y="784"/>
                    </a:lnTo>
                    <a:lnTo>
                      <a:pt x="295" y="779"/>
                    </a:lnTo>
                    <a:lnTo>
                      <a:pt x="291" y="771"/>
                    </a:lnTo>
                    <a:lnTo>
                      <a:pt x="287" y="765"/>
                    </a:lnTo>
                    <a:lnTo>
                      <a:pt x="317" y="749"/>
                    </a:lnTo>
                    <a:close/>
                    <a:moveTo>
                      <a:pt x="329" y="766"/>
                    </a:moveTo>
                    <a:lnTo>
                      <a:pt x="367" y="804"/>
                    </a:lnTo>
                    <a:lnTo>
                      <a:pt x="329" y="766"/>
                    </a:lnTo>
                    <a:lnTo>
                      <a:pt x="318" y="778"/>
                    </a:lnTo>
                    <a:lnTo>
                      <a:pt x="329" y="766"/>
                    </a:lnTo>
                    <a:close/>
                    <a:moveTo>
                      <a:pt x="329" y="766"/>
                    </a:moveTo>
                    <a:lnTo>
                      <a:pt x="335" y="771"/>
                    </a:lnTo>
                    <a:lnTo>
                      <a:pt x="341" y="775"/>
                    </a:lnTo>
                    <a:lnTo>
                      <a:pt x="348" y="778"/>
                    </a:lnTo>
                    <a:lnTo>
                      <a:pt x="354" y="780"/>
                    </a:lnTo>
                    <a:lnTo>
                      <a:pt x="362" y="782"/>
                    </a:lnTo>
                    <a:lnTo>
                      <a:pt x="369" y="782"/>
                    </a:lnTo>
                    <a:lnTo>
                      <a:pt x="377" y="783"/>
                    </a:lnTo>
                    <a:lnTo>
                      <a:pt x="385" y="782"/>
                    </a:lnTo>
                    <a:lnTo>
                      <a:pt x="388" y="816"/>
                    </a:lnTo>
                    <a:lnTo>
                      <a:pt x="377" y="816"/>
                    </a:lnTo>
                    <a:lnTo>
                      <a:pt x="366" y="816"/>
                    </a:lnTo>
                    <a:lnTo>
                      <a:pt x="354" y="815"/>
                    </a:lnTo>
                    <a:lnTo>
                      <a:pt x="343" y="813"/>
                    </a:lnTo>
                    <a:lnTo>
                      <a:pt x="333" y="809"/>
                    </a:lnTo>
                    <a:lnTo>
                      <a:pt x="323" y="805"/>
                    </a:lnTo>
                    <a:lnTo>
                      <a:pt x="313" y="798"/>
                    </a:lnTo>
                    <a:lnTo>
                      <a:pt x="305" y="791"/>
                    </a:lnTo>
                    <a:lnTo>
                      <a:pt x="329" y="766"/>
                    </a:lnTo>
                    <a:close/>
                    <a:moveTo>
                      <a:pt x="385" y="782"/>
                    </a:moveTo>
                    <a:lnTo>
                      <a:pt x="394" y="781"/>
                    </a:lnTo>
                    <a:lnTo>
                      <a:pt x="403" y="779"/>
                    </a:lnTo>
                    <a:lnTo>
                      <a:pt x="413" y="777"/>
                    </a:lnTo>
                    <a:lnTo>
                      <a:pt x="422" y="774"/>
                    </a:lnTo>
                    <a:lnTo>
                      <a:pt x="441" y="766"/>
                    </a:lnTo>
                    <a:lnTo>
                      <a:pt x="459" y="756"/>
                    </a:lnTo>
                    <a:lnTo>
                      <a:pt x="475" y="787"/>
                    </a:lnTo>
                    <a:lnTo>
                      <a:pt x="454" y="797"/>
                    </a:lnTo>
                    <a:lnTo>
                      <a:pt x="432" y="806"/>
                    </a:lnTo>
                    <a:lnTo>
                      <a:pt x="422" y="809"/>
                    </a:lnTo>
                    <a:lnTo>
                      <a:pt x="410" y="812"/>
                    </a:lnTo>
                    <a:lnTo>
                      <a:pt x="399" y="814"/>
                    </a:lnTo>
                    <a:lnTo>
                      <a:pt x="388" y="816"/>
                    </a:lnTo>
                    <a:lnTo>
                      <a:pt x="385" y="782"/>
                    </a:lnTo>
                    <a:close/>
                    <a:moveTo>
                      <a:pt x="459" y="756"/>
                    </a:moveTo>
                    <a:lnTo>
                      <a:pt x="485" y="742"/>
                    </a:lnTo>
                    <a:lnTo>
                      <a:pt x="507" y="726"/>
                    </a:lnTo>
                    <a:lnTo>
                      <a:pt x="526" y="712"/>
                    </a:lnTo>
                    <a:lnTo>
                      <a:pt x="540" y="701"/>
                    </a:lnTo>
                    <a:lnTo>
                      <a:pt x="564" y="724"/>
                    </a:lnTo>
                    <a:lnTo>
                      <a:pt x="548" y="738"/>
                    </a:lnTo>
                    <a:lnTo>
                      <a:pt x="528" y="754"/>
                    </a:lnTo>
                    <a:lnTo>
                      <a:pt x="516" y="763"/>
                    </a:lnTo>
                    <a:lnTo>
                      <a:pt x="503" y="771"/>
                    </a:lnTo>
                    <a:lnTo>
                      <a:pt x="489" y="779"/>
                    </a:lnTo>
                    <a:lnTo>
                      <a:pt x="475" y="787"/>
                    </a:lnTo>
                    <a:lnTo>
                      <a:pt x="459" y="756"/>
                    </a:lnTo>
                    <a:close/>
                    <a:moveTo>
                      <a:pt x="551" y="695"/>
                    </a:moveTo>
                    <a:lnTo>
                      <a:pt x="593" y="695"/>
                    </a:lnTo>
                    <a:lnTo>
                      <a:pt x="564" y="724"/>
                    </a:lnTo>
                    <a:lnTo>
                      <a:pt x="551" y="712"/>
                    </a:lnTo>
                    <a:lnTo>
                      <a:pt x="551" y="695"/>
                    </a:lnTo>
                    <a:close/>
                    <a:moveTo>
                      <a:pt x="551" y="730"/>
                    </a:moveTo>
                    <a:lnTo>
                      <a:pt x="522" y="730"/>
                    </a:lnTo>
                    <a:lnTo>
                      <a:pt x="493" y="729"/>
                    </a:lnTo>
                    <a:lnTo>
                      <a:pt x="466" y="727"/>
                    </a:lnTo>
                    <a:lnTo>
                      <a:pt x="439" y="724"/>
                    </a:lnTo>
                    <a:lnTo>
                      <a:pt x="413" y="721"/>
                    </a:lnTo>
                    <a:lnTo>
                      <a:pt x="388" y="718"/>
                    </a:lnTo>
                    <a:lnTo>
                      <a:pt x="366" y="712"/>
                    </a:lnTo>
                    <a:lnTo>
                      <a:pt x="343" y="706"/>
                    </a:lnTo>
                    <a:lnTo>
                      <a:pt x="354" y="673"/>
                    </a:lnTo>
                    <a:lnTo>
                      <a:pt x="374" y="679"/>
                    </a:lnTo>
                    <a:lnTo>
                      <a:pt x="397" y="683"/>
                    </a:lnTo>
                    <a:lnTo>
                      <a:pt x="419" y="688"/>
                    </a:lnTo>
                    <a:lnTo>
                      <a:pt x="444" y="691"/>
                    </a:lnTo>
                    <a:lnTo>
                      <a:pt x="470" y="693"/>
                    </a:lnTo>
                    <a:lnTo>
                      <a:pt x="496" y="694"/>
                    </a:lnTo>
                    <a:lnTo>
                      <a:pt x="523" y="695"/>
                    </a:lnTo>
                    <a:lnTo>
                      <a:pt x="551" y="695"/>
                    </a:lnTo>
                    <a:lnTo>
                      <a:pt x="551" y="730"/>
                    </a:lnTo>
                    <a:close/>
                    <a:moveTo>
                      <a:pt x="343" y="706"/>
                    </a:moveTo>
                    <a:lnTo>
                      <a:pt x="321" y="697"/>
                    </a:lnTo>
                    <a:lnTo>
                      <a:pt x="300" y="688"/>
                    </a:lnTo>
                    <a:lnTo>
                      <a:pt x="290" y="682"/>
                    </a:lnTo>
                    <a:lnTo>
                      <a:pt x="280" y="677"/>
                    </a:lnTo>
                    <a:lnTo>
                      <a:pt x="271" y="671"/>
                    </a:lnTo>
                    <a:lnTo>
                      <a:pt x="263" y="664"/>
                    </a:lnTo>
                    <a:lnTo>
                      <a:pt x="253" y="657"/>
                    </a:lnTo>
                    <a:lnTo>
                      <a:pt x="246" y="649"/>
                    </a:lnTo>
                    <a:lnTo>
                      <a:pt x="237" y="642"/>
                    </a:lnTo>
                    <a:lnTo>
                      <a:pt x="230" y="633"/>
                    </a:lnTo>
                    <a:lnTo>
                      <a:pt x="223" y="623"/>
                    </a:lnTo>
                    <a:lnTo>
                      <a:pt x="216" y="614"/>
                    </a:lnTo>
                    <a:lnTo>
                      <a:pt x="209" y="604"/>
                    </a:lnTo>
                    <a:lnTo>
                      <a:pt x="203" y="593"/>
                    </a:lnTo>
                    <a:lnTo>
                      <a:pt x="234" y="577"/>
                    </a:lnTo>
                    <a:lnTo>
                      <a:pt x="245" y="595"/>
                    </a:lnTo>
                    <a:lnTo>
                      <a:pt x="256" y="611"/>
                    </a:lnTo>
                    <a:lnTo>
                      <a:pt x="269" y="625"/>
                    </a:lnTo>
                    <a:lnTo>
                      <a:pt x="284" y="637"/>
                    </a:lnTo>
                    <a:lnTo>
                      <a:pt x="299" y="648"/>
                    </a:lnTo>
                    <a:lnTo>
                      <a:pt x="317" y="658"/>
                    </a:lnTo>
                    <a:lnTo>
                      <a:pt x="335" y="666"/>
                    </a:lnTo>
                    <a:lnTo>
                      <a:pt x="354" y="673"/>
                    </a:lnTo>
                    <a:lnTo>
                      <a:pt x="343" y="706"/>
                    </a:lnTo>
                    <a:close/>
                    <a:moveTo>
                      <a:pt x="203" y="593"/>
                    </a:moveTo>
                    <a:lnTo>
                      <a:pt x="193" y="574"/>
                    </a:lnTo>
                    <a:lnTo>
                      <a:pt x="214" y="569"/>
                    </a:lnTo>
                    <a:lnTo>
                      <a:pt x="218" y="585"/>
                    </a:lnTo>
                    <a:lnTo>
                      <a:pt x="203" y="593"/>
                    </a:lnTo>
                    <a:close/>
                    <a:moveTo>
                      <a:pt x="214" y="569"/>
                    </a:moveTo>
                    <a:lnTo>
                      <a:pt x="225" y="566"/>
                    </a:lnTo>
                    <a:lnTo>
                      <a:pt x="238" y="562"/>
                    </a:lnTo>
                    <a:lnTo>
                      <a:pt x="251" y="559"/>
                    </a:lnTo>
                    <a:lnTo>
                      <a:pt x="264" y="556"/>
                    </a:lnTo>
                    <a:lnTo>
                      <a:pt x="273" y="589"/>
                    </a:lnTo>
                    <a:lnTo>
                      <a:pt x="262" y="591"/>
                    </a:lnTo>
                    <a:lnTo>
                      <a:pt x="250" y="595"/>
                    </a:lnTo>
                    <a:lnTo>
                      <a:pt x="237" y="598"/>
                    </a:lnTo>
                    <a:lnTo>
                      <a:pt x="223" y="602"/>
                    </a:lnTo>
                    <a:lnTo>
                      <a:pt x="214" y="569"/>
                    </a:lnTo>
                    <a:close/>
                    <a:moveTo>
                      <a:pt x="264" y="556"/>
                    </a:moveTo>
                    <a:lnTo>
                      <a:pt x="292" y="548"/>
                    </a:lnTo>
                    <a:lnTo>
                      <a:pt x="317" y="541"/>
                    </a:lnTo>
                    <a:lnTo>
                      <a:pt x="327" y="538"/>
                    </a:lnTo>
                    <a:lnTo>
                      <a:pt x="336" y="534"/>
                    </a:lnTo>
                    <a:lnTo>
                      <a:pt x="344" y="530"/>
                    </a:lnTo>
                    <a:lnTo>
                      <a:pt x="351" y="526"/>
                    </a:lnTo>
                    <a:lnTo>
                      <a:pt x="371" y="555"/>
                    </a:lnTo>
                    <a:lnTo>
                      <a:pt x="363" y="559"/>
                    </a:lnTo>
                    <a:lnTo>
                      <a:pt x="353" y="564"/>
                    </a:lnTo>
                    <a:lnTo>
                      <a:pt x="342" y="569"/>
                    </a:lnTo>
                    <a:lnTo>
                      <a:pt x="330" y="573"/>
                    </a:lnTo>
                    <a:lnTo>
                      <a:pt x="304" y="581"/>
                    </a:lnTo>
                    <a:lnTo>
                      <a:pt x="273" y="589"/>
                    </a:lnTo>
                    <a:lnTo>
                      <a:pt x="264" y="556"/>
                    </a:lnTo>
                    <a:close/>
                    <a:moveTo>
                      <a:pt x="351" y="526"/>
                    </a:moveTo>
                    <a:lnTo>
                      <a:pt x="354" y="524"/>
                    </a:lnTo>
                    <a:lnTo>
                      <a:pt x="357" y="521"/>
                    </a:lnTo>
                    <a:lnTo>
                      <a:pt x="358" y="517"/>
                    </a:lnTo>
                    <a:lnTo>
                      <a:pt x="360" y="514"/>
                    </a:lnTo>
                    <a:lnTo>
                      <a:pt x="360" y="510"/>
                    </a:lnTo>
                    <a:lnTo>
                      <a:pt x="360" y="506"/>
                    </a:lnTo>
                    <a:lnTo>
                      <a:pt x="360" y="500"/>
                    </a:lnTo>
                    <a:lnTo>
                      <a:pt x="359" y="495"/>
                    </a:lnTo>
                    <a:lnTo>
                      <a:pt x="354" y="482"/>
                    </a:lnTo>
                    <a:lnTo>
                      <a:pt x="347" y="467"/>
                    </a:lnTo>
                    <a:lnTo>
                      <a:pt x="336" y="449"/>
                    </a:lnTo>
                    <a:lnTo>
                      <a:pt x="322" y="428"/>
                    </a:lnTo>
                    <a:lnTo>
                      <a:pt x="350" y="409"/>
                    </a:lnTo>
                    <a:lnTo>
                      <a:pt x="360" y="423"/>
                    </a:lnTo>
                    <a:lnTo>
                      <a:pt x="369" y="437"/>
                    </a:lnTo>
                    <a:lnTo>
                      <a:pt x="377" y="450"/>
                    </a:lnTo>
                    <a:lnTo>
                      <a:pt x="383" y="462"/>
                    </a:lnTo>
                    <a:lnTo>
                      <a:pt x="387" y="472"/>
                    </a:lnTo>
                    <a:lnTo>
                      <a:pt x="392" y="483"/>
                    </a:lnTo>
                    <a:lnTo>
                      <a:pt x="395" y="493"/>
                    </a:lnTo>
                    <a:lnTo>
                      <a:pt x="396" y="501"/>
                    </a:lnTo>
                    <a:lnTo>
                      <a:pt x="397" y="510"/>
                    </a:lnTo>
                    <a:lnTo>
                      <a:pt x="396" y="517"/>
                    </a:lnTo>
                    <a:lnTo>
                      <a:pt x="394" y="525"/>
                    </a:lnTo>
                    <a:lnTo>
                      <a:pt x="392" y="531"/>
                    </a:lnTo>
                    <a:lnTo>
                      <a:pt x="387" y="538"/>
                    </a:lnTo>
                    <a:lnTo>
                      <a:pt x="383" y="544"/>
                    </a:lnTo>
                    <a:lnTo>
                      <a:pt x="378" y="549"/>
                    </a:lnTo>
                    <a:lnTo>
                      <a:pt x="371" y="555"/>
                    </a:lnTo>
                    <a:lnTo>
                      <a:pt x="351" y="526"/>
                    </a:lnTo>
                    <a:close/>
                    <a:moveTo>
                      <a:pt x="348" y="406"/>
                    </a:moveTo>
                    <a:lnTo>
                      <a:pt x="349" y="407"/>
                    </a:lnTo>
                    <a:lnTo>
                      <a:pt x="350" y="409"/>
                    </a:lnTo>
                    <a:lnTo>
                      <a:pt x="336" y="419"/>
                    </a:lnTo>
                    <a:lnTo>
                      <a:pt x="348" y="406"/>
                    </a:lnTo>
                    <a:close/>
                    <a:moveTo>
                      <a:pt x="324" y="432"/>
                    </a:moveTo>
                    <a:lnTo>
                      <a:pt x="276" y="388"/>
                    </a:lnTo>
                    <a:lnTo>
                      <a:pt x="298" y="362"/>
                    </a:lnTo>
                    <a:lnTo>
                      <a:pt x="348" y="406"/>
                    </a:lnTo>
                    <a:lnTo>
                      <a:pt x="324" y="432"/>
                    </a:lnTo>
                    <a:close/>
                    <a:moveTo>
                      <a:pt x="276" y="388"/>
                    </a:moveTo>
                    <a:lnTo>
                      <a:pt x="266" y="379"/>
                    </a:lnTo>
                    <a:lnTo>
                      <a:pt x="271" y="368"/>
                    </a:lnTo>
                    <a:lnTo>
                      <a:pt x="287" y="375"/>
                    </a:lnTo>
                    <a:lnTo>
                      <a:pt x="276" y="388"/>
                    </a:lnTo>
                    <a:close/>
                    <a:moveTo>
                      <a:pt x="271" y="368"/>
                    </a:moveTo>
                    <a:lnTo>
                      <a:pt x="276" y="357"/>
                    </a:lnTo>
                    <a:lnTo>
                      <a:pt x="281" y="347"/>
                    </a:lnTo>
                    <a:lnTo>
                      <a:pt x="287" y="337"/>
                    </a:lnTo>
                    <a:lnTo>
                      <a:pt x="293" y="328"/>
                    </a:lnTo>
                    <a:lnTo>
                      <a:pt x="299" y="319"/>
                    </a:lnTo>
                    <a:lnTo>
                      <a:pt x="306" y="312"/>
                    </a:lnTo>
                    <a:lnTo>
                      <a:pt x="313" y="304"/>
                    </a:lnTo>
                    <a:lnTo>
                      <a:pt x="321" y="296"/>
                    </a:lnTo>
                    <a:lnTo>
                      <a:pt x="343" y="322"/>
                    </a:lnTo>
                    <a:lnTo>
                      <a:pt x="332" y="334"/>
                    </a:lnTo>
                    <a:lnTo>
                      <a:pt x="321" y="348"/>
                    </a:lnTo>
                    <a:lnTo>
                      <a:pt x="311" y="363"/>
                    </a:lnTo>
                    <a:lnTo>
                      <a:pt x="303" y="381"/>
                    </a:lnTo>
                    <a:lnTo>
                      <a:pt x="271" y="368"/>
                    </a:lnTo>
                    <a:close/>
                    <a:moveTo>
                      <a:pt x="321" y="296"/>
                    </a:moveTo>
                    <a:lnTo>
                      <a:pt x="335" y="286"/>
                    </a:lnTo>
                    <a:lnTo>
                      <a:pt x="349" y="276"/>
                    </a:lnTo>
                    <a:lnTo>
                      <a:pt x="365" y="269"/>
                    </a:lnTo>
                    <a:lnTo>
                      <a:pt x="381" y="262"/>
                    </a:lnTo>
                    <a:lnTo>
                      <a:pt x="398" y="258"/>
                    </a:lnTo>
                    <a:lnTo>
                      <a:pt x="415" y="254"/>
                    </a:lnTo>
                    <a:lnTo>
                      <a:pt x="432" y="251"/>
                    </a:lnTo>
                    <a:lnTo>
                      <a:pt x="451" y="251"/>
                    </a:lnTo>
                    <a:lnTo>
                      <a:pt x="451" y="286"/>
                    </a:lnTo>
                    <a:lnTo>
                      <a:pt x="436" y="286"/>
                    </a:lnTo>
                    <a:lnTo>
                      <a:pt x="422" y="288"/>
                    </a:lnTo>
                    <a:lnTo>
                      <a:pt x="407" y="290"/>
                    </a:lnTo>
                    <a:lnTo>
                      <a:pt x="393" y="294"/>
                    </a:lnTo>
                    <a:lnTo>
                      <a:pt x="380" y="300"/>
                    </a:lnTo>
                    <a:lnTo>
                      <a:pt x="367" y="306"/>
                    </a:lnTo>
                    <a:lnTo>
                      <a:pt x="354" y="314"/>
                    </a:lnTo>
                    <a:lnTo>
                      <a:pt x="343" y="322"/>
                    </a:lnTo>
                    <a:lnTo>
                      <a:pt x="321" y="296"/>
                    </a:lnTo>
                    <a:close/>
                    <a:moveTo>
                      <a:pt x="451" y="251"/>
                    </a:moveTo>
                    <a:lnTo>
                      <a:pt x="468" y="251"/>
                    </a:lnTo>
                    <a:lnTo>
                      <a:pt x="486" y="253"/>
                    </a:lnTo>
                    <a:lnTo>
                      <a:pt x="503" y="255"/>
                    </a:lnTo>
                    <a:lnTo>
                      <a:pt x="520" y="258"/>
                    </a:lnTo>
                    <a:lnTo>
                      <a:pt x="538" y="262"/>
                    </a:lnTo>
                    <a:lnTo>
                      <a:pt x="555" y="268"/>
                    </a:lnTo>
                    <a:lnTo>
                      <a:pt x="572" y="273"/>
                    </a:lnTo>
                    <a:lnTo>
                      <a:pt x="588" y="279"/>
                    </a:lnTo>
                    <a:lnTo>
                      <a:pt x="575" y="310"/>
                    </a:lnTo>
                    <a:lnTo>
                      <a:pt x="560" y="305"/>
                    </a:lnTo>
                    <a:lnTo>
                      <a:pt x="545" y="300"/>
                    </a:lnTo>
                    <a:lnTo>
                      <a:pt x="530" y="295"/>
                    </a:lnTo>
                    <a:lnTo>
                      <a:pt x="514" y="292"/>
                    </a:lnTo>
                    <a:lnTo>
                      <a:pt x="498" y="289"/>
                    </a:lnTo>
                    <a:lnTo>
                      <a:pt x="483" y="287"/>
                    </a:lnTo>
                    <a:lnTo>
                      <a:pt x="467" y="286"/>
                    </a:lnTo>
                    <a:lnTo>
                      <a:pt x="451" y="286"/>
                    </a:lnTo>
                    <a:lnTo>
                      <a:pt x="451" y="251"/>
                    </a:lnTo>
                    <a:close/>
                    <a:moveTo>
                      <a:pt x="588" y="279"/>
                    </a:moveTo>
                    <a:lnTo>
                      <a:pt x="606" y="287"/>
                    </a:lnTo>
                    <a:lnTo>
                      <a:pt x="623" y="295"/>
                    </a:lnTo>
                    <a:lnTo>
                      <a:pt x="639" y="304"/>
                    </a:lnTo>
                    <a:lnTo>
                      <a:pt x="654" y="314"/>
                    </a:lnTo>
                    <a:lnTo>
                      <a:pt x="668" y="323"/>
                    </a:lnTo>
                    <a:lnTo>
                      <a:pt x="681" y="333"/>
                    </a:lnTo>
                    <a:lnTo>
                      <a:pt x="692" y="344"/>
                    </a:lnTo>
                    <a:lnTo>
                      <a:pt x="701" y="353"/>
                    </a:lnTo>
                    <a:lnTo>
                      <a:pt x="676" y="376"/>
                    </a:lnTo>
                    <a:lnTo>
                      <a:pt x="667" y="367"/>
                    </a:lnTo>
                    <a:lnTo>
                      <a:pt x="658" y="359"/>
                    </a:lnTo>
                    <a:lnTo>
                      <a:pt x="647" y="350"/>
                    </a:lnTo>
                    <a:lnTo>
                      <a:pt x="634" y="342"/>
                    </a:lnTo>
                    <a:lnTo>
                      <a:pt x="621" y="333"/>
                    </a:lnTo>
                    <a:lnTo>
                      <a:pt x="606" y="325"/>
                    </a:lnTo>
                    <a:lnTo>
                      <a:pt x="591" y="318"/>
                    </a:lnTo>
                    <a:lnTo>
                      <a:pt x="575" y="310"/>
                    </a:lnTo>
                    <a:lnTo>
                      <a:pt x="588" y="279"/>
                    </a:lnTo>
                    <a:close/>
                    <a:moveTo>
                      <a:pt x="689" y="382"/>
                    </a:moveTo>
                    <a:lnTo>
                      <a:pt x="681" y="382"/>
                    </a:lnTo>
                    <a:lnTo>
                      <a:pt x="676" y="376"/>
                    </a:lnTo>
                    <a:lnTo>
                      <a:pt x="689" y="365"/>
                    </a:lnTo>
                    <a:lnTo>
                      <a:pt x="689" y="382"/>
                    </a:lnTo>
                    <a:close/>
                    <a:moveTo>
                      <a:pt x="689" y="348"/>
                    </a:moveTo>
                    <a:lnTo>
                      <a:pt x="695" y="347"/>
                    </a:lnTo>
                    <a:lnTo>
                      <a:pt x="703" y="345"/>
                    </a:lnTo>
                    <a:lnTo>
                      <a:pt x="710" y="342"/>
                    </a:lnTo>
                    <a:lnTo>
                      <a:pt x="719" y="337"/>
                    </a:lnTo>
                    <a:lnTo>
                      <a:pt x="738" y="329"/>
                    </a:lnTo>
                    <a:lnTo>
                      <a:pt x="756" y="318"/>
                    </a:lnTo>
                    <a:lnTo>
                      <a:pt x="772" y="348"/>
                    </a:lnTo>
                    <a:lnTo>
                      <a:pt x="752" y="360"/>
                    </a:lnTo>
                    <a:lnTo>
                      <a:pt x="729" y="370"/>
                    </a:lnTo>
                    <a:lnTo>
                      <a:pt x="719" y="375"/>
                    </a:lnTo>
                    <a:lnTo>
                      <a:pt x="708" y="379"/>
                    </a:lnTo>
                    <a:lnTo>
                      <a:pt x="698" y="381"/>
                    </a:lnTo>
                    <a:lnTo>
                      <a:pt x="689" y="382"/>
                    </a:lnTo>
                    <a:lnTo>
                      <a:pt x="689" y="348"/>
                    </a:lnTo>
                    <a:close/>
                    <a:moveTo>
                      <a:pt x="756" y="318"/>
                    </a:moveTo>
                    <a:lnTo>
                      <a:pt x="766" y="313"/>
                    </a:lnTo>
                    <a:lnTo>
                      <a:pt x="774" y="307"/>
                    </a:lnTo>
                    <a:lnTo>
                      <a:pt x="783" y="303"/>
                    </a:lnTo>
                    <a:lnTo>
                      <a:pt x="790" y="300"/>
                    </a:lnTo>
                    <a:lnTo>
                      <a:pt x="803" y="332"/>
                    </a:lnTo>
                    <a:lnTo>
                      <a:pt x="789" y="338"/>
                    </a:lnTo>
                    <a:lnTo>
                      <a:pt x="772" y="348"/>
                    </a:lnTo>
                    <a:lnTo>
                      <a:pt x="756" y="318"/>
                    </a:lnTo>
                    <a:close/>
                    <a:moveTo>
                      <a:pt x="814" y="314"/>
                    </a:moveTo>
                    <a:lnTo>
                      <a:pt x="815" y="327"/>
                    </a:lnTo>
                    <a:lnTo>
                      <a:pt x="803" y="332"/>
                    </a:lnTo>
                    <a:lnTo>
                      <a:pt x="797" y="316"/>
                    </a:lnTo>
                    <a:lnTo>
                      <a:pt x="814" y="314"/>
                    </a:lnTo>
                    <a:close/>
                    <a:moveTo>
                      <a:pt x="780" y="318"/>
                    </a:moveTo>
                    <a:lnTo>
                      <a:pt x="765" y="210"/>
                    </a:lnTo>
                    <a:lnTo>
                      <a:pt x="799" y="205"/>
                    </a:lnTo>
                    <a:lnTo>
                      <a:pt x="814" y="314"/>
                    </a:lnTo>
                    <a:lnTo>
                      <a:pt x="780" y="318"/>
                    </a:lnTo>
                    <a:close/>
                    <a:moveTo>
                      <a:pt x="786" y="191"/>
                    </a:moveTo>
                    <a:lnTo>
                      <a:pt x="797" y="195"/>
                    </a:lnTo>
                    <a:lnTo>
                      <a:pt x="799" y="205"/>
                    </a:lnTo>
                    <a:lnTo>
                      <a:pt x="782" y="208"/>
                    </a:lnTo>
                    <a:lnTo>
                      <a:pt x="786" y="191"/>
                    </a:lnTo>
                    <a:close/>
                    <a:moveTo>
                      <a:pt x="778" y="225"/>
                    </a:moveTo>
                    <a:lnTo>
                      <a:pt x="764" y="223"/>
                    </a:lnTo>
                    <a:lnTo>
                      <a:pt x="749" y="221"/>
                    </a:lnTo>
                    <a:lnTo>
                      <a:pt x="749" y="187"/>
                    </a:lnTo>
                    <a:lnTo>
                      <a:pt x="758" y="187"/>
                    </a:lnTo>
                    <a:lnTo>
                      <a:pt x="767" y="188"/>
                    </a:lnTo>
                    <a:lnTo>
                      <a:pt x="777" y="189"/>
                    </a:lnTo>
                    <a:lnTo>
                      <a:pt x="786" y="191"/>
                    </a:lnTo>
                    <a:lnTo>
                      <a:pt x="778" y="225"/>
                    </a:lnTo>
                    <a:close/>
                    <a:moveTo>
                      <a:pt x="749" y="221"/>
                    </a:moveTo>
                    <a:lnTo>
                      <a:pt x="739" y="221"/>
                    </a:lnTo>
                    <a:lnTo>
                      <a:pt x="730" y="221"/>
                    </a:lnTo>
                    <a:lnTo>
                      <a:pt x="721" y="220"/>
                    </a:lnTo>
                    <a:lnTo>
                      <a:pt x="711" y="218"/>
                    </a:lnTo>
                    <a:lnTo>
                      <a:pt x="701" y="214"/>
                    </a:lnTo>
                    <a:lnTo>
                      <a:pt x="692" y="209"/>
                    </a:lnTo>
                    <a:lnTo>
                      <a:pt x="681" y="200"/>
                    </a:lnTo>
                    <a:lnTo>
                      <a:pt x="671" y="189"/>
                    </a:lnTo>
                    <a:lnTo>
                      <a:pt x="697" y="167"/>
                    </a:lnTo>
                    <a:lnTo>
                      <a:pt x="704" y="174"/>
                    </a:lnTo>
                    <a:lnTo>
                      <a:pt x="710" y="179"/>
                    </a:lnTo>
                    <a:lnTo>
                      <a:pt x="716" y="183"/>
                    </a:lnTo>
                    <a:lnTo>
                      <a:pt x="723" y="185"/>
                    </a:lnTo>
                    <a:lnTo>
                      <a:pt x="736" y="187"/>
                    </a:lnTo>
                    <a:lnTo>
                      <a:pt x="749" y="187"/>
                    </a:lnTo>
                    <a:lnTo>
                      <a:pt x="749" y="221"/>
                    </a:lnTo>
                    <a:close/>
                    <a:moveTo>
                      <a:pt x="671" y="189"/>
                    </a:moveTo>
                    <a:lnTo>
                      <a:pt x="665" y="183"/>
                    </a:lnTo>
                    <a:lnTo>
                      <a:pt x="667" y="174"/>
                    </a:lnTo>
                    <a:lnTo>
                      <a:pt x="684" y="179"/>
                    </a:lnTo>
                    <a:lnTo>
                      <a:pt x="671" y="189"/>
                    </a:lnTo>
                    <a:close/>
                    <a:moveTo>
                      <a:pt x="667" y="174"/>
                    </a:moveTo>
                    <a:lnTo>
                      <a:pt x="670" y="166"/>
                    </a:lnTo>
                    <a:lnTo>
                      <a:pt x="673" y="158"/>
                    </a:lnTo>
                    <a:lnTo>
                      <a:pt x="677" y="152"/>
                    </a:lnTo>
                    <a:lnTo>
                      <a:pt x="680" y="147"/>
                    </a:lnTo>
                    <a:lnTo>
                      <a:pt x="684" y="143"/>
                    </a:lnTo>
                    <a:lnTo>
                      <a:pt x="689" y="140"/>
                    </a:lnTo>
                    <a:lnTo>
                      <a:pt x="693" y="138"/>
                    </a:lnTo>
                    <a:lnTo>
                      <a:pt x="697" y="136"/>
                    </a:lnTo>
                    <a:lnTo>
                      <a:pt x="707" y="135"/>
                    </a:lnTo>
                    <a:lnTo>
                      <a:pt x="718" y="135"/>
                    </a:lnTo>
                    <a:lnTo>
                      <a:pt x="728" y="137"/>
                    </a:lnTo>
                    <a:lnTo>
                      <a:pt x="739" y="139"/>
                    </a:lnTo>
                    <a:lnTo>
                      <a:pt x="731" y="172"/>
                    </a:lnTo>
                    <a:lnTo>
                      <a:pt x="722" y="170"/>
                    </a:lnTo>
                    <a:lnTo>
                      <a:pt x="712" y="170"/>
                    </a:lnTo>
                    <a:lnTo>
                      <a:pt x="709" y="171"/>
                    </a:lnTo>
                    <a:lnTo>
                      <a:pt x="706" y="174"/>
                    </a:lnTo>
                    <a:lnTo>
                      <a:pt x="703" y="178"/>
                    </a:lnTo>
                    <a:lnTo>
                      <a:pt x="700" y="183"/>
                    </a:lnTo>
                    <a:lnTo>
                      <a:pt x="667" y="174"/>
                    </a:lnTo>
                    <a:close/>
                    <a:moveTo>
                      <a:pt x="739" y="139"/>
                    </a:moveTo>
                    <a:lnTo>
                      <a:pt x="745" y="140"/>
                    </a:lnTo>
                    <a:lnTo>
                      <a:pt x="753" y="141"/>
                    </a:lnTo>
                    <a:lnTo>
                      <a:pt x="758" y="142"/>
                    </a:lnTo>
                    <a:lnTo>
                      <a:pt x="762" y="141"/>
                    </a:lnTo>
                    <a:lnTo>
                      <a:pt x="783" y="168"/>
                    </a:lnTo>
                    <a:lnTo>
                      <a:pt x="777" y="171"/>
                    </a:lnTo>
                    <a:lnTo>
                      <a:pt x="770" y="174"/>
                    </a:lnTo>
                    <a:lnTo>
                      <a:pt x="764" y="175"/>
                    </a:lnTo>
                    <a:lnTo>
                      <a:pt x="757" y="176"/>
                    </a:lnTo>
                    <a:lnTo>
                      <a:pt x="744" y="175"/>
                    </a:lnTo>
                    <a:lnTo>
                      <a:pt x="731" y="172"/>
                    </a:lnTo>
                    <a:lnTo>
                      <a:pt x="739" y="139"/>
                    </a:lnTo>
                    <a:close/>
                    <a:moveTo>
                      <a:pt x="788" y="158"/>
                    </a:moveTo>
                    <a:lnTo>
                      <a:pt x="787" y="164"/>
                    </a:lnTo>
                    <a:lnTo>
                      <a:pt x="783" y="168"/>
                    </a:lnTo>
                    <a:lnTo>
                      <a:pt x="772" y="154"/>
                    </a:lnTo>
                    <a:lnTo>
                      <a:pt x="788" y="158"/>
                    </a:lnTo>
                    <a:close/>
                    <a:moveTo>
                      <a:pt x="755" y="150"/>
                    </a:moveTo>
                    <a:lnTo>
                      <a:pt x="758" y="140"/>
                    </a:lnTo>
                    <a:lnTo>
                      <a:pt x="762" y="131"/>
                    </a:lnTo>
                    <a:lnTo>
                      <a:pt x="766" y="123"/>
                    </a:lnTo>
                    <a:lnTo>
                      <a:pt x="770" y="115"/>
                    </a:lnTo>
                    <a:lnTo>
                      <a:pt x="780" y="100"/>
                    </a:lnTo>
                    <a:lnTo>
                      <a:pt x="792" y="85"/>
                    </a:lnTo>
                    <a:lnTo>
                      <a:pt x="804" y="74"/>
                    </a:lnTo>
                    <a:lnTo>
                      <a:pt x="819" y="62"/>
                    </a:lnTo>
                    <a:lnTo>
                      <a:pt x="834" y="51"/>
                    </a:lnTo>
                    <a:lnTo>
                      <a:pt x="851" y="42"/>
                    </a:lnTo>
                    <a:lnTo>
                      <a:pt x="867" y="72"/>
                    </a:lnTo>
                    <a:lnTo>
                      <a:pt x="853" y="80"/>
                    </a:lnTo>
                    <a:lnTo>
                      <a:pt x="841" y="89"/>
                    </a:lnTo>
                    <a:lnTo>
                      <a:pt x="828" y="98"/>
                    </a:lnTo>
                    <a:lnTo>
                      <a:pt x="817" y="108"/>
                    </a:lnTo>
                    <a:lnTo>
                      <a:pt x="809" y="120"/>
                    </a:lnTo>
                    <a:lnTo>
                      <a:pt x="800" y="131"/>
                    </a:lnTo>
                    <a:lnTo>
                      <a:pt x="794" y="144"/>
                    </a:lnTo>
                    <a:lnTo>
                      <a:pt x="788" y="158"/>
                    </a:lnTo>
                    <a:lnTo>
                      <a:pt x="755" y="150"/>
                    </a:lnTo>
                    <a:close/>
                    <a:moveTo>
                      <a:pt x="851" y="42"/>
                    </a:moveTo>
                    <a:lnTo>
                      <a:pt x="874" y="31"/>
                    </a:lnTo>
                    <a:lnTo>
                      <a:pt x="899" y="22"/>
                    </a:lnTo>
                    <a:lnTo>
                      <a:pt x="923" y="15"/>
                    </a:lnTo>
                    <a:lnTo>
                      <a:pt x="949" y="9"/>
                    </a:lnTo>
                    <a:lnTo>
                      <a:pt x="973" y="5"/>
                    </a:lnTo>
                    <a:lnTo>
                      <a:pt x="996" y="2"/>
                    </a:lnTo>
                    <a:lnTo>
                      <a:pt x="1018" y="1"/>
                    </a:lnTo>
                    <a:lnTo>
                      <a:pt x="1037" y="0"/>
                    </a:lnTo>
                    <a:lnTo>
                      <a:pt x="1037" y="34"/>
                    </a:lnTo>
                    <a:lnTo>
                      <a:pt x="1019" y="35"/>
                    </a:lnTo>
                    <a:lnTo>
                      <a:pt x="1000" y="36"/>
                    </a:lnTo>
                    <a:lnTo>
                      <a:pt x="978" y="38"/>
                    </a:lnTo>
                    <a:lnTo>
                      <a:pt x="956" y="42"/>
                    </a:lnTo>
                    <a:lnTo>
                      <a:pt x="933" y="48"/>
                    </a:lnTo>
                    <a:lnTo>
                      <a:pt x="911" y="54"/>
                    </a:lnTo>
                    <a:lnTo>
                      <a:pt x="888" y="63"/>
                    </a:lnTo>
                    <a:lnTo>
                      <a:pt x="867" y="72"/>
                    </a:lnTo>
                    <a:lnTo>
                      <a:pt x="851" y="42"/>
                    </a:lnTo>
                    <a:close/>
                    <a:moveTo>
                      <a:pt x="1037" y="0"/>
                    </a:moveTo>
                    <a:lnTo>
                      <a:pt x="1051" y="0"/>
                    </a:lnTo>
                    <a:lnTo>
                      <a:pt x="1053" y="15"/>
                    </a:lnTo>
                    <a:lnTo>
                      <a:pt x="1037" y="17"/>
                    </a:lnTo>
                    <a:lnTo>
                      <a:pt x="1037" y="0"/>
                    </a:lnTo>
                    <a:close/>
                    <a:moveTo>
                      <a:pt x="1053" y="15"/>
                    </a:moveTo>
                    <a:lnTo>
                      <a:pt x="1068" y="107"/>
                    </a:lnTo>
                    <a:lnTo>
                      <a:pt x="1035" y="112"/>
                    </a:lnTo>
                    <a:lnTo>
                      <a:pt x="1020" y="20"/>
                    </a:lnTo>
                    <a:lnTo>
                      <a:pt x="1053" y="15"/>
                    </a:lnTo>
                    <a:close/>
                    <a:moveTo>
                      <a:pt x="1068" y="107"/>
                    </a:moveTo>
                    <a:lnTo>
                      <a:pt x="1069" y="116"/>
                    </a:lnTo>
                    <a:lnTo>
                      <a:pt x="1063" y="122"/>
                    </a:lnTo>
                    <a:lnTo>
                      <a:pt x="1051" y="110"/>
                    </a:lnTo>
                    <a:lnTo>
                      <a:pt x="1068" y="107"/>
                    </a:lnTo>
                    <a:close/>
                    <a:moveTo>
                      <a:pt x="1063" y="122"/>
                    </a:moveTo>
                    <a:lnTo>
                      <a:pt x="926" y="255"/>
                    </a:lnTo>
                    <a:lnTo>
                      <a:pt x="902" y="230"/>
                    </a:lnTo>
                    <a:lnTo>
                      <a:pt x="1039" y="97"/>
                    </a:lnTo>
                    <a:lnTo>
                      <a:pt x="1063" y="122"/>
                    </a:lnTo>
                    <a:close/>
                    <a:moveTo>
                      <a:pt x="902" y="230"/>
                    </a:moveTo>
                    <a:lnTo>
                      <a:pt x="903" y="229"/>
                    </a:lnTo>
                    <a:lnTo>
                      <a:pt x="902" y="230"/>
                    </a:lnTo>
                    <a:lnTo>
                      <a:pt x="914" y="242"/>
                    </a:lnTo>
                    <a:lnTo>
                      <a:pt x="902" y="230"/>
                    </a:lnTo>
                    <a:close/>
                    <a:moveTo>
                      <a:pt x="927" y="255"/>
                    </a:moveTo>
                    <a:lnTo>
                      <a:pt x="917" y="256"/>
                    </a:lnTo>
                    <a:lnTo>
                      <a:pt x="914" y="257"/>
                    </a:lnTo>
                    <a:lnTo>
                      <a:pt x="890" y="280"/>
                    </a:lnTo>
                    <a:lnTo>
                      <a:pt x="886" y="276"/>
                    </a:lnTo>
                    <a:lnTo>
                      <a:pt x="884" y="272"/>
                    </a:lnTo>
                    <a:lnTo>
                      <a:pt x="883" y="266"/>
                    </a:lnTo>
                    <a:lnTo>
                      <a:pt x="883" y="260"/>
                    </a:lnTo>
                    <a:lnTo>
                      <a:pt x="885" y="254"/>
                    </a:lnTo>
                    <a:lnTo>
                      <a:pt x="888" y="246"/>
                    </a:lnTo>
                    <a:lnTo>
                      <a:pt x="894" y="239"/>
                    </a:lnTo>
                    <a:lnTo>
                      <a:pt x="902" y="230"/>
                    </a:lnTo>
                    <a:lnTo>
                      <a:pt x="927" y="255"/>
                    </a:lnTo>
                    <a:close/>
                    <a:moveTo>
                      <a:pt x="914" y="257"/>
                    </a:moveTo>
                    <a:lnTo>
                      <a:pt x="897" y="240"/>
                    </a:lnTo>
                    <a:lnTo>
                      <a:pt x="914" y="257"/>
                    </a:lnTo>
                    <a:lnTo>
                      <a:pt x="902" y="269"/>
                    </a:lnTo>
                    <a:lnTo>
                      <a:pt x="914" y="257"/>
                    </a:lnTo>
                    <a:close/>
                    <a:moveTo>
                      <a:pt x="914" y="257"/>
                    </a:moveTo>
                    <a:lnTo>
                      <a:pt x="917" y="257"/>
                    </a:lnTo>
                    <a:lnTo>
                      <a:pt x="923" y="258"/>
                    </a:lnTo>
                    <a:lnTo>
                      <a:pt x="918" y="291"/>
                    </a:lnTo>
                    <a:lnTo>
                      <a:pt x="909" y="290"/>
                    </a:lnTo>
                    <a:lnTo>
                      <a:pt x="902" y="288"/>
                    </a:lnTo>
                    <a:lnTo>
                      <a:pt x="896" y="285"/>
                    </a:lnTo>
                    <a:lnTo>
                      <a:pt x="890" y="280"/>
                    </a:lnTo>
                    <a:lnTo>
                      <a:pt x="914" y="257"/>
                    </a:lnTo>
                    <a:close/>
                    <a:moveTo>
                      <a:pt x="923" y="258"/>
                    </a:moveTo>
                    <a:lnTo>
                      <a:pt x="931" y="259"/>
                    </a:lnTo>
                    <a:lnTo>
                      <a:pt x="937" y="261"/>
                    </a:lnTo>
                    <a:lnTo>
                      <a:pt x="945" y="263"/>
                    </a:lnTo>
                    <a:lnTo>
                      <a:pt x="951" y="266"/>
                    </a:lnTo>
                    <a:lnTo>
                      <a:pt x="932" y="295"/>
                    </a:lnTo>
                    <a:lnTo>
                      <a:pt x="926" y="293"/>
                    </a:lnTo>
                    <a:lnTo>
                      <a:pt x="918" y="291"/>
                    </a:lnTo>
                    <a:lnTo>
                      <a:pt x="923" y="258"/>
                    </a:lnTo>
                    <a:close/>
                    <a:moveTo>
                      <a:pt x="951" y="266"/>
                    </a:moveTo>
                    <a:lnTo>
                      <a:pt x="956" y="271"/>
                    </a:lnTo>
                    <a:lnTo>
                      <a:pt x="960" y="275"/>
                    </a:lnTo>
                    <a:lnTo>
                      <a:pt x="963" y="280"/>
                    </a:lnTo>
                    <a:lnTo>
                      <a:pt x="964" y="287"/>
                    </a:lnTo>
                    <a:lnTo>
                      <a:pt x="964" y="293"/>
                    </a:lnTo>
                    <a:lnTo>
                      <a:pt x="963" y="302"/>
                    </a:lnTo>
                    <a:lnTo>
                      <a:pt x="959" y="310"/>
                    </a:lnTo>
                    <a:lnTo>
                      <a:pt x="953" y="320"/>
                    </a:lnTo>
                    <a:lnTo>
                      <a:pt x="925" y="301"/>
                    </a:lnTo>
                    <a:lnTo>
                      <a:pt x="930" y="296"/>
                    </a:lnTo>
                    <a:lnTo>
                      <a:pt x="932" y="295"/>
                    </a:lnTo>
                    <a:lnTo>
                      <a:pt x="951" y="266"/>
                    </a:lnTo>
                    <a:close/>
                    <a:moveTo>
                      <a:pt x="923" y="304"/>
                    </a:moveTo>
                    <a:lnTo>
                      <a:pt x="923" y="302"/>
                    </a:lnTo>
                    <a:lnTo>
                      <a:pt x="925" y="301"/>
                    </a:lnTo>
                    <a:lnTo>
                      <a:pt x="938" y="310"/>
                    </a:lnTo>
                    <a:lnTo>
                      <a:pt x="923" y="304"/>
                    </a:lnTo>
                    <a:close/>
                    <a:moveTo>
                      <a:pt x="955" y="318"/>
                    </a:moveTo>
                    <a:lnTo>
                      <a:pt x="951" y="323"/>
                    </a:lnTo>
                    <a:lnTo>
                      <a:pt x="948" y="329"/>
                    </a:lnTo>
                    <a:lnTo>
                      <a:pt x="945" y="332"/>
                    </a:lnTo>
                    <a:lnTo>
                      <a:pt x="942" y="335"/>
                    </a:lnTo>
                    <a:lnTo>
                      <a:pt x="938" y="338"/>
                    </a:lnTo>
                    <a:lnTo>
                      <a:pt x="934" y="339"/>
                    </a:lnTo>
                    <a:lnTo>
                      <a:pt x="930" y="340"/>
                    </a:lnTo>
                    <a:lnTo>
                      <a:pt x="926" y="342"/>
                    </a:lnTo>
                    <a:lnTo>
                      <a:pt x="917" y="340"/>
                    </a:lnTo>
                    <a:lnTo>
                      <a:pt x="908" y="339"/>
                    </a:lnTo>
                    <a:lnTo>
                      <a:pt x="899" y="336"/>
                    </a:lnTo>
                    <a:lnTo>
                      <a:pt x="889" y="332"/>
                    </a:lnTo>
                    <a:lnTo>
                      <a:pt x="901" y="300"/>
                    </a:lnTo>
                    <a:lnTo>
                      <a:pt x="908" y="303"/>
                    </a:lnTo>
                    <a:lnTo>
                      <a:pt x="915" y="305"/>
                    </a:lnTo>
                    <a:lnTo>
                      <a:pt x="918" y="305"/>
                    </a:lnTo>
                    <a:lnTo>
                      <a:pt x="920" y="305"/>
                    </a:lnTo>
                    <a:lnTo>
                      <a:pt x="922" y="305"/>
                    </a:lnTo>
                    <a:lnTo>
                      <a:pt x="923" y="304"/>
                    </a:lnTo>
                    <a:lnTo>
                      <a:pt x="955" y="318"/>
                    </a:lnTo>
                    <a:close/>
                    <a:moveTo>
                      <a:pt x="889" y="332"/>
                    </a:moveTo>
                    <a:lnTo>
                      <a:pt x="879" y="329"/>
                    </a:lnTo>
                    <a:lnTo>
                      <a:pt x="871" y="327"/>
                    </a:lnTo>
                    <a:lnTo>
                      <a:pt x="868" y="325"/>
                    </a:lnTo>
                    <a:lnTo>
                      <a:pt x="864" y="325"/>
                    </a:lnTo>
                    <a:lnTo>
                      <a:pt x="861" y="325"/>
                    </a:lnTo>
                    <a:lnTo>
                      <a:pt x="858" y="327"/>
                    </a:lnTo>
                    <a:lnTo>
                      <a:pt x="843" y="295"/>
                    </a:lnTo>
                    <a:lnTo>
                      <a:pt x="851" y="292"/>
                    </a:lnTo>
                    <a:lnTo>
                      <a:pt x="858" y="291"/>
                    </a:lnTo>
                    <a:lnTo>
                      <a:pt x="866" y="291"/>
                    </a:lnTo>
                    <a:lnTo>
                      <a:pt x="872" y="291"/>
                    </a:lnTo>
                    <a:lnTo>
                      <a:pt x="887" y="295"/>
                    </a:lnTo>
                    <a:lnTo>
                      <a:pt x="901" y="300"/>
                    </a:lnTo>
                    <a:lnTo>
                      <a:pt x="889" y="332"/>
                    </a:lnTo>
                    <a:close/>
                    <a:moveTo>
                      <a:pt x="833" y="307"/>
                    </a:moveTo>
                    <a:lnTo>
                      <a:pt x="836" y="299"/>
                    </a:lnTo>
                    <a:lnTo>
                      <a:pt x="843" y="295"/>
                    </a:lnTo>
                    <a:lnTo>
                      <a:pt x="851" y="310"/>
                    </a:lnTo>
                    <a:lnTo>
                      <a:pt x="833" y="3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8" name="Freeform 194"/>
              <p:cNvSpPr>
                <a:spLocks/>
              </p:cNvSpPr>
              <p:nvPr/>
            </p:nvSpPr>
            <p:spPr bwMode="auto">
              <a:xfrm>
                <a:off x="5764230" y="3330055"/>
                <a:ext cx="508001" cy="366714"/>
              </a:xfrm>
              <a:custGeom>
                <a:avLst/>
                <a:gdLst>
                  <a:gd name="T0" fmla="*/ 2553 w 2558"/>
                  <a:gd name="T1" fmla="*/ 987 h 1847"/>
                  <a:gd name="T2" fmla="*/ 2518 w 2558"/>
                  <a:gd name="T3" fmla="*/ 912 h 1847"/>
                  <a:gd name="T4" fmla="*/ 2500 w 2558"/>
                  <a:gd name="T5" fmla="*/ 868 h 1847"/>
                  <a:gd name="T6" fmla="*/ 2406 w 2558"/>
                  <a:gd name="T7" fmla="*/ 996 h 1847"/>
                  <a:gd name="T8" fmla="*/ 2373 w 2558"/>
                  <a:gd name="T9" fmla="*/ 1009 h 1847"/>
                  <a:gd name="T10" fmla="*/ 2328 w 2558"/>
                  <a:gd name="T11" fmla="*/ 1010 h 1847"/>
                  <a:gd name="T12" fmla="*/ 2254 w 2558"/>
                  <a:gd name="T13" fmla="*/ 995 h 1847"/>
                  <a:gd name="T14" fmla="*/ 2235 w 2558"/>
                  <a:gd name="T15" fmla="*/ 977 h 1847"/>
                  <a:gd name="T16" fmla="*/ 2197 w 2558"/>
                  <a:gd name="T17" fmla="*/ 908 h 1847"/>
                  <a:gd name="T18" fmla="*/ 2155 w 2558"/>
                  <a:gd name="T19" fmla="*/ 774 h 1847"/>
                  <a:gd name="T20" fmla="*/ 2123 w 2558"/>
                  <a:gd name="T21" fmla="*/ 570 h 1847"/>
                  <a:gd name="T22" fmla="*/ 2105 w 2558"/>
                  <a:gd name="T23" fmla="*/ 505 h 1847"/>
                  <a:gd name="T24" fmla="*/ 2083 w 2558"/>
                  <a:gd name="T25" fmla="*/ 470 h 1847"/>
                  <a:gd name="T26" fmla="*/ 2030 w 2558"/>
                  <a:gd name="T27" fmla="*/ 422 h 1847"/>
                  <a:gd name="T28" fmla="*/ 1862 w 2558"/>
                  <a:gd name="T29" fmla="*/ 309 h 1847"/>
                  <a:gd name="T30" fmla="*/ 1699 w 2558"/>
                  <a:gd name="T31" fmla="*/ 213 h 1847"/>
                  <a:gd name="T32" fmla="*/ 1579 w 2558"/>
                  <a:gd name="T33" fmla="*/ 122 h 1847"/>
                  <a:gd name="T34" fmla="*/ 1524 w 2558"/>
                  <a:gd name="T35" fmla="*/ 65 h 1847"/>
                  <a:gd name="T36" fmla="*/ 1475 w 2558"/>
                  <a:gd name="T37" fmla="*/ 0 h 1847"/>
                  <a:gd name="T38" fmla="*/ 1400 w 2558"/>
                  <a:gd name="T39" fmla="*/ 60 h 1847"/>
                  <a:gd name="T40" fmla="*/ 1273 w 2558"/>
                  <a:gd name="T41" fmla="*/ 156 h 1847"/>
                  <a:gd name="T42" fmla="*/ 1201 w 2558"/>
                  <a:gd name="T43" fmla="*/ 227 h 1847"/>
                  <a:gd name="T44" fmla="*/ 1145 w 2558"/>
                  <a:gd name="T45" fmla="*/ 262 h 1847"/>
                  <a:gd name="T46" fmla="*/ 1087 w 2558"/>
                  <a:gd name="T47" fmla="*/ 245 h 1847"/>
                  <a:gd name="T48" fmla="*/ 1034 w 2558"/>
                  <a:gd name="T49" fmla="*/ 214 h 1847"/>
                  <a:gd name="T50" fmla="*/ 966 w 2558"/>
                  <a:gd name="T51" fmla="*/ 157 h 1847"/>
                  <a:gd name="T52" fmla="*/ 841 w 2558"/>
                  <a:gd name="T53" fmla="*/ 254 h 1847"/>
                  <a:gd name="T54" fmla="*/ 760 w 2558"/>
                  <a:gd name="T55" fmla="*/ 299 h 1847"/>
                  <a:gd name="T56" fmla="*/ 711 w 2558"/>
                  <a:gd name="T57" fmla="*/ 315 h 1847"/>
                  <a:gd name="T58" fmla="*/ 661 w 2558"/>
                  <a:gd name="T59" fmla="*/ 322 h 1847"/>
                  <a:gd name="T60" fmla="*/ 612 w 2558"/>
                  <a:gd name="T61" fmla="*/ 318 h 1847"/>
                  <a:gd name="T62" fmla="*/ 534 w 2558"/>
                  <a:gd name="T63" fmla="*/ 295 h 1847"/>
                  <a:gd name="T64" fmla="*/ 489 w 2558"/>
                  <a:gd name="T65" fmla="*/ 329 h 1847"/>
                  <a:gd name="T66" fmla="*/ 450 w 2558"/>
                  <a:gd name="T67" fmla="*/ 374 h 1847"/>
                  <a:gd name="T68" fmla="*/ 388 w 2558"/>
                  <a:gd name="T69" fmla="*/ 485 h 1847"/>
                  <a:gd name="T70" fmla="*/ 297 w 2558"/>
                  <a:gd name="T71" fmla="*/ 683 h 1847"/>
                  <a:gd name="T72" fmla="*/ 267 w 2558"/>
                  <a:gd name="T73" fmla="*/ 788 h 1847"/>
                  <a:gd name="T74" fmla="*/ 268 w 2558"/>
                  <a:gd name="T75" fmla="*/ 857 h 1847"/>
                  <a:gd name="T76" fmla="*/ 253 w 2558"/>
                  <a:gd name="T77" fmla="*/ 922 h 1847"/>
                  <a:gd name="T78" fmla="*/ 206 w 2558"/>
                  <a:gd name="T79" fmla="*/ 1029 h 1847"/>
                  <a:gd name="T80" fmla="*/ 262 w 2558"/>
                  <a:gd name="T81" fmla="*/ 1457 h 1847"/>
                  <a:gd name="T82" fmla="*/ 277 w 2558"/>
                  <a:gd name="T83" fmla="*/ 1497 h 1847"/>
                  <a:gd name="T84" fmla="*/ 275 w 2558"/>
                  <a:gd name="T85" fmla="*/ 1525 h 1847"/>
                  <a:gd name="T86" fmla="*/ 530 w 2558"/>
                  <a:gd name="T87" fmla="*/ 1690 h 1847"/>
                  <a:gd name="T88" fmla="*/ 1230 w 2558"/>
                  <a:gd name="T89" fmla="*/ 1847 h 1847"/>
                  <a:gd name="T90" fmla="*/ 1686 w 2558"/>
                  <a:gd name="T91" fmla="*/ 1691 h 1847"/>
                  <a:gd name="T92" fmla="*/ 1732 w 2558"/>
                  <a:gd name="T93" fmla="*/ 1651 h 1847"/>
                  <a:gd name="T94" fmla="*/ 1805 w 2558"/>
                  <a:gd name="T95" fmla="*/ 1578 h 1847"/>
                  <a:gd name="T96" fmla="*/ 1885 w 2558"/>
                  <a:gd name="T97" fmla="*/ 1527 h 1847"/>
                  <a:gd name="T98" fmla="*/ 1956 w 2558"/>
                  <a:gd name="T99" fmla="*/ 1503 h 1847"/>
                  <a:gd name="T100" fmla="*/ 2024 w 2558"/>
                  <a:gd name="T101" fmla="*/ 1502 h 1847"/>
                  <a:gd name="T102" fmla="*/ 2147 w 2558"/>
                  <a:gd name="T103" fmla="*/ 1525 h 1847"/>
                  <a:gd name="T104" fmla="*/ 2221 w 2558"/>
                  <a:gd name="T105" fmla="*/ 1569 h 1847"/>
                  <a:gd name="T106" fmla="*/ 2298 w 2558"/>
                  <a:gd name="T107" fmla="*/ 1604 h 1847"/>
                  <a:gd name="T108" fmla="*/ 2339 w 2558"/>
                  <a:gd name="T109" fmla="*/ 1605 h 1847"/>
                  <a:gd name="T110" fmla="*/ 2373 w 2558"/>
                  <a:gd name="T111" fmla="*/ 1593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58" h="1847">
                    <a:moveTo>
                      <a:pt x="2558" y="1010"/>
                    </a:moveTo>
                    <a:lnTo>
                      <a:pt x="2557" y="1003"/>
                    </a:lnTo>
                    <a:lnTo>
                      <a:pt x="2555" y="996"/>
                    </a:lnTo>
                    <a:lnTo>
                      <a:pt x="2553" y="987"/>
                    </a:lnTo>
                    <a:lnTo>
                      <a:pt x="2549" y="977"/>
                    </a:lnTo>
                    <a:lnTo>
                      <a:pt x="2539" y="956"/>
                    </a:lnTo>
                    <a:lnTo>
                      <a:pt x="2528" y="935"/>
                    </a:lnTo>
                    <a:lnTo>
                      <a:pt x="2518" y="912"/>
                    </a:lnTo>
                    <a:lnTo>
                      <a:pt x="2508" y="892"/>
                    </a:lnTo>
                    <a:lnTo>
                      <a:pt x="2505" y="882"/>
                    </a:lnTo>
                    <a:lnTo>
                      <a:pt x="2502" y="875"/>
                    </a:lnTo>
                    <a:lnTo>
                      <a:pt x="2500" y="868"/>
                    </a:lnTo>
                    <a:lnTo>
                      <a:pt x="2499" y="863"/>
                    </a:lnTo>
                    <a:lnTo>
                      <a:pt x="2416" y="985"/>
                    </a:lnTo>
                    <a:lnTo>
                      <a:pt x="2411" y="990"/>
                    </a:lnTo>
                    <a:lnTo>
                      <a:pt x="2406" y="996"/>
                    </a:lnTo>
                    <a:lnTo>
                      <a:pt x="2400" y="1000"/>
                    </a:lnTo>
                    <a:lnTo>
                      <a:pt x="2391" y="1003"/>
                    </a:lnTo>
                    <a:lnTo>
                      <a:pt x="2382" y="1006"/>
                    </a:lnTo>
                    <a:lnTo>
                      <a:pt x="2373" y="1009"/>
                    </a:lnTo>
                    <a:lnTo>
                      <a:pt x="2362" y="1010"/>
                    </a:lnTo>
                    <a:lnTo>
                      <a:pt x="2351" y="1010"/>
                    </a:lnTo>
                    <a:lnTo>
                      <a:pt x="2340" y="1010"/>
                    </a:lnTo>
                    <a:lnTo>
                      <a:pt x="2328" y="1010"/>
                    </a:lnTo>
                    <a:lnTo>
                      <a:pt x="2316" y="1009"/>
                    </a:lnTo>
                    <a:lnTo>
                      <a:pt x="2303" y="1006"/>
                    </a:lnTo>
                    <a:lnTo>
                      <a:pt x="2278" y="1001"/>
                    </a:lnTo>
                    <a:lnTo>
                      <a:pt x="2254" y="995"/>
                    </a:lnTo>
                    <a:lnTo>
                      <a:pt x="2250" y="991"/>
                    </a:lnTo>
                    <a:lnTo>
                      <a:pt x="2244" y="988"/>
                    </a:lnTo>
                    <a:lnTo>
                      <a:pt x="2239" y="983"/>
                    </a:lnTo>
                    <a:lnTo>
                      <a:pt x="2235" y="977"/>
                    </a:lnTo>
                    <a:lnTo>
                      <a:pt x="2225" y="964"/>
                    </a:lnTo>
                    <a:lnTo>
                      <a:pt x="2215" y="947"/>
                    </a:lnTo>
                    <a:lnTo>
                      <a:pt x="2207" y="929"/>
                    </a:lnTo>
                    <a:lnTo>
                      <a:pt x="2197" y="908"/>
                    </a:lnTo>
                    <a:lnTo>
                      <a:pt x="2189" y="886"/>
                    </a:lnTo>
                    <a:lnTo>
                      <a:pt x="2181" y="864"/>
                    </a:lnTo>
                    <a:lnTo>
                      <a:pt x="2167" y="818"/>
                    </a:lnTo>
                    <a:lnTo>
                      <a:pt x="2155" y="774"/>
                    </a:lnTo>
                    <a:lnTo>
                      <a:pt x="2147" y="737"/>
                    </a:lnTo>
                    <a:lnTo>
                      <a:pt x="2141" y="711"/>
                    </a:lnTo>
                    <a:lnTo>
                      <a:pt x="2132" y="630"/>
                    </a:lnTo>
                    <a:lnTo>
                      <a:pt x="2123" y="570"/>
                    </a:lnTo>
                    <a:lnTo>
                      <a:pt x="2118" y="545"/>
                    </a:lnTo>
                    <a:lnTo>
                      <a:pt x="2112" y="524"/>
                    </a:lnTo>
                    <a:lnTo>
                      <a:pt x="2108" y="513"/>
                    </a:lnTo>
                    <a:lnTo>
                      <a:pt x="2105" y="505"/>
                    </a:lnTo>
                    <a:lnTo>
                      <a:pt x="2099" y="495"/>
                    </a:lnTo>
                    <a:lnTo>
                      <a:pt x="2095" y="488"/>
                    </a:lnTo>
                    <a:lnTo>
                      <a:pt x="2090" y="479"/>
                    </a:lnTo>
                    <a:lnTo>
                      <a:pt x="2083" y="470"/>
                    </a:lnTo>
                    <a:lnTo>
                      <a:pt x="2076" y="463"/>
                    </a:lnTo>
                    <a:lnTo>
                      <a:pt x="2068" y="455"/>
                    </a:lnTo>
                    <a:lnTo>
                      <a:pt x="2051" y="439"/>
                    </a:lnTo>
                    <a:lnTo>
                      <a:pt x="2030" y="422"/>
                    </a:lnTo>
                    <a:lnTo>
                      <a:pt x="1975" y="384"/>
                    </a:lnTo>
                    <a:lnTo>
                      <a:pt x="1901" y="333"/>
                    </a:lnTo>
                    <a:lnTo>
                      <a:pt x="1883" y="321"/>
                    </a:lnTo>
                    <a:lnTo>
                      <a:pt x="1862" y="309"/>
                    </a:lnTo>
                    <a:lnTo>
                      <a:pt x="1839" y="295"/>
                    </a:lnTo>
                    <a:lnTo>
                      <a:pt x="1814" y="281"/>
                    </a:lnTo>
                    <a:lnTo>
                      <a:pt x="1758" y="249"/>
                    </a:lnTo>
                    <a:lnTo>
                      <a:pt x="1699" y="213"/>
                    </a:lnTo>
                    <a:lnTo>
                      <a:pt x="1668" y="193"/>
                    </a:lnTo>
                    <a:lnTo>
                      <a:pt x="1638" y="170"/>
                    </a:lnTo>
                    <a:lnTo>
                      <a:pt x="1608" y="147"/>
                    </a:lnTo>
                    <a:lnTo>
                      <a:pt x="1579" y="122"/>
                    </a:lnTo>
                    <a:lnTo>
                      <a:pt x="1564" y="108"/>
                    </a:lnTo>
                    <a:lnTo>
                      <a:pt x="1550" y="94"/>
                    </a:lnTo>
                    <a:lnTo>
                      <a:pt x="1536" y="80"/>
                    </a:lnTo>
                    <a:lnTo>
                      <a:pt x="1524" y="65"/>
                    </a:lnTo>
                    <a:lnTo>
                      <a:pt x="1511" y="50"/>
                    </a:lnTo>
                    <a:lnTo>
                      <a:pt x="1498" y="34"/>
                    </a:lnTo>
                    <a:lnTo>
                      <a:pt x="1486" y="17"/>
                    </a:lnTo>
                    <a:lnTo>
                      <a:pt x="1475" y="0"/>
                    </a:lnTo>
                    <a:lnTo>
                      <a:pt x="1458" y="15"/>
                    </a:lnTo>
                    <a:lnTo>
                      <a:pt x="1441" y="30"/>
                    </a:lnTo>
                    <a:lnTo>
                      <a:pt x="1421" y="45"/>
                    </a:lnTo>
                    <a:lnTo>
                      <a:pt x="1400" y="60"/>
                    </a:lnTo>
                    <a:lnTo>
                      <a:pt x="1358" y="91"/>
                    </a:lnTo>
                    <a:lnTo>
                      <a:pt x="1314" y="123"/>
                    </a:lnTo>
                    <a:lnTo>
                      <a:pt x="1293" y="140"/>
                    </a:lnTo>
                    <a:lnTo>
                      <a:pt x="1273" y="156"/>
                    </a:lnTo>
                    <a:lnTo>
                      <a:pt x="1252" y="173"/>
                    </a:lnTo>
                    <a:lnTo>
                      <a:pt x="1234" y="191"/>
                    </a:lnTo>
                    <a:lnTo>
                      <a:pt x="1217" y="209"/>
                    </a:lnTo>
                    <a:lnTo>
                      <a:pt x="1201" y="227"/>
                    </a:lnTo>
                    <a:lnTo>
                      <a:pt x="1188" y="245"/>
                    </a:lnTo>
                    <a:lnTo>
                      <a:pt x="1176" y="265"/>
                    </a:lnTo>
                    <a:lnTo>
                      <a:pt x="1161" y="265"/>
                    </a:lnTo>
                    <a:lnTo>
                      <a:pt x="1145" y="262"/>
                    </a:lnTo>
                    <a:lnTo>
                      <a:pt x="1130" y="259"/>
                    </a:lnTo>
                    <a:lnTo>
                      <a:pt x="1116" y="255"/>
                    </a:lnTo>
                    <a:lnTo>
                      <a:pt x="1101" y="251"/>
                    </a:lnTo>
                    <a:lnTo>
                      <a:pt x="1087" y="245"/>
                    </a:lnTo>
                    <a:lnTo>
                      <a:pt x="1073" y="238"/>
                    </a:lnTo>
                    <a:lnTo>
                      <a:pt x="1059" y="231"/>
                    </a:lnTo>
                    <a:lnTo>
                      <a:pt x="1046" y="223"/>
                    </a:lnTo>
                    <a:lnTo>
                      <a:pt x="1034" y="214"/>
                    </a:lnTo>
                    <a:lnTo>
                      <a:pt x="1022" y="206"/>
                    </a:lnTo>
                    <a:lnTo>
                      <a:pt x="1009" y="197"/>
                    </a:lnTo>
                    <a:lnTo>
                      <a:pt x="986" y="177"/>
                    </a:lnTo>
                    <a:lnTo>
                      <a:pt x="966" y="157"/>
                    </a:lnTo>
                    <a:lnTo>
                      <a:pt x="932" y="185"/>
                    </a:lnTo>
                    <a:lnTo>
                      <a:pt x="900" y="211"/>
                    </a:lnTo>
                    <a:lnTo>
                      <a:pt x="870" y="234"/>
                    </a:lnTo>
                    <a:lnTo>
                      <a:pt x="841" y="254"/>
                    </a:lnTo>
                    <a:lnTo>
                      <a:pt x="813" y="271"/>
                    </a:lnTo>
                    <a:lnTo>
                      <a:pt x="786" y="286"/>
                    </a:lnTo>
                    <a:lnTo>
                      <a:pt x="773" y="292"/>
                    </a:lnTo>
                    <a:lnTo>
                      <a:pt x="760" y="299"/>
                    </a:lnTo>
                    <a:lnTo>
                      <a:pt x="747" y="303"/>
                    </a:lnTo>
                    <a:lnTo>
                      <a:pt x="735" y="309"/>
                    </a:lnTo>
                    <a:lnTo>
                      <a:pt x="723" y="312"/>
                    </a:lnTo>
                    <a:lnTo>
                      <a:pt x="711" y="315"/>
                    </a:lnTo>
                    <a:lnTo>
                      <a:pt x="698" y="318"/>
                    </a:lnTo>
                    <a:lnTo>
                      <a:pt x="686" y="320"/>
                    </a:lnTo>
                    <a:lnTo>
                      <a:pt x="674" y="321"/>
                    </a:lnTo>
                    <a:lnTo>
                      <a:pt x="661" y="322"/>
                    </a:lnTo>
                    <a:lnTo>
                      <a:pt x="650" y="322"/>
                    </a:lnTo>
                    <a:lnTo>
                      <a:pt x="638" y="321"/>
                    </a:lnTo>
                    <a:lnTo>
                      <a:pt x="625" y="320"/>
                    </a:lnTo>
                    <a:lnTo>
                      <a:pt x="612" y="318"/>
                    </a:lnTo>
                    <a:lnTo>
                      <a:pt x="600" y="316"/>
                    </a:lnTo>
                    <a:lnTo>
                      <a:pt x="587" y="313"/>
                    </a:lnTo>
                    <a:lnTo>
                      <a:pt x="562" y="305"/>
                    </a:lnTo>
                    <a:lnTo>
                      <a:pt x="534" y="295"/>
                    </a:lnTo>
                    <a:lnTo>
                      <a:pt x="522" y="302"/>
                    </a:lnTo>
                    <a:lnTo>
                      <a:pt x="510" y="311"/>
                    </a:lnTo>
                    <a:lnTo>
                      <a:pt x="500" y="319"/>
                    </a:lnTo>
                    <a:lnTo>
                      <a:pt x="489" y="329"/>
                    </a:lnTo>
                    <a:lnTo>
                      <a:pt x="479" y="340"/>
                    </a:lnTo>
                    <a:lnTo>
                      <a:pt x="470" y="350"/>
                    </a:lnTo>
                    <a:lnTo>
                      <a:pt x="460" y="362"/>
                    </a:lnTo>
                    <a:lnTo>
                      <a:pt x="450" y="374"/>
                    </a:lnTo>
                    <a:lnTo>
                      <a:pt x="434" y="399"/>
                    </a:lnTo>
                    <a:lnTo>
                      <a:pt x="418" y="426"/>
                    </a:lnTo>
                    <a:lnTo>
                      <a:pt x="402" y="455"/>
                    </a:lnTo>
                    <a:lnTo>
                      <a:pt x="388" y="485"/>
                    </a:lnTo>
                    <a:lnTo>
                      <a:pt x="359" y="549"/>
                    </a:lnTo>
                    <a:lnTo>
                      <a:pt x="329" y="615"/>
                    </a:lnTo>
                    <a:lnTo>
                      <a:pt x="314" y="649"/>
                    </a:lnTo>
                    <a:lnTo>
                      <a:pt x="297" y="683"/>
                    </a:lnTo>
                    <a:lnTo>
                      <a:pt x="280" y="716"/>
                    </a:lnTo>
                    <a:lnTo>
                      <a:pt x="259" y="749"/>
                    </a:lnTo>
                    <a:lnTo>
                      <a:pt x="264" y="770"/>
                    </a:lnTo>
                    <a:lnTo>
                      <a:pt x="267" y="788"/>
                    </a:lnTo>
                    <a:lnTo>
                      <a:pt x="269" y="806"/>
                    </a:lnTo>
                    <a:lnTo>
                      <a:pt x="269" y="824"/>
                    </a:lnTo>
                    <a:lnTo>
                      <a:pt x="269" y="840"/>
                    </a:lnTo>
                    <a:lnTo>
                      <a:pt x="268" y="857"/>
                    </a:lnTo>
                    <a:lnTo>
                      <a:pt x="266" y="873"/>
                    </a:lnTo>
                    <a:lnTo>
                      <a:pt x="263" y="890"/>
                    </a:lnTo>
                    <a:lnTo>
                      <a:pt x="258" y="906"/>
                    </a:lnTo>
                    <a:lnTo>
                      <a:pt x="253" y="922"/>
                    </a:lnTo>
                    <a:lnTo>
                      <a:pt x="248" y="938"/>
                    </a:lnTo>
                    <a:lnTo>
                      <a:pt x="240" y="955"/>
                    </a:lnTo>
                    <a:lnTo>
                      <a:pt x="225" y="990"/>
                    </a:lnTo>
                    <a:lnTo>
                      <a:pt x="206" y="1029"/>
                    </a:lnTo>
                    <a:lnTo>
                      <a:pt x="0" y="1126"/>
                    </a:lnTo>
                    <a:lnTo>
                      <a:pt x="108" y="1353"/>
                    </a:lnTo>
                    <a:lnTo>
                      <a:pt x="250" y="1435"/>
                    </a:lnTo>
                    <a:lnTo>
                      <a:pt x="262" y="1457"/>
                    </a:lnTo>
                    <a:lnTo>
                      <a:pt x="269" y="1474"/>
                    </a:lnTo>
                    <a:lnTo>
                      <a:pt x="272" y="1482"/>
                    </a:lnTo>
                    <a:lnTo>
                      <a:pt x="274" y="1490"/>
                    </a:lnTo>
                    <a:lnTo>
                      <a:pt x="277" y="1497"/>
                    </a:lnTo>
                    <a:lnTo>
                      <a:pt x="277" y="1505"/>
                    </a:lnTo>
                    <a:lnTo>
                      <a:pt x="277" y="1512"/>
                    </a:lnTo>
                    <a:lnTo>
                      <a:pt x="277" y="1519"/>
                    </a:lnTo>
                    <a:lnTo>
                      <a:pt x="275" y="1525"/>
                    </a:lnTo>
                    <a:lnTo>
                      <a:pt x="273" y="1533"/>
                    </a:lnTo>
                    <a:lnTo>
                      <a:pt x="268" y="1547"/>
                    </a:lnTo>
                    <a:lnTo>
                      <a:pt x="259" y="1563"/>
                    </a:lnTo>
                    <a:lnTo>
                      <a:pt x="530" y="1690"/>
                    </a:lnTo>
                    <a:lnTo>
                      <a:pt x="637" y="1587"/>
                    </a:lnTo>
                    <a:lnTo>
                      <a:pt x="735" y="1763"/>
                    </a:lnTo>
                    <a:lnTo>
                      <a:pt x="877" y="1847"/>
                    </a:lnTo>
                    <a:lnTo>
                      <a:pt x="1230" y="1847"/>
                    </a:lnTo>
                    <a:lnTo>
                      <a:pt x="1637" y="1715"/>
                    </a:lnTo>
                    <a:lnTo>
                      <a:pt x="1654" y="1708"/>
                    </a:lnTo>
                    <a:lnTo>
                      <a:pt x="1670" y="1700"/>
                    </a:lnTo>
                    <a:lnTo>
                      <a:pt x="1686" y="1691"/>
                    </a:lnTo>
                    <a:lnTo>
                      <a:pt x="1698" y="1683"/>
                    </a:lnTo>
                    <a:lnTo>
                      <a:pt x="1710" y="1672"/>
                    </a:lnTo>
                    <a:lnTo>
                      <a:pt x="1721" y="1662"/>
                    </a:lnTo>
                    <a:lnTo>
                      <a:pt x="1732" y="1651"/>
                    </a:lnTo>
                    <a:lnTo>
                      <a:pt x="1742" y="1640"/>
                    </a:lnTo>
                    <a:lnTo>
                      <a:pt x="1764" y="1615"/>
                    </a:lnTo>
                    <a:lnTo>
                      <a:pt x="1790" y="1591"/>
                    </a:lnTo>
                    <a:lnTo>
                      <a:pt x="1805" y="1578"/>
                    </a:lnTo>
                    <a:lnTo>
                      <a:pt x="1822" y="1564"/>
                    </a:lnTo>
                    <a:lnTo>
                      <a:pt x="1841" y="1551"/>
                    </a:lnTo>
                    <a:lnTo>
                      <a:pt x="1862" y="1538"/>
                    </a:lnTo>
                    <a:lnTo>
                      <a:pt x="1885" y="1527"/>
                    </a:lnTo>
                    <a:lnTo>
                      <a:pt x="1905" y="1519"/>
                    </a:lnTo>
                    <a:lnTo>
                      <a:pt x="1924" y="1511"/>
                    </a:lnTo>
                    <a:lnTo>
                      <a:pt x="1940" y="1506"/>
                    </a:lnTo>
                    <a:lnTo>
                      <a:pt x="1956" y="1503"/>
                    </a:lnTo>
                    <a:lnTo>
                      <a:pt x="1970" y="1501"/>
                    </a:lnTo>
                    <a:lnTo>
                      <a:pt x="1984" y="1500"/>
                    </a:lnTo>
                    <a:lnTo>
                      <a:pt x="1996" y="1500"/>
                    </a:lnTo>
                    <a:lnTo>
                      <a:pt x="2024" y="1502"/>
                    </a:lnTo>
                    <a:lnTo>
                      <a:pt x="2053" y="1507"/>
                    </a:lnTo>
                    <a:lnTo>
                      <a:pt x="2089" y="1512"/>
                    </a:lnTo>
                    <a:lnTo>
                      <a:pt x="2132" y="1519"/>
                    </a:lnTo>
                    <a:lnTo>
                      <a:pt x="2147" y="1525"/>
                    </a:lnTo>
                    <a:lnTo>
                      <a:pt x="2162" y="1533"/>
                    </a:lnTo>
                    <a:lnTo>
                      <a:pt x="2176" y="1541"/>
                    </a:lnTo>
                    <a:lnTo>
                      <a:pt x="2191" y="1550"/>
                    </a:lnTo>
                    <a:lnTo>
                      <a:pt x="2221" y="1569"/>
                    </a:lnTo>
                    <a:lnTo>
                      <a:pt x="2252" y="1586"/>
                    </a:lnTo>
                    <a:lnTo>
                      <a:pt x="2267" y="1594"/>
                    </a:lnTo>
                    <a:lnTo>
                      <a:pt x="2283" y="1599"/>
                    </a:lnTo>
                    <a:lnTo>
                      <a:pt x="2298" y="1604"/>
                    </a:lnTo>
                    <a:lnTo>
                      <a:pt x="2314" y="1606"/>
                    </a:lnTo>
                    <a:lnTo>
                      <a:pt x="2322" y="1606"/>
                    </a:lnTo>
                    <a:lnTo>
                      <a:pt x="2331" y="1606"/>
                    </a:lnTo>
                    <a:lnTo>
                      <a:pt x="2339" y="1605"/>
                    </a:lnTo>
                    <a:lnTo>
                      <a:pt x="2347" y="1602"/>
                    </a:lnTo>
                    <a:lnTo>
                      <a:pt x="2356" y="1600"/>
                    </a:lnTo>
                    <a:lnTo>
                      <a:pt x="2364" y="1597"/>
                    </a:lnTo>
                    <a:lnTo>
                      <a:pt x="2373" y="1593"/>
                    </a:lnTo>
                    <a:lnTo>
                      <a:pt x="2381" y="1587"/>
                    </a:lnTo>
                    <a:lnTo>
                      <a:pt x="2337" y="1240"/>
                    </a:lnTo>
                    <a:lnTo>
                      <a:pt x="2558" y="10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9" name="Freeform 195"/>
              <p:cNvSpPr>
                <a:spLocks noEditPoints="1"/>
              </p:cNvSpPr>
              <p:nvPr/>
            </p:nvSpPr>
            <p:spPr bwMode="auto">
              <a:xfrm>
                <a:off x="5759467" y="3325295"/>
                <a:ext cx="525463" cy="374650"/>
              </a:xfrm>
              <a:custGeom>
                <a:avLst/>
                <a:gdLst>
                  <a:gd name="T0" fmla="*/ 2595 w 2646"/>
                  <a:gd name="T1" fmla="*/ 1019 h 1891"/>
                  <a:gd name="T2" fmla="*/ 2542 w 2646"/>
                  <a:gd name="T3" fmla="*/ 898 h 1891"/>
                  <a:gd name="T4" fmla="*/ 2425 w 2646"/>
                  <a:gd name="T5" fmla="*/ 1002 h 1891"/>
                  <a:gd name="T6" fmla="*/ 2426 w 2646"/>
                  <a:gd name="T7" fmla="*/ 1044 h 1891"/>
                  <a:gd name="T8" fmla="*/ 2454 w 2646"/>
                  <a:gd name="T9" fmla="*/ 1021 h 1891"/>
                  <a:gd name="T10" fmla="*/ 2333 w 2646"/>
                  <a:gd name="T11" fmla="*/ 1017 h 1891"/>
                  <a:gd name="T12" fmla="*/ 2261 w 2646"/>
                  <a:gd name="T13" fmla="*/ 1031 h 1891"/>
                  <a:gd name="T14" fmla="*/ 2260 w 2646"/>
                  <a:gd name="T15" fmla="*/ 979 h 1891"/>
                  <a:gd name="T16" fmla="*/ 2155 w 2646"/>
                  <a:gd name="T17" fmla="*/ 776 h 1891"/>
                  <a:gd name="T18" fmla="*/ 2204 w 2646"/>
                  <a:gd name="T19" fmla="*/ 940 h 1891"/>
                  <a:gd name="T20" fmla="*/ 2178 w 2646"/>
                  <a:gd name="T21" fmla="*/ 705 h 1891"/>
                  <a:gd name="T22" fmla="*/ 2111 w 2646"/>
                  <a:gd name="T23" fmla="*/ 537 h 1891"/>
                  <a:gd name="T24" fmla="*/ 2103 w 2646"/>
                  <a:gd name="T25" fmla="*/ 523 h 1891"/>
                  <a:gd name="T26" fmla="*/ 1974 w 2646"/>
                  <a:gd name="T27" fmla="*/ 415 h 1891"/>
                  <a:gd name="T28" fmla="*/ 1942 w 2646"/>
                  <a:gd name="T29" fmla="*/ 392 h 1891"/>
                  <a:gd name="T30" fmla="*/ 1914 w 2646"/>
                  <a:gd name="T31" fmla="*/ 374 h 1891"/>
                  <a:gd name="T32" fmla="*/ 2646 w 2646"/>
                  <a:gd name="T33" fmla="*/ 783 h 1891"/>
                  <a:gd name="T34" fmla="*/ 1603 w 2646"/>
                  <a:gd name="T35" fmla="*/ 174 h 1891"/>
                  <a:gd name="T36" fmla="*/ 1607 w 2646"/>
                  <a:gd name="T37" fmla="*/ 130 h 1891"/>
                  <a:gd name="T38" fmla="*/ 1502 w 2646"/>
                  <a:gd name="T39" fmla="*/ 0 h 1891"/>
                  <a:gd name="T40" fmla="*/ 1464 w 2646"/>
                  <a:gd name="T41" fmla="*/ 34 h 1891"/>
                  <a:gd name="T42" fmla="*/ 1221 w 2646"/>
                  <a:gd name="T43" fmla="*/ 287 h 1891"/>
                  <a:gd name="T44" fmla="*/ 1322 w 2646"/>
                  <a:gd name="T45" fmla="*/ 140 h 1891"/>
                  <a:gd name="T46" fmla="*/ 1150 w 2646"/>
                  <a:gd name="T47" fmla="*/ 303 h 1891"/>
                  <a:gd name="T48" fmla="*/ 1170 w 2646"/>
                  <a:gd name="T49" fmla="*/ 272 h 1891"/>
                  <a:gd name="T50" fmla="*/ 1021 w 2646"/>
                  <a:gd name="T51" fmla="*/ 191 h 1891"/>
                  <a:gd name="T52" fmla="*/ 1000 w 2646"/>
                  <a:gd name="T53" fmla="*/ 197 h 1891"/>
                  <a:gd name="T54" fmla="*/ 777 w 2646"/>
                  <a:gd name="T55" fmla="*/ 310 h 1891"/>
                  <a:gd name="T56" fmla="*/ 758 w 2646"/>
                  <a:gd name="T57" fmla="*/ 336 h 1891"/>
                  <a:gd name="T58" fmla="*/ 633 w 2646"/>
                  <a:gd name="T59" fmla="*/ 362 h 1891"/>
                  <a:gd name="T60" fmla="*/ 649 w 2646"/>
                  <a:gd name="T61" fmla="*/ 330 h 1891"/>
                  <a:gd name="T62" fmla="*/ 556 w 2646"/>
                  <a:gd name="T63" fmla="*/ 302 h 1891"/>
                  <a:gd name="T64" fmla="*/ 468 w 2646"/>
                  <a:gd name="T65" fmla="*/ 441 h 1891"/>
                  <a:gd name="T66" fmla="*/ 452 w 2646"/>
                  <a:gd name="T67" fmla="*/ 402 h 1891"/>
                  <a:gd name="T68" fmla="*/ 362 w 2646"/>
                  <a:gd name="T69" fmla="*/ 665 h 1891"/>
                  <a:gd name="T70" fmla="*/ 341 w 2646"/>
                  <a:gd name="T71" fmla="*/ 625 h 1891"/>
                  <a:gd name="T72" fmla="*/ 309 w 2646"/>
                  <a:gd name="T73" fmla="*/ 832 h 1891"/>
                  <a:gd name="T74" fmla="*/ 273 w 2646"/>
                  <a:gd name="T75" fmla="*/ 817 h 1891"/>
                  <a:gd name="T76" fmla="*/ 232 w 2646"/>
                  <a:gd name="T77" fmla="*/ 1011 h 1891"/>
                  <a:gd name="T78" fmla="*/ 236 w 2646"/>
                  <a:gd name="T79" fmla="*/ 1071 h 1891"/>
                  <a:gd name="T80" fmla="*/ 115 w 2646"/>
                  <a:gd name="T81" fmla="*/ 1386 h 1891"/>
                  <a:gd name="T82" fmla="*/ 140 w 2646"/>
                  <a:gd name="T83" fmla="*/ 1365 h 1891"/>
                  <a:gd name="T84" fmla="*/ 317 w 2646"/>
                  <a:gd name="T85" fmla="*/ 1531 h 1891"/>
                  <a:gd name="T86" fmla="*/ 316 w 2646"/>
                  <a:gd name="T87" fmla="*/ 1555 h 1891"/>
                  <a:gd name="T88" fmla="*/ 276 w 2646"/>
                  <a:gd name="T89" fmla="*/ 1606 h 1891"/>
                  <a:gd name="T90" fmla="*/ 545 w 2646"/>
                  <a:gd name="T91" fmla="*/ 1732 h 1891"/>
                  <a:gd name="T92" fmla="*/ 648 w 2646"/>
                  <a:gd name="T93" fmla="*/ 1602 h 1891"/>
                  <a:gd name="T94" fmla="*/ 909 w 2646"/>
                  <a:gd name="T95" fmla="*/ 1859 h 1891"/>
                  <a:gd name="T96" fmla="*/ 900 w 2646"/>
                  <a:gd name="T97" fmla="*/ 1891 h 1891"/>
                  <a:gd name="T98" fmla="*/ 1666 w 2646"/>
                  <a:gd name="T99" fmla="*/ 1758 h 1891"/>
                  <a:gd name="T100" fmla="*/ 1746 w 2646"/>
                  <a:gd name="T101" fmla="*/ 1663 h 1891"/>
                  <a:gd name="T102" fmla="*/ 1756 w 2646"/>
                  <a:gd name="T103" fmla="*/ 1651 h 1891"/>
                  <a:gd name="T104" fmla="*/ 1802 w 2646"/>
                  <a:gd name="T105" fmla="*/ 1652 h 1891"/>
                  <a:gd name="T106" fmla="*/ 1943 w 2646"/>
                  <a:gd name="T107" fmla="*/ 1521 h 1891"/>
                  <a:gd name="T108" fmla="*/ 2055 w 2646"/>
                  <a:gd name="T109" fmla="*/ 1548 h 1891"/>
                  <a:gd name="T110" fmla="*/ 1878 w 2646"/>
                  <a:gd name="T111" fmla="*/ 1550 h 1891"/>
                  <a:gd name="T112" fmla="*/ 2157 w 2646"/>
                  <a:gd name="T113" fmla="*/ 1529 h 1891"/>
                  <a:gd name="T114" fmla="*/ 2181 w 2646"/>
                  <a:gd name="T115" fmla="*/ 1578 h 1891"/>
                  <a:gd name="T116" fmla="*/ 2333 w 2646"/>
                  <a:gd name="T117" fmla="*/ 1614 h 1891"/>
                  <a:gd name="T118" fmla="*/ 2347 w 2646"/>
                  <a:gd name="T119" fmla="*/ 1651 h 1891"/>
                  <a:gd name="T120" fmla="*/ 2423 w 2646"/>
                  <a:gd name="T121" fmla="*/ 1623 h 1891"/>
                  <a:gd name="T122" fmla="*/ 2360 w 2646"/>
                  <a:gd name="T123" fmla="*/ 1267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46" h="1891">
                    <a:moveTo>
                      <a:pt x="2564" y="1037"/>
                    </a:moveTo>
                    <a:lnTo>
                      <a:pt x="2563" y="1031"/>
                    </a:lnTo>
                    <a:lnTo>
                      <a:pt x="2561" y="1025"/>
                    </a:lnTo>
                    <a:lnTo>
                      <a:pt x="2559" y="1016"/>
                    </a:lnTo>
                    <a:lnTo>
                      <a:pt x="2555" y="1008"/>
                    </a:lnTo>
                    <a:lnTo>
                      <a:pt x="2545" y="986"/>
                    </a:lnTo>
                    <a:lnTo>
                      <a:pt x="2534" y="965"/>
                    </a:lnTo>
                    <a:lnTo>
                      <a:pt x="2565" y="950"/>
                    </a:lnTo>
                    <a:lnTo>
                      <a:pt x="2577" y="974"/>
                    </a:lnTo>
                    <a:lnTo>
                      <a:pt x="2588" y="998"/>
                    </a:lnTo>
                    <a:lnTo>
                      <a:pt x="2592" y="1009"/>
                    </a:lnTo>
                    <a:lnTo>
                      <a:pt x="2595" y="1019"/>
                    </a:lnTo>
                    <a:lnTo>
                      <a:pt x="2597" y="1028"/>
                    </a:lnTo>
                    <a:lnTo>
                      <a:pt x="2599" y="1037"/>
                    </a:lnTo>
                    <a:lnTo>
                      <a:pt x="2564" y="1037"/>
                    </a:lnTo>
                    <a:close/>
                    <a:moveTo>
                      <a:pt x="2534" y="965"/>
                    </a:moveTo>
                    <a:lnTo>
                      <a:pt x="2523" y="942"/>
                    </a:lnTo>
                    <a:lnTo>
                      <a:pt x="2514" y="922"/>
                    </a:lnTo>
                    <a:lnTo>
                      <a:pt x="2511" y="912"/>
                    </a:lnTo>
                    <a:lnTo>
                      <a:pt x="2507" y="904"/>
                    </a:lnTo>
                    <a:lnTo>
                      <a:pt x="2506" y="896"/>
                    </a:lnTo>
                    <a:lnTo>
                      <a:pt x="2505" y="890"/>
                    </a:lnTo>
                    <a:lnTo>
                      <a:pt x="2540" y="890"/>
                    </a:lnTo>
                    <a:lnTo>
                      <a:pt x="2542" y="898"/>
                    </a:lnTo>
                    <a:lnTo>
                      <a:pt x="2547" y="912"/>
                    </a:lnTo>
                    <a:lnTo>
                      <a:pt x="2556" y="929"/>
                    </a:lnTo>
                    <a:lnTo>
                      <a:pt x="2565" y="950"/>
                    </a:lnTo>
                    <a:lnTo>
                      <a:pt x="2534" y="965"/>
                    </a:lnTo>
                    <a:close/>
                    <a:moveTo>
                      <a:pt x="2508" y="880"/>
                    </a:moveTo>
                    <a:lnTo>
                      <a:pt x="2540" y="834"/>
                    </a:lnTo>
                    <a:lnTo>
                      <a:pt x="2540" y="890"/>
                    </a:lnTo>
                    <a:lnTo>
                      <a:pt x="2522" y="890"/>
                    </a:lnTo>
                    <a:lnTo>
                      <a:pt x="2508" y="880"/>
                    </a:lnTo>
                    <a:close/>
                    <a:moveTo>
                      <a:pt x="2536" y="899"/>
                    </a:moveTo>
                    <a:lnTo>
                      <a:pt x="2453" y="1022"/>
                    </a:lnTo>
                    <a:lnTo>
                      <a:pt x="2425" y="1002"/>
                    </a:lnTo>
                    <a:lnTo>
                      <a:pt x="2508" y="880"/>
                    </a:lnTo>
                    <a:lnTo>
                      <a:pt x="2536" y="899"/>
                    </a:lnTo>
                    <a:close/>
                    <a:moveTo>
                      <a:pt x="2424" y="1003"/>
                    </a:moveTo>
                    <a:lnTo>
                      <a:pt x="2425" y="1002"/>
                    </a:lnTo>
                    <a:lnTo>
                      <a:pt x="2425" y="1002"/>
                    </a:lnTo>
                    <a:lnTo>
                      <a:pt x="2439" y="1012"/>
                    </a:lnTo>
                    <a:lnTo>
                      <a:pt x="2424" y="1003"/>
                    </a:lnTo>
                    <a:close/>
                    <a:moveTo>
                      <a:pt x="2454" y="1021"/>
                    </a:moveTo>
                    <a:lnTo>
                      <a:pt x="2448" y="1028"/>
                    </a:lnTo>
                    <a:lnTo>
                      <a:pt x="2442" y="1034"/>
                    </a:lnTo>
                    <a:lnTo>
                      <a:pt x="2434" y="1040"/>
                    </a:lnTo>
                    <a:lnTo>
                      <a:pt x="2426" y="1044"/>
                    </a:lnTo>
                    <a:lnTo>
                      <a:pt x="2416" y="1048"/>
                    </a:lnTo>
                    <a:lnTo>
                      <a:pt x="2405" y="1051"/>
                    </a:lnTo>
                    <a:lnTo>
                      <a:pt x="2395" y="1053"/>
                    </a:lnTo>
                    <a:lnTo>
                      <a:pt x="2383" y="1054"/>
                    </a:lnTo>
                    <a:lnTo>
                      <a:pt x="2381" y="1019"/>
                    </a:lnTo>
                    <a:lnTo>
                      <a:pt x="2396" y="1018"/>
                    </a:lnTo>
                    <a:lnTo>
                      <a:pt x="2409" y="1015"/>
                    </a:lnTo>
                    <a:lnTo>
                      <a:pt x="2413" y="1013"/>
                    </a:lnTo>
                    <a:lnTo>
                      <a:pt x="2418" y="1010"/>
                    </a:lnTo>
                    <a:lnTo>
                      <a:pt x="2422" y="1007"/>
                    </a:lnTo>
                    <a:lnTo>
                      <a:pt x="2424" y="1003"/>
                    </a:lnTo>
                    <a:lnTo>
                      <a:pt x="2454" y="1021"/>
                    </a:lnTo>
                    <a:close/>
                    <a:moveTo>
                      <a:pt x="2383" y="1054"/>
                    </a:moveTo>
                    <a:lnTo>
                      <a:pt x="2370" y="1054"/>
                    </a:lnTo>
                    <a:lnTo>
                      <a:pt x="2356" y="1054"/>
                    </a:lnTo>
                    <a:lnTo>
                      <a:pt x="2342" y="1053"/>
                    </a:lnTo>
                    <a:lnTo>
                      <a:pt x="2328" y="1051"/>
                    </a:lnTo>
                    <a:lnTo>
                      <a:pt x="2314" y="1048"/>
                    </a:lnTo>
                    <a:lnTo>
                      <a:pt x="2300" y="1045"/>
                    </a:lnTo>
                    <a:lnTo>
                      <a:pt x="2285" y="1042"/>
                    </a:lnTo>
                    <a:lnTo>
                      <a:pt x="2273" y="1038"/>
                    </a:lnTo>
                    <a:lnTo>
                      <a:pt x="2282" y="1006"/>
                    </a:lnTo>
                    <a:lnTo>
                      <a:pt x="2308" y="1012"/>
                    </a:lnTo>
                    <a:lnTo>
                      <a:pt x="2333" y="1017"/>
                    </a:lnTo>
                    <a:lnTo>
                      <a:pt x="2345" y="1018"/>
                    </a:lnTo>
                    <a:lnTo>
                      <a:pt x="2358" y="1019"/>
                    </a:lnTo>
                    <a:lnTo>
                      <a:pt x="2370" y="1019"/>
                    </a:lnTo>
                    <a:lnTo>
                      <a:pt x="2381" y="1019"/>
                    </a:lnTo>
                    <a:lnTo>
                      <a:pt x="2383" y="1054"/>
                    </a:lnTo>
                    <a:close/>
                    <a:moveTo>
                      <a:pt x="2273" y="1038"/>
                    </a:moveTo>
                    <a:lnTo>
                      <a:pt x="2271" y="1038"/>
                    </a:lnTo>
                    <a:lnTo>
                      <a:pt x="2270" y="1038"/>
                    </a:lnTo>
                    <a:lnTo>
                      <a:pt x="2277" y="1022"/>
                    </a:lnTo>
                    <a:lnTo>
                      <a:pt x="2273" y="1038"/>
                    </a:lnTo>
                    <a:close/>
                    <a:moveTo>
                      <a:pt x="2270" y="1038"/>
                    </a:moveTo>
                    <a:lnTo>
                      <a:pt x="2261" y="1031"/>
                    </a:lnTo>
                    <a:lnTo>
                      <a:pt x="2252" y="1024"/>
                    </a:lnTo>
                    <a:lnTo>
                      <a:pt x="2244" y="1014"/>
                    </a:lnTo>
                    <a:lnTo>
                      <a:pt x="2235" y="1002"/>
                    </a:lnTo>
                    <a:lnTo>
                      <a:pt x="2226" y="988"/>
                    </a:lnTo>
                    <a:lnTo>
                      <a:pt x="2219" y="973"/>
                    </a:lnTo>
                    <a:lnTo>
                      <a:pt x="2211" y="957"/>
                    </a:lnTo>
                    <a:lnTo>
                      <a:pt x="2204" y="940"/>
                    </a:lnTo>
                    <a:lnTo>
                      <a:pt x="2236" y="927"/>
                    </a:lnTo>
                    <a:lnTo>
                      <a:pt x="2241" y="942"/>
                    </a:lnTo>
                    <a:lnTo>
                      <a:pt x="2248" y="955"/>
                    </a:lnTo>
                    <a:lnTo>
                      <a:pt x="2254" y="968"/>
                    </a:lnTo>
                    <a:lnTo>
                      <a:pt x="2260" y="979"/>
                    </a:lnTo>
                    <a:lnTo>
                      <a:pt x="2266" y="988"/>
                    </a:lnTo>
                    <a:lnTo>
                      <a:pt x="2273" y="996"/>
                    </a:lnTo>
                    <a:lnTo>
                      <a:pt x="2278" y="1002"/>
                    </a:lnTo>
                    <a:lnTo>
                      <a:pt x="2284" y="1006"/>
                    </a:lnTo>
                    <a:lnTo>
                      <a:pt x="2270" y="1038"/>
                    </a:lnTo>
                    <a:close/>
                    <a:moveTo>
                      <a:pt x="2204" y="940"/>
                    </a:moveTo>
                    <a:lnTo>
                      <a:pt x="2193" y="912"/>
                    </a:lnTo>
                    <a:lnTo>
                      <a:pt x="2184" y="883"/>
                    </a:lnTo>
                    <a:lnTo>
                      <a:pt x="2175" y="854"/>
                    </a:lnTo>
                    <a:lnTo>
                      <a:pt x="2167" y="827"/>
                    </a:lnTo>
                    <a:lnTo>
                      <a:pt x="2161" y="800"/>
                    </a:lnTo>
                    <a:lnTo>
                      <a:pt x="2155" y="776"/>
                    </a:lnTo>
                    <a:lnTo>
                      <a:pt x="2150" y="756"/>
                    </a:lnTo>
                    <a:lnTo>
                      <a:pt x="2148" y="741"/>
                    </a:lnTo>
                    <a:lnTo>
                      <a:pt x="2181" y="734"/>
                    </a:lnTo>
                    <a:lnTo>
                      <a:pt x="2185" y="749"/>
                    </a:lnTo>
                    <a:lnTo>
                      <a:pt x="2189" y="769"/>
                    </a:lnTo>
                    <a:lnTo>
                      <a:pt x="2194" y="792"/>
                    </a:lnTo>
                    <a:lnTo>
                      <a:pt x="2201" y="817"/>
                    </a:lnTo>
                    <a:lnTo>
                      <a:pt x="2208" y="845"/>
                    </a:lnTo>
                    <a:lnTo>
                      <a:pt x="2217" y="873"/>
                    </a:lnTo>
                    <a:lnTo>
                      <a:pt x="2225" y="900"/>
                    </a:lnTo>
                    <a:lnTo>
                      <a:pt x="2236" y="927"/>
                    </a:lnTo>
                    <a:lnTo>
                      <a:pt x="2204" y="940"/>
                    </a:lnTo>
                    <a:close/>
                    <a:moveTo>
                      <a:pt x="2148" y="741"/>
                    </a:moveTo>
                    <a:lnTo>
                      <a:pt x="2148" y="741"/>
                    </a:lnTo>
                    <a:lnTo>
                      <a:pt x="2147" y="740"/>
                    </a:lnTo>
                    <a:lnTo>
                      <a:pt x="2164" y="738"/>
                    </a:lnTo>
                    <a:lnTo>
                      <a:pt x="2148" y="741"/>
                    </a:lnTo>
                    <a:close/>
                    <a:moveTo>
                      <a:pt x="2147" y="740"/>
                    </a:moveTo>
                    <a:lnTo>
                      <a:pt x="2146" y="730"/>
                    </a:lnTo>
                    <a:lnTo>
                      <a:pt x="2145" y="720"/>
                    </a:lnTo>
                    <a:lnTo>
                      <a:pt x="2144" y="711"/>
                    </a:lnTo>
                    <a:lnTo>
                      <a:pt x="2143" y="700"/>
                    </a:lnTo>
                    <a:lnTo>
                      <a:pt x="2177" y="697"/>
                    </a:lnTo>
                    <a:lnTo>
                      <a:pt x="2178" y="705"/>
                    </a:lnTo>
                    <a:lnTo>
                      <a:pt x="2179" y="714"/>
                    </a:lnTo>
                    <a:lnTo>
                      <a:pt x="2180" y="725"/>
                    </a:lnTo>
                    <a:lnTo>
                      <a:pt x="2181" y="735"/>
                    </a:lnTo>
                    <a:lnTo>
                      <a:pt x="2147" y="740"/>
                    </a:lnTo>
                    <a:close/>
                    <a:moveTo>
                      <a:pt x="2143" y="700"/>
                    </a:moveTo>
                    <a:lnTo>
                      <a:pt x="2138" y="668"/>
                    </a:lnTo>
                    <a:lnTo>
                      <a:pt x="2135" y="638"/>
                    </a:lnTo>
                    <a:lnTo>
                      <a:pt x="2132" y="613"/>
                    </a:lnTo>
                    <a:lnTo>
                      <a:pt x="2128" y="591"/>
                    </a:lnTo>
                    <a:lnTo>
                      <a:pt x="2123" y="570"/>
                    </a:lnTo>
                    <a:lnTo>
                      <a:pt x="2118" y="553"/>
                    </a:lnTo>
                    <a:lnTo>
                      <a:pt x="2111" y="537"/>
                    </a:lnTo>
                    <a:lnTo>
                      <a:pt x="2103" y="523"/>
                    </a:lnTo>
                    <a:lnTo>
                      <a:pt x="2132" y="504"/>
                    </a:lnTo>
                    <a:lnTo>
                      <a:pt x="2142" y="521"/>
                    </a:lnTo>
                    <a:lnTo>
                      <a:pt x="2149" y="538"/>
                    </a:lnTo>
                    <a:lnTo>
                      <a:pt x="2156" y="557"/>
                    </a:lnTo>
                    <a:lnTo>
                      <a:pt x="2160" y="579"/>
                    </a:lnTo>
                    <a:lnTo>
                      <a:pt x="2165" y="604"/>
                    </a:lnTo>
                    <a:lnTo>
                      <a:pt x="2169" y="630"/>
                    </a:lnTo>
                    <a:lnTo>
                      <a:pt x="2173" y="661"/>
                    </a:lnTo>
                    <a:lnTo>
                      <a:pt x="2177" y="697"/>
                    </a:lnTo>
                    <a:lnTo>
                      <a:pt x="2143" y="700"/>
                    </a:lnTo>
                    <a:close/>
                    <a:moveTo>
                      <a:pt x="2103" y="523"/>
                    </a:moveTo>
                    <a:lnTo>
                      <a:pt x="2134" y="571"/>
                    </a:lnTo>
                    <a:lnTo>
                      <a:pt x="2103" y="523"/>
                    </a:lnTo>
                    <a:lnTo>
                      <a:pt x="2118" y="514"/>
                    </a:lnTo>
                    <a:lnTo>
                      <a:pt x="2103" y="523"/>
                    </a:lnTo>
                    <a:close/>
                    <a:moveTo>
                      <a:pt x="2103" y="523"/>
                    </a:moveTo>
                    <a:lnTo>
                      <a:pt x="2093" y="509"/>
                    </a:lnTo>
                    <a:lnTo>
                      <a:pt x="2081" y="495"/>
                    </a:lnTo>
                    <a:lnTo>
                      <a:pt x="2066" y="481"/>
                    </a:lnTo>
                    <a:lnTo>
                      <a:pt x="2048" y="466"/>
                    </a:lnTo>
                    <a:lnTo>
                      <a:pt x="2027" y="451"/>
                    </a:lnTo>
                    <a:lnTo>
                      <a:pt x="2002" y="434"/>
                    </a:lnTo>
                    <a:lnTo>
                      <a:pt x="1974" y="415"/>
                    </a:lnTo>
                    <a:lnTo>
                      <a:pt x="1942" y="392"/>
                    </a:lnTo>
                    <a:lnTo>
                      <a:pt x="1960" y="364"/>
                    </a:lnTo>
                    <a:lnTo>
                      <a:pt x="1995" y="387"/>
                    </a:lnTo>
                    <a:lnTo>
                      <a:pt x="2024" y="407"/>
                    </a:lnTo>
                    <a:lnTo>
                      <a:pt x="2049" y="426"/>
                    </a:lnTo>
                    <a:lnTo>
                      <a:pt x="2072" y="442"/>
                    </a:lnTo>
                    <a:lnTo>
                      <a:pt x="2091" y="458"/>
                    </a:lnTo>
                    <a:lnTo>
                      <a:pt x="2107" y="473"/>
                    </a:lnTo>
                    <a:lnTo>
                      <a:pt x="2120" y="489"/>
                    </a:lnTo>
                    <a:lnTo>
                      <a:pt x="2132" y="504"/>
                    </a:lnTo>
                    <a:lnTo>
                      <a:pt x="2103" y="523"/>
                    </a:lnTo>
                    <a:close/>
                    <a:moveTo>
                      <a:pt x="1942" y="392"/>
                    </a:moveTo>
                    <a:lnTo>
                      <a:pt x="1928" y="384"/>
                    </a:lnTo>
                    <a:lnTo>
                      <a:pt x="1914" y="374"/>
                    </a:lnTo>
                    <a:lnTo>
                      <a:pt x="1934" y="346"/>
                    </a:lnTo>
                    <a:lnTo>
                      <a:pt x="1948" y="356"/>
                    </a:lnTo>
                    <a:lnTo>
                      <a:pt x="1960" y="364"/>
                    </a:lnTo>
                    <a:lnTo>
                      <a:pt x="1942" y="392"/>
                    </a:lnTo>
                    <a:close/>
                    <a:moveTo>
                      <a:pt x="1914" y="374"/>
                    </a:moveTo>
                    <a:lnTo>
                      <a:pt x="1914" y="375"/>
                    </a:lnTo>
                    <a:lnTo>
                      <a:pt x="1914" y="374"/>
                    </a:lnTo>
                    <a:lnTo>
                      <a:pt x="1924" y="360"/>
                    </a:lnTo>
                    <a:lnTo>
                      <a:pt x="1914" y="374"/>
                    </a:lnTo>
                    <a:close/>
                    <a:moveTo>
                      <a:pt x="1914" y="374"/>
                    </a:moveTo>
                    <a:lnTo>
                      <a:pt x="1896" y="362"/>
                    </a:lnTo>
                    <a:lnTo>
                      <a:pt x="1876" y="349"/>
                    </a:lnTo>
                    <a:lnTo>
                      <a:pt x="1852" y="336"/>
                    </a:lnTo>
                    <a:lnTo>
                      <a:pt x="1826" y="322"/>
                    </a:lnTo>
                    <a:lnTo>
                      <a:pt x="1844" y="292"/>
                    </a:lnTo>
                    <a:lnTo>
                      <a:pt x="1869" y="307"/>
                    </a:lnTo>
                    <a:lnTo>
                      <a:pt x="1894" y="321"/>
                    </a:lnTo>
                    <a:lnTo>
                      <a:pt x="1915" y="333"/>
                    </a:lnTo>
                    <a:lnTo>
                      <a:pt x="1935" y="346"/>
                    </a:lnTo>
                    <a:lnTo>
                      <a:pt x="1914" y="374"/>
                    </a:lnTo>
                    <a:close/>
                    <a:moveTo>
                      <a:pt x="1826" y="322"/>
                    </a:moveTo>
                    <a:lnTo>
                      <a:pt x="2646" y="783"/>
                    </a:lnTo>
                    <a:lnTo>
                      <a:pt x="1826" y="322"/>
                    </a:lnTo>
                    <a:lnTo>
                      <a:pt x="1835" y="307"/>
                    </a:lnTo>
                    <a:lnTo>
                      <a:pt x="1826" y="322"/>
                    </a:lnTo>
                    <a:close/>
                    <a:moveTo>
                      <a:pt x="1826" y="322"/>
                    </a:moveTo>
                    <a:lnTo>
                      <a:pt x="1785" y="298"/>
                    </a:lnTo>
                    <a:lnTo>
                      <a:pt x="1741" y="271"/>
                    </a:lnTo>
                    <a:lnTo>
                      <a:pt x="1718" y="257"/>
                    </a:lnTo>
                    <a:lnTo>
                      <a:pt x="1695" y="242"/>
                    </a:lnTo>
                    <a:lnTo>
                      <a:pt x="1672" y="226"/>
                    </a:lnTo>
                    <a:lnTo>
                      <a:pt x="1648" y="210"/>
                    </a:lnTo>
                    <a:lnTo>
                      <a:pt x="1626" y="192"/>
                    </a:lnTo>
                    <a:lnTo>
                      <a:pt x="1603" y="174"/>
                    </a:lnTo>
                    <a:lnTo>
                      <a:pt x="1581" y="153"/>
                    </a:lnTo>
                    <a:lnTo>
                      <a:pt x="1561" y="133"/>
                    </a:lnTo>
                    <a:lnTo>
                      <a:pt x="1539" y="110"/>
                    </a:lnTo>
                    <a:lnTo>
                      <a:pt x="1520" y="87"/>
                    </a:lnTo>
                    <a:lnTo>
                      <a:pt x="1500" y="62"/>
                    </a:lnTo>
                    <a:lnTo>
                      <a:pt x="1483" y="36"/>
                    </a:lnTo>
                    <a:lnTo>
                      <a:pt x="1512" y="18"/>
                    </a:lnTo>
                    <a:lnTo>
                      <a:pt x="1529" y="43"/>
                    </a:lnTo>
                    <a:lnTo>
                      <a:pt x="1547" y="66"/>
                    </a:lnTo>
                    <a:lnTo>
                      <a:pt x="1566" y="89"/>
                    </a:lnTo>
                    <a:lnTo>
                      <a:pt x="1586" y="109"/>
                    </a:lnTo>
                    <a:lnTo>
                      <a:pt x="1607" y="130"/>
                    </a:lnTo>
                    <a:lnTo>
                      <a:pt x="1628" y="149"/>
                    </a:lnTo>
                    <a:lnTo>
                      <a:pt x="1650" y="166"/>
                    </a:lnTo>
                    <a:lnTo>
                      <a:pt x="1671" y="183"/>
                    </a:lnTo>
                    <a:lnTo>
                      <a:pt x="1693" y="199"/>
                    </a:lnTo>
                    <a:lnTo>
                      <a:pt x="1716" y="215"/>
                    </a:lnTo>
                    <a:lnTo>
                      <a:pt x="1739" y="229"/>
                    </a:lnTo>
                    <a:lnTo>
                      <a:pt x="1760" y="243"/>
                    </a:lnTo>
                    <a:lnTo>
                      <a:pt x="1803" y="269"/>
                    </a:lnTo>
                    <a:lnTo>
                      <a:pt x="1844" y="292"/>
                    </a:lnTo>
                    <a:lnTo>
                      <a:pt x="1826" y="322"/>
                    </a:lnTo>
                    <a:close/>
                    <a:moveTo>
                      <a:pt x="1487" y="15"/>
                    </a:moveTo>
                    <a:lnTo>
                      <a:pt x="1502" y="0"/>
                    </a:lnTo>
                    <a:lnTo>
                      <a:pt x="1512" y="18"/>
                    </a:lnTo>
                    <a:lnTo>
                      <a:pt x="1498" y="27"/>
                    </a:lnTo>
                    <a:lnTo>
                      <a:pt x="1487" y="15"/>
                    </a:lnTo>
                    <a:close/>
                    <a:moveTo>
                      <a:pt x="1510" y="40"/>
                    </a:moveTo>
                    <a:lnTo>
                      <a:pt x="1485" y="61"/>
                    </a:lnTo>
                    <a:lnTo>
                      <a:pt x="1460" y="81"/>
                    </a:lnTo>
                    <a:lnTo>
                      <a:pt x="1431" y="103"/>
                    </a:lnTo>
                    <a:lnTo>
                      <a:pt x="1401" y="125"/>
                    </a:lnTo>
                    <a:lnTo>
                      <a:pt x="1380" y="98"/>
                    </a:lnTo>
                    <a:lnTo>
                      <a:pt x="1410" y="76"/>
                    </a:lnTo>
                    <a:lnTo>
                      <a:pt x="1438" y="55"/>
                    </a:lnTo>
                    <a:lnTo>
                      <a:pt x="1464" y="34"/>
                    </a:lnTo>
                    <a:lnTo>
                      <a:pt x="1487" y="15"/>
                    </a:lnTo>
                    <a:lnTo>
                      <a:pt x="1510" y="40"/>
                    </a:lnTo>
                    <a:close/>
                    <a:moveTo>
                      <a:pt x="1401" y="125"/>
                    </a:moveTo>
                    <a:lnTo>
                      <a:pt x="1373" y="146"/>
                    </a:lnTo>
                    <a:lnTo>
                      <a:pt x="1345" y="166"/>
                    </a:lnTo>
                    <a:lnTo>
                      <a:pt x="1318" y="188"/>
                    </a:lnTo>
                    <a:lnTo>
                      <a:pt x="1292" y="209"/>
                    </a:lnTo>
                    <a:lnTo>
                      <a:pt x="1269" y="230"/>
                    </a:lnTo>
                    <a:lnTo>
                      <a:pt x="1247" y="253"/>
                    </a:lnTo>
                    <a:lnTo>
                      <a:pt x="1238" y="265"/>
                    </a:lnTo>
                    <a:lnTo>
                      <a:pt x="1229" y="277"/>
                    </a:lnTo>
                    <a:lnTo>
                      <a:pt x="1221" y="287"/>
                    </a:lnTo>
                    <a:lnTo>
                      <a:pt x="1214" y="299"/>
                    </a:lnTo>
                    <a:lnTo>
                      <a:pt x="1184" y="284"/>
                    </a:lnTo>
                    <a:lnTo>
                      <a:pt x="1192" y="270"/>
                    </a:lnTo>
                    <a:lnTo>
                      <a:pt x="1200" y="257"/>
                    </a:lnTo>
                    <a:lnTo>
                      <a:pt x="1209" y="246"/>
                    </a:lnTo>
                    <a:lnTo>
                      <a:pt x="1220" y="233"/>
                    </a:lnTo>
                    <a:lnTo>
                      <a:pt x="1230" y="221"/>
                    </a:lnTo>
                    <a:lnTo>
                      <a:pt x="1242" y="208"/>
                    </a:lnTo>
                    <a:lnTo>
                      <a:pt x="1255" y="196"/>
                    </a:lnTo>
                    <a:lnTo>
                      <a:pt x="1268" y="184"/>
                    </a:lnTo>
                    <a:lnTo>
                      <a:pt x="1295" y="162"/>
                    </a:lnTo>
                    <a:lnTo>
                      <a:pt x="1322" y="140"/>
                    </a:lnTo>
                    <a:lnTo>
                      <a:pt x="1351" y="118"/>
                    </a:lnTo>
                    <a:lnTo>
                      <a:pt x="1380" y="98"/>
                    </a:lnTo>
                    <a:lnTo>
                      <a:pt x="1401" y="125"/>
                    </a:lnTo>
                    <a:close/>
                    <a:moveTo>
                      <a:pt x="1214" y="299"/>
                    </a:moveTo>
                    <a:lnTo>
                      <a:pt x="1210" y="309"/>
                    </a:lnTo>
                    <a:lnTo>
                      <a:pt x="1199" y="309"/>
                    </a:lnTo>
                    <a:lnTo>
                      <a:pt x="1199" y="292"/>
                    </a:lnTo>
                    <a:lnTo>
                      <a:pt x="1214" y="299"/>
                    </a:lnTo>
                    <a:close/>
                    <a:moveTo>
                      <a:pt x="1199" y="309"/>
                    </a:moveTo>
                    <a:lnTo>
                      <a:pt x="1182" y="309"/>
                    </a:lnTo>
                    <a:lnTo>
                      <a:pt x="1166" y="307"/>
                    </a:lnTo>
                    <a:lnTo>
                      <a:pt x="1150" y="303"/>
                    </a:lnTo>
                    <a:lnTo>
                      <a:pt x="1134" y="299"/>
                    </a:lnTo>
                    <a:lnTo>
                      <a:pt x="1119" y="294"/>
                    </a:lnTo>
                    <a:lnTo>
                      <a:pt x="1104" y="287"/>
                    </a:lnTo>
                    <a:lnTo>
                      <a:pt x="1089" y="281"/>
                    </a:lnTo>
                    <a:lnTo>
                      <a:pt x="1075" y="273"/>
                    </a:lnTo>
                    <a:lnTo>
                      <a:pt x="1091" y="243"/>
                    </a:lnTo>
                    <a:lnTo>
                      <a:pt x="1104" y="250"/>
                    </a:lnTo>
                    <a:lnTo>
                      <a:pt x="1117" y="256"/>
                    </a:lnTo>
                    <a:lnTo>
                      <a:pt x="1129" y="262"/>
                    </a:lnTo>
                    <a:lnTo>
                      <a:pt x="1143" y="266"/>
                    </a:lnTo>
                    <a:lnTo>
                      <a:pt x="1157" y="270"/>
                    </a:lnTo>
                    <a:lnTo>
                      <a:pt x="1170" y="272"/>
                    </a:lnTo>
                    <a:lnTo>
                      <a:pt x="1185" y="274"/>
                    </a:lnTo>
                    <a:lnTo>
                      <a:pt x="1199" y="274"/>
                    </a:lnTo>
                    <a:lnTo>
                      <a:pt x="1199" y="309"/>
                    </a:lnTo>
                    <a:close/>
                    <a:moveTo>
                      <a:pt x="1075" y="273"/>
                    </a:moveTo>
                    <a:lnTo>
                      <a:pt x="1061" y="265"/>
                    </a:lnTo>
                    <a:lnTo>
                      <a:pt x="1047" y="256"/>
                    </a:lnTo>
                    <a:lnTo>
                      <a:pt x="1034" y="247"/>
                    </a:lnTo>
                    <a:lnTo>
                      <a:pt x="1022" y="237"/>
                    </a:lnTo>
                    <a:lnTo>
                      <a:pt x="999" y="217"/>
                    </a:lnTo>
                    <a:lnTo>
                      <a:pt x="976" y="196"/>
                    </a:lnTo>
                    <a:lnTo>
                      <a:pt x="1001" y="172"/>
                    </a:lnTo>
                    <a:lnTo>
                      <a:pt x="1021" y="191"/>
                    </a:lnTo>
                    <a:lnTo>
                      <a:pt x="1043" y="210"/>
                    </a:lnTo>
                    <a:lnTo>
                      <a:pt x="1054" y="219"/>
                    </a:lnTo>
                    <a:lnTo>
                      <a:pt x="1066" y="227"/>
                    </a:lnTo>
                    <a:lnTo>
                      <a:pt x="1079" y="236"/>
                    </a:lnTo>
                    <a:lnTo>
                      <a:pt x="1091" y="243"/>
                    </a:lnTo>
                    <a:lnTo>
                      <a:pt x="1075" y="273"/>
                    </a:lnTo>
                    <a:close/>
                    <a:moveTo>
                      <a:pt x="977" y="170"/>
                    </a:moveTo>
                    <a:lnTo>
                      <a:pt x="989" y="161"/>
                    </a:lnTo>
                    <a:lnTo>
                      <a:pt x="1001" y="172"/>
                    </a:lnTo>
                    <a:lnTo>
                      <a:pt x="989" y="184"/>
                    </a:lnTo>
                    <a:lnTo>
                      <a:pt x="977" y="170"/>
                    </a:lnTo>
                    <a:close/>
                    <a:moveTo>
                      <a:pt x="1000" y="197"/>
                    </a:moveTo>
                    <a:lnTo>
                      <a:pt x="965" y="225"/>
                    </a:lnTo>
                    <a:lnTo>
                      <a:pt x="932" y="252"/>
                    </a:lnTo>
                    <a:lnTo>
                      <a:pt x="901" y="274"/>
                    </a:lnTo>
                    <a:lnTo>
                      <a:pt x="872" y="296"/>
                    </a:lnTo>
                    <a:lnTo>
                      <a:pt x="843" y="313"/>
                    </a:lnTo>
                    <a:lnTo>
                      <a:pt x="816" y="329"/>
                    </a:lnTo>
                    <a:lnTo>
                      <a:pt x="802" y="336"/>
                    </a:lnTo>
                    <a:lnTo>
                      <a:pt x="790" y="341"/>
                    </a:lnTo>
                    <a:lnTo>
                      <a:pt x="777" y="346"/>
                    </a:lnTo>
                    <a:lnTo>
                      <a:pt x="764" y="352"/>
                    </a:lnTo>
                    <a:lnTo>
                      <a:pt x="753" y="318"/>
                    </a:lnTo>
                    <a:lnTo>
                      <a:pt x="777" y="310"/>
                    </a:lnTo>
                    <a:lnTo>
                      <a:pt x="801" y="297"/>
                    </a:lnTo>
                    <a:lnTo>
                      <a:pt x="828" y="283"/>
                    </a:lnTo>
                    <a:lnTo>
                      <a:pt x="855" y="266"/>
                    </a:lnTo>
                    <a:lnTo>
                      <a:pt x="883" y="246"/>
                    </a:lnTo>
                    <a:lnTo>
                      <a:pt x="913" y="223"/>
                    </a:lnTo>
                    <a:lnTo>
                      <a:pt x="944" y="198"/>
                    </a:lnTo>
                    <a:lnTo>
                      <a:pt x="977" y="170"/>
                    </a:lnTo>
                    <a:lnTo>
                      <a:pt x="1000" y="197"/>
                    </a:lnTo>
                    <a:close/>
                    <a:moveTo>
                      <a:pt x="753" y="318"/>
                    </a:moveTo>
                    <a:lnTo>
                      <a:pt x="662" y="349"/>
                    </a:lnTo>
                    <a:lnTo>
                      <a:pt x="753" y="318"/>
                    </a:lnTo>
                    <a:lnTo>
                      <a:pt x="758" y="336"/>
                    </a:lnTo>
                    <a:lnTo>
                      <a:pt x="753" y="318"/>
                    </a:lnTo>
                    <a:close/>
                    <a:moveTo>
                      <a:pt x="764" y="352"/>
                    </a:moveTo>
                    <a:lnTo>
                      <a:pt x="751" y="356"/>
                    </a:lnTo>
                    <a:lnTo>
                      <a:pt x="737" y="359"/>
                    </a:lnTo>
                    <a:lnTo>
                      <a:pt x="724" y="362"/>
                    </a:lnTo>
                    <a:lnTo>
                      <a:pt x="711" y="364"/>
                    </a:lnTo>
                    <a:lnTo>
                      <a:pt x="698" y="366"/>
                    </a:lnTo>
                    <a:lnTo>
                      <a:pt x="686" y="367"/>
                    </a:lnTo>
                    <a:lnTo>
                      <a:pt x="673" y="367"/>
                    </a:lnTo>
                    <a:lnTo>
                      <a:pt x="660" y="366"/>
                    </a:lnTo>
                    <a:lnTo>
                      <a:pt x="647" y="364"/>
                    </a:lnTo>
                    <a:lnTo>
                      <a:pt x="633" y="362"/>
                    </a:lnTo>
                    <a:lnTo>
                      <a:pt x="620" y="360"/>
                    </a:lnTo>
                    <a:lnTo>
                      <a:pt x="606" y="357"/>
                    </a:lnTo>
                    <a:lnTo>
                      <a:pt x="593" y="353"/>
                    </a:lnTo>
                    <a:lnTo>
                      <a:pt x="579" y="348"/>
                    </a:lnTo>
                    <a:lnTo>
                      <a:pt x="564" y="343"/>
                    </a:lnTo>
                    <a:lnTo>
                      <a:pt x="550" y="337"/>
                    </a:lnTo>
                    <a:lnTo>
                      <a:pt x="564" y="306"/>
                    </a:lnTo>
                    <a:lnTo>
                      <a:pt x="589" y="315"/>
                    </a:lnTo>
                    <a:lnTo>
                      <a:pt x="614" y="323"/>
                    </a:lnTo>
                    <a:lnTo>
                      <a:pt x="626" y="326"/>
                    </a:lnTo>
                    <a:lnTo>
                      <a:pt x="637" y="328"/>
                    </a:lnTo>
                    <a:lnTo>
                      <a:pt x="649" y="330"/>
                    </a:lnTo>
                    <a:lnTo>
                      <a:pt x="661" y="331"/>
                    </a:lnTo>
                    <a:lnTo>
                      <a:pt x="673" y="332"/>
                    </a:lnTo>
                    <a:lnTo>
                      <a:pt x="684" y="332"/>
                    </a:lnTo>
                    <a:lnTo>
                      <a:pt x="695" y="331"/>
                    </a:lnTo>
                    <a:lnTo>
                      <a:pt x="707" y="330"/>
                    </a:lnTo>
                    <a:lnTo>
                      <a:pt x="718" y="328"/>
                    </a:lnTo>
                    <a:lnTo>
                      <a:pt x="730" y="326"/>
                    </a:lnTo>
                    <a:lnTo>
                      <a:pt x="741" y="323"/>
                    </a:lnTo>
                    <a:lnTo>
                      <a:pt x="753" y="318"/>
                    </a:lnTo>
                    <a:lnTo>
                      <a:pt x="764" y="352"/>
                    </a:lnTo>
                    <a:close/>
                    <a:moveTo>
                      <a:pt x="548" y="307"/>
                    </a:moveTo>
                    <a:lnTo>
                      <a:pt x="556" y="302"/>
                    </a:lnTo>
                    <a:lnTo>
                      <a:pt x="564" y="306"/>
                    </a:lnTo>
                    <a:lnTo>
                      <a:pt x="557" y="322"/>
                    </a:lnTo>
                    <a:lnTo>
                      <a:pt x="548" y="307"/>
                    </a:lnTo>
                    <a:close/>
                    <a:moveTo>
                      <a:pt x="565" y="336"/>
                    </a:moveTo>
                    <a:lnTo>
                      <a:pt x="552" y="345"/>
                    </a:lnTo>
                    <a:lnTo>
                      <a:pt x="538" y="356"/>
                    </a:lnTo>
                    <a:lnTo>
                      <a:pt x="525" y="368"/>
                    </a:lnTo>
                    <a:lnTo>
                      <a:pt x="512" y="381"/>
                    </a:lnTo>
                    <a:lnTo>
                      <a:pt x="500" y="395"/>
                    </a:lnTo>
                    <a:lnTo>
                      <a:pt x="489" y="408"/>
                    </a:lnTo>
                    <a:lnTo>
                      <a:pt x="479" y="425"/>
                    </a:lnTo>
                    <a:lnTo>
                      <a:pt x="468" y="441"/>
                    </a:lnTo>
                    <a:lnTo>
                      <a:pt x="449" y="475"/>
                    </a:lnTo>
                    <a:lnTo>
                      <a:pt x="429" y="512"/>
                    </a:lnTo>
                    <a:lnTo>
                      <a:pt x="412" y="551"/>
                    </a:lnTo>
                    <a:lnTo>
                      <a:pt x="394" y="592"/>
                    </a:lnTo>
                    <a:lnTo>
                      <a:pt x="363" y="578"/>
                    </a:lnTo>
                    <a:lnTo>
                      <a:pt x="381" y="536"/>
                    </a:lnTo>
                    <a:lnTo>
                      <a:pt x="400" y="494"/>
                    </a:lnTo>
                    <a:lnTo>
                      <a:pt x="410" y="475"/>
                    </a:lnTo>
                    <a:lnTo>
                      <a:pt x="420" y="456"/>
                    </a:lnTo>
                    <a:lnTo>
                      <a:pt x="430" y="437"/>
                    </a:lnTo>
                    <a:lnTo>
                      <a:pt x="441" y="419"/>
                    </a:lnTo>
                    <a:lnTo>
                      <a:pt x="452" y="402"/>
                    </a:lnTo>
                    <a:lnTo>
                      <a:pt x="464" y="386"/>
                    </a:lnTo>
                    <a:lnTo>
                      <a:pt x="475" y="370"/>
                    </a:lnTo>
                    <a:lnTo>
                      <a:pt x="488" y="355"/>
                    </a:lnTo>
                    <a:lnTo>
                      <a:pt x="502" y="341"/>
                    </a:lnTo>
                    <a:lnTo>
                      <a:pt x="517" y="329"/>
                    </a:lnTo>
                    <a:lnTo>
                      <a:pt x="532" y="317"/>
                    </a:lnTo>
                    <a:lnTo>
                      <a:pt x="548" y="307"/>
                    </a:lnTo>
                    <a:lnTo>
                      <a:pt x="565" y="336"/>
                    </a:lnTo>
                    <a:close/>
                    <a:moveTo>
                      <a:pt x="394" y="592"/>
                    </a:moveTo>
                    <a:lnTo>
                      <a:pt x="383" y="616"/>
                    </a:lnTo>
                    <a:lnTo>
                      <a:pt x="372" y="640"/>
                    </a:lnTo>
                    <a:lnTo>
                      <a:pt x="362" y="665"/>
                    </a:lnTo>
                    <a:lnTo>
                      <a:pt x="350" y="688"/>
                    </a:lnTo>
                    <a:lnTo>
                      <a:pt x="338" y="713"/>
                    </a:lnTo>
                    <a:lnTo>
                      <a:pt x="325" y="738"/>
                    </a:lnTo>
                    <a:lnTo>
                      <a:pt x="311" y="761"/>
                    </a:lnTo>
                    <a:lnTo>
                      <a:pt x="297" y="786"/>
                    </a:lnTo>
                    <a:lnTo>
                      <a:pt x="268" y="768"/>
                    </a:lnTo>
                    <a:lnTo>
                      <a:pt x="282" y="744"/>
                    </a:lnTo>
                    <a:lnTo>
                      <a:pt x="295" y="720"/>
                    </a:lnTo>
                    <a:lnTo>
                      <a:pt x="307" y="697"/>
                    </a:lnTo>
                    <a:lnTo>
                      <a:pt x="319" y="673"/>
                    </a:lnTo>
                    <a:lnTo>
                      <a:pt x="331" y="650"/>
                    </a:lnTo>
                    <a:lnTo>
                      <a:pt x="341" y="625"/>
                    </a:lnTo>
                    <a:lnTo>
                      <a:pt x="352" y="601"/>
                    </a:lnTo>
                    <a:lnTo>
                      <a:pt x="363" y="578"/>
                    </a:lnTo>
                    <a:lnTo>
                      <a:pt x="394" y="592"/>
                    </a:lnTo>
                    <a:close/>
                    <a:moveTo>
                      <a:pt x="266" y="780"/>
                    </a:moveTo>
                    <a:lnTo>
                      <a:pt x="264" y="774"/>
                    </a:lnTo>
                    <a:lnTo>
                      <a:pt x="268" y="768"/>
                    </a:lnTo>
                    <a:lnTo>
                      <a:pt x="282" y="776"/>
                    </a:lnTo>
                    <a:lnTo>
                      <a:pt x="266" y="780"/>
                    </a:lnTo>
                    <a:close/>
                    <a:moveTo>
                      <a:pt x="300" y="773"/>
                    </a:moveTo>
                    <a:lnTo>
                      <a:pt x="304" y="793"/>
                    </a:lnTo>
                    <a:lnTo>
                      <a:pt x="307" y="814"/>
                    </a:lnTo>
                    <a:lnTo>
                      <a:pt x="309" y="832"/>
                    </a:lnTo>
                    <a:lnTo>
                      <a:pt x="309" y="851"/>
                    </a:lnTo>
                    <a:lnTo>
                      <a:pt x="309" y="868"/>
                    </a:lnTo>
                    <a:lnTo>
                      <a:pt x="308" y="885"/>
                    </a:lnTo>
                    <a:lnTo>
                      <a:pt x="305" y="903"/>
                    </a:lnTo>
                    <a:lnTo>
                      <a:pt x="302" y="920"/>
                    </a:lnTo>
                    <a:lnTo>
                      <a:pt x="268" y="912"/>
                    </a:lnTo>
                    <a:lnTo>
                      <a:pt x="272" y="897"/>
                    </a:lnTo>
                    <a:lnTo>
                      <a:pt x="274" y="882"/>
                    </a:lnTo>
                    <a:lnTo>
                      <a:pt x="275" y="866"/>
                    </a:lnTo>
                    <a:lnTo>
                      <a:pt x="275" y="850"/>
                    </a:lnTo>
                    <a:lnTo>
                      <a:pt x="275" y="834"/>
                    </a:lnTo>
                    <a:lnTo>
                      <a:pt x="273" y="817"/>
                    </a:lnTo>
                    <a:lnTo>
                      <a:pt x="270" y="799"/>
                    </a:lnTo>
                    <a:lnTo>
                      <a:pt x="266" y="780"/>
                    </a:lnTo>
                    <a:lnTo>
                      <a:pt x="300" y="773"/>
                    </a:lnTo>
                    <a:close/>
                    <a:moveTo>
                      <a:pt x="302" y="920"/>
                    </a:moveTo>
                    <a:lnTo>
                      <a:pt x="297" y="937"/>
                    </a:lnTo>
                    <a:lnTo>
                      <a:pt x="292" y="954"/>
                    </a:lnTo>
                    <a:lnTo>
                      <a:pt x="287" y="970"/>
                    </a:lnTo>
                    <a:lnTo>
                      <a:pt x="279" y="988"/>
                    </a:lnTo>
                    <a:lnTo>
                      <a:pt x="263" y="1024"/>
                    </a:lnTo>
                    <a:lnTo>
                      <a:pt x="244" y="1063"/>
                    </a:lnTo>
                    <a:lnTo>
                      <a:pt x="214" y="1048"/>
                    </a:lnTo>
                    <a:lnTo>
                      <a:pt x="232" y="1011"/>
                    </a:lnTo>
                    <a:lnTo>
                      <a:pt x="247" y="976"/>
                    </a:lnTo>
                    <a:lnTo>
                      <a:pt x="254" y="959"/>
                    </a:lnTo>
                    <a:lnTo>
                      <a:pt x="260" y="943"/>
                    </a:lnTo>
                    <a:lnTo>
                      <a:pt x="264" y="928"/>
                    </a:lnTo>
                    <a:lnTo>
                      <a:pt x="268" y="912"/>
                    </a:lnTo>
                    <a:lnTo>
                      <a:pt x="302" y="920"/>
                    </a:lnTo>
                    <a:close/>
                    <a:moveTo>
                      <a:pt x="244" y="1063"/>
                    </a:moveTo>
                    <a:lnTo>
                      <a:pt x="242" y="1069"/>
                    </a:lnTo>
                    <a:lnTo>
                      <a:pt x="236" y="1071"/>
                    </a:lnTo>
                    <a:lnTo>
                      <a:pt x="229" y="1056"/>
                    </a:lnTo>
                    <a:lnTo>
                      <a:pt x="244" y="1063"/>
                    </a:lnTo>
                    <a:close/>
                    <a:moveTo>
                      <a:pt x="236" y="1071"/>
                    </a:moveTo>
                    <a:lnTo>
                      <a:pt x="30" y="1170"/>
                    </a:lnTo>
                    <a:lnTo>
                      <a:pt x="15" y="1138"/>
                    </a:lnTo>
                    <a:lnTo>
                      <a:pt x="221" y="1041"/>
                    </a:lnTo>
                    <a:lnTo>
                      <a:pt x="236" y="1071"/>
                    </a:lnTo>
                    <a:close/>
                    <a:moveTo>
                      <a:pt x="8" y="1161"/>
                    </a:moveTo>
                    <a:lnTo>
                      <a:pt x="0" y="1146"/>
                    </a:lnTo>
                    <a:lnTo>
                      <a:pt x="15" y="1138"/>
                    </a:lnTo>
                    <a:lnTo>
                      <a:pt x="23" y="1153"/>
                    </a:lnTo>
                    <a:lnTo>
                      <a:pt x="8" y="1161"/>
                    </a:lnTo>
                    <a:close/>
                    <a:moveTo>
                      <a:pt x="39" y="1147"/>
                    </a:moveTo>
                    <a:lnTo>
                      <a:pt x="146" y="1372"/>
                    </a:lnTo>
                    <a:lnTo>
                      <a:pt x="115" y="1386"/>
                    </a:lnTo>
                    <a:lnTo>
                      <a:pt x="8" y="1161"/>
                    </a:lnTo>
                    <a:lnTo>
                      <a:pt x="39" y="1147"/>
                    </a:lnTo>
                    <a:close/>
                    <a:moveTo>
                      <a:pt x="123" y="1394"/>
                    </a:moveTo>
                    <a:lnTo>
                      <a:pt x="117" y="1391"/>
                    </a:lnTo>
                    <a:lnTo>
                      <a:pt x="115" y="1386"/>
                    </a:lnTo>
                    <a:lnTo>
                      <a:pt x="131" y="1380"/>
                    </a:lnTo>
                    <a:lnTo>
                      <a:pt x="123" y="1394"/>
                    </a:lnTo>
                    <a:close/>
                    <a:moveTo>
                      <a:pt x="140" y="1365"/>
                    </a:moveTo>
                    <a:lnTo>
                      <a:pt x="281" y="1448"/>
                    </a:lnTo>
                    <a:lnTo>
                      <a:pt x="264" y="1477"/>
                    </a:lnTo>
                    <a:lnTo>
                      <a:pt x="123" y="1394"/>
                    </a:lnTo>
                    <a:lnTo>
                      <a:pt x="140" y="1365"/>
                    </a:lnTo>
                    <a:close/>
                    <a:moveTo>
                      <a:pt x="281" y="1448"/>
                    </a:moveTo>
                    <a:lnTo>
                      <a:pt x="286" y="1450"/>
                    </a:lnTo>
                    <a:lnTo>
                      <a:pt x="288" y="1454"/>
                    </a:lnTo>
                    <a:lnTo>
                      <a:pt x="273" y="1462"/>
                    </a:lnTo>
                    <a:lnTo>
                      <a:pt x="281" y="1448"/>
                    </a:lnTo>
                    <a:close/>
                    <a:moveTo>
                      <a:pt x="288" y="1454"/>
                    </a:moveTo>
                    <a:lnTo>
                      <a:pt x="300" y="1476"/>
                    </a:lnTo>
                    <a:lnTo>
                      <a:pt x="309" y="1497"/>
                    </a:lnTo>
                    <a:lnTo>
                      <a:pt x="312" y="1505"/>
                    </a:lnTo>
                    <a:lnTo>
                      <a:pt x="315" y="1514"/>
                    </a:lnTo>
                    <a:lnTo>
                      <a:pt x="317" y="1522"/>
                    </a:lnTo>
                    <a:lnTo>
                      <a:pt x="317" y="1531"/>
                    </a:lnTo>
                    <a:lnTo>
                      <a:pt x="282" y="1533"/>
                    </a:lnTo>
                    <a:lnTo>
                      <a:pt x="282" y="1527"/>
                    </a:lnTo>
                    <a:lnTo>
                      <a:pt x="280" y="1520"/>
                    </a:lnTo>
                    <a:lnTo>
                      <a:pt x="279" y="1514"/>
                    </a:lnTo>
                    <a:lnTo>
                      <a:pt x="276" y="1506"/>
                    </a:lnTo>
                    <a:lnTo>
                      <a:pt x="268" y="1490"/>
                    </a:lnTo>
                    <a:lnTo>
                      <a:pt x="258" y="1471"/>
                    </a:lnTo>
                    <a:lnTo>
                      <a:pt x="288" y="1454"/>
                    </a:lnTo>
                    <a:close/>
                    <a:moveTo>
                      <a:pt x="317" y="1531"/>
                    </a:moveTo>
                    <a:lnTo>
                      <a:pt x="317" y="1539"/>
                    </a:lnTo>
                    <a:lnTo>
                      <a:pt x="317" y="1547"/>
                    </a:lnTo>
                    <a:lnTo>
                      <a:pt x="316" y="1555"/>
                    </a:lnTo>
                    <a:lnTo>
                      <a:pt x="313" y="1564"/>
                    </a:lnTo>
                    <a:lnTo>
                      <a:pt x="307" y="1580"/>
                    </a:lnTo>
                    <a:lnTo>
                      <a:pt x="297" y="1598"/>
                    </a:lnTo>
                    <a:lnTo>
                      <a:pt x="267" y="1581"/>
                    </a:lnTo>
                    <a:lnTo>
                      <a:pt x="275" y="1568"/>
                    </a:lnTo>
                    <a:lnTo>
                      <a:pt x="279" y="1555"/>
                    </a:lnTo>
                    <a:lnTo>
                      <a:pt x="281" y="1550"/>
                    </a:lnTo>
                    <a:lnTo>
                      <a:pt x="282" y="1544"/>
                    </a:lnTo>
                    <a:lnTo>
                      <a:pt x="282" y="1538"/>
                    </a:lnTo>
                    <a:lnTo>
                      <a:pt x="282" y="1533"/>
                    </a:lnTo>
                    <a:lnTo>
                      <a:pt x="317" y="1531"/>
                    </a:lnTo>
                    <a:close/>
                    <a:moveTo>
                      <a:pt x="276" y="1606"/>
                    </a:moveTo>
                    <a:lnTo>
                      <a:pt x="259" y="1597"/>
                    </a:lnTo>
                    <a:lnTo>
                      <a:pt x="267" y="1581"/>
                    </a:lnTo>
                    <a:lnTo>
                      <a:pt x="282" y="1590"/>
                    </a:lnTo>
                    <a:lnTo>
                      <a:pt x="276" y="1606"/>
                    </a:lnTo>
                    <a:close/>
                    <a:moveTo>
                      <a:pt x="290" y="1575"/>
                    </a:moveTo>
                    <a:lnTo>
                      <a:pt x="560" y="1701"/>
                    </a:lnTo>
                    <a:lnTo>
                      <a:pt x="545" y="1732"/>
                    </a:lnTo>
                    <a:lnTo>
                      <a:pt x="276" y="1606"/>
                    </a:lnTo>
                    <a:lnTo>
                      <a:pt x="290" y="1575"/>
                    </a:lnTo>
                    <a:close/>
                    <a:moveTo>
                      <a:pt x="564" y="1730"/>
                    </a:moveTo>
                    <a:lnTo>
                      <a:pt x="556" y="1738"/>
                    </a:lnTo>
                    <a:lnTo>
                      <a:pt x="545" y="1732"/>
                    </a:lnTo>
                    <a:lnTo>
                      <a:pt x="553" y="1717"/>
                    </a:lnTo>
                    <a:lnTo>
                      <a:pt x="564" y="1730"/>
                    </a:lnTo>
                    <a:close/>
                    <a:moveTo>
                      <a:pt x="541" y="1704"/>
                    </a:moveTo>
                    <a:lnTo>
                      <a:pt x="648" y="1602"/>
                    </a:lnTo>
                    <a:lnTo>
                      <a:pt x="672" y="1627"/>
                    </a:lnTo>
                    <a:lnTo>
                      <a:pt x="564" y="1730"/>
                    </a:lnTo>
                    <a:lnTo>
                      <a:pt x="541" y="1704"/>
                    </a:lnTo>
                    <a:close/>
                    <a:moveTo>
                      <a:pt x="648" y="1602"/>
                    </a:moveTo>
                    <a:lnTo>
                      <a:pt x="664" y="1587"/>
                    </a:lnTo>
                    <a:lnTo>
                      <a:pt x="675" y="1606"/>
                    </a:lnTo>
                    <a:lnTo>
                      <a:pt x="660" y="1614"/>
                    </a:lnTo>
                    <a:lnTo>
                      <a:pt x="648" y="1602"/>
                    </a:lnTo>
                    <a:close/>
                    <a:moveTo>
                      <a:pt x="675" y="1606"/>
                    </a:moveTo>
                    <a:lnTo>
                      <a:pt x="773" y="1783"/>
                    </a:lnTo>
                    <a:lnTo>
                      <a:pt x="743" y="1799"/>
                    </a:lnTo>
                    <a:lnTo>
                      <a:pt x="645" y="1623"/>
                    </a:lnTo>
                    <a:lnTo>
                      <a:pt x="675" y="1606"/>
                    </a:lnTo>
                    <a:close/>
                    <a:moveTo>
                      <a:pt x="750" y="1805"/>
                    </a:moveTo>
                    <a:lnTo>
                      <a:pt x="746" y="1803"/>
                    </a:lnTo>
                    <a:lnTo>
                      <a:pt x="743" y="1799"/>
                    </a:lnTo>
                    <a:lnTo>
                      <a:pt x="758" y="1790"/>
                    </a:lnTo>
                    <a:lnTo>
                      <a:pt x="750" y="1805"/>
                    </a:lnTo>
                    <a:close/>
                    <a:moveTo>
                      <a:pt x="767" y="1776"/>
                    </a:moveTo>
                    <a:lnTo>
                      <a:pt x="909" y="1859"/>
                    </a:lnTo>
                    <a:lnTo>
                      <a:pt x="891" y="1889"/>
                    </a:lnTo>
                    <a:lnTo>
                      <a:pt x="750" y="1805"/>
                    </a:lnTo>
                    <a:lnTo>
                      <a:pt x="767" y="1776"/>
                    </a:lnTo>
                    <a:close/>
                    <a:moveTo>
                      <a:pt x="900" y="1891"/>
                    </a:moveTo>
                    <a:lnTo>
                      <a:pt x="896" y="1891"/>
                    </a:lnTo>
                    <a:lnTo>
                      <a:pt x="891" y="1889"/>
                    </a:lnTo>
                    <a:lnTo>
                      <a:pt x="900" y="1874"/>
                    </a:lnTo>
                    <a:lnTo>
                      <a:pt x="900" y="1891"/>
                    </a:lnTo>
                    <a:close/>
                    <a:moveTo>
                      <a:pt x="900" y="1857"/>
                    </a:moveTo>
                    <a:lnTo>
                      <a:pt x="1253" y="1857"/>
                    </a:lnTo>
                    <a:lnTo>
                      <a:pt x="1253" y="1891"/>
                    </a:lnTo>
                    <a:lnTo>
                      <a:pt x="900" y="1891"/>
                    </a:lnTo>
                    <a:lnTo>
                      <a:pt x="900" y="1857"/>
                    </a:lnTo>
                    <a:close/>
                    <a:moveTo>
                      <a:pt x="1258" y="1890"/>
                    </a:moveTo>
                    <a:lnTo>
                      <a:pt x="1256" y="1891"/>
                    </a:lnTo>
                    <a:lnTo>
                      <a:pt x="1253" y="1891"/>
                    </a:lnTo>
                    <a:lnTo>
                      <a:pt x="1253" y="1874"/>
                    </a:lnTo>
                    <a:lnTo>
                      <a:pt x="1258" y="1890"/>
                    </a:lnTo>
                    <a:close/>
                    <a:moveTo>
                      <a:pt x="1247" y="1858"/>
                    </a:moveTo>
                    <a:lnTo>
                      <a:pt x="1655" y="1726"/>
                    </a:lnTo>
                    <a:lnTo>
                      <a:pt x="1666" y="1758"/>
                    </a:lnTo>
                    <a:lnTo>
                      <a:pt x="1258" y="1890"/>
                    </a:lnTo>
                    <a:lnTo>
                      <a:pt x="1247" y="1858"/>
                    </a:lnTo>
                    <a:close/>
                    <a:moveTo>
                      <a:pt x="1666" y="1758"/>
                    </a:moveTo>
                    <a:lnTo>
                      <a:pt x="1661" y="1759"/>
                    </a:lnTo>
                    <a:lnTo>
                      <a:pt x="1666" y="1758"/>
                    </a:lnTo>
                    <a:lnTo>
                      <a:pt x="1660" y="1742"/>
                    </a:lnTo>
                    <a:lnTo>
                      <a:pt x="1666" y="1758"/>
                    </a:lnTo>
                    <a:close/>
                    <a:moveTo>
                      <a:pt x="1655" y="1726"/>
                    </a:moveTo>
                    <a:lnTo>
                      <a:pt x="1672" y="1718"/>
                    </a:lnTo>
                    <a:lnTo>
                      <a:pt x="1687" y="1711"/>
                    </a:lnTo>
                    <a:lnTo>
                      <a:pt x="1701" y="1703"/>
                    </a:lnTo>
                    <a:lnTo>
                      <a:pt x="1713" y="1694"/>
                    </a:lnTo>
                    <a:lnTo>
                      <a:pt x="1725" y="1684"/>
                    </a:lnTo>
                    <a:lnTo>
                      <a:pt x="1735" y="1673"/>
                    </a:lnTo>
                    <a:lnTo>
                      <a:pt x="1746" y="1663"/>
                    </a:lnTo>
                    <a:lnTo>
                      <a:pt x="1756" y="1651"/>
                    </a:lnTo>
                    <a:lnTo>
                      <a:pt x="1781" y="1674"/>
                    </a:lnTo>
                    <a:lnTo>
                      <a:pt x="1770" y="1686"/>
                    </a:lnTo>
                    <a:lnTo>
                      <a:pt x="1758" y="1699"/>
                    </a:lnTo>
                    <a:lnTo>
                      <a:pt x="1746" y="1711"/>
                    </a:lnTo>
                    <a:lnTo>
                      <a:pt x="1733" y="1722"/>
                    </a:lnTo>
                    <a:lnTo>
                      <a:pt x="1719" y="1732"/>
                    </a:lnTo>
                    <a:lnTo>
                      <a:pt x="1703" y="1742"/>
                    </a:lnTo>
                    <a:lnTo>
                      <a:pt x="1686" y="1751"/>
                    </a:lnTo>
                    <a:lnTo>
                      <a:pt x="1666" y="1758"/>
                    </a:lnTo>
                    <a:lnTo>
                      <a:pt x="1655" y="1726"/>
                    </a:lnTo>
                    <a:close/>
                    <a:moveTo>
                      <a:pt x="1756" y="1651"/>
                    </a:moveTo>
                    <a:lnTo>
                      <a:pt x="1778" y="1627"/>
                    </a:lnTo>
                    <a:lnTo>
                      <a:pt x="1804" y="1602"/>
                    </a:lnTo>
                    <a:lnTo>
                      <a:pt x="1819" y="1589"/>
                    </a:lnTo>
                    <a:lnTo>
                      <a:pt x="1836" y="1576"/>
                    </a:lnTo>
                    <a:lnTo>
                      <a:pt x="1855" y="1563"/>
                    </a:lnTo>
                    <a:lnTo>
                      <a:pt x="1877" y="1550"/>
                    </a:lnTo>
                    <a:lnTo>
                      <a:pt x="1894" y="1580"/>
                    </a:lnTo>
                    <a:lnTo>
                      <a:pt x="1874" y="1592"/>
                    </a:lnTo>
                    <a:lnTo>
                      <a:pt x="1856" y="1605"/>
                    </a:lnTo>
                    <a:lnTo>
                      <a:pt x="1840" y="1617"/>
                    </a:lnTo>
                    <a:lnTo>
                      <a:pt x="1826" y="1628"/>
                    </a:lnTo>
                    <a:lnTo>
                      <a:pt x="1802" y="1652"/>
                    </a:lnTo>
                    <a:lnTo>
                      <a:pt x="1781" y="1674"/>
                    </a:lnTo>
                    <a:lnTo>
                      <a:pt x="1756" y="1651"/>
                    </a:lnTo>
                    <a:close/>
                    <a:moveTo>
                      <a:pt x="1877" y="1550"/>
                    </a:moveTo>
                    <a:lnTo>
                      <a:pt x="1877" y="1550"/>
                    </a:lnTo>
                    <a:lnTo>
                      <a:pt x="1878" y="1550"/>
                    </a:lnTo>
                    <a:lnTo>
                      <a:pt x="1885" y="1565"/>
                    </a:lnTo>
                    <a:lnTo>
                      <a:pt x="1877" y="1550"/>
                    </a:lnTo>
                    <a:close/>
                    <a:moveTo>
                      <a:pt x="1878" y="1550"/>
                    </a:moveTo>
                    <a:lnTo>
                      <a:pt x="1896" y="1542"/>
                    </a:lnTo>
                    <a:lnTo>
                      <a:pt x="1913" y="1533"/>
                    </a:lnTo>
                    <a:lnTo>
                      <a:pt x="1928" y="1527"/>
                    </a:lnTo>
                    <a:lnTo>
                      <a:pt x="1943" y="1521"/>
                    </a:lnTo>
                    <a:lnTo>
                      <a:pt x="1956" y="1517"/>
                    </a:lnTo>
                    <a:lnTo>
                      <a:pt x="1969" y="1514"/>
                    </a:lnTo>
                    <a:lnTo>
                      <a:pt x="1981" y="1512"/>
                    </a:lnTo>
                    <a:lnTo>
                      <a:pt x="1993" y="1510"/>
                    </a:lnTo>
                    <a:lnTo>
                      <a:pt x="2003" y="1509"/>
                    </a:lnTo>
                    <a:lnTo>
                      <a:pt x="2014" y="1509"/>
                    </a:lnTo>
                    <a:lnTo>
                      <a:pt x="2025" y="1509"/>
                    </a:lnTo>
                    <a:lnTo>
                      <a:pt x="2037" y="1510"/>
                    </a:lnTo>
                    <a:lnTo>
                      <a:pt x="2059" y="1514"/>
                    </a:lnTo>
                    <a:lnTo>
                      <a:pt x="2084" y="1518"/>
                    </a:lnTo>
                    <a:lnTo>
                      <a:pt x="2077" y="1551"/>
                    </a:lnTo>
                    <a:lnTo>
                      <a:pt x="2055" y="1548"/>
                    </a:lnTo>
                    <a:lnTo>
                      <a:pt x="2036" y="1545"/>
                    </a:lnTo>
                    <a:lnTo>
                      <a:pt x="2026" y="1544"/>
                    </a:lnTo>
                    <a:lnTo>
                      <a:pt x="2016" y="1544"/>
                    </a:lnTo>
                    <a:lnTo>
                      <a:pt x="2007" y="1544"/>
                    </a:lnTo>
                    <a:lnTo>
                      <a:pt x="1996" y="1545"/>
                    </a:lnTo>
                    <a:lnTo>
                      <a:pt x="1986" y="1546"/>
                    </a:lnTo>
                    <a:lnTo>
                      <a:pt x="1976" y="1548"/>
                    </a:lnTo>
                    <a:lnTo>
                      <a:pt x="1964" y="1551"/>
                    </a:lnTo>
                    <a:lnTo>
                      <a:pt x="1952" y="1555"/>
                    </a:lnTo>
                    <a:lnTo>
                      <a:pt x="1925" y="1566"/>
                    </a:lnTo>
                    <a:lnTo>
                      <a:pt x="1893" y="1581"/>
                    </a:lnTo>
                    <a:lnTo>
                      <a:pt x="1878" y="1550"/>
                    </a:lnTo>
                    <a:close/>
                    <a:moveTo>
                      <a:pt x="2084" y="1518"/>
                    </a:moveTo>
                    <a:lnTo>
                      <a:pt x="2100" y="1520"/>
                    </a:lnTo>
                    <a:lnTo>
                      <a:pt x="2117" y="1523"/>
                    </a:lnTo>
                    <a:lnTo>
                      <a:pt x="2136" y="1527"/>
                    </a:lnTo>
                    <a:lnTo>
                      <a:pt x="2157" y="1529"/>
                    </a:lnTo>
                    <a:lnTo>
                      <a:pt x="2152" y="1563"/>
                    </a:lnTo>
                    <a:lnTo>
                      <a:pt x="2131" y="1560"/>
                    </a:lnTo>
                    <a:lnTo>
                      <a:pt x="2112" y="1558"/>
                    </a:lnTo>
                    <a:lnTo>
                      <a:pt x="2093" y="1554"/>
                    </a:lnTo>
                    <a:lnTo>
                      <a:pt x="2077" y="1551"/>
                    </a:lnTo>
                    <a:lnTo>
                      <a:pt x="2084" y="1518"/>
                    </a:lnTo>
                    <a:close/>
                    <a:moveTo>
                      <a:pt x="2157" y="1529"/>
                    </a:moveTo>
                    <a:lnTo>
                      <a:pt x="2159" y="1529"/>
                    </a:lnTo>
                    <a:lnTo>
                      <a:pt x="2161" y="1530"/>
                    </a:lnTo>
                    <a:lnTo>
                      <a:pt x="2155" y="1546"/>
                    </a:lnTo>
                    <a:lnTo>
                      <a:pt x="2157" y="1529"/>
                    </a:lnTo>
                    <a:close/>
                    <a:moveTo>
                      <a:pt x="2161" y="1530"/>
                    </a:moveTo>
                    <a:lnTo>
                      <a:pt x="2179" y="1537"/>
                    </a:lnTo>
                    <a:lnTo>
                      <a:pt x="2197" y="1547"/>
                    </a:lnTo>
                    <a:lnTo>
                      <a:pt x="2215" y="1558"/>
                    </a:lnTo>
                    <a:lnTo>
                      <a:pt x="2233" y="1569"/>
                    </a:lnTo>
                    <a:lnTo>
                      <a:pt x="2215" y="1598"/>
                    </a:lnTo>
                    <a:lnTo>
                      <a:pt x="2197" y="1588"/>
                    </a:lnTo>
                    <a:lnTo>
                      <a:pt x="2181" y="1578"/>
                    </a:lnTo>
                    <a:lnTo>
                      <a:pt x="2165" y="1569"/>
                    </a:lnTo>
                    <a:lnTo>
                      <a:pt x="2149" y="1562"/>
                    </a:lnTo>
                    <a:lnTo>
                      <a:pt x="2161" y="1530"/>
                    </a:lnTo>
                    <a:close/>
                    <a:moveTo>
                      <a:pt x="2233" y="1569"/>
                    </a:moveTo>
                    <a:lnTo>
                      <a:pt x="2252" y="1581"/>
                    </a:lnTo>
                    <a:lnTo>
                      <a:pt x="2273" y="1593"/>
                    </a:lnTo>
                    <a:lnTo>
                      <a:pt x="2282" y="1598"/>
                    </a:lnTo>
                    <a:lnTo>
                      <a:pt x="2292" y="1603"/>
                    </a:lnTo>
                    <a:lnTo>
                      <a:pt x="2303" y="1607"/>
                    </a:lnTo>
                    <a:lnTo>
                      <a:pt x="2312" y="1610"/>
                    </a:lnTo>
                    <a:lnTo>
                      <a:pt x="2323" y="1613"/>
                    </a:lnTo>
                    <a:lnTo>
                      <a:pt x="2333" y="1614"/>
                    </a:lnTo>
                    <a:lnTo>
                      <a:pt x="2343" y="1616"/>
                    </a:lnTo>
                    <a:lnTo>
                      <a:pt x="2353" y="1614"/>
                    </a:lnTo>
                    <a:lnTo>
                      <a:pt x="2364" y="1613"/>
                    </a:lnTo>
                    <a:lnTo>
                      <a:pt x="2374" y="1610"/>
                    </a:lnTo>
                    <a:lnTo>
                      <a:pt x="2385" y="1606"/>
                    </a:lnTo>
                    <a:lnTo>
                      <a:pt x="2396" y="1599"/>
                    </a:lnTo>
                    <a:lnTo>
                      <a:pt x="2414" y="1629"/>
                    </a:lnTo>
                    <a:lnTo>
                      <a:pt x="2400" y="1637"/>
                    </a:lnTo>
                    <a:lnTo>
                      <a:pt x="2386" y="1643"/>
                    </a:lnTo>
                    <a:lnTo>
                      <a:pt x="2373" y="1647"/>
                    </a:lnTo>
                    <a:lnTo>
                      <a:pt x="2359" y="1650"/>
                    </a:lnTo>
                    <a:lnTo>
                      <a:pt x="2347" y="1651"/>
                    </a:lnTo>
                    <a:lnTo>
                      <a:pt x="2334" y="1650"/>
                    </a:lnTo>
                    <a:lnTo>
                      <a:pt x="2322" y="1649"/>
                    </a:lnTo>
                    <a:lnTo>
                      <a:pt x="2309" y="1646"/>
                    </a:lnTo>
                    <a:lnTo>
                      <a:pt x="2297" y="1642"/>
                    </a:lnTo>
                    <a:lnTo>
                      <a:pt x="2284" y="1637"/>
                    </a:lnTo>
                    <a:lnTo>
                      <a:pt x="2273" y="1632"/>
                    </a:lnTo>
                    <a:lnTo>
                      <a:pt x="2261" y="1626"/>
                    </a:lnTo>
                    <a:lnTo>
                      <a:pt x="2237" y="1612"/>
                    </a:lnTo>
                    <a:lnTo>
                      <a:pt x="2215" y="1598"/>
                    </a:lnTo>
                    <a:lnTo>
                      <a:pt x="2233" y="1569"/>
                    </a:lnTo>
                    <a:close/>
                    <a:moveTo>
                      <a:pt x="2422" y="1612"/>
                    </a:moveTo>
                    <a:lnTo>
                      <a:pt x="2423" y="1623"/>
                    </a:lnTo>
                    <a:lnTo>
                      <a:pt x="2414" y="1629"/>
                    </a:lnTo>
                    <a:lnTo>
                      <a:pt x="2404" y="1614"/>
                    </a:lnTo>
                    <a:lnTo>
                      <a:pt x="2422" y="1612"/>
                    </a:lnTo>
                    <a:close/>
                    <a:moveTo>
                      <a:pt x="2387" y="1617"/>
                    </a:moveTo>
                    <a:lnTo>
                      <a:pt x="2343" y="1269"/>
                    </a:lnTo>
                    <a:lnTo>
                      <a:pt x="2378" y="1265"/>
                    </a:lnTo>
                    <a:lnTo>
                      <a:pt x="2422" y="1612"/>
                    </a:lnTo>
                    <a:lnTo>
                      <a:pt x="2387" y="1617"/>
                    </a:lnTo>
                    <a:close/>
                    <a:moveTo>
                      <a:pt x="2343" y="1269"/>
                    </a:moveTo>
                    <a:lnTo>
                      <a:pt x="2342" y="1261"/>
                    </a:lnTo>
                    <a:lnTo>
                      <a:pt x="2349" y="1255"/>
                    </a:lnTo>
                    <a:lnTo>
                      <a:pt x="2360" y="1267"/>
                    </a:lnTo>
                    <a:lnTo>
                      <a:pt x="2343" y="1269"/>
                    </a:lnTo>
                    <a:close/>
                    <a:moveTo>
                      <a:pt x="2349" y="1255"/>
                    </a:moveTo>
                    <a:lnTo>
                      <a:pt x="2568" y="1025"/>
                    </a:lnTo>
                    <a:lnTo>
                      <a:pt x="2593" y="1048"/>
                    </a:lnTo>
                    <a:lnTo>
                      <a:pt x="2373" y="1279"/>
                    </a:lnTo>
                    <a:lnTo>
                      <a:pt x="2349" y="1255"/>
                    </a:lnTo>
                    <a:close/>
                    <a:moveTo>
                      <a:pt x="2599" y="1037"/>
                    </a:moveTo>
                    <a:lnTo>
                      <a:pt x="2599" y="1043"/>
                    </a:lnTo>
                    <a:lnTo>
                      <a:pt x="2593" y="1048"/>
                    </a:lnTo>
                    <a:lnTo>
                      <a:pt x="2581" y="1037"/>
                    </a:lnTo>
                    <a:lnTo>
                      <a:pt x="2599" y="10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0" name="Freeform 196"/>
              <p:cNvSpPr>
                <a:spLocks/>
              </p:cNvSpPr>
              <p:nvPr/>
            </p:nvSpPr>
            <p:spPr bwMode="auto">
              <a:xfrm>
                <a:off x="5526105" y="3349107"/>
                <a:ext cx="342901" cy="246063"/>
              </a:xfrm>
              <a:custGeom>
                <a:avLst/>
                <a:gdLst>
                  <a:gd name="T0" fmla="*/ 1500 w 1735"/>
                  <a:gd name="T1" fmla="*/ 590 h 1245"/>
                  <a:gd name="T2" fmla="*/ 1561 w 1735"/>
                  <a:gd name="T3" fmla="*/ 463 h 1245"/>
                  <a:gd name="T4" fmla="*/ 1621 w 1735"/>
                  <a:gd name="T5" fmla="*/ 343 h 1245"/>
                  <a:gd name="T6" fmla="*/ 1672 w 1735"/>
                  <a:gd name="T7" fmla="*/ 266 h 1245"/>
                  <a:gd name="T8" fmla="*/ 1712 w 1735"/>
                  <a:gd name="T9" fmla="*/ 224 h 1245"/>
                  <a:gd name="T10" fmla="*/ 1460 w 1735"/>
                  <a:gd name="T11" fmla="*/ 59 h 1245"/>
                  <a:gd name="T12" fmla="*/ 1385 w 1735"/>
                  <a:gd name="T13" fmla="*/ 24 h 1245"/>
                  <a:gd name="T14" fmla="*/ 1322 w 1735"/>
                  <a:gd name="T15" fmla="*/ 4 h 1245"/>
                  <a:gd name="T16" fmla="*/ 1263 w 1735"/>
                  <a:gd name="T17" fmla="*/ 1 h 1245"/>
                  <a:gd name="T18" fmla="*/ 1204 w 1735"/>
                  <a:gd name="T19" fmla="*/ 11 h 1245"/>
                  <a:gd name="T20" fmla="*/ 1137 w 1735"/>
                  <a:gd name="T21" fmla="*/ 34 h 1245"/>
                  <a:gd name="T22" fmla="*/ 1106 w 1735"/>
                  <a:gd name="T23" fmla="*/ 89 h 1245"/>
                  <a:gd name="T24" fmla="*/ 1080 w 1735"/>
                  <a:gd name="T25" fmla="*/ 142 h 1245"/>
                  <a:gd name="T26" fmla="*/ 1037 w 1735"/>
                  <a:gd name="T27" fmla="*/ 179 h 1245"/>
                  <a:gd name="T28" fmla="*/ 980 w 1735"/>
                  <a:gd name="T29" fmla="*/ 204 h 1245"/>
                  <a:gd name="T30" fmla="*/ 914 w 1735"/>
                  <a:gd name="T31" fmla="*/ 222 h 1245"/>
                  <a:gd name="T32" fmla="*/ 824 w 1735"/>
                  <a:gd name="T33" fmla="*/ 238 h 1245"/>
                  <a:gd name="T34" fmla="*/ 740 w 1735"/>
                  <a:gd name="T35" fmla="*/ 256 h 1245"/>
                  <a:gd name="T36" fmla="*/ 686 w 1735"/>
                  <a:gd name="T37" fmla="*/ 275 h 1245"/>
                  <a:gd name="T38" fmla="*/ 647 w 1735"/>
                  <a:gd name="T39" fmla="*/ 301 h 1245"/>
                  <a:gd name="T40" fmla="*/ 628 w 1735"/>
                  <a:gd name="T41" fmla="*/ 341 h 1245"/>
                  <a:gd name="T42" fmla="*/ 582 w 1735"/>
                  <a:gd name="T43" fmla="*/ 378 h 1245"/>
                  <a:gd name="T44" fmla="*/ 509 w 1735"/>
                  <a:gd name="T45" fmla="*/ 401 h 1245"/>
                  <a:gd name="T46" fmla="*/ 433 w 1735"/>
                  <a:gd name="T47" fmla="*/ 410 h 1245"/>
                  <a:gd name="T48" fmla="*/ 394 w 1735"/>
                  <a:gd name="T49" fmla="*/ 407 h 1245"/>
                  <a:gd name="T50" fmla="*/ 356 w 1735"/>
                  <a:gd name="T51" fmla="*/ 398 h 1245"/>
                  <a:gd name="T52" fmla="*/ 316 w 1735"/>
                  <a:gd name="T53" fmla="*/ 383 h 1245"/>
                  <a:gd name="T54" fmla="*/ 276 w 1735"/>
                  <a:gd name="T55" fmla="*/ 361 h 1245"/>
                  <a:gd name="T56" fmla="*/ 238 w 1735"/>
                  <a:gd name="T57" fmla="*/ 330 h 1245"/>
                  <a:gd name="T58" fmla="*/ 224 w 1735"/>
                  <a:gd name="T59" fmla="*/ 329 h 1245"/>
                  <a:gd name="T60" fmla="*/ 215 w 1735"/>
                  <a:gd name="T61" fmla="*/ 348 h 1245"/>
                  <a:gd name="T62" fmla="*/ 200 w 1735"/>
                  <a:gd name="T63" fmla="*/ 383 h 1245"/>
                  <a:gd name="T64" fmla="*/ 196 w 1735"/>
                  <a:gd name="T65" fmla="*/ 407 h 1245"/>
                  <a:gd name="T66" fmla="*/ 137 w 1735"/>
                  <a:gd name="T67" fmla="*/ 420 h 1245"/>
                  <a:gd name="T68" fmla="*/ 63 w 1735"/>
                  <a:gd name="T69" fmla="*/ 440 h 1245"/>
                  <a:gd name="T70" fmla="*/ 0 w 1735"/>
                  <a:gd name="T71" fmla="*/ 475 h 1245"/>
                  <a:gd name="T72" fmla="*/ 112 w 1735"/>
                  <a:gd name="T73" fmla="*/ 618 h 1245"/>
                  <a:gd name="T74" fmla="*/ 107 w 1735"/>
                  <a:gd name="T75" fmla="*/ 674 h 1245"/>
                  <a:gd name="T76" fmla="*/ 94 w 1735"/>
                  <a:gd name="T77" fmla="*/ 730 h 1245"/>
                  <a:gd name="T78" fmla="*/ 71 w 1735"/>
                  <a:gd name="T79" fmla="*/ 780 h 1245"/>
                  <a:gd name="T80" fmla="*/ 38 w 1735"/>
                  <a:gd name="T81" fmla="*/ 823 h 1245"/>
                  <a:gd name="T82" fmla="*/ 347 w 1735"/>
                  <a:gd name="T83" fmla="*/ 1245 h 1245"/>
                  <a:gd name="T84" fmla="*/ 1222 w 1735"/>
                  <a:gd name="T85" fmla="*/ 1029 h 1245"/>
                  <a:gd name="T86" fmla="*/ 1321 w 1735"/>
                  <a:gd name="T87" fmla="*/ 980 h 1245"/>
                  <a:gd name="T88" fmla="*/ 1403 w 1735"/>
                  <a:gd name="T89" fmla="*/ 936 h 1245"/>
                  <a:gd name="T90" fmla="*/ 1413 w 1735"/>
                  <a:gd name="T91" fmla="*/ 927 h 1245"/>
                  <a:gd name="T92" fmla="*/ 1428 w 1735"/>
                  <a:gd name="T93" fmla="*/ 890 h 1245"/>
                  <a:gd name="T94" fmla="*/ 1455 w 1735"/>
                  <a:gd name="T95" fmla="*/ 833 h 1245"/>
                  <a:gd name="T96" fmla="*/ 1467 w 1735"/>
                  <a:gd name="T97" fmla="*/ 793 h 1245"/>
                  <a:gd name="T98" fmla="*/ 1472 w 1735"/>
                  <a:gd name="T99" fmla="*/ 746 h 1245"/>
                  <a:gd name="T100" fmla="*/ 1468 w 1735"/>
                  <a:gd name="T101" fmla="*/ 68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35" h="1245">
                    <a:moveTo>
                      <a:pt x="1464" y="652"/>
                    </a:moveTo>
                    <a:lnTo>
                      <a:pt x="1483" y="621"/>
                    </a:lnTo>
                    <a:lnTo>
                      <a:pt x="1500" y="590"/>
                    </a:lnTo>
                    <a:lnTo>
                      <a:pt x="1516" y="559"/>
                    </a:lnTo>
                    <a:lnTo>
                      <a:pt x="1531" y="526"/>
                    </a:lnTo>
                    <a:lnTo>
                      <a:pt x="1561" y="463"/>
                    </a:lnTo>
                    <a:lnTo>
                      <a:pt x="1590" y="401"/>
                    </a:lnTo>
                    <a:lnTo>
                      <a:pt x="1606" y="372"/>
                    </a:lnTo>
                    <a:lnTo>
                      <a:pt x="1621" y="343"/>
                    </a:lnTo>
                    <a:lnTo>
                      <a:pt x="1637" y="316"/>
                    </a:lnTo>
                    <a:lnTo>
                      <a:pt x="1654" y="291"/>
                    </a:lnTo>
                    <a:lnTo>
                      <a:pt x="1672" y="266"/>
                    </a:lnTo>
                    <a:lnTo>
                      <a:pt x="1692" y="243"/>
                    </a:lnTo>
                    <a:lnTo>
                      <a:pt x="1701" y="234"/>
                    </a:lnTo>
                    <a:lnTo>
                      <a:pt x="1712" y="224"/>
                    </a:lnTo>
                    <a:lnTo>
                      <a:pt x="1723" y="214"/>
                    </a:lnTo>
                    <a:lnTo>
                      <a:pt x="1735" y="206"/>
                    </a:lnTo>
                    <a:lnTo>
                      <a:pt x="1460" y="59"/>
                    </a:lnTo>
                    <a:lnTo>
                      <a:pt x="1433" y="45"/>
                    </a:lnTo>
                    <a:lnTo>
                      <a:pt x="1409" y="33"/>
                    </a:lnTo>
                    <a:lnTo>
                      <a:pt x="1385" y="24"/>
                    </a:lnTo>
                    <a:lnTo>
                      <a:pt x="1363" y="15"/>
                    </a:lnTo>
                    <a:lnTo>
                      <a:pt x="1342" y="9"/>
                    </a:lnTo>
                    <a:lnTo>
                      <a:pt x="1322" y="4"/>
                    </a:lnTo>
                    <a:lnTo>
                      <a:pt x="1301" y="1"/>
                    </a:lnTo>
                    <a:lnTo>
                      <a:pt x="1282" y="0"/>
                    </a:lnTo>
                    <a:lnTo>
                      <a:pt x="1263" y="1"/>
                    </a:lnTo>
                    <a:lnTo>
                      <a:pt x="1243" y="2"/>
                    </a:lnTo>
                    <a:lnTo>
                      <a:pt x="1224" y="5"/>
                    </a:lnTo>
                    <a:lnTo>
                      <a:pt x="1204" y="11"/>
                    </a:lnTo>
                    <a:lnTo>
                      <a:pt x="1182" y="17"/>
                    </a:lnTo>
                    <a:lnTo>
                      <a:pt x="1160" y="25"/>
                    </a:lnTo>
                    <a:lnTo>
                      <a:pt x="1137" y="34"/>
                    </a:lnTo>
                    <a:lnTo>
                      <a:pt x="1112" y="44"/>
                    </a:lnTo>
                    <a:lnTo>
                      <a:pt x="1111" y="68"/>
                    </a:lnTo>
                    <a:lnTo>
                      <a:pt x="1106" y="89"/>
                    </a:lnTo>
                    <a:lnTo>
                      <a:pt x="1100" y="108"/>
                    </a:lnTo>
                    <a:lnTo>
                      <a:pt x="1091" y="127"/>
                    </a:lnTo>
                    <a:lnTo>
                      <a:pt x="1080" y="142"/>
                    </a:lnTo>
                    <a:lnTo>
                      <a:pt x="1068" y="156"/>
                    </a:lnTo>
                    <a:lnTo>
                      <a:pt x="1053" y="168"/>
                    </a:lnTo>
                    <a:lnTo>
                      <a:pt x="1037" y="179"/>
                    </a:lnTo>
                    <a:lnTo>
                      <a:pt x="1018" y="189"/>
                    </a:lnTo>
                    <a:lnTo>
                      <a:pt x="999" y="197"/>
                    </a:lnTo>
                    <a:lnTo>
                      <a:pt x="980" y="204"/>
                    </a:lnTo>
                    <a:lnTo>
                      <a:pt x="958" y="211"/>
                    </a:lnTo>
                    <a:lnTo>
                      <a:pt x="937" y="217"/>
                    </a:lnTo>
                    <a:lnTo>
                      <a:pt x="914" y="222"/>
                    </a:lnTo>
                    <a:lnTo>
                      <a:pt x="892" y="226"/>
                    </a:lnTo>
                    <a:lnTo>
                      <a:pt x="869" y="231"/>
                    </a:lnTo>
                    <a:lnTo>
                      <a:pt x="824" y="238"/>
                    </a:lnTo>
                    <a:lnTo>
                      <a:pt x="780" y="247"/>
                    </a:lnTo>
                    <a:lnTo>
                      <a:pt x="760" y="251"/>
                    </a:lnTo>
                    <a:lnTo>
                      <a:pt x="740" y="256"/>
                    </a:lnTo>
                    <a:lnTo>
                      <a:pt x="720" y="262"/>
                    </a:lnTo>
                    <a:lnTo>
                      <a:pt x="703" y="268"/>
                    </a:lnTo>
                    <a:lnTo>
                      <a:pt x="686" y="275"/>
                    </a:lnTo>
                    <a:lnTo>
                      <a:pt x="672" y="282"/>
                    </a:lnTo>
                    <a:lnTo>
                      <a:pt x="659" y="292"/>
                    </a:lnTo>
                    <a:lnTo>
                      <a:pt x="647" y="301"/>
                    </a:lnTo>
                    <a:lnTo>
                      <a:pt x="639" y="313"/>
                    </a:lnTo>
                    <a:lnTo>
                      <a:pt x="632" y="327"/>
                    </a:lnTo>
                    <a:lnTo>
                      <a:pt x="628" y="341"/>
                    </a:lnTo>
                    <a:lnTo>
                      <a:pt x="627" y="358"/>
                    </a:lnTo>
                    <a:lnTo>
                      <a:pt x="604" y="369"/>
                    </a:lnTo>
                    <a:lnTo>
                      <a:pt x="582" y="378"/>
                    </a:lnTo>
                    <a:lnTo>
                      <a:pt x="558" y="387"/>
                    </a:lnTo>
                    <a:lnTo>
                      <a:pt x="534" y="396"/>
                    </a:lnTo>
                    <a:lnTo>
                      <a:pt x="509" y="401"/>
                    </a:lnTo>
                    <a:lnTo>
                      <a:pt x="484" y="406"/>
                    </a:lnTo>
                    <a:lnTo>
                      <a:pt x="459" y="410"/>
                    </a:lnTo>
                    <a:lnTo>
                      <a:pt x="433" y="410"/>
                    </a:lnTo>
                    <a:lnTo>
                      <a:pt x="420" y="410"/>
                    </a:lnTo>
                    <a:lnTo>
                      <a:pt x="407" y="409"/>
                    </a:lnTo>
                    <a:lnTo>
                      <a:pt x="394" y="407"/>
                    </a:lnTo>
                    <a:lnTo>
                      <a:pt x="381" y="405"/>
                    </a:lnTo>
                    <a:lnTo>
                      <a:pt x="368" y="402"/>
                    </a:lnTo>
                    <a:lnTo>
                      <a:pt x="356" y="398"/>
                    </a:lnTo>
                    <a:lnTo>
                      <a:pt x="342" y="394"/>
                    </a:lnTo>
                    <a:lnTo>
                      <a:pt x="329" y="389"/>
                    </a:lnTo>
                    <a:lnTo>
                      <a:pt x="316" y="383"/>
                    </a:lnTo>
                    <a:lnTo>
                      <a:pt x="303" y="376"/>
                    </a:lnTo>
                    <a:lnTo>
                      <a:pt x="290" y="369"/>
                    </a:lnTo>
                    <a:lnTo>
                      <a:pt x="276" y="361"/>
                    </a:lnTo>
                    <a:lnTo>
                      <a:pt x="263" y="352"/>
                    </a:lnTo>
                    <a:lnTo>
                      <a:pt x="251" y="342"/>
                    </a:lnTo>
                    <a:lnTo>
                      <a:pt x="238" y="330"/>
                    </a:lnTo>
                    <a:lnTo>
                      <a:pt x="225" y="318"/>
                    </a:lnTo>
                    <a:lnTo>
                      <a:pt x="225" y="324"/>
                    </a:lnTo>
                    <a:lnTo>
                      <a:pt x="224" y="329"/>
                    </a:lnTo>
                    <a:lnTo>
                      <a:pt x="223" y="335"/>
                    </a:lnTo>
                    <a:lnTo>
                      <a:pt x="221" y="339"/>
                    </a:lnTo>
                    <a:lnTo>
                      <a:pt x="215" y="348"/>
                    </a:lnTo>
                    <a:lnTo>
                      <a:pt x="210" y="358"/>
                    </a:lnTo>
                    <a:lnTo>
                      <a:pt x="204" y="370"/>
                    </a:lnTo>
                    <a:lnTo>
                      <a:pt x="200" y="383"/>
                    </a:lnTo>
                    <a:lnTo>
                      <a:pt x="198" y="390"/>
                    </a:lnTo>
                    <a:lnTo>
                      <a:pt x="197" y="398"/>
                    </a:lnTo>
                    <a:lnTo>
                      <a:pt x="196" y="407"/>
                    </a:lnTo>
                    <a:lnTo>
                      <a:pt x="196" y="417"/>
                    </a:lnTo>
                    <a:lnTo>
                      <a:pt x="166" y="417"/>
                    </a:lnTo>
                    <a:lnTo>
                      <a:pt x="137" y="420"/>
                    </a:lnTo>
                    <a:lnTo>
                      <a:pt x="111" y="425"/>
                    </a:lnTo>
                    <a:lnTo>
                      <a:pt x="86" y="431"/>
                    </a:lnTo>
                    <a:lnTo>
                      <a:pt x="63" y="440"/>
                    </a:lnTo>
                    <a:lnTo>
                      <a:pt x="41" y="449"/>
                    </a:lnTo>
                    <a:lnTo>
                      <a:pt x="20" y="462"/>
                    </a:lnTo>
                    <a:lnTo>
                      <a:pt x="0" y="475"/>
                    </a:lnTo>
                    <a:lnTo>
                      <a:pt x="112" y="578"/>
                    </a:lnTo>
                    <a:lnTo>
                      <a:pt x="113" y="597"/>
                    </a:lnTo>
                    <a:lnTo>
                      <a:pt x="112" y="618"/>
                    </a:lnTo>
                    <a:lnTo>
                      <a:pt x="112" y="637"/>
                    </a:lnTo>
                    <a:lnTo>
                      <a:pt x="110" y="655"/>
                    </a:lnTo>
                    <a:lnTo>
                      <a:pt x="107" y="674"/>
                    </a:lnTo>
                    <a:lnTo>
                      <a:pt x="104" y="694"/>
                    </a:lnTo>
                    <a:lnTo>
                      <a:pt x="99" y="712"/>
                    </a:lnTo>
                    <a:lnTo>
                      <a:pt x="94" y="730"/>
                    </a:lnTo>
                    <a:lnTo>
                      <a:pt x="88" y="747"/>
                    </a:lnTo>
                    <a:lnTo>
                      <a:pt x="80" y="763"/>
                    </a:lnTo>
                    <a:lnTo>
                      <a:pt x="71" y="780"/>
                    </a:lnTo>
                    <a:lnTo>
                      <a:pt x="62" y="796"/>
                    </a:lnTo>
                    <a:lnTo>
                      <a:pt x="50" y="809"/>
                    </a:lnTo>
                    <a:lnTo>
                      <a:pt x="38" y="823"/>
                    </a:lnTo>
                    <a:lnTo>
                      <a:pt x="24" y="836"/>
                    </a:lnTo>
                    <a:lnTo>
                      <a:pt x="9" y="848"/>
                    </a:lnTo>
                    <a:lnTo>
                      <a:pt x="347" y="1245"/>
                    </a:lnTo>
                    <a:lnTo>
                      <a:pt x="745" y="1083"/>
                    </a:lnTo>
                    <a:lnTo>
                      <a:pt x="1215" y="1033"/>
                    </a:lnTo>
                    <a:lnTo>
                      <a:pt x="1222" y="1029"/>
                    </a:lnTo>
                    <a:lnTo>
                      <a:pt x="1246" y="1017"/>
                    </a:lnTo>
                    <a:lnTo>
                      <a:pt x="1280" y="1000"/>
                    </a:lnTo>
                    <a:lnTo>
                      <a:pt x="1321" y="980"/>
                    </a:lnTo>
                    <a:lnTo>
                      <a:pt x="1359" y="961"/>
                    </a:lnTo>
                    <a:lnTo>
                      <a:pt x="1391" y="943"/>
                    </a:lnTo>
                    <a:lnTo>
                      <a:pt x="1403" y="936"/>
                    </a:lnTo>
                    <a:lnTo>
                      <a:pt x="1411" y="931"/>
                    </a:lnTo>
                    <a:lnTo>
                      <a:pt x="1413" y="928"/>
                    </a:lnTo>
                    <a:lnTo>
                      <a:pt x="1413" y="927"/>
                    </a:lnTo>
                    <a:lnTo>
                      <a:pt x="1413" y="926"/>
                    </a:lnTo>
                    <a:lnTo>
                      <a:pt x="1411" y="926"/>
                    </a:lnTo>
                    <a:lnTo>
                      <a:pt x="1428" y="890"/>
                    </a:lnTo>
                    <a:lnTo>
                      <a:pt x="1443" y="860"/>
                    </a:lnTo>
                    <a:lnTo>
                      <a:pt x="1449" y="846"/>
                    </a:lnTo>
                    <a:lnTo>
                      <a:pt x="1455" y="833"/>
                    </a:lnTo>
                    <a:lnTo>
                      <a:pt x="1459" y="820"/>
                    </a:lnTo>
                    <a:lnTo>
                      <a:pt x="1463" y="807"/>
                    </a:lnTo>
                    <a:lnTo>
                      <a:pt x="1467" y="793"/>
                    </a:lnTo>
                    <a:lnTo>
                      <a:pt x="1470" y="779"/>
                    </a:lnTo>
                    <a:lnTo>
                      <a:pt x="1471" y="763"/>
                    </a:lnTo>
                    <a:lnTo>
                      <a:pt x="1472" y="746"/>
                    </a:lnTo>
                    <a:lnTo>
                      <a:pt x="1471" y="726"/>
                    </a:lnTo>
                    <a:lnTo>
                      <a:pt x="1470" y="704"/>
                    </a:lnTo>
                    <a:lnTo>
                      <a:pt x="1468" y="680"/>
                    </a:lnTo>
                    <a:lnTo>
                      <a:pt x="1464" y="6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1" name="Freeform 197"/>
              <p:cNvSpPr>
                <a:spLocks noEditPoints="1"/>
              </p:cNvSpPr>
              <p:nvPr/>
            </p:nvSpPr>
            <p:spPr bwMode="auto">
              <a:xfrm>
                <a:off x="5519753" y="3344343"/>
                <a:ext cx="355600" cy="255587"/>
              </a:xfrm>
              <a:custGeom>
                <a:avLst/>
                <a:gdLst>
                  <a:gd name="T0" fmla="*/ 1565 w 1794"/>
                  <a:gd name="T1" fmla="*/ 488 h 1282"/>
                  <a:gd name="T2" fmla="*/ 1506 w 1794"/>
                  <a:gd name="T3" fmla="*/ 677 h 1282"/>
                  <a:gd name="T4" fmla="*/ 1681 w 1794"/>
                  <a:gd name="T5" fmla="*/ 278 h 1282"/>
                  <a:gd name="T6" fmla="*/ 1730 w 1794"/>
                  <a:gd name="T7" fmla="*/ 272 h 1282"/>
                  <a:gd name="T8" fmla="*/ 1596 w 1794"/>
                  <a:gd name="T9" fmla="*/ 503 h 1282"/>
                  <a:gd name="T10" fmla="*/ 1495 w 1794"/>
                  <a:gd name="T11" fmla="*/ 61 h 1282"/>
                  <a:gd name="T12" fmla="*/ 1346 w 1794"/>
                  <a:gd name="T13" fmla="*/ 39 h 1282"/>
                  <a:gd name="T14" fmla="*/ 1442 w 1794"/>
                  <a:gd name="T15" fmla="*/ 34 h 1282"/>
                  <a:gd name="T16" fmla="*/ 1214 w 1794"/>
                  <a:gd name="T17" fmla="*/ 50 h 1282"/>
                  <a:gd name="T18" fmla="*/ 1248 w 1794"/>
                  <a:gd name="T19" fmla="*/ 6 h 1282"/>
                  <a:gd name="T20" fmla="*/ 1121 w 1794"/>
                  <a:gd name="T21" fmla="*/ 61 h 1282"/>
                  <a:gd name="T22" fmla="*/ 1130 w 1794"/>
                  <a:gd name="T23" fmla="*/ 158 h 1282"/>
                  <a:gd name="T24" fmla="*/ 1042 w 1794"/>
                  <a:gd name="T25" fmla="*/ 226 h 1282"/>
                  <a:gd name="T26" fmla="*/ 977 w 1794"/>
                  <a:gd name="T27" fmla="*/ 212 h 1282"/>
                  <a:gd name="T28" fmla="*/ 1099 w 1794"/>
                  <a:gd name="T29" fmla="*/ 140 h 1282"/>
                  <a:gd name="T30" fmla="*/ 1156 w 1794"/>
                  <a:gd name="T31" fmla="*/ 61 h 1282"/>
                  <a:gd name="T32" fmla="*/ 706 w 1794"/>
                  <a:gd name="T33" fmla="*/ 315 h 1282"/>
                  <a:gd name="T34" fmla="*/ 637 w 1794"/>
                  <a:gd name="T35" fmla="*/ 375 h 1282"/>
                  <a:gd name="T36" fmla="*/ 660 w 1794"/>
                  <a:gd name="T37" fmla="*/ 309 h 1282"/>
                  <a:gd name="T38" fmla="*/ 777 w 1794"/>
                  <a:gd name="T39" fmla="*/ 253 h 1282"/>
                  <a:gd name="T40" fmla="*/ 661 w 1794"/>
                  <a:gd name="T41" fmla="*/ 390 h 1282"/>
                  <a:gd name="T42" fmla="*/ 461 w 1794"/>
                  <a:gd name="T43" fmla="*/ 409 h 1282"/>
                  <a:gd name="T44" fmla="*/ 661 w 1794"/>
                  <a:gd name="T45" fmla="*/ 390 h 1282"/>
                  <a:gd name="T46" fmla="*/ 349 w 1794"/>
                  <a:gd name="T47" fmla="*/ 422 h 1282"/>
                  <a:gd name="T48" fmla="*/ 264 w 1794"/>
                  <a:gd name="T49" fmla="*/ 324 h 1282"/>
                  <a:gd name="T50" fmla="*/ 375 w 1794"/>
                  <a:gd name="T51" fmla="*/ 394 h 1282"/>
                  <a:gd name="T52" fmla="*/ 235 w 1794"/>
                  <a:gd name="T53" fmla="*/ 335 h 1282"/>
                  <a:gd name="T54" fmla="*/ 256 w 1794"/>
                  <a:gd name="T55" fmla="*/ 377 h 1282"/>
                  <a:gd name="T56" fmla="*/ 245 w 1794"/>
                  <a:gd name="T57" fmla="*/ 401 h 1282"/>
                  <a:gd name="T58" fmla="*/ 212 w 1794"/>
                  <a:gd name="T59" fmla="*/ 390 h 1282"/>
                  <a:gd name="T60" fmla="*/ 223 w 1794"/>
                  <a:gd name="T61" fmla="*/ 451 h 1282"/>
                  <a:gd name="T62" fmla="*/ 162 w 1794"/>
                  <a:gd name="T63" fmla="*/ 420 h 1282"/>
                  <a:gd name="T64" fmla="*/ 16 w 1794"/>
                  <a:gd name="T65" fmla="*/ 478 h 1282"/>
                  <a:gd name="T66" fmla="*/ 0 w 1794"/>
                  <a:gd name="T67" fmla="*/ 491 h 1282"/>
                  <a:gd name="T68" fmla="*/ 151 w 1794"/>
                  <a:gd name="T69" fmla="*/ 583 h 1282"/>
                  <a:gd name="T70" fmla="*/ 153 w 1794"/>
                  <a:gd name="T71" fmla="*/ 681 h 1282"/>
                  <a:gd name="T72" fmla="*/ 119 w 1794"/>
                  <a:gd name="T73" fmla="*/ 676 h 1282"/>
                  <a:gd name="T74" fmla="*/ 109 w 1794"/>
                  <a:gd name="T75" fmla="*/ 813 h 1282"/>
                  <a:gd name="T76" fmla="*/ 62 w 1794"/>
                  <a:gd name="T77" fmla="*/ 819 h 1282"/>
                  <a:gd name="T78" fmla="*/ 27 w 1794"/>
                  <a:gd name="T79" fmla="*/ 851 h 1282"/>
                  <a:gd name="T80" fmla="*/ 370 w 1794"/>
                  <a:gd name="T81" fmla="*/ 1282 h 1282"/>
                  <a:gd name="T82" fmla="*/ 765 w 1794"/>
                  <a:gd name="T83" fmla="*/ 1084 h 1282"/>
                  <a:gd name="T84" fmla="*/ 770 w 1794"/>
                  <a:gd name="T85" fmla="*/ 1083 h 1282"/>
                  <a:gd name="T86" fmla="*/ 1231 w 1794"/>
                  <a:gd name="T87" fmla="*/ 1065 h 1282"/>
                  <a:gd name="T88" fmla="*/ 1257 w 1794"/>
                  <a:gd name="T89" fmla="*/ 1054 h 1282"/>
                  <a:gd name="T90" fmla="*/ 1242 w 1794"/>
                  <a:gd name="T91" fmla="*/ 1033 h 1282"/>
                  <a:gd name="T92" fmla="*/ 1268 w 1794"/>
                  <a:gd name="T93" fmla="*/ 1017 h 1282"/>
                  <a:gd name="T94" fmla="*/ 1261 w 1794"/>
                  <a:gd name="T95" fmla="*/ 1047 h 1282"/>
                  <a:gd name="T96" fmla="*/ 1424 w 1794"/>
                  <a:gd name="T97" fmla="*/ 944 h 1282"/>
                  <a:gd name="T98" fmla="*/ 1312 w 1794"/>
                  <a:gd name="T99" fmla="*/ 1033 h 1282"/>
                  <a:gd name="T100" fmla="*/ 1438 w 1794"/>
                  <a:gd name="T101" fmla="*/ 953 h 1282"/>
                  <a:gd name="T102" fmla="*/ 1450 w 1794"/>
                  <a:gd name="T103" fmla="*/ 928 h 1282"/>
                  <a:gd name="T104" fmla="*/ 1423 w 1794"/>
                  <a:gd name="T105" fmla="*/ 936 h 1282"/>
                  <a:gd name="T106" fmla="*/ 1471 w 1794"/>
                  <a:gd name="T107" fmla="*/ 914 h 1282"/>
                  <a:gd name="T108" fmla="*/ 1476 w 1794"/>
                  <a:gd name="T109" fmla="*/ 904 h 1282"/>
                  <a:gd name="T110" fmla="*/ 1481 w 1794"/>
                  <a:gd name="T111" fmla="*/ 777 h 1282"/>
                  <a:gd name="T112" fmla="*/ 1515 w 1794"/>
                  <a:gd name="T113" fmla="*/ 782 h 1282"/>
                  <a:gd name="T114" fmla="*/ 1445 w 1794"/>
                  <a:gd name="T115" fmla="*/ 889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94" h="1282">
                    <a:moveTo>
                      <a:pt x="1477" y="660"/>
                    </a:moveTo>
                    <a:lnTo>
                      <a:pt x="1489" y="639"/>
                    </a:lnTo>
                    <a:lnTo>
                      <a:pt x="1501" y="618"/>
                    </a:lnTo>
                    <a:lnTo>
                      <a:pt x="1513" y="597"/>
                    </a:lnTo>
                    <a:lnTo>
                      <a:pt x="1524" y="576"/>
                    </a:lnTo>
                    <a:lnTo>
                      <a:pt x="1534" y="553"/>
                    </a:lnTo>
                    <a:lnTo>
                      <a:pt x="1545" y="532"/>
                    </a:lnTo>
                    <a:lnTo>
                      <a:pt x="1555" y="510"/>
                    </a:lnTo>
                    <a:lnTo>
                      <a:pt x="1565" y="488"/>
                    </a:lnTo>
                    <a:lnTo>
                      <a:pt x="1596" y="503"/>
                    </a:lnTo>
                    <a:lnTo>
                      <a:pt x="1586" y="525"/>
                    </a:lnTo>
                    <a:lnTo>
                      <a:pt x="1575" y="547"/>
                    </a:lnTo>
                    <a:lnTo>
                      <a:pt x="1565" y="569"/>
                    </a:lnTo>
                    <a:lnTo>
                      <a:pt x="1554" y="591"/>
                    </a:lnTo>
                    <a:lnTo>
                      <a:pt x="1543" y="613"/>
                    </a:lnTo>
                    <a:lnTo>
                      <a:pt x="1531" y="635"/>
                    </a:lnTo>
                    <a:lnTo>
                      <a:pt x="1519" y="656"/>
                    </a:lnTo>
                    <a:lnTo>
                      <a:pt x="1506" y="677"/>
                    </a:lnTo>
                    <a:lnTo>
                      <a:pt x="1477" y="660"/>
                    </a:lnTo>
                    <a:close/>
                    <a:moveTo>
                      <a:pt x="1565" y="488"/>
                    </a:moveTo>
                    <a:lnTo>
                      <a:pt x="1585" y="447"/>
                    </a:lnTo>
                    <a:lnTo>
                      <a:pt x="1604" y="406"/>
                    </a:lnTo>
                    <a:lnTo>
                      <a:pt x="1625" y="367"/>
                    </a:lnTo>
                    <a:lnTo>
                      <a:pt x="1647" y="329"/>
                    </a:lnTo>
                    <a:lnTo>
                      <a:pt x="1658" y="312"/>
                    </a:lnTo>
                    <a:lnTo>
                      <a:pt x="1669" y="295"/>
                    </a:lnTo>
                    <a:lnTo>
                      <a:pt x="1681" y="278"/>
                    </a:lnTo>
                    <a:lnTo>
                      <a:pt x="1694" y="263"/>
                    </a:lnTo>
                    <a:lnTo>
                      <a:pt x="1707" y="248"/>
                    </a:lnTo>
                    <a:lnTo>
                      <a:pt x="1721" y="234"/>
                    </a:lnTo>
                    <a:lnTo>
                      <a:pt x="1736" y="221"/>
                    </a:lnTo>
                    <a:lnTo>
                      <a:pt x="1751" y="209"/>
                    </a:lnTo>
                    <a:lnTo>
                      <a:pt x="1771" y="237"/>
                    </a:lnTo>
                    <a:lnTo>
                      <a:pt x="1757" y="248"/>
                    </a:lnTo>
                    <a:lnTo>
                      <a:pt x="1743" y="259"/>
                    </a:lnTo>
                    <a:lnTo>
                      <a:pt x="1730" y="272"/>
                    </a:lnTo>
                    <a:lnTo>
                      <a:pt x="1719" y="286"/>
                    </a:lnTo>
                    <a:lnTo>
                      <a:pt x="1707" y="301"/>
                    </a:lnTo>
                    <a:lnTo>
                      <a:pt x="1695" y="317"/>
                    </a:lnTo>
                    <a:lnTo>
                      <a:pt x="1684" y="333"/>
                    </a:lnTo>
                    <a:lnTo>
                      <a:pt x="1674" y="349"/>
                    </a:lnTo>
                    <a:lnTo>
                      <a:pt x="1653" y="386"/>
                    </a:lnTo>
                    <a:lnTo>
                      <a:pt x="1634" y="423"/>
                    </a:lnTo>
                    <a:lnTo>
                      <a:pt x="1615" y="463"/>
                    </a:lnTo>
                    <a:lnTo>
                      <a:pt x="1596" y="503"/>
                    </a:lnTo>
                    <a:lnTo>
                      <a:pt x="1565" y="488"/>
                    </a:lnTo>
                    <a:close/>
                    <a:moveTo>
                      <a:pt x="1769" y="208"/>
                    </a:moveTo>
                    <a:lnTo>
                      <a:pt x="1794" y="221"/>
                    </a:lnTo>
                    <a:lnTo>
                      <a:pt x="1771" y="237"/>
                    </a:lnTo>
                    <a:lnTo>
                      <a:pt x="1762" y="223"/>
                    </a:lnTo>
                    <a:lnTo>
                      <a:pt x="1769" y="208"/>
                    </a:lnTo>
                    <a:close/>
                    <a:moveTo>
                      <a:pt x="1753" y="238"/>
                    </a:moveTo>
                    <a:lnTo>
                      <a:pt x="1479" y="91"/>
                    </a:lnTo>
                    <a:lnTo>
                      <a:pt x="1495" y="61"/>
                    </a:lnTo>
                    <a:lnTo>
                      <a:pt x="1769" y="208"/>
                    </a:lnTo>
                    <a:lnTo>
                      <a:pt x="1753" y="238"/>
                    </a:lnTo>
                    <a:close/>
                    <a:moveTo>
                      <a:pt x="1479" y="91"/>
                    </a:moveTo>
                    <a:lnTo>
                      <a:pt x="1453" y="78"/>
                    </a:lnTo>
                    <a:lnTo>
                      <a:pt x="1429" y="66"/>
                    </a:lnTo>
                    <a:lnTo>
                      <a:pt x="1407" y="57"/>
                    </a:lnTo>
                    <a:lnTo>
                      <a:pt x="1385" y="49"/>
                    </a:lnTo>
                    <a:lnTo>
                      <a:pt x="1365" y="43"/>
                    </a:lnTo>
                    <a:lnTo>
                      <a:pt x="1346" y="39"/>
                    </a:lnTo>
                    <a:lnTo>
                      <a:pt x="1327" y="35"/>
                    </a:lnTo>
                    <a:lnTo>
                      <a:pt x="1309" y="34"/>
                    </a:lnTo>
                    <a:lnTo>
                      <a:pt x="1310" y="0"/>
                    </a:lnTo>
                    <a:lnTo>
                      <a:pt x="1331" y="1"/>
                    </a:lnTo>
                    <a:lnTo>
                      <a:pt x="1351" y="4"/>
                    </a:lnTo>
                    <a:lnTo>
                      <a:pt x="1372" y="10"/>
                    </a:lnTo>
                    <a:lnTo>
                      <a:pt x="1394" y="16"/>
                    </a:lnTo>
                    <a:lnTo>
                      <a:pt x="1417" y="25"/>
                    </a:lnTo>
                    <a:lnTo>
                      <a:pt x="1442" y="34"/>
                    </a:lnTo>
                    <a:lnTo>
                      <a:pt x="1468" y="47"/>
                    </a:lnTo>
                    <a:lnTo>
                      <a:pt x="1495" y="61"/>
                    </a:lnTo>
                    <a:lnTo>
                      <a:pt x="1479" y="91"/>
                    </a:lnTo>
                    <a:close/>
                    <a:moveTo>
                      <a:pt x="1309" y="34"/>
                    </a:moveTo>
                    <a:lnTo>
                      <a:pt x="1291" y="35"/>
                    </a:lnTo>
                    <a:lnTo>
                      <a:pt x="1273" y="36"/>
                    </a:lnTo>
                    <a:lnTo>
                      <a:pt x="1253" y="40"/>
                    </a:lnTo>
                    <a:lnTo>
                      <a:pt x="1234" y="45"/>
                    </a:lnTo>
                    <a:lnTo>
                      <a:pt x="1214" y="50"/>
                    </a:lnTo>
                    <a:lnTo>
                      <a:pt x="1192" y="58"/>
                    </a:lnTo>
                    <a:lnTo>
                      <a:pt x="1170" y="67"/>
                    </a:lnTo>
                    <a:lnTo>
                      <a:pt x="1146" y="77"/>
                    </a:lnTo>
                    <a:lnTo>
                      <a:pt x="1132" y="46"/>
                    </a:lnTo>
                    <a:lnTo>
                      <a:pt x="1158" y="35"/>
                    </a:lnTo>
                    <a:lnTo>
                      <a:pt x="1183" y="26"/>
                    </a:lnTo>
                    <a:lnTo>
                      <a:pt x="1205" y="17"/>
                    </a:lnTo>
                    <a:lnTo>
                      <a:pt x="1228" y="11"/>
                    </a:lnTo>
                    <a:lnTo>
                      <a:pt x="1248" y="6"/>
                    </a:lnTo>
                    <a:lnTo>
                      <a:pt x="1269" y="2"/>
                    </a:lnTo>
                    <a:lnTo>
                      <a:pt x="1290" y="1"/>
                    </a:lnTo>
                    <a:lnTo>
                      <a:pt x="1310" y="0"/>
                    </a:lnTo>
                    <a:lnTo>
                      <a:pt x="1309" y="34"/>
                    </a:lnTo>
                    <a:close/>
                    <a:moveTo>
                      <a:pt x="1121" y="61"/>
                    </a:moveTo>
                    <a:lnTo>
                      <a:pt x="1121" y="50"/>
                    </a:lnTo>
                    <a:lnTo>
                      <a:pt x="1132" y="46"/>
                    </a:lnTo>
                    <a:lnTo>
                      <a:pt x="1139" y="61"/>
                    </a:lnTo>
                    <a:lnTo>
                      <a:pt x="1121" y="61"/>
                    </a:lnTo>
                    <a:close/>
                    <a:moveTo>
                      <a:pt x="1156" y="61"/>
                    </a:moveTo>
                    <a:lnTo>
                      <a:pt x="1156" y="76"/>
                    </a:lnTo>
                    <a:lnTo>
                      <a:pt x="1155" y="90"/>
                    </a:lnTo>
                    <a:lnTo>
                      <a:pt x="1153" y="103"/>
                    </a:lnTo>
                    <a:lnTo>
                      <a:pt x="1149" y="115"/>
                    </a:lnTo>
                    <a:lnTo>
                      <a:pt x="1146" y="126"/>
                    </a:lnTo>
                    <a:lnTo>
                      <a:pt x="1142" y="137"/>
                    </a:lnTo>
                    <a:lnTo>
                      <a:pt x="1136" y="148"/>
                    </a:lnTo>
                    <a:lnTo>
                      <a:pt x="1130" y="158"/>
                    </a:lnTo>
                    <a:lnTo>
                      <a:pt x="1124" y="166"/>
                    </a:lnTo>
                    <a:lnTo>
                      <a:pt x="1117" y="175"/>
                    </a:lnTo>
                    <a:lnTo>
                      <a:pt x="1110" y="183"/>
                    </a:lnTo>
                    <a:lnTo>
                      <a:pt x="1101" y="191"/>
                    </a:lnTo>
                    <a:lnTo>
                      <a:pt x="1092" y="197"/>
                    </a:lnTo>
                    <a:lnTo>
                      <a:pt x="1083" y="205"/>
                    </a:lnTo>
                    <a:lnTo>
                      <a:pt x="1073" y="210"/>
                    </a:lnTo>
                    <a:lnTo>
                      <a:pt x="1064" y="216"/>
                    </a:lnTo>
                    <a:lnTo>
                      <a:pt x="1042" y="226"/>
                    </a:lnTo>
                    <a:lnTo>
                      <a:pt x="1020" y="235"/>
                    </a:lnTo>
                    <a:lnTo>
                      <a:pt x="996" y="243"/>
                    </a:lnTo>
                    <a:lnTo>
                      <a:pt x="970" y="250"/>
                    </a:lnTo>
                    <a:lnTo>
                      <a:pt x="920" y="260"/>
                    </a:lnTo>
                    <a:lnTo>
                      <a:pt x="867" y="270"/>
                    </a:lnTo>
                    <a:lnTo>
                      <a:pt x="862" y="236"/>
                    </a:lnTo>
                    <a:lnTo>
                      <a:pt x="908" y="228"/>
                    </a:lnTo>
                    <a:lnTo>
                      <a:pt x="955" y="218"/>
                    </a:lnTo>
                    <a:lnTo>
                      <a:pt x="977" y="212"/>
                    </a:lnTo>
                    <a:lnTo>
                      <a:pt x="998" y="206"/>
                    </a:lnTo>
                    <a:lnTo>
                      <a:pt x="1020" y="198"/>
                    </a:lnTo>
                    <a:lnTo>
                      <a:pt x="1038" y="190"/>
                    </a:lnTo>
                    <a:lnTo>
                      <a:pt x="1056" y="179"/>
                    </a:lnTo>
                    <a:lnTo>
                      <a:pt x="1072" y="168"/>
                    </a:lnTo>
                    <a:lnTo>
                      <a:pt x="1080" y="162"/>
                    </a:lnTo>
                    <a:lnTo>
                      <a:pt x="1086" y="155"/>
                    </a:lnTo>
                    <a:lnTo>
                      <a:pt x="1092" y="148"/>
                    </a:lnTo>
                    <a:lnTo>
                      <a:pt x="1099" y="140"/>
                    </a:lnTo>
                    <a:lnTo>
                      <a:pt x="1104" y="132"/>
                    </a:lnTo>
                    <a:lnTo>
                      <a:pt x="1109" y="124"/>
                    </a:lnTo>
                    <a:lnTo>
                      <a:pt x="1113" y="115"/>
                    </a:lnTo>
                    <a:lnTo>
                      <a:pt x="1116" y="105"/>
                    </a:lnTo>
                    <a:lnTo>
                      <a:pt x="1118" y="95"/>
                    </a:lnTo>
                    <a:lnTo>
                      <a:pt x="1120" y="85"/>
                    </a:lnTo>
                    <a:lnTo>
                      <a:pt x="1121" y="73"/>
                    </a:lnTo>
                    <a:lnTo>
                      <a:pt x="1121" y="61"/>
                    </a:lnTo>
                    <a:lnTo>
                      <a:pt x="1156" y="61"/>
                    </a:lnTo>
                    <a:close/>
                    <a:moveTo>
                      <a:pt x="867" y="270"/>
                    </a:moveTo>
                    <a:lnTo>
                      <a:pt x="830" y="277"/>
                    </a:lnTo>
                    <a:lnTo>
                      <a:pt x="793" y="284"/>
                    </a:lnTo>
                    <a:lnTo>
                      <a:pt x="776" y="288"/>
                    </a:lnTo>
                    <a:lnTo>
                      <a:pt x="760" y="293"/>
                    </a:lnTo>
                    <a:lnTo>
                      <a:pt x="745" y="297"/>
                    </a:lnTo>
                    <a:lnTo>
                      <a:pt x="731" y="302"/>
                    </a:lnTo>
                    <a:lnTo>
                      <a:pt x="718" y="309"/>
                    </a:lnTo>
                    <a:lnTo>
                      <a:pt x="706" y="315"/>
                    </a:lnTo>
                    <a:lnTo>
                      <a:pt x="696" y="323"/>
                    </a:lnTo>
                    <a:lnTo>
                      <a:pt x="687" y="331"/>
                    </a:lnTo>
                    <a:lnTo>
                      <a:pt x="681" y="341"/>
                    </a:lnTo>
                    <a:lnTo>
                      <a:pt x="675" y="350"/>
                    </a:lnTo>
                    <a:lnTo>
                      <a:pt x="673" y="357"/>
                    </a:lnTo>
                    <a:lnTo>
                      <a:pt x="672" y="362"/>
                    </a:lnTo>
                    <a:lnTo>
                      <a:pt x="671" y="369"/>
                    </a:lnTo>
                    <a:lnTo>
                      <a:pt x="671" y="375"/>
                    </a:lnTo>
                    <a:lnTo>
                      <a:pt x="637" y="375"/>
                    </a:lnTo>
                    <a:lnTo>
                      <a:pt x="637" y="365"/>
                    </a:lnTo>
                    <a:lnTo>
                      <a:pt x="638" y="357"/>
                    </a:lnTo>
                    <a:lnTo>
                      <a:pt x="640" y="349"/>
                    </a:lnTo>
                    <a:lnTo>
                      <a:pt x="642" y="341"/>
                    </a:lnTo>
                    <a:lnTo>
                      <a:pt x="644" y="334"/>
                    </a:lnTo>
                    <a:lnTo>
                      <a:pt x="647" y="327"/>
                    </a:lnTo>
                    <a:lnTo>
                      <a:pt x="651" y="320"/>
                    </a:lnTo>
                    <a:lnTo>
                      <a:pt x="655" y="314"/>
                    </a:lnTo>
                    <a:lnTo>
                      <a:pt x="660" y="309"/>
                    </a:lnTo>
                    <a:lnTo>
                      <a:pt x="666" y="303"/>
                    </a:lnTo>
                    <a:lnTo>
                      <a:pt x="671" y="298"/>
                    </a:lnTo>
                    <a:lnTo>
                      <a:pt x="678" y="293"/>
                    </a:lnTo>
                    <a:lnTo>
                      <a:pt x="690" y="284"/>
                    </a:lnTo>
                    <a:lnTo>
                      <a:pt x="705" y="277"/>
                    </a:lnTo>
                    <a:lnTo>
                      <a:pt x="721" y="269"/>
                    </a:lnTo>
                    <a:lnTo>
                      <a:pt x="739" y="263"/>
                    </a:lnTo>
                    <a:lnTo>
                      <a:pt x="758" y="257"/>
                    </a:lnTo>
                    <a:lnTo>
                      <a:pt x="777" y="253"/>
                    </a:lnTo>
                    <a:lnTo>
                      <a:pt x="818" y="244"/>
                    </a:lnTo>
                    <a:lnTo>
                      <a:pt x="862" y="236"/>
                    </a:lnTo>
                    <a:lnTo>
                      <a:pt x="867" y="270"/>
                    </a:lnTo>
                    <a:close/>
                    <a:moveTo>
                      <a:pt x="671" y="375"/>
                    </a:moveTo>
                    <a:lnTo>
                      <a:pt x="671" y="386"/>
                    </a:lnTo>
                    <a:lnTo>
                      <a:pt x="661" y="390"/>
                    </a:lnTo>
                    <a:lnTo>
                      <a:pt x="654" y="375"/>
                    </a:lnTo>
                    <a:lnTo>
                      <a:pt x="671" y="375"/>
                    </a:lnTo>
                    <a:close/>
                    <a:moveTo>
                      <a:pt x="661" y="390"/>
                    </a:moveTo>
                    <a:lnTo>
                      <a:pt x="638" y="401"/>
                    </a:lnTo>
                    <a:lnTo>
                      <a:pt x="614" y="412"/>
                    </a:lnTo>
                    <a:lnTo>
                      <a:pt x="590" y="421"/>
                    </a:lnTo>
                    <a:lnTo>
                      <a:pt x="565" y="429"/>
                    </a:lnTo>
                    <a:lnTo>
                      <a:pt x="539" y="435"/>
                    </a:lnTo>
                    <a:lnTo>
                      <a:pt x="513" y="441"/>
                    </a:lnTo>
                    <a:lnTo>
                      <a:pt x="487" y="444"/>
                    </a:lnTo>
                    <a:lnTo>
                      <a:pt x="460" y="444"/>
                    </a:lnTo>
                    <a:lnTo>
                      <a:pt x="461" y="409"/>
                    </a:lnTo>
                    <a:lnTo>
                      <a:pt x="484" y="409"/>
                    </a:lnTo>
                    <a:lnTo>
                      <a:pt x="509" y="406"/>
                    </a:lnTo>
                    <a:lnTo>
                      <a:pt x="533" y="402"/>
                    </a:lnTo>
                    <a:lnTo>
                      <a:pt x="556" y="395"/>
                    </a:lnTo>
                    <a:lnTo>
                      <a:pt x="580" y="388"/>
                    </a:lnTo>
                    <a:lnTo>
                      <a:pt x="602" y="379"/>
                    </a:lnTo>
                    <a:lnTo>
                      <a:pt x="625" y="370"/>
                    </a:lnTo>
                    <a:lnTo>
                      <a:pt x="646" y="359"/>
                    </a:lnTo>
                    <a:lnTo>
                      <a:pt x="661" y="390"/>
                    </a:lnTo>
                    <a:close/>
                    <a:moveTo>
                      <a:pt x="460" y="444"/>
                    </a:moveTo>
                    <a:lnTo>
                      <a:pt x="447" y="444"/>
                    </a:lnTo>
                    <a:lnTo>
                      <a:pt x="433" y="443"/>
                    </a:lnTo>
                    <a:lnTo>
                      <a:pt x="419" y="441"/>
                    </a:lnTo>
                    <a:lnTo>
                      <a:pt x="405" y="438"/>
                    </a:lnTo>
                    <a:lnTo>
                      <a:pt x="391" y="435"/>
                    </a:lnTo>
                    <a:lnTo>
                      <a:pt x="377" y="432"/>
                    </a:lnTo>
                    <a:lnTo>
                      <a:pt x="363" y="428"/>
                    </a:lnTo>
                    <a:lnTo>
                      <a:pt x="349" y="422"/>
                    </a:lnTo>
                    <a:lnTo>
                      <a:pt x="337" y="416"/>
                    </a:lnTo>
                    <a:lnTo>
                      <a:pt x="323" y="409"/>
                    </a:lnTo>
                    <a:lnTo>
                      <a:pt x="309" y="401"/>
                    </a:lnTo>
                    <a:lnTo>
                      <a:pt x="295" y="392"/>
                    </a:lnTo>
                    <a:lnTo>
                      <a:pt x="281" y="383"/>
                    </a:lnTo>
                    <a:lnTo>
                      <a:pt x="267" y="372"/>
                    </a:lnTo>
                    <a:lnTo>
                      <a:pt x="254" y="361"/>
                    </a:lnTo>
                    <a:lnTo>
                      <a:pt x="240" y="348"/>
                    </a:lnTo>
                    <a:lnTo>
                      <a:pt x="264" y="324"/>
                    </a:lnTo>
                    <a:lnTo>
                      <a:pt x="276" y="334"/>
                    </a:lnTo>
                    <a:lnTo>
                      <a:pt x="288" y="345"/>
                    </a:lnTo>
                    <a:lnTo>
                      <a:pt x="300" y="355"/>
                    </a:lnTo>
                    <a:lnTo>
                      <a:pt x="313" y="363"/>
                    </a:lnTo>
                    <a:lnTo>
                      <a:pt x="325" y="371"/>
                    </a:lnTo>
                    <a:lnTo>
                      <a:pt x="338" y="378"/>
                    </a:lnTo>
                    <a:lnTo>
                      <a:pt x="350" y="385"/>
                    </a:lnTo>
                    <a:lnTo>
                      <a:pt x="362" y="390"/>
                    </a:lnTo>
                    <a:lnTo>
                      <a:pt x="375" y="394"/>
                    </a:lnTo>
                    <a:lnTo>
                      <a:pt x="387" y="399"/>
                    </a:lnTo>
                    <a:lnTo>
                      <a:pt x="400" y="402"/>
                    </a:lnTo>
                    <a:lnTo>
                      <a:pt x="412" y="405"/>
                    </a:lnTo>
                    <a:lnTo>
                      <a:pt x="423" y="407"/>
                    </a:lnTo>
                    <a:lnTo>
                      <a:pt x="436" y="408"/>
                    </a:lnTo>
                    <a:lnTo>
                      <a:pt x="448" y="409"/>
                    </a:lnTo>
                    <a:lnTo>
                      <a:pt x="461" y="409"/>
                    </a:lnTo>
                    <a:lnTo>
                      <a:pt x="460" y="444"/>
                    </a:lnTo>
                    <a:close/>
                    <a:moveTo>
                      <a:pt x="235" y="335"/>
                    </a:moveTo>
                    <a:lnTo>
                      <a:pt x="235" y="296"/>
                    </a:lnTo>
                    <a:lnTo>
                      <a:pt x="264" y="324"/>
                    </a:lnTo>
                    <a:lnTo>
                      <a:pt x="252" y="335"/>
                    </a:lnTo>
                    <a:lnTo>
                      <a:pt x="235" y="335"/>
                    </a:lnTo>
                    <a:close/>
                    <a:moveTo>
                      <a:pt x="269" y="335"/>
                    </a:moveTo>
                    <a:lnTo>
                      <a:pt x="268" y="347"/>
                    </a:lnTo>
                    <a:lnTo>
                      <a:pt x="265" y="358"/>
                    </a:lnTo>
                    <a:lnTo>
                      <a:pt x="260" y="368"/>
                    </a:lnTo>
                    <a:lnTo>
                      <a:pt x="256" y="377"/>
                    </a:lnTo>
                    <a:lnTo>
                      <a:pt x="225" y="361"/>
                    </a:lnTo>
                    <a:lnTo>
                      <a:pt x="229" y="355"/>
                    </a:lnTo>
                    <a:lnTo>
                      <a:pt x="233" y="348"/>
                    </a:lnTo>
                    <a:lnTo>
                      <a:pt x="234" y="342"/>
                    </a:lnTo>
                    <a:lnTo>
                      <a:pt x="235" y="335"/>
                    </a:lnTo>
                    <a:lnTo>
                      <a:pt x="269" y="335"/>
                    </a:lnTo>
                    <a:close/>
                    <a:moveTo>
                      <a:pt x="256" y="377"/>
                    </a:moveTo>
                    <a:lnTo>
                      <a:pt x="250" y="388"/>
                    </a:lnTo>
                    <a:lnTo>
                      <a:pt x="245" y="401"/>
                    </a:lnTo>
                    <a:lnTo>
                      <a:pt x="243" y="407"/>
                    </a:lnTo>
                    <a:lnTo>
                      <a:pt x="241" y="416"/>
                    </a:lnTo>
                    <a:lnTo>
                      <a:pt x="240" y="424"/>
                    </a:lnTo>
                    <a:lnTo>
                      <a:pt x="240" y="434"/>
                    </a:lnTo>
                    <a:lnTo>
                      <a:pt x="206" y="434"/>
                    </a:lnTo>
                    <a:lnTo>
                      <a:pt x="206" y="421"/>
                    </a:lnTo>
                    <a:lnTo>
                      <a:pt x="207" y="409"/>
                    </a:lnTo>
                    <a:lnTo>
                      <a:pt x="209" y="400"/>
                    </a:lnTo>
                    <a:lnTo>
                      <a:pt x="212" y="390"/>
                    </a:lnTo>
                    <a:lnTo>
                      <a:pt x="219" y="375"/>
                    </a:lnTo>
                    <a:lnTo>
                      <a:pt x="225" y="361"/>
                    </a:lnTo>
                    <a:lnTo>
                      <a:pt x="256" y="377"/>
                    </a:lnTo>
                    <a:close/>
                    <a:moveTo>
                      <a:pt x="240" y="434"/>
                    </a:moveTo>
                    <a:lnTo>
                      <a:pt x="240" y="451"/>
                    </a:lnTo>
                    <a:lnTo>
                      <a:pt x="223" y="451"/>
                    </a:lnTo>
                    <a:lnTo>
                      <a:pt x="223" y="434"/>
                    </a:lnTo>
                    <a:lnTo>
                      <a:pt x="240" y="434"/>
                    </a:lnTo>
                    <a:close/>
                    <a:moveTo>
                      <a:pt x="223" y="451"/>
                    </a:moveTo>
                    <a:lnTo>
                      <a:pt x="194" y="451"/>
                    </a:lnTo>
                    <a:lnTo>
                      <a:pt x="167" y="454"/>
                    </a:lnTo>
                    <a:lnTo>
                      <a:pt x="142" y="459"/>
                    </a:lnTo>
                    <a:lnTo>
                      <a:pt x="119" y="465"/>
                    </a:lnTo>
                    <a:lnTo>
                      <a:pt x="108" y="432"/>
                    </a:lnTo>
                    <a:lnTo>
                      <a:pt x="121" y="429"/>
                    </a:lnTo>
                    <a:lnTo>
                      <a:pt x="134" y="426"/>
                    </a:lnTo>
                    <a:lnTo>
                      <a:pt x="148" y="422"/>
                    </a:lnTo>
                    <a:lnTo>
                      <a:pt x="162" y="420"/>
                    </a:lnTo>
                    <a:lnTo>
                      <a:pt x="191" y="418"/>
                    </a:lnTo>
                    <a:lnTo>
                      <a:pt x="223" y="417"/>
                    </a:lnTo>
                    <a:lnTo>
                      <a:pt x="223" y="451"/>
                    </a:lnTo>
                    <a:close/>
                    <a:moveTo>
                      <a:pt x="119" y="465"/>
                    </a:moveTo>
                    <a:lnTo>
                      <a:pt x="96" y="473"/>
                    </a:lnTo>
                    <a:lnTo>
                      <a:pt x="76" y="482"/>
                    </a:lnTo>
                    <a:lnTo>
                      <a:pt x="56" y="493"/>
                    </a:lnTo>
                    <a:lnTo>
                      <a:pt x="36" y="506"/>
                    </a:lnTo>
                    <a:lnTo>
                      <a:pt x="16" y="478"/>
                    </a:lnTo>
                    <a:lnTo>
                      <a:pt x="38" y="464"/>
                    </a:lnTo>
                    <a:lnTo>
                      <a:pt x="61" y="451"/>
                    </a:lnTo>
                    <a:lnTo>
                      <a:pt x="72" y="446"/>
                    </a:lnTo>
                    <a:lnTo>
                      <a:pt x="83" y="441"/>
                    </a:lnTo>
                    <a:lnTo>
                      <a:pt x="96" y="436"/>
                    </a:lnTo>
                    <a:lnTo>
                      <a:pt x="108" y="432"/>
                    </a:lnTo>
                    <a:lnTo>
                      <a:pt x="119" y="465"/>
                    </a:lnTo>
                    <a:close/>
                    <a:moveTo>
                      <a:pt x="15" y="505"/>
                    </a:moveTo>
                    <a:lnTo>
                      <a:pt x="0" y="491"/>
                    </a:lnTo>
                    <a:lnTo>
                      <a:pt x="16" y="478"/>
                    </a:lnTo>
                    <a:lnTo>
                      <a:pt x="27" y="492"/>
                    </a:lnTo>
                    <a:lnTo>
                      <a:pt x="15" y="505"/>
                    </a:lnTo>
                    <a:close/>
                    <a:moveTo>
                      <a:pt x="38" y="480"/>
                    </a:moveTo>
                    <a:lnTo>
                      <a:pt x="151" y="583"/>
                    </a:lnTo>
                    <a:lnTo>
                      <a:pt x="127" y="608"/>
                    </a:lnTo>
                    <a:lnTo>
                      <a:pt x="15" y="505"/>
                    </a:lnTo>
                    <a:lnTo>
                      <a:pt x="38" y="480"/>
                    </a:lnTo>
                    <a:close/>
                    <a:moveTo>
                      <a:pt x="151" y="583"/>
                    </a:moveTo>
                    <a:lnTo>
                      <a:pt x="156" y="587"/>
                    </a:lnTo>
                    <a:lnTo>
                      <a:pt x="156" y="595"/>
                    </a:lnTo>
                    <a:lnTo>
                      <a:pt x="139" y="595"/>
                    </a:lnTo>
                    <a:lnTo>
                      <a:pt x="151" y="583"/>
                    </a:lnTo>
                    <a:close/>
                    <a:moveTo>
                      <a:pt x="156" y="595"/>
                    </a:moveTo>
                    <a:lnTo>
                      <a:pt x="157" y="616"/>
                    </a:lnTo>
                    <a:lnTo>
                      <a:pt x="156" y="638"/>
                    </a:lnTo>
                    <a:lnTo>
                      <a:pt x="155" y="659"/>
                    </a:lnTo>
                    <a:lnTo>
                      <a:pt x="153" y="681"/>
                    </a:lnTo>
                    <a:lnTo>
                      <a:pt x="150" y="702"/>
                    </a:lnTo>
                    <a:lnTo>
                      <a:pt x="146" y="724"/>
                    </a:lnTo>
                    <a:lnTo>
                      <a:pt x="140" y="744"/>
                    </a:lnTo>
                    <a:lnTo>
                      <a:pt x="133" y="763"/>
                    </a:lnTo>
                    <a:lnTo>
                      <a:pt x="101" y="751"/>
                    </a:lnTo>
                    <a:lnTo>
                      <a:pt x="107" y="733"/>
                    </a:lnTo>
                    <a:lnTo>
                      <a:pt x="112" y="715"/>
                    </a:lnTo>
                    <a:lnTo>
                      <a:pt x="117" y="696"/>
                    </a:lnTo>
                    <a:lnTo>
                      <a:pt x="119" y="676"/>
                    </a:lnTo>
                    <a:lnTo>
                      <a:pt x="121" y="656"/>
                    </a:lnTo>
                    <a:lnTo>
                      <a:pt x="122" y="636"/>
                    </a:lnTo>
                    <a:lnTo>
                      <a:pt x="123" y="616"/>
                    </a:lnTo>
                    <a:lnTo>
                      <a:pt x="122" y="596"/>
                    </a:lnTo>
                    <a:lnTo>
                      <a:pt x="156" y="595"/>
                    </a:lnTo>
                    <a:close/>
                    <a:moveTo>
                      <a:pt x="133" y="763"/>
                    </a:moveTo>
                    <a:lnTo>
                      <a:pt x="126" y="780"/>
                    </a:lnTo>
                    <a:lnTo>
                      <a:pt x="118" y="796"/>
                    </a:lnTo>
                    <a:lnTo>
                      <a:pt x="109" y="813"/>
                    </a:lnTo>
                    <a:lnTo>
                      <a:pt x="98" y="828"/>
                    </a:lnTo>
                    <a:lnTo>
                      <a:pt x="88" y="841"/>
                    </a:lnTo>
                    <a:lnTo>
                      <a:pt x="75" y="855"/>
                    </a:lnTo>
                    <a:lnTo>
                      <a:pt x="61" y="867"/>
                    </a:lnTo>
                    <a:lnTo>
                      <a:pt x="46" y="879"/>
                    </a:lnTo>
                    <a:lnTo>
                      <a:pt x="27" y="851"/>
                    </a:lnTo>
                    <a:lnTo>
                      <a:pt x="39" y="841"/>
                    </a:lnTo>
                    <a:lnTo>
                      <a:pt x="51" y="831"/>
                    </a:lnTo>
                    <a:lnTo>
                      <a:pt x="62" y="819"/>
                    </a:lnTo>
                    <a:lnTo>
                      <a:pt x="72" y="806"/>
                    </a:lnTo>
                    <a:lnTo>
                      <a:pt x="80" y="793"/>
                    </a:lnTo>
                    <a:lnTo>
                      <a:pt x="88" y="780"/>
                    </a:lnTo>
                    <a:lnTo>
                      <a:pt x="95" y="766"/>
                    </a:lnTo>
                    <a:lnTo>
                      <a:pt x="101" y="751"/>
                    </a:lnTo>
                    <a:lnTo>
                      <a:pt x="133" y="763"/>
                    </a:lnTo>
                    <a:close/>
                    <a:moveTo>
                      <a:pt x="23" y="876"/>
                    </a:moveTo>
                    <a:lnTo>
                      <a:pt x="12" y="862"/>
                    </a:lnTo>
                    <a:lnTo>
                      <a:pt x="27" y="851"/>
                    </a:lnTo>
                    <a:lnTo>
                      <a:pt x="36" y="865"/>
                    </a:lnTo>
                    <a:lnTo>
                      <a:pt x="23" y="876"/>
                    </a:lnTo>
                    <a:close/>
                    <a:moveTo>
                      <a:pt x="49" y="853"/>
                    </a:moveTo>
                    <a:lnTo>
                      <a:pt x="388" y="1251"/>
                    </a:lnTo>
                    <a:lnTo>
                      <a:pt x="361" y="1272"/>
                    </a:lnTo>
                    <a:lnTo>
                      <a:pt x="23" y="876"/>
                    </a:lnTo>
                    <a:lnTo>
                      <a:pt x="49" y="853"/>
                    </a:lnTo>
                    <a:close/>
                    <a:moveTo>
                      <a:pt x="380" y="1278"/>
                    </a:moveTo>
                    <a:lnTo>
                      <a:pt x="370" y="1282"/>
                    </a:lnTo>
                    <a:lnTo>
                      <a:pt x="361" y="1272"/>
                    </a:lnTo>
                    <a:lnTo>
                      <a:pt x="374" y="1262"/>
                    </a:lnTo>
                    <a:lnTo>
                      <a:pt x="380" y="1278"/>
                    </a:lnTo>
                    <a:close/>
                    <a:moveTo>
                      <a:pt x="368" y="1246"/>
                    </a:moveTo>
                    <a:lnTo>
                      <a:pt x="765" y="1084"/>
                    </a:lnTo>
                    <a:lnTo>
                      <a:pt x="778" y="1116"/>
                    </a:lnTo>
                    <a:lnTo>
                      <a:pt x="380" y="1278"/>
                    </a:lnTo>
                    <a:lnTo>
                      <a:pt x="368" y="1246"/>
                    </a:lnTo>
                    <a:close/>
                    <a:moveTo>
                      <a:pt x="765" y="1084"/>
                    </a:moveTo>
                    <a:lnTo>
                      <a:pt x="768" y="1084"/>
                    </a:lnTo>
                    <a:lnTo>
                      <a:pt x="770" y="1083"/>
                    </a:lnTo>
                    <a:lnTo>
                      <a:pt x="772" y="1100"/>
                    </a:lnTo>
                    <a:lnTo>
                      <a:pt x="765" y="1084"/>
                    </a:lnTo>
                    <a:close/>
                    <a:moveTo>
                      <a:pt x="770" y="1083"/>
                    </a:moveTo>
                    <a:lnTo>
                      <a:pt x="1240" y="1034"/>
                    </a:lnTo>
                    <a:lnTo>
                      <a:pt x="1244" y="1068"/>
                    </a:lnTo>
                    <a:lnTo>
                      <a:pt x="773" y="1117"/>
                    </a:lnTo>
                    <a:lnTo>
                      <a:pt x="770" y="1083"/>
                    </a:lnTo>
                    <a:close/>
                    <a:moveTo>
                      <a:pt x="1242" y="1033"/>
                    </a:moveTo>
                    <a:lnTo>
                      <a:pt x="1572" y="1033"/>
                    </a:lnTo>
                    <a:lnTo>
                      <a:pt x="1244" y="1068"/>
                    </a:lnTo>
                    <a:lnTo>
                      <a:pt x="1242" y="1050"/>
                    </a:lnTo>
                    <a:lnTo>
                      <a:pt x="1242" y="1033"/>
                    </a:lnTo>
                    <a:close/>
                    <a:moveTo>
                      <a:pt x="1242" y="1068"/>
                    </a:moveTo>
                    <a:lnTo>
                      <a:pt x="1237" y="1068"/>
                    </a:lnTo>
                    <a:lnTo>
                      <a:pt x="1234" y="1068"/>
                    </a:lnTo>
                    <a:lnTo>
                      <a:pt x="1231" y="1065"/>
                    </a:lnTo>
                    <a:lnTo>
                      <a:pt x="1229" y="1064"/>
                    </a:lnTo>
                    <a:lnTo>
                      <a:pt x="1227" y="1061"/>
                    </a:lnTo>
                    <a:lnTo>
                      <a:pt x="1225" y="1059"/>
                    </a:lnTo>
                    <a:lnTo>
                      <a:pt x="1224" y="1055"/>
                    </a:lnTo>
                    <a:lnTo>
                      <a:pt x="1224" y="1050"/>
                    </a:lnTo>
                    <a:lnTo>
                      <a:pt x="1259" y="1050"/>
                    </a:lnTo>
                    <a:lnTo>
                      <a:pt x="1259" y="1053"/>
                    </a:lnTo>
                    <a:lnTo>
                      <a:pt x="1258" y="1054"/>
                    </a:lnTo>
                    <a:lnTo>
                      <a:pt x="1257" y="1054"/>
                    </a:lnTo>
                    <a:lnTo>
                      <a:pt x="1254" y="1054"/>
                    </a:lnTo>
                    <a:lnTo>
                      <a:pt x="1250" y="1050"/>
                    </a:lnTo>
                    <a:lnTo>
                      <a:pt x="1246" y="1047"/>
                    </a:lnTo>
                    <a:lnTo>
                      <a:pt x="1243" y="1042"/>
                    </a:lnTo>
                    <a:lnTo>
                      <a:pt x="1239" y="1039"/>
                    </a:lnTo>
                    <a:lnTo>
                      <a:pt x="1239" y="1037"/>
                    </a:lnTo>
                    <a:lnTo>
                      <a:pt x="1239" y="1035"/>
                    </a:lnTo>
                    <a:lnTo>
                      <a:pt x="1240" y="1034"/>
                    </a:lnTo>
                    <a:lnTo>
                      <a:pt x="1242" y="1033"/>
                    </a:lnTo>
                    <a:lnTo>
                      <a:pt x="1242" y="1068"/>
                    </a:lnTo>
                    <a:close/>
                    <a:moveTo>
                      <a:pt x="1224" y="1050"/>
                    </a:moveTo>
                    <a:lnTo>
                      <a:pt x="1224" y="1048"/>
                    </a:lnTo>
                    <a:lnTo>
                      <a:pt x="1225" y="1046"/>
                    </a:lnTo>
                    <a:lnTo>
                      <a:pt x="1228" y="1044"/>
                    </a:lnTo>
                    <a:lnTo>
                      <a:pt x="1230" y="1041"/>
                    </a:lnTo>
                    <a:lnTo>
                      <a:pt x="1236" y="1035"/>
                    </a:lnTo>
                    <a:lnTo>
                      <a:pt x="1246" y="1030"/>
                    </a:lnTo>
                    <a:lnTo>
                      <a:pt x="1268" y="1017"/>
                    </a:lnTo>
                    <a:lnTo>
                      <a:pt x="1296" y="1003"/>
                    </a:lnTo>
                    <a:lnTo>
                      <a:pt x="1312" y="1033"/>
                    </a:lnTo>
                    <a:lnTo>
                      <a:pt x="1302" y="1039"/>
                    </a:lnTo>
                    <a:lnTo>
                      <a:pt x="1291" y="1041"/>
                    </a:lnTo>
                    <a:lnTo>
                      <a:pt x="1282" y="1043"/>
                    </a:lnTo>
                    <a:lnTo>
                      <a:pt x="1274" y="1044"/>
                    </a:lnTo>
                    <a:lnTo>
                      <a:pt x="1267" y="1045"/>
                    </a:lnTo>
                    <a:lnTo>
                      <a:pt x="1263" y="1046"/>
                    </a:lnTo>
                    <a:lnTo>
                      <a:pt x="1261" y="1047"/>
                    </a:lnTo>
                    <a:lnTo>
                      <a:pt x="1260" y="1048"/>
                    </a:lnTo>
                    <a:lnTo>
                      <a:pt x="1259" y="1049"/>
                    </a:lnTo>
                    <a:lnTo>
                      <a:pt x="1259" y="1050"/>
                    </a:lnTo>
                    <a:lnTo>
                      <a:pt x="1224" y="1050"/>
                    </a:lnTo>
                    <a:close/>
                    <a:moveTo>
                      <a:pt x="1296" y="1003"/>
                    </a:moveTo>
                    <a:lnTo>
                      <a:pt x="1339" y="983"/>
                    </a:lnTo>
                    <a:lnTo>
                      <a:pt x="1380" y="965"/>
                    </a:lnTo>
                    <a:lnTo>
                      <a:pt x="1411" y="951"/>
                    </a:lnTo>
                    <a:lnTo>
                      <a:pt x="1424" y="944"/>
                    </a:lnTo>
                    <a:lnTo>
                      <a:pt x="1457" y="944"/>
                    </a:lnTo>
                    <a:lnTo>
                      <a:pt x="1457" y="948"/>
                    </a:lnTo>
                    <a:lnTo>
                      <a:pt x="1454" y="952"/>
                    </a:lnTo>
                    <a:lnTo>
                      <a:pt x="1450" y="956"/>
                    </a:lnTo>
                    <a:lnTo>
                      <a:pt x="1443" y="962"/>
                    </a:lnTo>
                    <a:lnTo>
                      <a:pt x="1428" y="972"/>
                    </a:lnTo>
                    <a:lnTo>
                      <a:pt x="1408" y="984"/>
                    </a:lnTo>
                    <a:lnTo>
                      <a:pt x="1361" y="1010"/>
                    </a:lnTo>
                    <a:lnTo>
                      <a:pt x="1312" y="1033"/>
                    </a:lnTo>
                    <a:lnTo>
                      <a:pt x="1296" y="1003"/>
                    </a:lnTo>
                    <a:close/>
                    <a:moveTo>
                      <a:pt x="1424" y="944"/>
                    </a:moveTo>
                    <a:lnTo>
                      <a:pt x="1424" y="942"/>
                    </a:lnTo>
                    <a:lnTo>
                      <a:pt x="1424" y="942"/>
                    </a:lnTo>
                    <a:lnTo>
                      <a:pt x="1426" y="942"/>
                    </a:lnTo>
                    <a:lnTo>
                      <a:pt x="1427" y="942"/>
                    </a:lnTo>
                    <a:lnTo>
                      <a:pt x="1430" y="944"/>
                    </a:lnTo>
                    <a:lnTo>
                      <a:pt x="1435" y="949"/>
                    </a:lnTo>
                    <a:lnTo>
                      <a:pt x="1438" y="953"/>
                    </a:lnTo>
                    <a:lnTo>
                      <a:pt x="1440" y="956"/>
                    </a:lnTo>
                    <a:lnTo>
                      <a:pt x="1440" y="958"/>
                    </a:lnTo>
                    <a:lnTo>
                      <a:pt x="1440" y="959"/>
                    </a:lnTo>
                    <a:lnTo>
                      <a:pt x="1439" y="960"/>
                    </a:lnTo>
                    <a:lnTo>
                      <a:pt x="1438" y="960"/>
                    </a:lnTo>
                    <a:lnTo>
                      <a:pt x="1438" y="926"/>
                    </a:lnTo>
                    <a:lnTo>
                      <a:pt x="1442" y="926"/>
                    </a:lnTo>
                    <a:lnTo>
                      <a:pt x="1446" y="927"/>
                    </a:lnTo>
                    <a:lnTo>
                      <a:pt x="1450" y="928"/>
                    </a:lnTo>
                    <a:lnTo>
                      <a:pt x="1453" y="930"/>
                    </a:lnTo>
                    <a:lnTo>
                      <a:pt x="1455" y="934"/>
                    </a:lnTo>
                    <a:lnTo>
                      <a:pt x="1456" y="937"/>
                    </a:lnTo>
                    <a:lnTo>
                      <a:pt x="1457" y="940"/>
                    </a:lnTo>
                    <a:lnTo>
                      <a:pt x="1457" y="944"/>
                    </a:lnTo>
                    <a:lnTo>
                      <a:pt x="1424" y="944"/>
                    </a:lnTo>
                    <a:close/>
                    <a:moveTo>
                      <a:pt x="1438" y="960"/>
                    </a:moveTo>
                    <a:lnTo>
                      <a:pt x="1411" y="960"/>
                    </a:lnTo>
                    <a:lnTo>
                      <a:pt x="1423" y="936"/>
                    </a:lnTo>
                    <a:lnTo>
                      <a:pt x="1438" y="943"/>
                    </a:lnTo>
                    <a:lnTo>
                      <a:pt x="1438" y="960"/>
                    </a:lnTo>
                    <a:close/>
                    <a:moveTo>
                      <a:pt x="1423" y="936"/>
                    </a:moveTo>
                    <a:lnTo>
                      <a:pt x="1428" y="923"/>
                    </a:lnTo>
                    <a:lnTo>
                      <a:pt x="1435" y="910"/>
                    </a:lnTo>
                    <a:lnTo>
                      <a:pt x="1440" y="898"/>
                    </a:lnTo>
                    <a:lnTo>
                      <a:pt x="1445" y="888"/>
                    </a:lnTo>
                    <a:lnTo>
                      <a:pt x="1476" y="904"/>
                    </a:lnTo>
                    <a:lnTo>
                      <a:pt x="1471" y="914"/>
                    </a:lnTo>
                    <a:lnTo>
                      <a:pt x="1465" y="925"/>
                    </a:lnTo>
                    <a:lnTo>
                      <a:pt x="1459" y="938"/>
                    </a:lnTo>
                    <a:lnTo>
                      <a:pt x="1454" y="950"/>
                    </a:lnTo>
                    <a:lnTo>
                      <a:pt x="1423" y="936"/>
                    </a:lnTo>
                    <a:close/>
                    <a:moveTo>
                      <a:pt x="1476" y="904"/>
                    </a:moveTo>
                    <a:lnTo>
                      <a:pt x="1444" y="967"/>
                    </a:lnTo>
                    <a:lnTo>
                      <a:pt x="1476" y="904"/>
                    </a:lnTo>
                    <a:lnTo>
                      <a:pt x="1460" y="896"/>
                    </a:lnTo>
                    <a:lnTo>
                      <a:pt x="1476" y="904"/>
                    </a:lnTo>
                    <a:close/>
                    <a:moveTo>
                      <a:pt x="1445" y="889"/>
                    </a:moveTo>
                    <a:lnTo>
                      <a:pt x="1456" y="865"/>
                    </a:lnTo>
                    <a:lnTo>
                      <a:pt x="1466" y="845"/>
                    </a:lnTo>
                    <a:lnTo>
                      <a:pt x="1469" y="834"/>
                    </a:lnTo>
                    <a:lnTo>
                      <a:pt x="1472" y="824"/>
                    </a:lnTo>
                    <a:lnTo>
                      <a:pt x="1475" y="814"/>
                    </a:lnTo>
                    <a:lnTo>
                      <a:pt x="1477" y="802"/>
                    </a:lnTo>
                    <a:lnTo>
                      <a:pt x="1480" y="790"/>
                    </a:lnTo>
                    <a:lnTo>
                      <a:pt x="1481" y="777"/>
                    </a:lnTo>
                    <a:lnTo>
                      <a:pt x="1482" y="764"/>
                    </a:lnTo>
                    <a:lnTo>
                      <a:pt x="1482" y="748"/>
                    </a:lnTo>
                    <a:lnTo>
                      <a:pt x="1480" y="714"/>
                    </a:lnTo>
                    <a:lnTo>
                      <a:pt x="1475" y="671"/>
                    </a:lnTo>
                    <a:lnTo>
                      <a:pt x="1509" y="667"/>
                    </a:lnTo>
                    <a:lnTo>
                      <a:pt x="1514" y="713"/>
                    </a:lnTo>
                    <a:lnTo>
                      <a:pt x="1516" y="750"/>
                    </a:lnTo>
                    <a:lnTo>
                      <a:pt x="1516" y="767"/>
                    </a:lnTo>
                    <a:lnTo>
                      <a:pt x="1515" y="782"/>
                    </a:lnTo>
                    <a:lnTo>
                      <a:pt x="1514" y="796"/>
                    </a:lnTo>
                    <a:lnTo>
                      <a:pt x="1512" y="809"/>
                    </a:lnTo>
                    <a:lnTo>
                      <a:pt x="1510" y="821"/>
                    </a:lnTo>
                    <a:lnTo>
                      <a:pt x="1506" y="833"/>
                    </a:lnTo>
                    <a:lnTo>
                      <a:pt x="1502" y="845"/>
                    </a:lnTo>
                    <a:lnTo>
                      <a:pt x="1498" y="855"/>
                    </a:lnTo>
                    <a:lnTo>
                      <a:pt x="1488" y="878"/>
                    </a:lnTo>
                    <a:lnTo>
                      <a:pt x="1476" y="904"/>
                    </a:lnTo>
                    <a:lnTo>
                      <a:pt x="1445" y="889"/>
                    </a:lnTo>
                    <a:close/>
                    <a:moveTo>
                      <a:pt x="1475" y="671"/>
                    </a:moveTo>
                    <a:lnTo>
                      <a:pt x="1474" y="665"/>
                    </a:lnTo>
                    <a:lnTo>
                      <a:pt x="1477" y="660"/>
                    </a:lnTo>
                    <a:lnTo>
                      <a:pt x="1491" y="669"/>
                    </a:lnTo>
                    <a:lnTo>
                      <a:pt x="1475" y="6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2" name="Freeform 198"/>
              <p:cNvSpPr>
                <a:spLocks/>
              </p:cNvSpPr>
              <p:nvPr/>
            </p:nvSpPr>
            <p:spPr bwMode="auto">
              <a:xfrm>
                <a:off x="5286391" y="3169720"/>
                <a:ext cx="560388" cy="260350"/>
              </a:xfrm>
              <a:custGeom>
                <a:avLst/>
                <a:gdLst>
                  <a:gd name="T0" fmla="*/ 1844 w 2818"/>
                  <a:gd name="T1" fmla="*/ 560 h 1312"/>
                  <a:gd name="T2" fmla="*/ 1787 w 2818"/>
                  <a:gd name="T3" fmla="*/ 539 h 1312"/>
                  <a:gd name="T4" fmla="*/ 1716 w 2818"/>
                  <a:gd name="T5" fmla="*/ 485 h 1312"/>
                  <a:gd name="T6" fmla="*/ 1542 w 2818"/>
                  <a:gd name="T7" fmla="*/ 433 h 1312"/>
                  <a:gd name="T8" fmla="*/ 1533 w 2818"/>
                  <a:gd name="T9" fmla="*/ 391 h 1312"/>
                  <a:gd name="T10" fmla="*/ 1508 w 2818"/>
                  <a:gd name="T11" fmla="*/ 352 h 1312"/>
                  <a:gd name="T12" fmla="*/ 1384 w 2818"/>
                  <a:gd name="T13" fmla="*/ 289 h 1312"/>
                  <a:gd name="T14" fmla="*/ 1294 w 2818"/>
                  <a:gd name="T15" fmla="*/ 286 h 1312"/>
                  <a:gd name="T16" fmla="*/ 1275 w 2818"/>
                  <a:gd name="T17" fmla="*/ 321 h 1312"/>
                  <a:gd name="T18" fmla="*/ 1207 w 2818"/>
                  <a:gd name="T19" fmla="*/ 371 h 1312"/>
                  <a:gd name="T20" fmla="*/ 1194 w 2818"/>
                  <a:gd name="T21" fmla="*/ 333 h 1312"/>
                  <a:gd name="T22" fmla="*/ 1194 w 2818"/>
                  <a:gd name="T23" fmla="*/ 276 h 1312"/>
                  <a:gd name="T24" fmla="*/ 1091 w 2818"/>
                  <a:gd name="T25" fmla="*/ 198 h 1312"/>
                  <a:gd name="T26" fmla="*/ 1004 w 2818"/>
                  <a:gd name="T27" fmla="*/ 210 h 1312"/>
                  <a:gd name="T28" fmla="*/ 921 w 2818"/>
                  <a:gd name="T29" fmla="*/ 194 h 1312"/>
                  <a:gd name="T30" fmla="*/ 827 w 2818"/>
                  <a:gd name="T31" fmla="*/ 153 h 1312"/>
                  <a:gd name="T32" fmla="*/ 772 w 2818"/>
                  <a:gd name="T33" fmla="*/ 91 h 1312"/>
                  <a:gd name="T34" fmla="*/ 729 w 2818"/>
                  <a:gd name="T35" fmla="*/ 6 h 1312"/>
                  <a:gd name="T36" fmla="*/ 726 w 2818"/>
                  <a:gd name="T37" fmla="*/ 2 h 1312"/>
                  <a:gd name="T38" fmla="*/ 529 w 2818"/>
                  <a:gd name="T39" fmla="*/ 116 h 1312"/>
                  <a:gd name="T40" fmla="*/ 438 w 2818"/>
                  <a:gd name="T41" fmla="*/ 223 h 1312"/>
                  <a:gd name="T42" fmla="*/ 316 w 2818"/>
                  <a:gd name="T43" fmla="*/ 298 h 1312"/>
                  <a:gd name="T44" fmla="*/ 150 w 2818"/>
                  <a:gd name="T45" fmla="*/ 360 h 1312"/>
                  <a:gd name="T46" fmla="*/ 17 w 2818"/>
                  <a:gd name="T47" fmla="*/ 409 h 1312"/>
                  <a:gd name="T48" fmla="*/ 275 w 2818"/>
                  <a:gd name="T49" fmla="*/ 661 h 1312"/>
                  <a:gd name="T50" fmla="*/ 402 w 2818"/>
                  <a:gd name="T51" fmla="*/ 835 h 1312"/>
                  <a:gd name="T52" fmla="*/ 474 w 2818"/>
                  <a:gd name="T53" fmla="*/ 905 h 1312"/>
                  <a:gd name="T54" fmla="*/ 551 w 2818"/>
                  <a:gd name="T55" fmla="*/ 948 h 1312"/>
                  <a:gd name="T56" fmla="*/ 707 w 2818"/>
                  <a:gd name="T57" fmla="*/ 1037 h 1312"/>
                  <a:gd name="T58" fmla="*/ 757 w 2818"/>
                  <a:gd name="T59" fmla="*/ 1013 h 1312"/>
                  <a:gd name="T60" fmla="*/ 834 w 2818"/>
                  <a:gd name="T61" fmla="*/ 928 h 1312"/>
                  <a:gd name="T62" fmla="*/ 876 w 2818"/>
                  <a:gd name="T63" fmla="*/ 899 h 1312"/>
                  <a:gd name="T64" fmla="*/ 935 w 2818"/>
                  <a:gd name="T65" fmla="*/ 890 h 1312"/>
                  <a:gd name="T66" fmla="*/ 1019 w 2818"/>
                  <a:gd name="T67" fmla="*/ 908 h 1312"/>
                  <a:gd name="T68" fmla="*/ 1182 w 2818"/>
                  <a:gd name="T69" fmla="*/ 948 h 1312"/>
                  <a:gd name="T70" fmla="*/ 1327 w 2818"/>
                  <a:gd name="T71" fmla="*/ 997 h 1312"/>
                  <a:gd name="T72" fmla="*/ 1413 w 2818"/>
                  <a:gd name="T73" fmla="*/ 1058 h 1312"/>
                  <a:gd name="T74" fmla="*/ 1476 w 2818"/>
                  <a:gd name="T75" fmla="*/ 1101 h 1312"/>
                  <a:gd name="T76" fmla="*/ 1426 w 2818"/>
                  <a:gd name="T77" fmla="*/ 1222 h 1312"/>
                  <a:gd name="T78" fmla="*/ 1480 w 2818"/>
                  <a:gd name="T79" fmla="*/ 1265 h 1312"/>
                  <a:gd name="T80" fmla="*/ 1541 w 2818"/>
                  <a:gd name="T81" fmla="*/ 1294 h 1312"/>
                  <a:gd name="T82" fmla="*/ 1605 w 2818"/>
                  <a:gd name="T83" fmla="*/ 1309 h 1312"/>
                  <a:gd name="T84" fmla="*/ 1671 w 2818"/>
                  <a:gd name="T85" fmla="*/ 1310 h 1312"/>
                  <a:gd name="T86" fmla="*/ 1738 w 2818"/>
                  <a:gd name="T87" fmla="*/ 1297 h 1312"/>
                  <a:gd name="T88" fmla="*/ 1802 w 2818"/>
                  <a:gd name="T89" fmla="*/ 1270 h 1312"/>
                  <a:gd name="T90" fmla="*/ 1845 w 2818"/>
                  <a:gd name="T91" fmla="*/ 1209 h 1312"/>
                  <a:gd name="T92" fmla="*/ 1913 w 2818"/>
                  <a:gd name="T93" fmla="*/ 1162 h 1312"/>
                  <a:gd name="T94" fmla="*/ 2033 w 2818"/>
                  <a:gd name="T95" fmla="*/ 1134 h 1312"/>
                  <a:gd name="T96" fmla="*/ 2162 w 2818"/>
                  <a:gd name="T97" fmla="*/ 1108 h 1312"/>
                  <a:gd name="T98" fmla="*/ 2255 w 2818"/>
                  <a:gd name="T99" fmla="*/ 1066 h 1312"/>
                  <a:gd name="T100" fmla="*/ 2310 w 2818"/>
                  <a:gd name="T101" fmla="*/ 988 h 1312"/>
                  <a:gd name="T102" fmla="*/ 2388 w 2818"/>
                  <a:gd name="T103" fmla="*/ 917 h 1312"/>
                  <a:gd name="T104" fmla="*/ 2490 w 2818"/>
                  <a:gd name="T105" fmla="*/ 902 h 1312"/>
                  <a:gd name="T106" fmla="*/ 2594 w 2818"/>
                  <a:gd name="T107" fmla="*/ 926 h 1312"/>
                  <a:gd name="T108" fmla="*/ 2533 w 2818"/>
                  <a:gd name="T109" fmla="*/ 585 h 1312"/>
                  <a:gd name="T110" fmla="*/ 2562 w 2818"/>
                  <a:gd name="T111" fmla="*/ 545 h 1312"/>
                  <a:gd name="T112" fmla="*/ 2557 w 2818"/>
                  <a:gd name="T113" fmla="*/ 521 h 1312"/>
                  <a:gd name="T114" fmla="*/ 2527 w 2818"/>
                  <a:gd name="T115" fmla="*/ 509 h 1312"/>
                  <a:gd name="T116" fmla="*/ 2452 w 2818"/>
                  <a:gd name="T117" fmla="*/ 512 h 1312"/>
                  <a:gd name="T118" fmla="*/ 2409 w 2818"/>
                  <a:gd name="T119" fmla="*/ 528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18" h="1312">
                    <a:moveTo>
                      <a:pt x="2024" y="536"/>
                    </a:moveTo>
                    <a:lnTo>
                      <a:pt x="1877" y="560"/>
                    </a:lnTo>
                    <a:lnTo>
                      <a:pt x="1865" y="561"/>
                    </a:lnTo>
                    <a:lnTo>
                      <a:pt x="1855" y="561"/>
                    </a:lnTo>
                    <a:lnTo>
                      <a:pt x="1844" y="560"/>
                    </a:lnTo>
                    <a:lnTo>
                      <a:pt x="1832" y="558"/>
                    </a:lnTo>
                    <a:lnTo>
                      <a:pt x="1821" y="555"/>
                    </a:lnTo>
                    <a:lnTo>
                      <a:pt x="1810" y="551"/>
                    </a:lnTo>
                    <a:lnTo>
                      <a:pt x="1799" y="545"/>
                    </a:lnTo>
                    <a:lnTo>
                      <a:pt x="1787" y="539"/>
                    </a:lnTo>
                    <a:lnTo>
                      <a:pt x="1775" y="531"/>
                    </a:lnTo>
                    <a:lnTo>
                      <a:pt x="1765" y="524"/>
                    </a:lnTo>
                    <a:lnTo>
                      <a:pt x="1753" y="515"/>
                    </a:lnTo>
                    <a:lnTo>
                      <a:pt x="1740" y="506"/>
                    </a:lnTo>
                    <a:lnTo>
                      <a:pt x="1716" y="485"/>
                    </a:lnTo>
                    <a:lnTo>
                      <a:pt x="1691" y="462"/>
                    </a:lnTo>
                    <a:lnTo>
                      <a:pt x="1548" y="438"/>
                    </a:lnTo>
                    <a:lnTo>
                      <a:pt x="1545" y="437"/>
                    </a:lnTo>
                    <a:lnTo>
                      <a:pt x="1543" y="435"/>
                    </a:lnTo>
                    <a:lnTo>
                      <a:pt x="1542" y="433"/>
                    </a:lnTo>
                    <a:lnTo>
                      <a:pt x="1541" y="429"/>
                    </a:lnTo>
                    <a:lnTo>
                      <a:pt x="1538" y="419"/>
                    </a:lnTo>
                    <a:lnTo>
                      <a:pt x="1537" y="406"/>
                    </a:lnTo>
                    <a:lnTo>
                      <a:pt x="1535" y="399"/>
                    </a:lnTo>
                    <a:lnTo>
                      <a:pt x="1533" y="391"/>
                    </a:lnTo>
                    <a:lnTo>
                      <a:pt x="1531" y="384"/>
                    </a:lnTo>
                    <a:lnTo>
                      <a:pt x="1528" y="376"/>
                    </a:lnTo>
                    <a:lnTo>
                      <a:pt x="1522" y="367"/>
                    </a:lnTo>
                    <a:lnTo>
                      <a:pt x="1516" y="360"/>
                    </a:lnTo>
                    <a:lnTo>
                      <a:pt x="1508" y="352"/>
                    </a:lnTo>
                    <a:lnTo>
                      <a:pt x="1500" y="345"/>
                    </a:lnTo>
                    <a:lnTo>
                      <a:pt x="1456" y="305"/>
                    </a:lnTo>
                    <a:lnTo>
                      <a:pt x="1426" y="297"/>
                    </a:lnTo>
                    <a:lnTo>
                      <a:pt x="1402" y="291"/>
                    </a:lnTo>
                    <a:lnTo>
                      <a:pt x="1384" y="289"/>
                    </a:lnTo>
                    <a:lnTo>
                      <a:pt x="1367" y="288"/>
                    </a:lnTo>
                    <a:lnTo>
                      <a:pt x="1352" y="289"/>
                    </a:lnTo>
                    <a:lnTo>
                      <a:pt x="1336" y="289"/>
                    </a:lnTo>
                    <a:lnTo>
                      <a:pt x="1316" y="288"/>
                    </a:lnTo>
                    <a:lnTo>
                      <a:pt x="1294" y="286"/>
                    </a:lnTo>
                    <a:lnTo>
                      <a:pt x="1293" y="290"/>
                    </a:lnTo>
                    <a:lnTo>
                      <a:pt x="1291" y="296"/>
                    </a:lnTo>
                    <a:lnTo>
                      <a:pt x="1289" y="302"/>
                    </a:lnTo>
                    <a:lnTo>
                      <a:pt x="1284" y="308"/>
                    </a:lnTo>
                    <a:lnTo>
                      <a:pt x="1275" y="321"/>
                    </a:lnTo>
                    <a:lnTo>
                      <a:pt x="1263" y="334"/>
                    </a:lnTo>
                    <a:lnTo>
                      <a:pt x="1238" y="360"/>
                    </a:lnTo>
                    <a:lnTo>
                      <a:pt x="1220" y="379"/>
                    </a:lnTo>
                    <a:lnTo>
                      <a:pt x="1212" y="376"/>
                    </a:lnTo>
                    <a:lnTo>
                      <a:pt x="1207" y="371"/>
                    </a:lnTo>
                    <a:lnTo>
                      <a:pt x="1203" y="365"/>
                    </a:lnTo>
                    <a:lnTo>
                      <a:pt x="1200" y="358"/>
                    </a:lnTo>
                    <a:lnTo>
                      <a:pt x="1196" y="350"/>
                    </a:lnTo>
                    <a:lnTo>
                      <a:pt x="1195" y="342"/>
                    </a:lnTo>
                    <a:lnTo>
                      <a:pt x="1194" y="333"/>
                    </a:lnTo>
                    <a:lnTo>
                      <a:pt x="1194" y="325"/>
                    </a:lnTo>
                    <a:lnTo>
                      <a:pt x="1195" y="306"/>
                    </a:lnTo>
                    <a:lnTo>
                      <a:pt x="1195" y="290"/>
                    </a:lnTo>
                    <a:lnTo>
                      <a:pt x="1195" y="283"/>
                    </a:lnTo>
                    <a:lnTo>
                      <a:pt x="1194" y="276"/>
                    </a:lnTo>
                    <a:lnTo>
                      <a:pt x="1193" y="271"/>
                    </a:lnTo>
                    <a:lnTo>
                      <a:pt x="1191" y="267"/>
                    </a:lnTo>
                    <a:lnTo>
                      <a:pt x="1127" y="183"/>
                    </a:lnTo>
                    <a:lnTo>
                      <a:pt x="1108" y="192"/>
                    </a:lnTo>
                    <a:lnTo>
                      <a:pt x="1091" y="198"/>
                    </a:lnTo>
                    <a:lnTo>
                      <a:pt x="1073" y="203"/>
                    </a:lnTo>
                    <a:lnTo>
                      <a:pt x="1056" y="207"/>
                    </a:lnTo>
                    <a:lnTo>
                      <a:pt x="1039" y="209"/>
                    </a:lnTo>
                    <a:lnTo>
                      <a:pt x="1022" y="210"/>
                    </a:lnTo>
                    <a:lnTo>
                      <a:pt x="1004" y="210"/>
                    </a:lnTo>
                    <a:lnTo>
                      <a:pt x="988" y="209"/>
                    </a:lnTo>
                    <a:lnTo>
                      <a:pt x="971" y="207"/>
                    </a:lnTo>
                    <a:lnTo>
                      <a:pt x="955" y="203"/>
                    </a:lnTo>
                    <a:lnTo>
                      <a:pt x="938" y="199"/>
                    </a:lnTo>
                    <a:lnTo>
                      <a:pt x="921" y="194"/>
                    </a:lnTo>
                    <a:lnTo>
                      <a:pt x="888" y="182"/>
                    </a:lnTo>
                    <a:lnTo>
                      <a:pt x="852" y="168"/>
                    </a:lnTo>
                    <a:lnTo>
                      <a:pt x="844" y="164"/>
                    </a:lnTo>
                    <a:lnTo>
                      <a:pt x="836" y="159"/>
                    </a:lnTo>
                    <a:lnTo>
                      <a:pt x="827" y="153"/>
                    </a:lnTo>
                    <a:lnTo>
                      <a:pt x="820" y="148"/>
                    </a:lnTo>
                    <a:lnTo>
                      <a:pt x="806" y="135"/>
                    </a:lnTo>
                    <a:lnTo>
                      <a:pt x="793" y="121"/>
                    </a:lnTo>
                    <a:lnTo>
                      <a:pt x="781" y="106"/>
                    </a:lnTo>
                    <a:lnTo>
                      <a:pt x="772" y="91"/>
                    </a:lnTo>
                    <a:lnTo>
                      <a:pt x="762" y="76"/>
                    </a:lnTo>
                    <a:lnTo>
                      <a:pt x="755" y="61"/>
                    </a:lnTo>
                    <a:lnTo>
                      <a:pt x="741" y="34"/>
                    </a:lnTo>
                    <a:lnTo>
                      <a:pt x="732" y="14"/>
                    </a:lnTo>
                    <a:lnTo>
                      <a:pt x="729" y="6"/>
                    </a:lnTo>
                    <a:lnTo>
                      <a:pt x="727" y="2"/>
                    </a:lnTo>
                    <a:lnTo>
                      <a:pt x="726" y="1"/>
                    </a:lnTo>
                    <a:lnTo>
                      <a:pt x="726" y="0"/>
                    </a:lnTo>
                    <a:lnTo>
                      <a:pt x="726" y="1"/>
                    </a:lnTo>
                    <a:lnTo>
                      <a:pt x="726" y="2"/>
                    </a:lnTo>
                    <a:lnTo>
                      <a:pt x="726" y="75"/>
                    </a:lnTo>
                    <a:lnTo>
                      <a:pt x="588" y="21"/>
                    </a:lnTo>
                    <a:lnTo>
                      <a:pt x="570" y="49"/>
                    </a:lnTo>
                    <a:lnTo>
                      <a:pt x="551" y="81"/>
                    </a:lnTo>
                    <a:lnTo>
                      <a:pt x="529" y="116"/>
                    </a:lnTo>
                    <a:lnTo>
                      <a:pt x="504" y="152"/>
                    </a:lnTo>
                    <a:lnTo>
                      <a:pt x="490" y="170"/>
                    </a:lnTo>
                    <a:lnTo>
                      <a:pt x="475" y="188"/>
                    </a:lnTo>
                    <a:lnTo>
                      <a:pt x="458" y="206"/>
                    </a:lnTo>
                    <a:lnTo>
                      <a:pt x="438" y="223"/>
                    </a:lnTo>
                    <a:lnTo>
                      <a:pt x="418" y="240"/>
                    </a:lnTo>
                    <a:lnTo>
                      <a:pt x="395" y="256"/>
                    </a:lnTo>
                    <a:lnTo>
                      <a:pt x="371" y="272"/>
                    </a:lnTo>
                    <a:lnTo>
                      <a:pt x="343" y="286"/>
                    </a:lnTo>
                    <a:lnTo>
                      <a:pt x="316" y="298"/>
                    </a:lnTo>
                    <a:lnTo>
                      <a:pt x="290" y="310"/>
                    </a:lnTo>
                    <a:lnTo>
                      <a:pt x="265" y="319"/>
                    </a:lnTo>
                    <a:lnTo>
                      <a:pt x="240" y="329"/>
                    </a:lnTo>
                    <a:lnTo>
                      <a:pt x="193" y="345"/>
                    </a:lnTo>
                    <a:lnTo>
                      <a:pt x="150" y="360"/>
                    </a:lnTo>
                    <a:lnTo>
                      <a:pt x="109" y="373"/>
                    </a:lnTo>
                    <a:lnTo>
                      <a:pt x="70" y="387"/>
                    </a:lnTo>
                    <a:lnTo>
                      <a:pt x="52" y="393"/>
                    </a:lnTo>
                    <a:lnTo>
                      <a:pt x="34" y="402"/>
                    </a:lnTo>
                    <a:lnTo>
                      <a:pt x="17" y="409"/>
                    </a:lnTo>
                    <a:lnTo>
                      <a:pt x="0" y="418"/>
                    </a:lnTo>
                    <a:lnTo>
                      <a:pt x="181" y="507"/>
                    </a:lnTo>
                    <a:lnTo>
                      <a:pt x="214" y="561"/>
                    </a:lnTo>
                    <a:lnTo>
                      <a:pt x="253" y="627"/>
                    </a:lnTo>
                    <a:lnTo>
                      <a:pt x="275" y="661"/>
                    </a:lnTo>
                    <a:lnTo>
                      <a:pt x="298" y="698"/>
                    </a:lnTo>
                    <a:lnTo>
                      <a:pt x="322" y="733"/>
                    </a:lnTo>
                    <a:lnTo>
                      <a:pt x="347" y="768"/>
                    </a:lnTo>
                    <a:lnTo>
                      <a:pt x="374" y="803"/>
                    </a:lnTo>
                    <a:lnTo>
                      <a:pt x="402" y="835"/>
                    </a:lnTo>
                    <a:lnTo>
                      <a:pt x="416" y="851"/>
                    </a:lnTo>
                    <a:lnTo>
                      <a:pt x="430" y="865"/>
                    </a:lnTo>
                    <a:lnTo>
                      <a:pt x="445" y="879"/>
                    </a:lnTo>
                    <a:lnTo>
                      <a:pt x="459" y="892"/>
                    </a:lnTo>
                    <a:lnTo>
                      <a:pt x="474" y="905"/>
                    </a:lnTo>
                    <a:lnTo>
                      <a:pt x="489" y="915"/>
                    </a:lnTo>
                    <a:lnTo>
                      <a:pt x="505" y="926"/>
                    </a:lnTo>
                    <a:lnTo>
                      <a:pt x="520" y="935"/>
                    </a:lnTo>
                    <a:lnTo>
                      <a:pt x="536" y="942"/>
                    </a:lnTo>
                    <a:lnTo>
                      <a:pt x="551" y="948"/>
                    </a:lnTo>
                    <a:lnTo>
                      <a:pt x="567" y="954"/>
                    </a:lnTo>
                    <a:lnTo>
                      <a:pt x="583" y="957"/>
                    </a:lnTo>
                    <a:lnTo>
                      <a:pt x="637" y="1041"/>
                    </a:lnTo>
                    <a:lnTo>
                      <a:pt x="696" y="1041"/>
                    </a:lnTo>
                    <a:lnTo>
                      <a:pt x="707" y="1037"/>
                    </a:lnTo>
                    <a:lnTo>
                      <a:pt x="719" y="1034"/>
                    </a:lnTo>
                    <a:lnTo>
                      <a:pt x="729" y="1030"/>
                    </a:lnTo>
                    <a:lnTo>
                      <a:pt x="738" y="1025"/>
                    </a:lnTo>
                    <a:lnTo>
                      <a:pt x="748" y="1019"/>
                    </a:lnTo>
                    <a:lnTo>
                      <a:pt x="757" y="1013"/>
                    </a:lnTo>
                    <a:lnTo>
                      <a:pt x="764" y="1005"/>
                    </a:lnTo>
                    <a:lnTo>
                      <a:pt x="772" y="999"/>
                    </a:lnTo>
                    <a:lnTo>
                      <a:pt x="800" y="967"/>
                    </a:lnTo>
                    <a:lnTo>
                      <a:pt x="826" y="936"/>
                    </a:lnTo>
                    <a:lnTo>
                      <a:pt x="834" y="928"/>
                    </a:lnTo>
                    <a:lnTo>
                      <a:pt x="841" y="922"/>
                    </a:lnTo>
                    <a:lnTo>
                      <a:pt x="849" y="915"/>
                    </a:lnTo>
                    <a:lnTo>
                      <a:pt x="857" y="909"/>
                    </a:lnTo>
                    <a:lnTo>
                      <a:pt x="866" y="903"/>
                    </a:lnTo>
                    <a:lnTo>
                      <a:pt x="876" y="899"/>
                    </a:lnTo>
                    <a:lnTo>
                      <a:pt x="885" y="895"/>
                    </a:lnTo>
                    <a:lnTo>
                      <a:pt x="896" y="893"/>
                    </a:lnTo>
                    <a:lnTo>
                      <a:pt x="908" y="891"/>
                    </a:lnTo>
                    <a:lnTo>
                      <a:pt x="921" y="890"/>
                    </a:lnTo>
                    <a:lnTo>
                      <a:pt x="935" y="890"/>
                    </a:lnTo>
                    <a:lnTo>
                      <a:pt x="949" y="891"/>
                    </a:lnTo>
                    <a:lnTo>
                      <a:pt x="965" y="893"/>
                    </a:lnTo>
                    <a:lnTo>
                      <a:pt x="982" y="896"/>
                    </a:lnTo>
                    <a:lnTo>
                      <a:pt x="1000" y="901"/>
                    </a:lnTo>
                    <a:lnTo>
                      <a:pt x="1019" y="908"/>
                    </a:lnTo>
                    <a:lnTo>
                      <a:pt x="1049" y="917"/>
                    </a:lnTo>
                    <a:lnTo>
                      <a:pt x="1077" y="925"/>
                    </a:lnTo>
                    <a:lnTo>
                      <a:pt x="1105" y="931"/>
                    </a:lnTo>
                    <a:lnTo>
                      <a:pt x="1132" y="938"/>
                    </a:lnTo>
                    <a:lnTo>
                      <a:pt x="1182" y="948"/>
                    </a:lnTo>
                    <a:lnTo>
                      <a:pt x="1232" y="959"/>
                    </a:lnTo>
                    <a:lnTo>
                      <a:pt x="1255" y="967"/>
                    </a:lnTo>
                    <a:lnTo>
                      <a:pt x="1280" y="974"/>
                    </a:lnTo>
                    <a:lnTo>
                      <a:pt x="1304" y="985"/>
                    </a:lnTo>
                    <a:lnTo>
                      <a:pt x="1327" y="997"/>
                    </a:lnTo>
                    <a:lnTo>
                      <a:pt x="1352" y="1011"/>
                    </a:lnTo>
                    <a:lnTo>
                      <a:pt x="1375" y="1027"/>
                    </a:lnTo>
                    <a:lnTo>
                      <a:pt x="1388" y="1036"/>
                    </a:lnTo>
                    <a:lnTo>
                      <a:pt x="1400" y="1047"/>
                    </a:lnTo>
                    <a:lnTo>
                      <a:pt x="1413" y="1058"/>
                    </a:lnTo>
                    <a:lnTo>
                      <a:pt x="1426" y="1070"/>
                    </a:lnTo>
                    <a:lnTo>
                      <a:pt x="1479" y="1070"/>
                    </a:lnTo>
                    <a:lnTo>
                      <a:pt x="1479" y="1080"/>
                    </a:lnTo>
                    <a:lnTo>
                      <a:pt x="1478" y="1090"/>
                    </a:lnTo>
                    <a:lnTo>
                      <a:pt x="1476" y="1101"/>
                    </a:lnTo>
                    <a:lnTo>
                      <a:pt x="1474" y="1110"/>
                    </a:lnTo>
                    <a:lnTo>
                      <a:pt x="1467" y="1131"/>
                    </a:lnTo>
                    <a:lnTo>
                      <a:pt x="1458" y="1151"/>
                    </a:lnTo>
                    <a:lnTo>
                      <a:pt x="1441" y="1189"/>
                    </a:lnTo>
                    <a:lnTo>
                      <a:pt x="1426" y="1222"/>
                    </a:lnTo>
                    <a:lnTo>
                      <a:pt x="1437" y="1231"/>
                    </a:lnTo>
                    <a:lnTo>
                      <a:pt x="1447" y="1241"/>
                    </a:lnTo>
                    <a:lnTo>
                      <a:pt x="1458" y="1250"/>
                    </a:lnTo>
                    <a:lnTo>
                      <a:pt x="1469" y="1257"/>
                    </a:lnTo>
                    <a:lnTo>
                      <a:pt x="1480" y="1265"/>
                    </a:lnTo>
                    <a:lnTo>
                      <a:pt x="1491" y="1272"/>
                    </a:lnTo>
                    <a:lnTo>
                      <a:pt x="1503" y="1279"/>
                    </a:lnTo>
                    <a:lnTo>
                      <a:pt x="1516" y="1284"/>
                    </a:lnTo>
                    <a:lnTo>
                      <a:pt x="1528" y="1289"/>
                    </a:lnTo>
                    <a:lnTo>
                      <a:pt x="1541" y="1294"/>
                    </a:lnTo>
                    <a:lnTo>
                      <a:pt x="1552" y="1298"/>
                    </a:lnTo>
                    <a:lnTo>
                      <a:pt x="1565" y="1302"/>
                    </a:lnTo>
                    <a:lnTo>
                      <a:pt x="1578" y="1304"/>
                    </a:lnTo>
                    <a:lnTo>
                      <a:pt x="1591" y="1308"/>
                    </a:lnTo>
                    <a:lnTo>
                      <a:pt x="1605" y="1309"/>
                    </a:lnTo>
                    <a:lnTo>
                      <a:pt x="1618" y="1311"/>
                    </a:lnTo>
                    <a:lnTo>
                      <a:pt x="1631" y="1311"/>
                    </a:lnTo>
                    <a:lnTo>
                      <a:pt x="1645" y="1312"/>
                    </a:lnTo>
                    <a:lnTo>
                      <a:pt x="1657" y="1311"/>
                    </a:lnTo>
                    <a:lnTo>
                      <a:pt x="1671" y="1310"/>
                    </a:lnTo>
                    <a:lnTo>
                      <a:pt x="1684" y="1309"/>
                    </a:lnTo>
                    <a:lnTo>
                      <a:pt x="1698" y="1307"/>
                    </a:lnTo>
                    <a:lnTo>
                      <a:pt x="1711" y="1304"/>
                    </a:lnTo>
                    <a:lnTo>
                      <a:pt x="1724" y="1301"/>
                    </a:lnTo>
                    <a:lnTo>
                      <a:pt x="1738" y="1297"/>
                    </a:lnTo>
                    <a:lnTo>
                      <a:pt x="1751" y="1293"/>
                    </a:lnTo>
                    <a:lnTo>
                      <a:pt x="1764" y="1288"/>
                    </a:lnTo>
                    <a:lnTo>
                      <a:pt x="1778" y="1283"/>
                    </a:lnTo>
                    <a:lnTo>
                      <a:pt x="1790" y="1276"/>
                    </a:lnTo>
                    <a:lnTo>
                      <a:pt x="1802" y="1270"/>
                    </a:lnTo>
                    <a:lnTo>
                      <a:pt x="1815" y="1264"/>
                    </a:lnTo>
                    <a:lnTo>
                      <a:pt x="1828" y="1256"/>
                    </a:lnTo>
                    <a:lnTo>
                      <a:pt x="1831" y="1239"/>
                    </a:lnTo>
                    <a:lnTo>
                      <a:pt x="1838" y="1223"/>
                    </a:lnTo>
                    <a:lnTo>
                      <a:pt x="1845" y="1209"/>
                    </a:lnTo>
                    <a:lnTo>
                      <a:pt x="1856" y="1197"/>
                    </a:lnTo>
                    <a:lnTo>
                      <a:pt x="1868" y="1186"/>
                    </a:lnTo>
                    <a:lnTo>
                      <a:pt x="1880" y="1177"/>
                    </a:lnTo>
                    <a:lnTo>
                      <a:pt x="1897" y="1169"/>
                    </a:lnTo>
                    <a:lnTo>
                      <a:pt x="1913" y="1162"/>
                    </a:lnTo>
                    <a:lnTo>
                      <a:pt x="1931" y="1156"/>
                    </a:lnTo>
                    <a:lnTo>
                      <a:pt x="1949" y="1151"/>
                    </a:lnTo>
                    <a:lnTo>
                      <a:pt x="1969" y="1146"/>
                    </a:lnTo>
                    <a:lnTo>
                      <a:pt x="1990" y="1141"/>
                    </a:lnTo>
                    <a:lnTo>
                      <a:pt x="2033" y="1134"/>
                    </a:lnTo>
                    <a:lnTo>
                      <a:pt x="2077" y="1126"/>
                    </a:lnTo>
                    <a:lnTo>
                      <a:pt x="2098" y="1123"/>
                    </a:lnTo>
                    <a:lnTo>
                      <a:pt x="2121" y="1119"/>
                    </a:lnTo>
                    <a:lnTo>
                      <a:pt x="2142" y="1114"/>
                    </a:lnTo>
                    <a:lnTo>
                      <a:pt x="2162" y="1108"/>
                    </a:lnTo>
                    <a:lnTo>
                      <a:pt x="2183" y="1102"/>
                    </a:lnTo>
                    <a:lnTo>
                      <a:pt x="2202" y="1095"/>
                    </a:lnTo>
                    <a:lnTo>
                      <a:pt x="2221" y="1087"/>
                    </a:lnTo>
                    <a:lnTo>
                      <a:pt x="2239" y="1077"/>
                    </a:lnTo>
                    <a:lnTo>
                      <a:pt x="2255" y="1066"/>
                    </a:lnTo>
                    <a:lnTo>
                      <a:pt x="2270" y="1055"/>
                    </a:lnTo>
                    <a:lnTo>
                      <a:pt x="2283" y="1041"/>
                    </a:lnTo>
                    <a:lnTo>
                      <a:pt x="2293" y="1026"/>
                    </a:lnTo>
                    <a:lnTo>
                      <a:pt x="2303" y="1007"/>
                    </a:lnTo>
                    <a:lnTo>
                      <a:pt x="2310" y="988"/>
                    </a:lnTo>
                    <a:lnTo>
                      <a:pt x="2315" y="967"/>
                    </a:lnTo>
                    <a:lnTo>
                      <a:pt x="2318" y="942"/>
                    </a:lnTo>
                    <a:lnTo>
                      <a:pt x="2342" y="932"/>
                    </a:lnTo>
                    <a:lnTo>
                      <a:pt x="2365" y="925"/>
                    </a:lnTo>
                    <a:lnTo>
                      <a:pt x="2388" y="917"/>
                    </a:lnTo>
                    <a:lnTo>
                      <a:pt x="2409" y="912"/>
                    </a:lnTo>
                    <a:lnTo>
                      <a:pt x="2429" y="908"/>
                    </a:lnTo>
                    <a:lnTo>
                      <a:pt x="2450" y="905"/>
                    </a:lnTo>
                    <a:lnTo>
                      <a:pt x="2470" y="902"/>
                    </a:lnTo>
                    <a:lnTo>
                      <a:pt x="2490" y="902"/>
                    </a:lnTo>
                    <a:lnTo>
                      <a:pt x="2510" y="905"/>
                    </a:lnTo>
                    <a:lnTo>
                      <a:pt x="2530" y="907"/>
                    </a:lnTo>
                    <a:lnTo>
                      <a:pt x="2551" y="912"/>
                    </a:lnTo>
                    <a:lnTo>
                      <a:pt x="2572" y="918"/>
                    </a:lnTo>
                    <a:lnTo>
                      <a:pt x="2594" y="926"/>
                    </a:lnTo>
                    <a:lnTo>
                      <a:pt x="2617" y="937"/>
                    </a:lnTo>
                    <a:lnTo>
                      <a:pt x="2641" y="948"/>
                    </a:lnTo>
                    <a:lnTo>
                      <a:pt x="2665" y="962"/>
                    </a:lnTo>
                    <a:lnTo>
                      <a:pt x="2818" y="599"/>
                    </a:lnTo>
                    <a:lnTo>
                      <a:pt x="2533" y="585"/>
                    </a:lnTo>
                    <a:lnTo>
                      <a:pt x="2543" y="575"/>
                    </a:lnTo>
                    <a:lnTo>
                      <a:pt x="2550" y="567"/>
                    </a:lnTo>
                    <a:lnTo>
                      <a:pt x="2556" y="559"/>
                    </a:lnTo>
                    <a:lnTo>
                      <a:pt x="2560" y="552"/>
                    </a:lnTo>
                    <a:lnTo>
                      <a:pt x="2562" y="545"/>
                    </a:lnTo>
                    <a:lnTo>
                      <a:pt x="2564" y="539"/>
                    </a:lnTo>
                    <a:lnTo>
                      <a:pt x="2564" y="534"/>
                    </a:lnTo>
                    <a:lnTo>
                      <a:pt x="2562" y="529"/>
                    </a:lnTo>
                    <a:lnTo>
                      <a:pt x="2560" y="525"/>
                    </a:lnTo>
                    <a:lnTo>
                      <a:pt x="2557" y="521"/>
                    </a:lnTo>
                    <a:lnTo>
                      <a:pt x="2552" y="518"/>
                    </a:lnTo>
                    <a:lnTo>
                      <a:pt x="2547" y="514"/>
                    </a:lnTo>
                    <a:lnTo>
                      <a:pt x="2541" y="512"/>
                    </a:lnTo>
                    <a:lnTo>
                      <a:pt x="2535" y="511"/>
                    </a:lnTo>
                    <a:lnTo>
                      <a:pt x="2527" y="509"/>
                    </a:lnTo>
                    <a:lnTo>
                      <a:pt x="2520" y="508"/>
                    </a:lnTo>
                    <a:lnTo>
                      <a:pt x="2502" y="508"/>
                    </a:lnTo>
                    <a:lnTo>
                      <a:pt x="2485" y="508"/>
                    </a:lnTo>
                    <a:lnTo>
                      <a:pt x="2468" y="510"/>
                    </a:lnTo>
                    <a:lnTo>
                      <a:pt x="2452" y="512"/>
                    </a:lnTo>
                    <a:lnTo>
                      <a:pt x="2436" y="516"/>
                    </a:lnTo>
                    <a:lnTo>
                      <a:pt x="2423" y="521"/>
                    </a:lnTo>
                    <a:lnTo>
                      <a:pt x="2418" y="523"/>
                    </a:lnTo>
                    <a:lnTo>
                      <a:pt x="2412" y="525"/>
                    </a:lnTo>
                    <a:lnTo>
                      <a:pt x="2409" y="528"/>
                    </a:lnTo>
                    <a:lnTo>
                      <a:pt x="2406" y="530"/>
                    </a:lnTo>
                    <a:lnTo>
                      <a:pt x="2259" y="541"/>
                    </a:lnTo>
                    <a:lnTo>
                      <a:pt x="2166" y="624"/>
                    </a:lnTo>
                    <a:lnTo>
                      <a:pt x="2024" y="5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3" name="Freeform 199"/>
              <p:cNvSpPr>
                <a:spLocks noEditPoints="1"/>
              </p:cNvSpPr>
              <p:nvPr/>
            </p:nvSpPr>
            <p:spPr bwMode="auto">
              <a:xfrm>
                <a:off x="5280042" y="3166544"/>
                <a:ext cx="571500" cy="266698"/>
              </a:xfrm>
              <a:custGeom>
                <a:avLst/>
                <a:gdLst>
                  <a:gd name="T0" fmla="*/ 1843 w 2880"/>
                  <a:gd name="T1" fmla="*/ 546 h 1346"/>
                  <a:gd name="T2" fmla="*/ 1739 w 2880"/>
                  <a:gd name="T3" fmla="*/ 467 h 1346"/>
                  <a:gd name="T4" fmla="*/ 1585 w 2880"/>
                  <a:gd name="T5" fmla="*/ 438 h 1346"/>
                  <a:gd name="T6" fmla="*/ 1585 w 2880"/>
                  <a:gd name="T7" fmla="*/ 438 h 1346"/>
                  <a:gd name="T8" fmla="*/ 1587 w 2880"/>
                  <a:gd name="T9" fmla="*/ 404 h 1346"/>
                  <a:gd name="T10" fmla="*/ 1501 w 2880"/>
                  <a:gd name="T11" fmla="*/ 307 h 1346"/>
                  <a:gd name="T12" fmla="*/ 1478 w 2880"/>
                  <a:gd name="T13" fmla="*/ 300 h 1346"/>
                  <a:gd name="T14" fmla="*/ 1333 w 2880"/>
                  <a:gd name="T15" fmla="*/ 286 h 1346"/>
                  <a:gd name="T16" fmla="*/ 1309 w 2880"/>
                  <a:gd name="T17" fmla="*/ 313 h 1346"/>
                  <a:gd name="T18" fmla="*/ 1252 w 2880"/>
                  <a:gd name="T19" fmla="*/ 412 h 1346"/>
                  <a:gd name="T20" fmla="*/ 1252 w 2880"/>
                  <a:gd name="T21" fmla="*/ 366 h 1346"/>
                  <a:gd name="T22" fmla="*/ 1249 w 2880"/>
                  <a:gd name="T23" fmla="*/ 323 h 1346"/>
                  <a:gd name="T24" fmla="*/ 1156 w 2880"/>
                  <a:gd name="T25" fmla="*/ 185 h 1346"/>
                  <a:gd name="T26" fmla="*/ 1123 w 2880"/>
                  <a:gd name="T27" fmla="*/ 199 h 1346"/>
                  <a:gd name="T28" fmla="*/ 1011 w 2880"/>
                  <a:gd name="T29" fmla="*/ 206 h 1346"/>
                  <a:gd name="T30" fmla="*/ 795 w 2880"/>
                  <a:gd name="T31" fmla="*/ 119 h 1346"/>
                  <a:gd name="T32" fmla="*/ 885 w 2880"/>
                  <a:gd name="T33" fmla="*/ 164 h 1346"/>
                  <a:gd name="T34" fmla="*/ 785 w 2880"/>
                  <a:gd name="T35" fmla="*/ 23 h 1346"/>
                  <a:gd name="T36" fmla="*/ 745 w 2880"/>
                  <a:gd name="T37" fmla="*/ 15 h 1346"/>
                  <a:gd name="T38" fmla="*/ 756 w 2880"/>
                  <a:gd name="T39" fmla="*/ 108 h 1346"/>
                  <a:gd name="T40" fmla="*/ 616 w 2880"/>
                  <a:gd name="T41" fmla="*/ 84 h 1346"/>
                  <a:gd name="T42" fmla="*/ 501 w 2880"/>
                  <a:gd name="T43" fmla="*/ 241 h 1346"/>
                  <a:gd name="T44" fmla="*/ 515 w 2880"/>
                  <a:gd name="T45" fmla="*/ 174 h 1346"/>
                  <a:gd name="T46" fmla="*/ 282 w 2880"/>
                  <a:gd name="T47" fmla="*/ 362 h 1346"/>
                  <a:gd name="T48" fmla="*/ 150 w 2880"/>
                  <a:gd name="T49" fmla="*/ 406 h 1346"/>
                  <a:gd name="T50" fmla="*/ 29 w 2880"/>
                  <a:gd name="T51" fmla="*/ 420 h 1346"/>
                  <a:gd name="T52" fmla="*/ 256 w 2880"/>
                  <a:gd name="T53" fmla="*/ 554 h 1346"/>
                  <a:gd name="T54" fmla="*/ 469 w 2880"/>
                  <a:gd name="T55" fmla="*/ 860 h 1346"/>
                  <a:gd name="T56" fmla="*/ 574 w 2880"/>
                  <a:gd name="T57" fmla="*/ 978 h 1346"/>
                  <a:gd name="T58" fmla="*/ 270 w 2880"/>
                  <a:gd name="T59" fmla="*/ 644 h 1346"/>
                  <a:gd name="T60" fmla="*/ 674 w 2880"/>
                  <a:gd name="T61" fmla="*/ 1058 h 1346"/>
                  <a:gd name="T62" fmla="*/ 760 w 2880"/>
                  <a:gd name="T63" fmla="*/ 1030 h 1346"/>
                  <a:gd name="T64" fmla="*/ 766 w 2880"/>
                  <a:gd name="T65" fmla="*/ 1066 h 1346"/>
                  <a:gd name="T66" fmla="*/ 991 w 2880"/>
                  <a:gd name="T67" fmla="*/ 890 h 1346"/>
                  <a:gd name="T68" fmla="*/ 883 w 2880"/>
                  <a:gd name="T69" fmla="*/ 958 h 1346"/>
                  <a:gd name="T70" fmla="*/ 1123 w 2880"/>
                  <a:gd name="T71" fmla="*/ 962 h 1346"/>
                  <a:gd name="T72" fmla="*/ 1438 w 2880"/>
                  <a:gd name="T73" fmla="*/ 1043 h 1346"/>
                  <a:gd name="T74" fmla="*/ 1224 w 2880"/>
                  <a:gd name="T75" fmla="*/ 984 h 1346"/>
                  <a:gd name="T76" fmla="*/ 1516 w 2880"/>
                  <a:gd name="T77" fmla="*/ 1087 h 1346"/>
                  <a:gd name="T78" fmla="*/ 1534 w 2880"/>
                  <a:gd name="T79" fmla="*/ 1087 h 1346"/>
                  <a:gd name="T80" fmla="*/ 1451 w 2880"/>
                  <a:gd name="T81" fmla="*/ 1251 h 1346"/>
                  <a:gd name="T82" fmla="*/ 1642 w 2880"/>
                  <a:gd name="T83" fmla="*/ 1309 h 1346"/>
                  <a:gd name="T84" fmla="*/ 1472 w 2880"/>
                  <a:gd name="T85" fmla="*/ 1271 h 1346"/>
                  <a:gd name="T86" fmla="*/ 1807 w 2880"/>
                  <a:gd name="T87" fmla="*/ 1284 h 1346"/>
                  <a:gd name="T88" fmla="*/ 1693 w 2880"/>
                  <a:gd name="T89" fmla="*/ 1345 h 1346"/>
                  <a:gd name="T90" fmla="*/ 1865 w 2880"/>
                  <a:gd name="T91" fmla="*/ 1222 h 1346"/>
                  <a:gd name="T92" fmla="*/ 1997 w 2880"/>
                  <a:gd name="T93" fmla="*/ 1183 h 1346"/>
                  <a:gd name="T94" fmla="*/ 2127 w 2880"/>
                  <a:gd name="T95" fmla="*/ 1124 h 1346"/>
                  <a:gd name="T96" fmla="*/ 2332 w 2880"/>
                  <a:gd name="T97" fmla="*/ 993 h 1346"/>
                  <a:gd name="T98" fmla="*/ 2313 w 2880"/>
                  <a:gd name="T99" fmla="*/ 1090 h 1346"/>
                  <a:gd name="T100" fmla="*/ 2338 w 2880"/>
                  <a:gd name="T101" fmla="*/ 959 h 1346"/>
                  <a:gd name="T102" fmla="*/ 2406 w 2880"/>
                  <a:gd name="T103" fmla="*/ 958 h 1346"/>
                  <a:gd name="T104" fmla="*/ 2625 w 2880"/>
                  <a:gd name="T105" fmla="*/ 960 h 1346"/>
                  <a:gd name="T106" fmla="*/ 2687 w 2880"/>
                  <a:gd name="T107" fmla="*/ 972 h 1346"/>
                  <a:gd name="T108" fmla="*/ 2559 w 2880"/>
                  <a:gd name="T109" fmla="*/ 589 h 1346"/>
                  <a:gd name="T110" fmla="*/ 2559 w 2880"/>
                  <a:gd name="T111" fmla="*/ 589 h 1346"/>
                  <a:gd name="T112" fmla="*/ 2567 w 2880"/>
                  <a:gd name="T113" fmla="*/ 544 h 1346"/>
                  <a:gd name="T114" fmla="*/ 2523 w 2880"/>
                  <a:gd name="T115" fmla="*/ 542 h 1346"/>
                  <a:gd name="T116" fmla="*/ 2537 w 2880"/>
                  <a:gd name="T117" fmla="*/ 508 h 1346"/>
                  <a:gd name="T118" fmla="*/ 2296 w 2880"/>
                  <a:gd name="T119" fmla="*/ 558 h 1346"/>
                  <a:gd name="T120" fmla="*/ 2194 w 2880"/>
                  <a:gd name="T121" fmla="*/ 65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0" h="1346">
                    <a:moveTo>
                      <a:pt x="2063" y="570"/>
                    </a:moveTo>
                    <a:lnTo>
                      <a:pt x="1916" y="595"/>
                    </a:lnTo>
                    <a:lnTo>
                      <a:pt x="1911" y="560"/>
                    </a:lnTo>
                    <a:lnTo>
                      <a:pt x="2058" y="536"/>
                    </a:lnTo>
                    <a:lnTo>
                      <a:pt x="2063" y="570"/>
                    </a:lnTo>
                    <a:close/>
                    <a:moveTo>
                      <a:pt x="1916" y="595"/>
                    </a:moveTo>
                    <a:lnTo>
                      <a:pt x="1904" y="596"/>
                    </a:lnTo>
                    <a:lnTo>
                      <a:pt x="1892" y="596"/>
                    </a:lnTo>
                    <a:lnTo>
                      <a:pt x="1879" y="595"/>
                    </a:lnTo>
                    <a:lnTo>
                      <a:pt x="1866" y="591"/>
                    </a:lnTo>
                    <a:lnTo>
                      <a:pt x="1854" y="588"/>
                    </a:lnTo>
                    <a:lnTo>
                      <a:pt x="1841" y="584"/>
                    </a:lnTo>
                    <a:lnTo>
                      <a:pt x="1828" y="577"/>
                    </a:lnTo>
                    <a:lnTo>
                      <a:pt x="1816" y="571"/>
                    </a:lnTo>
                    <a:lnTo>
                      <a:pt x="1833" y="541"/>
                    </a:lnTo>
                    <a:lnTo>
                      <a:pt x="1843" y="546"/>
                    </a:lnTo>
                    <a:lnTo>
                      <a:pt x="1853" y="552"/>
                    </a:lnTo>
                    <a:lnTo>
                      <a:pt x="1863" y="555"/>
                    </a:lnTo>
                    <a:lnTo>
                      <a:pt x="1872" y="558"/>
                    </a:lnTo>
                    <a:lnTo>
                      <a:pt x="1882" y="560"/>
                    </a:lnTo>
                    <a:lnTo>
                      <a:pt x="1892" y="561"/>
                    </a:lnTo>
                    <a:lnTo>
                      <a:pt x="1901" y="561"/>
                    </a:lnTo>
                    <a:lnTo>
                      <a:pt x="1911" y="560"/>
                    </a:lnTo>
                    <a:lnTo>
                      <a:pt x="1916" y="595"/>
                    </a:lnTo>
                    <a:close/>
                    <a:moveTo>
                      <a:pt x="1816" y="571"/>
                    </a:moveTo>
                    <a:lnTo>
                      <a:pt x="1804" y="563"/>
                    </a:lnTo>
                    <a:lnTo>
                      <a:pt x="1792" y="555"/>
                    </a:lnTo>
                    <a:lnTo>
                      <a:pt x="1779" y="546"/>
                    </a:lnTo>
                    <a:lnTo>
                      <a:pt x="1767" y="537"/>
                    </a:lnTo>
                    <a:lnTo>
                      <a:pt x="1742" y="515"/>
                    </a:lnTo>
                    <a:lnTo>
                      <a:pt x="1716" y="492"/>
                    </a:lnTo>
                    <a:lnTo>
                      <a:pt x="1739" y="467"/>
                    </a:lnTo>
                    <a:lnTo>
                      <a:pt x="1764" y="489"/>
                    </a:lnTo>
                    <a:lnTo>
                      <a:pt x="1788" y="509"/>
                    </a:lnTo>
                    <a:lnTo>
                      <a:pt x="1810" y="527"/>
                    </a:lnTo>
                    <a:lnTo>
                      <a:pt x="1833" y="541"/>
                    </a:lnTo>
                    <a:lnTo>
                      <a:pt x="1816" y="571"/>
                    </a:lnTo>
                    <a:close/>
                    <a:moveTo>
                      <a:pt x="1731" y="463"/>
                    </a:moveTo>
                    <a:lnTo>
                      <a:pt x="1735" y="464"/>
                    </a:lnTo>
                    <a:lnTo>
                      <a:pt x="1739" y="467"/>
                    </a:lnTo>
                    <a:lnTo>
                      <a:pt x="1728" y="479"/>
                    </a:lnTo>
                    <a:lnTo>
                      <a:pt x="1731" y="463"/>
                    </a:lnTo>
                    <a:close/>
                    <a:moveTo>
                      <a:pt x="1724" y="496"/>
                    </a:moveTo>
                    <a:lnTo>
                      <a:pt x="1583" y="471"/>
                    </a:lnTo>
                    <a:lnTo>
                      <a:pt x="1588" y="438"/>
                    </a:lnTo>
                    <a:lnTo>
                      <a:pt x="1731" y="463"/>
                    </a:lnTo>
                    <a:lnTo>
                      <a:pt x="1724" y="496"/>
                    </a:lnTo>
                    <a:close/>
                    <a:moveTo>
                      <a:pt x="1585" y="438"/>
                    </a:moveTo>
                    <a:lnTo>
                      <a:pt x="1587" y="438"/>
                    </a:lnTo>
                    <a:lnTo>
                      <a:pt x="1588" y="438"/>
                    </a:lnTo>
                    <a:lnTo>
                      <a:pt x="1585" y="455"/>
                    </a:lnTo>
                    <a:lnTo>
                      <a:pt x="1585" y="438"/>
                    </a:lnTo>
                    <a:close/>
                    <a:moveTo>
                      <a:pt x="1585" y="472"/>
                    </a:moveTo>
                    <a:lnTo>
                      <a:pt x="1578" y="471"/>
                    </a:lnTo>
                    <a:lnTo>
                      <a:pt x="1572" y="469"/>
                    </a:lnTo>
                    <a:lnTo>
                      <a:pt x="1568" y="466"/>
                    </a:lnTo>
                    <a:lnTo>
                      <a:pt x="1565" y="463"/>
                    </a:lnTo>
                    <a:lnTo>
                      <a:pt x="1563" y="457"/>
                    </a:lnTo>
                    <a:lnTo>
                      <a:pt x="1560" y="451"/>
                    </a:lnTo>
                    <a:lnTo>
                      <a:pt x="1559" y="444"/>
                    </a:lnTo>
                    <a:lnTo>
                      <a:pt x="1558" y="437"/>
                    </a:lnTo>
                    <a:lnTo>
                      <a:pt x="1593" y="433"/>
                    </a:lnTo>
                    <a:lnTo>
                      <a:pt x="1586" y="436"/>
                    </a:lnTo>
                    <a:lnTo>
                      <a:pt x="1585" y="438"/>
                    </a:lnTo>
                    <a:lnTo>
                      <a:pt x="1585" y="472"/>
                    </a:lnTo>
                    <a:close/>
                    <a:moveTo>
                      <a:pt x="1558" y="437"/>
                    </a:moveTo>
                    <a:lnTo>
                      <a:pt x="1556" y="423"/>
                    </a:lnTo>
                    <a:lnTo>
                      <a:pt x="1552" y="407"/>
                    </a:lnTo>
                    <a:lnTo>
                      <a:pt x="1548" y="399"/>
                    </a:lnTo>
                    <a:lnTo>
                      <a:pt x="1542" y="391"/>
                    </a:lnTo>
                    <a:lnTo>
                      <a:pt x="1536" y="383"/>
                    </a:lnTo>
                    <a:lnTo>
                      <a:pt x="1526" y="376"/>
                    </a:lnTo>
                    <a:lnTo>
                      <a:pt x="1546" y="348"/>
                    </a:lnTo>
                    <a:lnTo>
                      <a:pt x="1554" y="353"/>
                    </a:lnTo>
                    <a:lnTo>
                      <a:pt x="1559" y="359"/>
                    </a:lnTo>
                    <a:lnTo>
                      <a:pt x="1565" y="364"/>
                    </a:lnTo>
                    <a:lnTo>
                      <a:pt x="1570" y="369"/>
                    </a:lnTo>
                    <a:lnTo>
                      <a:pt x="1578" y="381"/>
                    </a:lnTo>
                    <a:lnTo>
                      <a:pt x="1583" y="393"/>
                    </a:lnTo>
                    <a:lnTo>
                      <a:pt x="1587" y="404"/>
                    </a:lnTo>
                    <a:lnTo>
                      <a:pt x="1589" y="414"/>
                    </a:lnTo>
                    <a:lnTo>
                      <a:pt x="1591" y="424"/>
                    </a:lnTo>
                    <a:lnTo>
                      <a:pt x="1593" y="433"/>
                    </a:lnTo>
                    <a:lnTo>
                      <a:pt x="1558" y="437"/>
                    </a:lnTo>
                    <a:close/>
                    <a:moveTo>
                      <a:pt x="1526" y="376"/>
                    </a:moveTo>
                    <a:lnTo>
                      <a:pt x="1526" y="375"/>
                    </a:lnTo>
                    <a:lnTo>
                      <a:pt x="1525" y="375"/>
                    </a:lnTo>
                    <a:lnTo>
                      <a:pt x="1537" y="362"/>
                    </a:lnTo>
                    <a:lnTo>
                      <a:pt x="1526" y="376"/>
                    </a:lnTo>
                    <a:close/>
                    <a:moveTo>
                      <a:pt x="1525" y="375"/>
                    </a:moveTo>
                    <a:lnTo>
                      <a:pt x="1481" y="335"/>
                    </a:lnTo>
                    <a:lnTo>
                      <a:pt x="1504" y="309"/>
                    </a:lnTo>
                    <a:lnTo>
                      <a:pt x="1548" y="349"/>
                    </a:lnTo>
                    <a:lnTo>
                      <a:pt x="1525" y="375"/>
                    </a:lnTo>
                    <a:close/>
                    <a:moveTo>
                      <a:pt x="1498" y="306"/>
                    </a:moveTo>
                    <a:lnTo>
                      <a:pt x="1501" y="307"/>
                    </a:lnTo>
                    <a:lnTo>
                      <a:pt x="1504" y="309"/>
                    </a:lnTo>
                    <a:lnTo>
                      <a:pt x="1493" y="322"/>
                    </a:lnTo>
                    <a:lnTo>
                      <a:pt x="1498" y="306"/>
                    </a:lnTo>
                    <a:close/>
                    <a:moveTo>
                      <a:pt x="1487" y="338"/>
                    </a:moveTo>
                    <a:lnTo>
                      <a:pt x="1469" y="333"/>
                    </a:lnTo>
                    <a:lnTo>
                      <a:pt x="1453" y="329"/>
                    </a:lnTo>
                    <a:lnTo>
                      <a:pt x="1440" y="325"/>
                    </a:lnTo>
                    <a:lnTo>
                      <a:pt x="1428" y="324"/>
                    </a:lnTo>
                    <a:lnTo>
                      <a:pt x="1408" y="322"/>
                    </a:lnTo>
                    <a:lnTo>
                      <a:pt x="1390" y="322"/>
                    </a:lnTo>
                    <a:lnTo>
                      <a:pt x="1389" y="289"/>
                    </a:lnTo>
                    <a:lnTo>
                      <a:pt x="1409" y="288"/>
                    </a:lnTo>
                    <a:lnTo>
                      <a:pt x="1432" y="290"/>
                    </a:lnTo>
                    <a:lnTo>
                      <a:pt x="1445" y="292"/>
                    </a:lnTo>
                    <a:lnTo>
                      <a:pt x="1461" y="295"/>
                    </a:lnTo>
                    <a:lnTo>
                      <a:pt x="1478" y="300"/>
                    </a:lnTo>
                    <a:lnTo>
                      <a:pt x="1498" y="306"/>
                    </a:lnTo>
                    <a:lnTo>
                      <a:pt x="1487" y="338"/>
                    </a:lnTo>
                    <a:close/>
                    <a:moveTo>
                      <a:pt x="1390" y="322"/>
                    </a:moveTo>
                    <a:lnTo>
                      <a:pt x="1377" y="323"/>
                    </a:lnTo>
                    <a:lnTo>
                      <a:pt x="1363" y="323"/>
                    </a:lnTo>
                    <a:lnTo>
                      <a:pt x="1347" y="322"/>
                    </a:lnTo>
                    <a:lnTo>
                      <a:pt x="1329" y="320"/>
                    </a:lnTo>
                    <a:lnTo>
                      <a:pt x="1333" y="286"/>
                    </a:lnTo>
                    <a:lnTo>
                      <a:pt x="1350" y="288"/>
                    </a:lnTo>
                    <a:lnTo>
                      <a:pt x="1364" y="289"/>
                    </a:lnTo>
                    <a:lnTo>
                      <a:pt x="1377" y="289"/>
                    </a:lnTo>
                    <a:lnTo>
                      <a:pt x="1389" y="289"/>
                    </a:lnTo>
                    <a:lnTo>
                      <a:pt x="1390" y="322"/>
                    </a:lnTo>
                    <a:close/>
                    <a:moveTo>
                      <a:pt x="1314" y="303"/>
                    </a:moveTo>
                    <a:lnTo>
                      <a:pt x="1314" y="284"/>
                    </a:lnTo>
                    <a:lnTo>
                      <a:pt x="1333" y="286"/>
                    </a:lnTo>
                    <a:lnTo>
                      <a:pt x="1331" y="303"/>
                    </a:lnTo>
                    <a:lnTo>
                      <a:pt x="1314" y="303"/>
                    </a:lnTo>
                    <a:close/>
                    <a:moveTo>
                      <a:pt x="1348" y="303"/>
                    </a:moveTo>
                    <a:lnTo>
                      <a:pt x="1347" y="307"/>
                    </a:lnTo>
                    <a:lnTo>
                      <a:pt x="1346" y="313"/>
                    </a:lnTo>
                    <a:lnTo>
                      <a:pt x="1345" y="317"/>
                    </a:lnTo>
                    <a:lnTo>
                      <a:pt x="1343" y="322"/>
                    </a:lnTo>
                    <a:lnTo>
                      <a:pt x="1336" y="333"/>
                    </a:lnTo>
                    <a:lnTo>
                      <a:pt x="1329" y="343"/>
                    </a:lnTo>
                    <a:lnTo>
                      <a:pt x="1311" y="364"/>
                    </a:lnTo>
                    <a:lnTo>
                      <a:pt x="1292" y="383"/>
                    </a:lnTo>
                    <a:lnTo>
                      <a:pt x="1268" y="360"/>
                    </a:lnTo>
                    <a:lnTo>
                      <a:pt x="1284" y="344"/>
                    </a:lnTo>
                    <a:lnTo>
                      <a:pt x="1298" y="328"/>
                    </a:lnTo>
                    <a:lnTo>
                      <a:pt x="1304" y="320"/>
                    </a:lnTo>
                    <a:lnTo>
                      <a:pt x="1309" y="313"/>
                    </a:lnTo>
                    <a:lnTo>
                      <a:pt x="1313" y="307"/>
                    </a:lnTo>
                    <a:lnTo>
                      <a:pt x="1314" y="303"/>
                    </a:lnTo>
                    <a:lnTo>
                      <a:pt x="1348" y="303"/>
                    </a:lnTo>
                    <a:close/>
                    <a:moveTo>
                      <a:pt x="1292" y="383"/>
                    </a:moveTo>
                    <a:lnTo>
                      <a:pt x="1279" y="397"/>
                    </a:lnTo>
                    <a:lnTo>
                      <a:pt x="1271" y="406"/>
                    </a:lnTo>
                    <a:lnTo>
                      <a:pt x="1244" y="386"/>
                    </a:lnTo>
                    <a:lnTo>
                      <a:pt x="1254" y="374"/>
                    </a:lnTo>
                    <a:lnTo>
                      <a:pt x="1268" y="360"/>
                    </a:lnTo>
                    <a:lnTo>
                      <a:pt x="1292" y="383"/>
                    </a:lnTo>
                    <a:close/>
                    <a:moveTo>
                      <a:pt x="1271" y="406"/>
                    </a:moveTo>
                    <a:lnTo>
                      <a:pt x="1263" y="417"/>
                    </a:lnTo>
                    <a:lnTo>
                      <a:pt x="1252" y="412"/>
                    </a:lnTo>
                    <a:lnTo>
                      <a:pt x="1257" y="396"/>
                    </a:lnTo>
                    <a:lnTo>
                      <a:pt x="1271" y="406"/>
                    </a:lnTo>
                    <a:close/>
                    <a:moveTo>
                      <a:pt x="1252" y="412"/>
                    </a:moveTo>
                    <a:lnTo>
                      <a:pt x="1245" y="409"/>
                    </a:lnTo>
                    <a:lnTo>
                      <a:pt x="1239" y="406"/>
                    </a:lnTo>
                    <a:lnTo>
                      <a:pt x="1233" y="402"/>
                    </a:lnTo>
                    <a:lnTo>
                      <a:pt x="1229" y="397"/>
                    </a:lnTo>
                    <a:lnTo>
                      <a:pt x="1225" y="393"/>
                    </a:lnTo>
                    <a:lnTo>
                      <a:pt x="1223" y="388"/>
                    </a:lnTo>
                    <a:lnTo>
                      <a:pt x="1219" y="381"/>
                    </a:lnTo>
                    <a:lnTo>
                      <a:pt x="1217" y="376"/>
                    </a:lnTo>
                    <a:lnTo>
                      <a:pt x="1215" y="363"/>
                    </a:lnTo>
                    <a:lnTo>
                      <a:pt x="1214" y="349"/>
                    </a:lnTo>
                    <a:lnTo>
                      <a:pt x="1214" y="336"/>
                    </a:lnTo>
                    <a:lnTo>
                      <a:pt x="1215" y="322"/>
                    </a:lnTo>
                    <a:lnTo>
                      <a:pt x="1249" y="323"/>
                    </a:lnTo>
                    <a:lnTo>
                      <a:pt x="1248" y="342"/>
                    </a:lnTo>
                    <a:lnTo>
                      <a:pt x="1249" y="359"/>
                    </a:lnTo>
                    <a:lnTo>
                      <a:pt x="1252" y="366"/>
                    </a:lnTo>
                    <a:lnTo>
                      <a:pt x="1254" y="372"/>
                    </a:lnTo>
                    <a:lnTo>
                      <a:pt x="1256" y="375"/>
                    </a:lnTo>
                    <a:lnTo>
                      <a:pt x="1258" y="377"/>
                    </a:lnTo>
                    <a:lnTo>
                      <a:pt x="1260" y="378"/>
                    </a:lnTo>
                    <a:lnTo>
                      <a:pt x="1262" y="380"/>
                    </a:lnTo>
                    <a:lnTo>
                      <a:pt x="1252" y="412"/>
                    </a:lnTo>
                    <a:close/>
                    <a:moveTo>
                      <a:pt x="1215" y="322"/>
                    </a:moveTo>
                    <a:lnTo>
                      <a:pt x="1215" y="304"/>
                    </a:lnTo>
                    <a:lnTo>
                      <a:pt x="1214" y="293"/>
                    </a:lnTo>
                    <a:lnTo>
                      <a:pt x="1242" y="273"/>
                    </a:lnTo>
                    <a:lnTo>
                      <a:pt x="1244" y="278"/>
                    </a:lnTo>
                    <a:lnTo>
                      <a:pt x="1246" y="284"/>
                    </a:lnTo>
                    <a:lnTo>
                      <a:pt x="1248" y="289"/>
                    </a:lnTo>
                    <a:lnTo>
                      <a:pt x="1249" y="295"/>
                    </a:lnTo>
                    <a:lnTo>
                      <a:pt x="1249" y="309"/>
                    </a:lnTo>
                    <a:lnTo>
                      <a:pt x="1249" y="323"/>
                    </a:lnTo>
                    <a:lnTo>
                      <a:pt x="1215" y="322"/>
                    </a:lnTo>
                    <a:close/>
                    <a:moveTo>
                      <a:pt x="1242" y="273"/>
                    </a:moveTo>
                    <a:lnTo>
                      <a:pt x="1243" y="275"/>
                    </a:lnTo>
                    <a:lnTo>
                      <a:pt x="1242" y="273"/>
                    </a:lnTo>
                    <a:lnTo>
                      <a:pt x="1228" y="284"/>
                    </a:lnTo>
                    <a:lnTo>
                      <a:pt x="1242" y="273"/>
                    </a:lnTo>
                    <a:close/>
                    <a:moveTo>
                      <a:pt x="1214" y="293"/>
                    </a:moveTo>
                    <a:lnTo>
                      <a:pt x="1151" y="211"/>
                    </a:lnTo>
                    <a:lnTo>
                      <a:pt x="1178" y="189"/>
                    </a:lnTo>
                    <a:lnTo>
                      <a:pt x="1242" y="273"/>
                    </a:lnTo>
                    <a:lnTo>
                      <a:pt x="1214" y="293"/>
                    </a:lnTo>
                    <a:close/>
                    <a:moveTo>
                      <a:pt x="1156" y="185"/>
                    </a:moveTo>
                    <a:lnTo>
                      <a:pt x="1169" y="179"/>
                    </a:lnTo>
                    <a:lnTo>
                      <a:pt x="1178" y="189"/>
                    </a:lnTo>
                    <a:lnTo>
                      <a:pt x="1164" y="200"/>
                    </a:lnTo>
                    <a:lnTo>
                      <a:pt x="1156" y="185"/>
                    </a:lnTo>
                    <a:close/>
                    <a:moveTo>
                      <a:pt x="1172" y="215"/>
                    </a:moveTo>
                    <a:lnTo>
                      <a:pt x="1152" y="225"/>
                    </a:lnTo>
                    <a:lnTo>
                      <a:pt x="1134" y="231"/>
                    </a:lnTo>
                    <a:lnTo>
                      <a:pt x="1114" y="237"/>
                    </a:lnTo>
                    <a:lnTo>
                      <a:pt x="1096" y="241"/>
                    </a:lnTo>
                    <a:lnTo>
                      <a:pt x="1078" y="243"/>
                    </a:lnTo>
                    <a:lnTo>
                      <a:pt x="1060" y="244"/>
                    </a:lnTo>
                    <a:lnTo>
                      <a:pt x="1041" y="244"/>
                    </a:lnTo>
                    <a:lnTo>
                      <a:pt x="1023" y="243"/>
                    </a:lnTo>
                    <a:lnTo>
                      <a:pt x="1026" y="209"/>
                    </a:lnTo>
                    <a:lnTo>
                      <a:pt x="1042" y="210"/>
                    </a:lnTo>
                    <a:lnTo>
                      <a:pt x="1059" y="210"/>
                    </a:lnTo>
                    <a:lnTo>
                      <a:pt x="1074" y="209"/>
                    </a:lnTo>
                    <a:lnTo>
                      <a:pt x="1090" y="206"/>
                    </a:lnTo>
                    <a:lnTo>
                      <a:pt x="1107" y="203"/>
                    </a:lnTo>
                    <a:lnTo>
                      <a:pt x="1123" y="199"/>
                    </a:lnTo>
                    <a:lnTo>
                      <a:pt x="1139" y="193"/>
                    </a:lnTo>
                    <a:lnTo>
                      <a:pt x="1156" y="185"/>
                    </a:lnTo>
                    <a:lnTo>
                      <a:pt x="1172" y="215"/>
                    </a:lnTo>
                    <a:close/>
                    <a:moveTo>
                      <a:pt x="1023" y="243"/>
                    </a:moveTo>
                    <a:lnTo>
                      <a:pt x="1006" y="241"/>
                    </a:lnTo>
                    <a:lnTo>
                      <a:pt x="988" y="237"/>
                    </a:lnTo>
                    <a:lnTo>
                      <a:pt x="971" y="232"/>
                    </a:lnTo>
                    <a:lnTo>
                      <a:pt x="953" y="228"/>
                    </a:lnTo>
                    <a:lnTo>
                      <a:pt x="918" y="215"/>
                    </a:lnTo>
                    <a:lnTo>
                      <a:pt x="883" y="201"/>
                    </a:lnTo>
                    <a:lnTo>
                      <a:pt x="897" y="169"/>
                    </a:lnTo>
                    <a:lnTo>
                      <a:pt x="930" y="183"/>
                    </a:lnTo>
                    <a:lnTo>
                      <a:pt x="963" y="195"/>
                    </a:lnTo>
                    <a:lnTo>
                      <a:pt x="979" y="199"/>
                    </a:lnTo>
                    <a:lnTo>
                      <a:pt x="995" y="203"/>
                    </a:lnTo>
                    <a:lnTo>
                      <a:pt x="1011" y="206"/>
                    </a:lnTo>
                    <a:lnTo>
                      <a:pt x="1026" y="209"/>
                    </a:lnTo>
                    <a:lnTo>
                      <a:pt x="1023" y="243"/>
                    </a:lnTo>
                    <a:close/>
                    <a:moveTo>
                      <a:pt x="883" y="201"/>
                    </a:moveTo>
                    <a:lnTo>
                      <a:pt x="882" y="201"/>
                    </a:lnTo>
                    <a:lnTo>
                      <a:pt x="883" y="201"/>
                    </a:lnTo>
                    <a:lnTo>
                      <a:pt x="889" y="185"/>
                    </a:lnTo>
                    <a:lnTo>
                      <a:pt x="883" y="201"/>
                    </a:lnTo>
                    <a:close/>
                    <a:moveTo>
                      <a:pt x="883" y="201"/>
                    </a:moveTo>
                    <a:lnTo>
                      <a:pt x="869" y="194"/>
                    </a:lnTo>
                    <a:lnTo>
                      <a:pt x="856" y="185"/>
                    </a:lnTo>
                    <a:lnTo>
                      <a:pt x="843" y="175"/>
                    </a:lnTo>
                    <a:lnTo>
                      <a:pt x="832" y="165"/>
                    </a:lnTo>
                    <a:lnTo>
                      <a:pt x="822" y="154"/>
                    </a:lnTo>
                    <a:lnTo>
                      <a:pt x="812" y="142"/>
                    </a:lnTo>
                    <a:lnTo>
                      <a:pt x="803" y="130"/>
                    </a:lnTo>
                    <a:lnTo>
                      <a:pt x="795" y="119"/>
                    </a:lnTo>
                    <a:lnTo>
                      <a:pt x="781" y="95"/>
                    </a:lnTo>
                    <a:lnTo>
                      <a:pt x="769" y="72"/>
                    </a:lnTo>
                    <a:lnTo>
                      <a:pt x="759" y="52"/>
                    </a:lnTo>
                    <a:lnTo>
                      <a:pt x="753" y="37"/>
                    </a:lnTo>
                    <a:lnTo>
                      <a:pt x="785" y="23"/>
                    </a:lnTo>
                    <a:lnTo>
                      <a:pt x="790" y="38"/>
                    </a:lnTo>
                    <a:lnTo>
                      <a:pt x="799" y="55"/>
                    </a:lnTo>
                    <a:lnTo>
                      <a:pt x="809" y="76"/>
                    </a:lnTo>
                    <a:lnTo>
                      <a:pt x="822" y="97"/>
                    </a:lnTo>
                    <a:lnTo>
                      <a:pt x="829" y="108"/>
                    </a:lnTo>
                    <a:lnTo>
                      <a:pt x="837" y="119"/>
                    </a:lnTo>
                    <a:lnTo>
                      <a:pt x="845" y="129"/>
                    </a:lnTo>
                    <a:lnTo>
                      <a:pt x="854" y="139"/>
                    </a:lnTo>
                    <a:lnTo>
                      <a:pt x="863" y="148"/>
                    </a:lnTo>
                    <a:lnTo>
                      <a:pt x="874" y="156"/>
                    </a:lnTo>
                    <a:lnTo>
                      <a:pt x="885" y="164"/>
                    </a:lnTo>
                    <a:lnTo>
                      <a:pt x="897" y="170"/>
                    </a:lnTo>
                    <a:lnTo>
                      <a:pt x="883" y="201"/>
                    </a:lnTo>
                    <a:close/>
                    <a:moveTo>
                      <a:pt x="753" y="37"/>
                    </a:moveTo>
                    <a:lnTo>
                      <a:pt x="756" y="36"/>
                    </a:lnTo>
                    <a:lnTo>
                      <a:pt x="762" y="35"/>
                    </a:lnTo>
                    <a:lnTo>
                      <a:pt x="765" y="35"/>
                    </a:lnTo>
                    <a:lnTo>
                      <a:pt x="766" y="34"/>
                    </a:lnTo>
                    <a:lnTo>
                      <a:pt x="766" y="34"/>
                    </a:lnTo>
                    <a:lnTo>
                      <a:pt x="763" y="34"/>
                    </a:lnTo>
                    <a:lnTo>
                      <a:pt x="763" y="0"/>
                    </a:lnTo>
                    <a:lnTo>
                      <a:pt x="767" y="1"/>
                    </a:lnTo>
                    <a:lnTo>
                      <a:pt x="770" y="2"/>
                    </a:lnTo>
                    <a:lnTo>
                      <a:pt x="773" y="4"/>
                    </a:lnTo>
                    <a:lnTo>
                      <a:pt x="777" y="6"/>
                    </a:lnTo>
                    <a:lnTo>
                      <a:pt x="781" y="14"/>
                    </a:lnTo>
                    <a:lnTo>
                      <a:pt x="785" y="23"/>
                    </a:lnTo>
                    <a:lnTo>
                      <a:pt x="753" y="37"/>
                    </a:lnTo>
                    <a:close/>
                    <a:moveTo>
                      <a:pt x="763" y="34"/>
                    </a:moveTo>
                    <a:lnTo>
                      <a:pt x="762" y="34"/>
                    </a:lnTo>
                    <a:lnTo>
                      <a:pt x="760" y="33"/>
                    </a:lnTo>
                    <a:lnTo>
                      <a:pt x="760" y="32"/>
                    </a:lnTo>
                    <a:lnTo>
                      <a:pt x="760" y="31"/>
                    </a:lnTo>
                    <a:lnTo>
                      <a:pt x="763" y="26"/>
                    </a:lnTo>
                    <a:lnTo>
                      <a:pt x="767" y="22"/>
                    </a:lnTo>
                    <a:lnTo>
                      <a:pt x="771" y="19"/>
                    </a:lnTo>
                    <a:lnTo>
                      <a:pt x="775" y="17"/>
                    </a:lnTo>
                    <a:lnTo>
                      <a:pt x="777" y="17"/>
                    </a:lnTo>
                    <a:lnTo>
                      <a:pt x="779" y="17"/>
                    </a:lnTo>
                    <a:lnTo>
                      <a:pt x="779" y="17"/>
                    </a:lnTo>
                    <a:lnTo>
                      <a:pt x="780" y="19"/>
                    </a:lnTo>
                    <a:lnTo>
                      <a:pt x="745" y="19"/>
                    </a:lnTo>
                    <a:lnTo>
                      <a:pt x="745" y="15"/>
                    </a:lnTo>
                    <a:lnTo>
                      <a:pt x="747" y="10"/>
                    </a:lnTo>
                    <a:lnTo>
                      <a:pt x="748" y="7"/>
                    </a:lnTo>
                    <a:lnTo>
                      <a:pt x="750" y="5"/>
                    </a:lnTo>
                    <a:lnTo>
                      <a:pt x="752" y="3"/>
                    </a:lnTo>
                    <a:lnTo>
                      <a:pt x="755" y="1"/>
                    </a:lnTo>
                    <a:lnTo>
                      <a:pt x="758" y="0"/>
                    </a:lnTo>
                    <a:lnTo>
                      <a:pt x="763" y="0"/>
                    </a:lnTo>
                    <a:lnTo>
                      <a:pt x="763" y="34"/>
                    </a:lnTo>
                    <a:close/>
                    <a:moveTo>
                      <a:pt x="780" y="19"/>
                    </a:moveTo>
                    <a:lnTo>
                      <a:pt x="780" y="92"/>
                    </a:lnTo>
                    <a:lnTo>
                      <a:pt x="745" y="92"/>
                    </a:lnTo>
                    <a:lnTo>
                      <a:pt x="745" y="19"/>
                    </a:lnTo>
                    <a:lnTo>
                      <a:pt x="780" y="19"/>
                    </a:lnTo>
                    <a:close/>
                    <a:moveTo>
                      <a:pt x="780" y="92"/>
                    </a:moveTo>
                    <a:lnTo>
                      <a:pt x="780" y="118"/>
                    </a:lnTo>
                    <a:lnTo>
                      <a:pt x="756" y="108"/>
                    </a:lnTo>
                    <a:lnTo>
                      <a:pt x="763" y="92"/>
                    </a:lnTo>
                    <a:lnTo>
                      <a:pt x="780" y="92"/>
                    </a:lnTo>
                    <a:close/>
                    <a:moveTo>
                      <a:pt x="756" y="108"/>
                    </a:moveTo>
                    <a:lnTo>
                      <a:pt x="619" y="54"/>
                    </a:lnTo>
                    <a:lnTo>
                      <a:pt x="631" y="22"/>
                    </a:lnTo>
                    <a:lnTo>
                      <a:pt x="768" y="77"/>
                    </a:lnTo>
                    <a:lnTo>
                      <a:pt x="756" y="108"/>
                    </a:lnTo>
                    <a:close/>
                    <a:moveTo>
                      <a:pt x="611" y="29"/>
                    </a:moveTo>
                    <a:lnTo>
                      <a:pt x="619" y="18"/>
                    </a:lnTo>
                    <a:lnTo>
                      <a:pt x="631" y="22"/>
                    </a:lnTo>
                    <a:lnTo>
                      <a:pt x="625" y="38"/>
                    </a:lnTo>
                    <a:lnTo>
                      <a:pt x="611" y="29"/>
                    </a:lnTo>
                    <a:close/>
                    <a:moveTo>
                      <a:pt x="639" y="48"/>
                    </a:moveTo>
                    <a:lnTo>
                      <a:pt x="632" y="60"/>
                    </a:lnTo>
                    <a:lnTo>
                      <a:pt x="624" y="71"/>
                    </a:lnTo>
                    <a:lnTo>
                      <a:pt x="616" y="84"/>
                    </a:lnTo>
                    <a:lnTo>
                      <a:pt x="608" y="97"/>
                    </a:lnTo>
                    <a:lnTo>
                      <a:pt x="578" y="80"/>
                    </a:lnTo>
                    <a:lnTo>
                      <a:pt x="587" y="66"/>
                    </a:lnTo>
                    <a:lnTo>
                      <a:pt x="595" y="53"/>
                    </a:lnTo>
                    <a:lnTo>
                      <a:pt x="603" y="40"/>
                    </a:lnTo>
                    <a:lnTo>
                      <a:pt x="611" y="29"/>
                    </a:lnTo>
                    <a:lnTo>
                      <a:pt x="639" y="48"/>
                    </a:lnTo>
                    <a:close/>
                    <a:moveTo>
                      <a:pt x="608" y="97"/>
                    </a:moveTo>
                    <a:lnTo>
                      <a:pt x="592" y="125"/>
                    </a:lnTo>
                    <a:lnTo>
                      <a:pt x="573" y="153"/>
                    </a:lnTo>
                    <a:lnTo>
                      <a:pt x="563" y="168"/>
                    </a:lnTo>
                    <a:lnTo>
                      <a:pt x="552" y="182"/>
                    </a:lnTo>
                    <a:lnTo>
                      <a:pt x="541" y="197"/>
                    </a:lnTo>
                    <a:lnTo>
                      <a:pt x="529" y="212"/>
                    </a:lnTo>
                    <a:lnTo>
                      <a:pt x="515" y="226"/>
                    </a:lnTo>
                    <a:lnTo>
                      <a:pt x="501" y="241"/>
                    </a:lnTo>
                    <a:lnTo>
                      <a:pt x="485" y="255"/>
                    </a:lnTo>
                    <a:lnTo>
                      <a:pt x="469" y="269"/>
                    </a:lnTo>
                    <a:lnTo>
                      <a:pt x="451" y="282"/>
                    </a:lnTo>
                    <a:lnTo>
                      <a:pt x="431" y="294"/>
                    </a:lnTo>
                    <a:lnTo>
                      <a:pt x="410" y="307"/>
                    </a:lnTo>
                    <a:lnTo>
                      <a:pt x="387" y="318"/>
                    </a:lnTo>
                    <a:lnTo>
                      <a:pt x="372" y="288"/>
                    </a:lnTo>
                    <a:lnTo>
                      <a:pt x="394" y="277"/>
                    </a:lnTo>
                    <a:lnTo>
                      <a:pt x="413" y="265"/>
                    </a:lnTo>
                    <a:lnTo>
                      <a:pt x="431" y="254"/>
                    </a:lnTo>
                    <a:lnTo>
                      <a:pt x="447" y="241"/>
                    </a:lnTo>
                    <a:lnTo>
                      <a:pt x="463" y="228"/>
                    </a:lnTo>
                    <a:lnTo>
                      <a:pt x="477" y="215"/>
                    </a:lnTo>
                    <a:lnTo>
                      <a:pt x="491" y="201"/>
                    </a:lnTo>
                    <a:lnTo>
                      <a:pt x="504" y="187"/>
                    </a:lnTo>
                    <a:lnTo>
                      <a:pt x="515" y="174"/>
                    </a:lnTo>
                    <a:lnTo>
                      <a:pt x="527" y="160"/>
                    </a:lnTo>
                    <a:lnTo>
                      <a:pt x="536" y="146"/>
                    </a:lnTo>
                    <a:lnTo>
                      <a:pt x="546" y="133"/>
                    </a:lnTo>
                    <a:lnTo>
                      <a:pt x="563" y="106"/>
                    </a:lnTo>
                    <a:lnTo>
                      <a:pt x="578" y="80"/>
                    </a:lnTo>
                    <a:lnTo>
                      <a:pt x="608" y="97"/>
                    </a:lnTo>
                    <a:close/>
                    <a:moveTo>
                      <a:pt x="387" y="318"/>
                    </a:moveTo>
                    <a:lnTo>
                      <a:pt x="387" y="319"/>
                    </a:lnTo>
                    <a:lnTo>
                      <a:pt x="387" y="318"/>
                    </a:lnTo>
                    <a:lnTo>
                      <a:pt x="380" y="303"/>
                    </a:lnTo>
                    <a:lnTo>
                      <a:pt x="387" y="318"/>
                    </a:lnTo>
                    <a:close/>
                    <a:moveTo>
                      <a:pt x="387" y="318"/>
                    </a:moveTo>
                    <a:lnTo>
                      <a:pt x="359" y="331"/>
                    </a:lnTo>
                    <a:lnTo>
                      <a:pt x="333" y="343"/>
                    </a:lnTo>
                    <a:lnTo>
                      <a:pt x="307" y="352"/>
                    </a:lnTo>
                    <a:lnTo>
                      <a:pt x="282" y="362"/>
                    </a:lnTo>
                    <a:lnTo>
                      <a:pt x="259" y="371"/>
                    </a:lnTo>
                    <a:lnTo>
                      <a:pt x="235" y="378"/>
                    </a:lnTo>
                    <a:lnTo>
                      <a:pt x="213" y="386"/>
                    </a:lnTo>
                    <a:lnTo>
                      <a:pt x="191" y="393"/>
                    </a:lnTo>
                    <a:lnTo>
                      <a:pt x="180" y="361"/>
                    </a:lnTo>
                    <a:lnTo>
                      <a:pt x="202" y="353"/>
                    </a:lnTo>
                    <a:lnTo>
                      <a:pt x="223" y="346"/>
                    </a:lnTo>
                    <a:lnTo>
                      <a:pt x="247" y="338"/>
                    </a:lnTo>
                    <a:lnTo>
                      <a:pt x="270" y="330"/>
                    </a:lnTo>
                    <a:lnTo>
                      <a:pt x="295" y="320"/>
                    </a:lnTo>
                    <a:lnTo>
                      <a:pt x="320" y="310"/>
                    </a:lnTo>
                    <a:lnTo>
                      <a:pt x="345" y="300"/>
                    </a:lnTo>
                    <a:lnTo>
                      <a:pt x="372" y="287"/>
                    </a:lnTo>
                    <a:lnTo>
                      <a:pt x="387" y="318"/>
                    </a:lnTo>
                    <a:close/>
                    <a:moveTo>
                      <a:pt x="191" y="393"/>
                    </a:moveTo>
                    <a:lnTo>
                      <a:pt x="150" y="406"/>
                    </a:lnTo>
                    <a:lnTo>
                      <a:pt x="113" y="420"/>
                    </a:lnTo>
                    <a:lnTo>
                      <a:pt x="96" y="426"/>
                    </a:lnTo>
                    <a:lnTo>
                      <a:pt x="78" y="434"/>
                    </a:lnTo>
                    <a:lnTo>
                      <a:pt x="61" y="441"/>
                    </a:lnTo>
                    <a:lnTo>
                      <a:pt x="45" y="450"/>
                    </a:lnTo>
                    <a:lnTo>
                      <a:pt x="29" y="420"/>
                    </a:lnTo>
                    <a:lnTo>
                      <a:pt x="46" y="411"/>
                    </a:lnTo>
                    <a:lnTo>
                      <a:pt x="63" y="403"/>
                    </a:lnTo>
                    <a:lnTo>
                      <a:pt x="82" y="395"/>
                    </a:lnTo>
                    <a:lnTo>
                      <a:pt x="100" y="388"/>
                    </a:lnTo>
                    <a:lnTo>
                      <a:pt x="139" y="374"/>
                    </a:lnTo>
                    <a:lnTo>
                      <a:pt x="180" y="361"/>
                    </a:lnTo>
                    <a:lnTo>
                      <a:pt x="191" y="393"/>
                    </a:lnTo>
                    <a:close/>
                    <a:moveTo>
                      <a:pt x="29" y="451"/>
                    </a:moveTo>
                    <a:lnTo>
                      <a:pt x="0" y="436"/>
                    </a:lnTo>
                    <a:lnTo>
                      <a:pt x="29" y="420"/>
                    </a:lnTo>
                    <a:lnTo>
                      <a:pt x="37" y="435"/>
                    </a:lnTo>
                    <a:lnTo>
                      <a:pt x="29" y="451"/>
                    </a:lnTo>
                    <a:close/>
                    <a:moveTo>
                      <a:pt x="44" y="420"/>
                    </a:moveTo>
                    <a:lnTo>
                      <a:pt x="225" y="508"/>
                    </a:lnTo>
                    <a:lnTo>
                      <a:pt x="211" y="539"/>
                    </a:lnTo>
                    <a:lnTo>
                      <a:pt x="29" y="451"/>
                    </a:lnTo>
                    <a:lnTo>
                      <a:pt x="44" y="420"/>
                    </a:lnTo>
                    <a:close/>
                    <a:moveTo>
                      <a:pt x="225" y="508"/>
                    </a:moveTo>
                    <a:lnTo>
                      <a:pt x="231" y="510"/>
                    </a:lnTo>
                    <a:lnTo>
                      <a:pt x="233" y="514"/>
                    </a:lnTo>
                    <a:lnTo>
                      <a:pt x="218" y="524"/>
                    </a:lnTo>
                    <a:lnTo>
                      <a:pt x="225" y="508"/>
                    </a:lnTo>
                    <a:close/>
                    <a:moveTo>
                      <a:pt x="233" y="514"/>
                    </a:moveTo>
                    <a:lnTo>
                      <a:pt x="240" y="526"/>
                    </a:lnTo>
                    <a:lnTo>
                      <a:pt x="248" y="540"/>
                    </a:lnTo>
                    <a:lnTo>
                      <a:pt x="256" y="554"/>
                    </a:lnTo>
                    <a:lnTo>
                      <a:pt x="265" y="569"/>
                    </a:lnTo>
                    <a:lnTo>
                      <a:pt x="236" y="586"/>
                    </a:lnTo>
                    <a:lnTo>
                      <a:pt x="228" y="572"/>
                    </a:lnTo>
                    <a:lnTo>
                      <a:pt x="219" y="558"/>
                    </a:lnTo>
                    <a:lnTo>
                      <a:pt x="211" y="545"/>
                    </a:lnTo>
                    <a:lnTo>
                      <a:pt x="204" y="532"/>
                    </a:lnTo>
                    <a:lnTo>
                      <a:pt x="233" y="514"/>
                    </a:lnTo>
                    <a:close/>
                    <a:moveTo>
                      <a:pt x="265" y="569"/>
                    </a:moveTo>
                    <a:lnTo>
                      <a:pt x="298" y="625"/>
                    </a:lnTo>
                    <a:lnTo>
                      <a:pt x="336" y="685"/>
                    </a:lnTo>
                    <a:lnTo>
                      <a:pt x="356" y="716"/>
                    </a:lnTo>
                    <a:lnTo>
                      <a:pt x="378" y="747"/>
                    </a:lnTo>
                    <a:lnTo>
                      <a:pt x="399" y="777"/>
                    </a:lnTo>
                    <a:lnTo>
                      <a:pt x="422" y="806"/>
                    </a:lnTo>
                    <a:lnTo>
                      <a:pt x="445" y="834"/>
                    </a:lnTo>
                    <a:lnTo>
                      <a:pt x="469" y="860"/>
                    </a:lnTo>
                    <a:lnTo>
                      <a:pt x="482" y="872"/>
                    </a:lnTo>
                    <a:lnTo>
                      <a:pt x="493" y="884"/>
                    </a:lnTo>
                    <a:lnTo>
                      <a:pt x="506" y="896"/>
                    </a:lnTo>
                    <a:lnTo>
                      <a:pt x="518" y="905"/>
                    </a:lnTo>
                    <a:lnTo>
                      <a:pt x="531" y="915"/>
                    </a:lnTo>
                    <a:lnTo>
                      <a:pt x="544" y="925"/>
                    </a:lnTo>
                    <a:lnTo>
                      <a:pt x="557" y="932"/>
                    </a:lnTo>
                    <a:lnTo>
                      <a:pt x="570" y="939"/>
                    </a:lnTo>
                    <a:lnTo>
                      <a:pt x="584" y="945"/>
                    </a:lnTo>
                    <a:lnTo>
                      <a:pt x="596" y="950"/>
                    </a:lnTo>
                    <a:lnTo>
                      <a:pt x="609" y="955"/>
                    </a:lnTo>
                    <a:lnTo>
                      <a:pt x="623" y="957"/>
                    </a:lnTo>
                    <a:lnTo>
                      <a:pt x="618" y="991"/>
                    </a:lnTo>
                    <a:lnTo>
                      <a:pt x="603" y="988"/>
                    </a:lnTo>
                    <a:lnTo>
                      <a:pt x="588" y="984"/>
                    </a:lnTo>
                    <a:lnTo>
                      <a:pt x="574" y="978"/>
                    </a:lnTo>
                    <a:lnTo>
                      <a:pt x="559" y="972"/>
                    </a:lnTo>
                    <a:lnTo>
                      <a:pt x="545" y="964"/>
                    </a:lnTo>
                    <a:lnTo>
                      <a:pt x="531" y="956"/>
                    </a:lnTo>
                    <a:lnTo>
                      <a:pt x="517" y="947"/>
                    </a:lnTo>
                    <a:lnTo>
                      <a:pt x="503" y="937"/>
                    </a:lnTo>
                    <a:lnTo>
                      <a:pt x="489" y="926"/>
                    </a:lnTo>
                    <a:lnTo>
                      <a:pt x="476" y="914"/>
                    </a:lnTo>
                    <a:lnTo>
                      <a:pt x="462" y="902"/>
                    </a:lnTo>
                    <a:lnTo>
                      <a:pt x="449" y="889"/>
                    </a:lnTo>
                    <a:lnTo>
                      <a:pt x="424" y="861"/>
                    </a:lnTo>
                    <a:lnTo>
                      <a:pt x="399" y="833"/>
                    </a:lnTo>
                    <a:lnTo>
                      <a:pt x="376" y="803"/>
                    </a:lnTo>
                    <a:lnTo>
                      <a:pt x="353" y="770"/>
                    </a:lnTo>
                    <a:lnTo>
                      <a:pt x="330" y="739"/>
                    </a:lnTo>
                    <a:lnTo>
                      <a:pt x="309" y="707"/>
                    </a:lnTo>
                    <a:lnTo>
                      <a:pt x="270" y="644"/>
                    </a:lnTo>
                    <a:lnTo>
                      <a:pt x="236" y="586"/>
                    </a:lnTo>
                    <a:lnTo>
                      <a:pt x="265" y="569"/>
                    </a:lnTo>
                    <a:close/>
                    <a:moveTo>
                      <a:pt x="623" y="957"/>
                    </a:moveTo>
                    <a:lnTo>
                      <a:pt x="631" y="958"/>
                    </a:lnTo>
                    <a:lnTo>
                      <a:pt x="635" y="964"/>
                    </a:lnTo>
                    <a:lnTo>
                      <a:pt x="620" y="974"/>
                    </a:lnTo>
                    <a:lnTo>
                      <a:pt x="623" y="957"/>
                    </a:lnTo>
                    <a:close/>
                    <a:moveTo>
                      <a:pt x="635" y="964"/>
                    </a:moveTo>
                    <a:lnTo>
                      <a:pt x="689" y="1048"/>
                    </a:lnTo>
                    <a:lnTo>
                      <a:pt x="660" y="1066"/>
                    </a:lnTo>
                    <a:lnTo>
                      <a:pt x="606" y="984"/>
                    </a:lnTo>
                    <a:lnTo>
                      <a:pt x="635" y="964"/>
                    </a:lnTo>
                    <a:close/>
                    <a:moveTo>
                      <a:pt x="674" y="1075"/>
                    </a:moveTo>
                    <a:lnTo>
                      <a:pt x="665" y="1075"/>
                    </a:lnTo>
                    <a:lnTo>
                      <a:pt x="660" y="1066"/>
                    </a:lnTo>
                    <a:lnTo>
                      <a:pt x="674" y="1058"/>
                    </a:lnTo>
                    <a:lnTo>
                      <a:pt x="674" y="1075"/>
                    </a:lnTo>
                    <a:close/>
                    <a:moveTo>
                      <a:pt x="674" y="1041"/>
                    </a:moveTo>
                    <a:lnTo>
                      <a:pt x="733" y="1041"/>
                    </a:lnTo>
                    <a:lnTo>
                      <a:pt x="733" y="1075"/>
                    </a:lnTo>
                    <a:lnTo>
                      <a:pt x="674" y="1075"/>
                    </a:lnTo>
                    <a:lnTo>
                      <a:pt x="674" y="1041"/>
                    </a:lnTo>
                    <a:close/>
                    <a:moveTo>
                      <a:pt x="736" y="1075"/>
                    </a:moveTo>
                    <a:lnTo>
                      <a:pt x="735" y="1075"/>
                    </a:lnTo>
                    <a:lnTo>
                      <a:pt x="733" y="1075"/>
                    </a:lnTo>
                    <a:lnTo>
                      <a:pt x="733" y="1058"/>
                    </a:lnTo>
                    <a:lnTo>
                      <a:pt x="736" y="1075"/>
                    </a:lnTo>
                    <a:close/>
                    <a:moveTo>
                      <a:pt x="729" y="1041"/>
                    </a:moveTo>
                    <a:lnTo>
                      <a:pt x="738" y="1038"/>
                    </a:lnTo>
                    <a:lnTo>
                      <a:pt x="745" y="1036"/>
                    </a:lnTo>
                    <a:lnTo>
                      <a:pt x="753" y="1034"/>
                    </a:lnTo>
                    <a:lnTo>
                      <a:pt x="760" y="1030"/>
                    </a:lnTo>
                    <a:lnTo>
                      <a:pt x="773" y="1022"/>
                    </a:lnTo>
                    <a:lnTo>
                      <a:pt x="785" y="1014"/>
                    </a:lnTo>
                    <a:lnTo>
                      <a:pt x="796" y="1004"/>
                    </a:lnTo>
                    <a:lnTo>
                      <a:pt x="807" y="993"/>
                    </a:lnTo>
                    <a:lnTo>
                      <a:pt x="816" y="982"/>
                    </a:lnTo>
                    <a:lnTo>
                      <a:pt x="826" y="970"/>
                    </a:lnTo>
                    <a:lnTo>
                      <a:pt x="853" y="991"/>
                    </a:lnTo>
                    <a:lnTo>
                      <a:pt x="841" y="1005"/>
                    </a:lnTo>
                    <a:lnTo>
                      <a:pt x="830" y="1018"/>
                    </a:lnTo>
                    <a:lnTo>
                      <a:pt x="818" y="1031"/>
                    </a:lnTo>
                    <a:lnTo>
                      <a:pt x="804" y="1043"/>
                    </a:lnTo>
                    <a:lnTo>
                      <a:pt x="798" y="1048"/>
                    </a:lnTo>
                    <a:lnTo>
                      <a:pt x="790" y="1053"/>
                    </a:lnTo>
                    <a:lnTo>
                      <a:pt x="783" y="1058"/>
                    </a:lnTo>
                    <a:lnTo>
                      <a:pt x="774" y="1062"/>
                    </a:lnTo>
                    <a:lnTo>
                      <a:pt x="766" y="1066"/>
                    </a:lnTo>
                    <a:lnTo>
                      <a:pt x="756" y="1069"/>
                    </a:lnTo>
                    <a:lnTo>
                      <a:pt x="747" y="1072"/>
                    </a:lnTo>
                    <a:lnTo>
                      <a:pt x="736" y="1075"/>
                    </a:lnTo>
                    <a:lnTo>
                      <a:pt x="729" y="1041"/>
                    </a:lnTo>
                    <a:close/>
                    <a:moveTo>
                      <a:pt x="826" y="970"/>
                    </a:moveTo>
                    <a:lnTo>
                      <a:pt x="844" y="948"/>
                    </a:lnTo>
                    <a:lnTo>
                      <a:pt x="862" y="929"/>
                    </a:lnTo>
                    <a:lnTo>
                      <a:pt x="873" y="919"/>
                    </a:lnTo>
                    <a:lnTo>
                      <a:pt x="884" y="912"/>
                    </a:lnTo>
                    <a:lnTo>
                      <a:pt x="896" y="904"/>
                    </a:lnTo>
                    <a:lnTo>
                      <a:pt x="907" y="898"/>
                    </a:lnTo>
                    <a:lnTo>
                      <a:pt x="921" y="894"/>
                    </a:lnTo>
                    <a:lnTo>
                      <a:pt x="936" y="890"/>
                    </a:lnTo>
                    <a:lnTo>
                      <a:pt x="953" y="888"/>
                    </a:lnTo>
                    <a:lnTo>
                      <a:pt x="972" y="888"/>
                    </a:lnTo>
                    <a:lnTo>
                      <a:pt x="991" y="890"/>
                    </a:lnTo>
                    <a:lnTo>
                      <a:pt x="1012" y="895"/>
                    </a:lnTo>
                    <a:lnTo>
                      <a:pt x="1036" y="900"/>
                    </a:lnTo>
                    <a:lnTo>
                      <a:pt x="1062" y="909"/>
                    </a:lnTo>
                    <a:lnTo>
                      <a:pt x="1050" y="941"/>
                    </a:lnTo>
                    <a:lnTo>
                      <a:pt x="1029" y="934"/>
                    </a:lnTo>
                    <a:lnTo>
                      <a:pt x="1009" y="929"/>
                    </a:lnTo>
                    <a:lnTo>
                      <a:pt x="991" y="926"/>
                    </a:lnTo>
                    <a:lnTo>
                      <a:pt x="974" y="924"/>
                    </a:lnTo>
                    <a:lnTo>
                      <a:pt x="959" y="924"/>
                    </a:lnTo>
                    <a:lnTo>
                      <a:pt x="945" y="926"/>
                    </a:lnTo>
                    <a:lnTo>
                      <a:pt x="932" y="928"/>
                    </a:lnTo>
                    <a:lnTo>
                      <a:pt x="921" y="932"/>
                    </a:lnTo>
                    <a:lnTo>
                      <a:pt x="911" y="938"/>
                    </a:lnTo>
                    <a:lnTo>
                      <a:pt x="901" y="943"/>
                    </a:lnTo>
                    <a:lnTo>
                      <a:pt x="891" y="950"/>
                    </a:lnTo>
                    <a:lnTo>
                      <a:pt x="883" y="958"/>
                    </a:lnTo>
                    <a:lnTo>
                      <a:pt x="868" y="974"/>
                    </a:lnTo>
                    <a:lnTo>
                      <a:pt x="853" y="991"/>
                    </a:lnTo>
                    <a:lnTo>
                      <a:pt x="826" y="970"/>
                    </a:lnTo>
                    <a:close/>
                    <a:moveTo>
                      <a:pt x="1051" y="941"/>
                    </a:moveTo>
                    <a:lnTo>
                      <a:pt x="1050" y="941"/>
                    </a:lnTo>
                    <a:lnTo>
                      <a:pt x="1050" y="941"/>
                    </a:lnTo>
                    <a:lnTo>
                      <a:pt x="1056" y="925"/>
                    </a:lnTo>
                    <a:lnTo>
                      <a:pt x="1051" y="941"/>
                    </a:lnTo>
                    <a:close/>
                    <a:moveTo>
                      <a:pt x="1062" y="909"/>
                    </a:moveTo>
                    <a:lnTo>
                      <a:pt x="1097" y="919"/>
                    </a:lnTo>
                    <a:lnTo>
                      <a:pt x="1131" y="929"/>
                    </a:lnTo>
                    <a:lnTo>
                      <a:pt x="1165" y="937"/>
                    </a:lnTo>
                    <a:lnTo>
                      <a:pt x="1197" y="943"/>
                    </a:lnTo>
                    <a:lnTo>
                      <a:pt x="1189" y="976"/>
                    </a:lnTo>
                    <a:lnTo>
                      <a:pt x="1157" y="970"/>
                    </a:lnTo>
                    <a:lnTo>
                      <a:pt x="1123" y="962"/>
                    </a:lnTo>
                    <a:lnTo>
                      <a:pt x="1088" y="953"/>
                    </a:lnTo>
                    <a:lnTo>
                      <a:pt x="1051" y="941"/>
                    </a:lnTo>
                    <a:lnTo>
                      <a:pt x="1062" y="909"/>
                    </a:lnTo>
                    <a:close/>
                    <a:moveTo>
                      <a:pt x="1197" y="943"/>
                    </a:moveTo>
                    <a:lnTo>
                      <a:pt x="1232" y="950"/>
                    </a:lnTo>
                    <a:lnTo>
                      <a:pt x="1267" y="958"/>
                    </a:lnTo>
                    <a:lnTo>
                      <a:pt x="1284" y="963"/>
                    </a:lnTo>
                    <a:lnTo>
                      <a:pt x="1301" y="968"/>
                    </a:lnTo>
                    <a:lnTo>
                      <a:pt x="1318" y="974"/>
                    </a:lnTo>
                    <a:lnTo>
                      <a:pt x="1335" y="980"/>
                    </a:lnTo>
                    <a:lnTo>
                      <a:pt x="1352" y="988"/>
                    </a:lnTo>
                    <a:lnTo>
                      <a:pt x="1370" y="997"/>
                    </a:lnTo>
                    <a:lnTo>
                      <a:pt x="1387" y="1006"/>
                    </a:lnTo>
                    <a:lnTo>
                      <a:pt x="1404" y="1017"/>
                    </a:lnTo>
                    <a:lnTo>
                      <a:pt x="1421" y="1029"/>
                    </a:lnTo>
                    <a:lnTo>
                      <a:pt x="1438" y="1043"/>
                    </a:lnTo>
                    <a:lnTo>
                      <a:pt x="1456" y="1058"/>
                    </a:lnTo>
                    <a:lnTo>
                      <a:pt x="1475" y="1075"/>
                    </a:lnTo>
                    <a:lnTo>
                      <a:pt x="1451" y="1099"/>
                    </a:lnTo>
                    <a:lnTo>
                      <a:pt x="1434" y="1083"/>
                    </a:lnTo>
                    <a:lnTo>
                      <a:pt x="1418" y="1069"/>
                    </a:lnTo>
                    <a:lnTo>
                      <a:pt x="1401" y="1057"/>
                    </a:lnTo>
                    <a:lnTo>
                      <a:pt x="1385" y="1046"/>
                    </a:lnTo>
                    <a:lnTo>
                      <a:pt x="1368" y="1035"/>
                    </a:lnTo>
                    <a:lnTo>
                      <a:pt x="1352" y="1027"/>
                    </a:lnTo>
                    <a:lnTo>
                      <a:pt x="1336" y="1019"/>
                    </a:lnTo>
                    <a:lnTo>
                      <a:pt x="1320" y="1012"/>
                    </a:lnTo>
                    <a:lnTo>
                      <a:pt x="1304" y="1006"/>
                    </a:lnTo>
                    <a:lnTo>
                      <a:pt x="1289" y="1000"/>
                    </a:lnTo>
                    <a:lnTo>
                      <a:pt x="1273" y="995"/>
                    </a:lnTo>
                    <a:lnTo>
                      <a:pt x="1256" y="991"/>
                    </a:lnTo>
                    <a:lnTo>
                      <a:pt x="1224" y="984"/>
                    </a:lnTo>
                    <a:lnTo>
                      <a:pt x="1189" y="976"/>
                    </a:lnTo>
                    <a:lnTo>
                      <a:pt x="1197" y="943"/>
                    </a:lnTo>
                    <a:close/>
                    <a:moveTo>
                      <a:pt x="1463" y="1104"/>
                    </a:moveTo>
                    <a:lnTo>
                      <a:pt x="1456" y="1104"/>
                    </a:lnTo>
                    <a:lnTo>
                      <a:pt x="1451" y="1099"/>
                    </a:lnTo>
                    <a:lnTo>
                      <a:pt x="1463" y="1087"/>
                    </a:lnTo>
                    <a:lnTo>
                      <a:pt x="1463" y="1104"/>
                    </a:lnTo>
                    <a:close/>
                    <a:moveTo>
                      <a:pt x="1463" y="1069"/>
                    </a:moveTo>
                    <a:lnTo>
                      <a:pt x="1516" y="1069"/>
                    </a:lnTo>
                    <a:lnTo>
                      <a:pt x="1516" y="1104"/>
                    </a:lnTo>
                    <a:lnTo>
                      <a:pt x="1463" y="1104"/>
                    </a:lnTo>
                    <a:lnTo>
                      <a:pt x="1463" y="1069"/>
                    </a:lnTo>
                    <a:close/>
                    <a:moveTo>
                      <a:pt x="1516" y="1069"/>
                    </a:moveTo>
                    <a:lnTo>
                      <a:pt x="1534" y="1069"/>
                    </a:lnTo>
                    <a:lnTo>
                      <a:pt x="1534" y="1087"/>
                    </a:lnTo>
                    <a:lnTo>
                      <a:pt x="1516" y="1087"/>
                    </a:lnTo>
                    <a:lnTo>
                      <a:pt x="1516" y="1069"/>
                    </a:lnTo>
                    <a:close/>
                    <a:moveTo>
                      <a:pt x="1534" y="1087"/>
                    </a:moveTo>
                    <a:lnTo>
                      <a:pt x="1534" y="1103"/>
                    </a:lnTo>
                    <a:lnTo>
                      <a:pt x="1530" y="1119"/>
                    </a:lnTo>
                    <a:lnTo>
                      <a:pt x="1526" y="1134"/>
                    </a:lnTo>
                    <a:lnTo>
                      <a:pt x="1522" y="1150"/>
                    </a:lnTo>
                    <a:lnTo>
                      <a:pt x="1509" y="1180"/>
                    </a:lnTo>
                    <a:lnTo>
                      <a:pt x="1496" y="1208"/>
                    </a:lnTo>
                    <a:lnTo>
                      <a:pt x="1465" y="1193"/>
                    </a:lnTo>
                    <a:lnTo>
                      <a:pt x="1477" y="1167"/>
                    </a:lnTo>
                    <a:lnTo>
                      <a:pt x="1489" y="1140"/>
                    </a:lnTo>
                    <a:lnTo>
                      <a:pt x="1493" y="1126"/>
                    </a:lnTo>
                    <a:lnTo>
                      <a:pt x="1496" y="1113"/>
                    </a:lnTo>
                    <a:lnTo>
                      <a:pt x="1499" y="1099"/>
                    </a:lnTo>
                    <a:lnTo>
                      <a:pt x="1499" y="1087"/>
                    </a:lnTo>
                    <a:lnTo>
                      <a:pt x="1534" y="1087"/>
                    </a:lnTo>
                    <a:close/>
                    <a:moveTo>
                      <a:pt x="1496" y="1208"/>
                    </a:moveTo>
                    <a:lnTo>
                      <a:pt x="1491" y="1217"/>
                    </a:lnTo>
                    <a:lnTo>
                      <a:pt x="1486" y="1227"/>
                    </a:lnTo>
                    <a:lnTo>
                      <a:pt x="1482" y="1237"/>
                    </a:lnTo>
                    <a:lnTo>
                      <a:pt x="1479" y="1244"/>
                    </a:lnTo>
                    <a:lnTo>
                      <a:pt x="1447" y="1232"/>
                    </a:lnTo>
                    <a:lnTo>
                      <a:pt x="1451" y="1224"/>
                    </a:lnTo>
                    <a:lnTo>
                      <a:pt x="1455" y="1213"/>
                    </a:lnTo>
                    <a:lnTo>
                      <a:pt x="1460" y="1203"/>
                    </a:lnTo>
                    <a:lnTo>
                      <a:pt x="1465" y="1193"/>
                    </a:lnTo>
                    <a:lnTo>
                      <a:pt x="1496" y="1208"/>
                    </a:lnTo>
                    <a:close/>
                    <a:moveTo>
                      <a:pt x="1451" y="1251"/>
                    </a:moveTo>
                    <a:lnTo>
                      <a:pt x="1444" y="1243"/>
                    </a:lnTo>
                    <a:lnTo>
                      <a:pt x="1447" y="1232"/>
                    </a:lnTo>
                    <a:lnTo>
                      <a:pt x="1463" y="1239"/>
                    </a:lnTo>
                    <a:lnTo>
                      <a:pt x="1451" y="1251"/>
                    </a:lnTo>
                    <a:close/>
                    <a:moveTo>
                      <a:pt x="1475" y="1227"/>
                    </a:moveTo>
                    <a:lnTo>
                      <a:pt x="1484" y="1236"/>
                    </a:lnTo>
                    <a:lnTo>
                      <a:pt x="1495" y="1244"/>
                    </a:lnTo>
                    <a:lnTo>
                      <a:pt x="1505" y="1253"/>
                    </a:lnTo>
                    <a:lnTo>
                      <a:pt x="1515" y="1260"/>
                    </a:lnTo>
                    <a:lnTo>
                      <a:pt x="1526" y="1267"/>
                    </a:lnTo>
                    <a:lnTo>
                      <a:pt x="1537" y="1273"/>
                    </a:lnTo>
                    <a:lnTo>
                      <a:pt x="1548" y="1280"/>
                    </a:lnTo>
                    <a:lnTo>
                      <a:pt x="1558" y="1285"/>
                    </a:lnTo>
                    <a:lnTo>
                      <a:pt x="1570" y="1290"/>
                    </a:lnTo>
                    <a:lnTo>
                      <a:pt x="1582" y="1295"/>
                    </a:lnTo>
                    <a:lnTo>
                      <a:pt x="1594" y="1299"/>
                    </a:lnTo>
                    <a:lnTo>
                      <a:pt x="1605" y="1302"/>
                    </a:lnTo>
                    <a:lnTo>
                      <a:pt x="1617" y="1304"/>
                    </a:lnTo>
                    <a:lnTo>
                      <a:pt x="1629" y="1307"/>
                    </a:lnTo>
                    <a:lnTo>
                      <a:pt x="1642" y="1309"/>
                    </a:lnTo>
                    <a:lnTo>
                      <a:pt x="1654" y="1310"/>
                    </a:lnTo>
                    <a:lnTo>
                      <a:pt x="1652" y="1344"/>
                    </a:lnTo>
                    <a:lnTo>
                      <a:pt x="1638" y="1343"/>
                    </a:lnTo>
                    <a:lnTo>
                      <a:pt x="1624" y="1341"/>
                    </a:lnTo>
                    <a:lnTo>
                      <a:pt x="1610" y="1339"/>
                    </a:lnTo>
                    <a:lnTo>
                      <a:pt x="1597" y="1335"/>
                    </a:lnTo>
                    <a:lnTo>
                      <a:pt x="1583" y="1331"/>
                    </a:lnTo>
                    <a:lnTo>
                      <a:pt x="1570" y="1327"/>
                    </a:lnTo>
                    <a:lnTo>
                      <a:pt x="1557" y="1321"/>
                    </a:lnTo>
                    <a:lnTo>
                      <a:pt x="1544" y="1316"/>
                    </a:lnTo>
                    <a:lnTo>
                      <a:pt x="1531" y="1311"/>
                    </a:lnTo>
                    <a:lnTo>
                      <a:pt x="1520" y="1303"/>
                    </a:lnTo>
                    <a:lnTo>
                      <a:pt x="1508" y="1297"/>
                    </a:lnTo>
                    <a:lnTo>
                      <a:pt x="1496" y="1288"/>
                    </a:lnTo>
                    <a:lnTo>
                      <a:pt x="1484" y="1280"/>
                    </a:lnTo>
                    <a:lnTo>
                      <a:pt x="1472" y="1271"/>
                    </a:lnTo>
                    <a:lnTo>
                      <a:pt x="1462" y="1261"/>
                    </a:lnTo>
                    <a:lnTo>
                      <a:pt x="1451" y="1251"/>
                    </a:lnTo>
                    <a:lnTo>
                      <a:pt x="1475" y="1227"/>
                    </a:lnTo>
                    <a:close/>
                    <a:moveTo>
                      <a:pt x="1654" y="1310"/>
                    </a:moveTo>
                    <a:lnTo>
                      <a:pt x="1667" y="1311"/>
                    </a:lnTo>
                    <a:lnTo>
                      <a:pt x="1679" y="1311"/>
                    </a:lnTo>
                    <a:lnTo>
                      <a:pt x="1692" y="1311"/>
                    </a:lnTo>
                    <a:lnTo>
                      <a:pt x="1705" y="1310"/>
                    </a:lnTo>
                    <a:lnTo>
                      <a:pt x="1718" y="1309"/>
                    </a:lnTo>
                    <a:lnTo>
                      <a:pt x="1731" y="1306"/>
                    </a:lnTo>
                    <a:lnTo>
                      <a:pt x="1744" y="1304"/>
                    </a:lnTo>
                    <a:lnTo>
                      <a:pt x="1757" y="1301"/>
                    </a:lnTo>
                    <a:lnTo>
                      <a:pt x="1769" y="1298"/>
                    </a:lnTo>
                    <a:lnTo>
                      <a:pt x="1781" y="1293"/>
                    </a:lnTo>
                    <a:lnTo>
                      <a:pt x="1794" y="1289"/>
                    </a:lnTo>
                    <a:lnTo>
                      <a:pt x="1807" y="1284"/>
                    </a:lnTo>
                    <a:lnTo>
                      <a:pt x="1832" y="1272"/>
                    </a:lnTo>
                    <a:lnTo>
                      <a:pt x="1855" y="1258"/>
                    </a:lnTo>
                    <a:lnTo>
                      <a:pt x="1875" y="1287"/>
                    </a:lnTo>
                    <a:lnTo>
                      <a:pt x="1861" y="1296"/>
                    </a:lnTo>
                    <a:lnTo>
                      <a:pt x="1848" y="1303"/>
                    </a:lnTo>
                    <a:lnTo>
                      <a:pt x="1834" y="1310"/>
                    </a:lnTo>
                    <a:lnTo>
                      <a:pt x="1820" y="1316"/>
                    </a:lnTo>
                    <a:lnTo>
                      <a:pt x="1806" y="1321"/>
                    </a:lnTo>
                    <a:lnTo>
                      <a:pt x="1792" y="1327"/>
                    </a:lnTo>
                    <a:lnTo>
                      <a:pt x="1778" y="1331"/>
                    </a:lnTo>
                    <a:lnTo>
                      <a:pt x="1764" y="1335"/>
                    </a:lnTo>
                    <a:lnTo>
                      <a:pt x="1750" y="1339"/>
                    </a:lnTo>
                    <a:lnTo>
                      <a:pt x="1736" y="1341"/>
                    </a:lnTo>
                    <a:lnTo>
                      <a:pt x="1722" y="1343"/>
                    </a:lnTo>
                    <a:lnTo>
                      <a:pt x="1707" y="1344"/>
                    </a:lnTo>
                    <a:lnTo>
                      <a:pt x="1693" y="1345"/>
                    </a:lnTo>
                    <a:lnTo>
                      <a:pt x="1679" y="1346"/>
                    </a:lnTo>
                    <a:lnTo>
                      <a:pt x="1665" y="1345"/>
                    </a:lnTo>
                    <a:lnTo>
                      <a:pt x="1652" y="1344"/>
                    </a:lnTo>
                    <a:lnTo>
                      <a:pt x="1654" y="1310"/>
                    </a:lnTo>
                    <a:close/>
                    <a:moveTo>
                      <a:pt x="1882" y="1275"/>
                    </a:moveTo>
                    <a:lnTo>
                      <a:pt x="1881" y="1283"/>
                    </a:lnTo>
                    <a:lnTo>
                      <a:pt x="1875" y="1287"/>
                    </a:lnTo>
                    <a:lnTo>
                      <a:pt x="1865" y="1273"/>
                    </a:lnTo>
                    <a:lnTo>
                      <a:pt x="1882" y="1275"/>
                    </a:lnTo>
                    <a:close/>
                    <a:moveTo>
                      <a:pt x="1848" y="1271"/>
                    </a:moveTo>
                    <a:lnTo>
                      <a:pt x="1849" y="1261"/>
                    </a:lnTo>
                    <a:lnTo>
                      <a:pt x="1851" y="1253"/>
                    </a:lnTo>
                    <a:lnTo>
                      <a:pt x="1854" y="1244"/>
                    </a:lnTo>
                    <a:lnTo>
                      <a:pt x="1857" y="1237"/>
                    </a:lnTo>
                    <a:lnTo>
                      <a:pt x="1861" y="1229"/>
                    </a:lnTo>
                    <a:lnTo>
                      <a:pt x="1865" y="1222"/>
                    </a:lnTo>
                    <a:lnTo>
                      <a:pt x="1869" y="1215"/>
                    </a:lnTo>
                    <a:lnTo>
                      <a:pt x="1873" y="1209"/>
                    </a:lnTo>
                    <a:lnTo>
                      <a:pt x="1885" y="1197"/>
                    </a:lnTo>
                    <a:lnTo>
                      <a:pt x="1897" y="1186"/>
                    </a:lnTo>
                    <a:lnTo>
                      <a:pt x="1911" y="1178"/>
                    </a:lnTo>
                    <a:lnTo>
                      <a:pt x="1927" y="1170"/>
                    </a:lnTo>
                    <a:lnTo>
                      <a:pt x="1943" y="1163"/>
                    </a:lnTo>
                    <a:lnTo>
                      <a:pt x="1961" y="1157"/>
                    </a:lnTo>
                    <a:lnTo>
                      <a:pt x="1980" y="1152"/>
                    </a:lnTo>
                    <a:lnTo>
                      <a:pt x="1999" y="1147"/>
                    </a:lnTo>
                    <a:lnTo>
                      <a:pt x="2040" y="1139"/>
                    </a:lnTo>
                    <a:lnTo>
                      <a:pt x="2082" y="1132"/>
                    </a:lnTo>
                    <a:lnTo>
                      <a:pt x="2087" y="1166"/>
                    </a:lnTo>
                    <a:lnTo>
                      <a:pt x="2049" y="1171"/>
                    </a:lnTo>
                    <a:lnTo>
                      <a:pt x="2014" y="1179"/>
                    </a:lnTo>
                    <a:lnTo>
                      <a:pt x="1997" y="1183"/>
                    </a:lnTo>
                    <a:lnTo>
                      <a:pt x="1981" y="1187"/>
                    </a:lnTo>
                    <a:lnTo>
                      <a:pt x="1965" y="1192"/>
                    </a:lnTo>
                    <a:lnTo>
                      <a:pt x="1951" y="1197"/>
                    </a:lnTo>
                    <a:lnTo>
                      <a:pt x="1937" y="1203"/>
                    </a:lnTo>
                    <a:lnTo>
                      <a:pt x="1925" y="1211"/>
                    </a:lnTo>
                    <a:lnTo>
                      <a:pt x="1913" y="1218"/>
                    </a:lnTo>
                    <a:lnTo>
                      <a:pt x="1904" y="1228"/>
                    </a:lnTo>
                    <a:lnTo>
                      <a:pt x="1896" y="1238"/>
                    </a:lnTo>
                    <a:lnTo>
                      <a:pt x="1890" y="1248"/>
                    </a:lnTo>
                    <a:lnTo>
                      <a:pt x="1886" y="1255"/>
                    </a:lnTo>
                    <a:lnTo>
                      <a:pt x="1884" y="1261"/>
                    </a:lnTo>
                    <a:lnTo>
                      <a:pt x="1883" y="1268"/>
                    </a:lnTo>
                    <a:lnTo>
                      <a:pt x="1882" y="1275"/>
                    </a:lnTo>
                    <a:lnTo>
                      <a:pt x="1848" y="1271"/>
                    </a:lnTo>
                    <a:close/>
                    <a:moveTo>
                      <a:pt x="2082" y="1132"/>
                    </a:moveTo>
                    <a:lnTo>
                      <a:pt x="2127" y="1124"/>
                    </a:lnTo>
                    <a:lnTo>
                      <a:pt x="2172" y="1114"/>
                    </a:lnTo>
                    <a:lnTo>
                      <a:pt x="2193" y="1109"/>
                    </a:lnTo>
                    <a:lnTo>
                      <a:pt x="2213" y="1103"/>
                    </a:lnTo>
                    <a:lnTo>
                      <a:pt x="2234" y="1095"/>
                    </a:lnTo>
                    <a:lnTo>
                      <a:pt x="2252" y="1088"/>
                    </a:lnTo>
                    <a:lnTo>
                      <a:pt x="2269" y="1077"/>
                    </a:lnTo>
                    <a:lnTo>
                      <a:pt x="2285" y="1066"/>
                    </a:lnTo>
                    <a:lnTo>
                      <a:pt x="2293" y="1060"/>
                    </a:lnTo>
                    <a:lnTo>
                      <a:pt x="2299" y="1053"/>
                    </a:lnTo>
                    <a:lnTo>
                      <a:pt x="2306" y="1046"/>
                    </a:lnTo>
                    <a:lnTo>
                      <a:pt x="2312" y="1038"/>
                    </a:lnTo>
                    <a:lnTo>
                      <a:pt x="2317" y="1031"/>
                    </a:lnTo>
                    <a:lnTo>
                      <a:pt x="2322" y="1022"/>
                    </a:lnTo>
                    <a:lnTo>
                      <a:pt x="2326" y="1013"/>
                    </a:lnTo>
                    <a:lnTo>
                      <a:pt x="2329" y="1003"/>
                    </a:lnTo>
                    <a:lnTo>
                      <a:pt x="2332" y="993"/>
                    </a:lnTo>
                    <a:lnTo>
                      <a:pt x="2335" y="982"/>
                    </a:lnTo>
                    <a:lnTo>
                      <a:pt x="2337" y="971"/>
                    </a:lnTo>
                    <a:lnTo>
                      <a:pt x="2338" y="959"/>
                    </a:lnTo>
                    <a:lnTo>
                      <a:pt x="2372" y="960"/>
                    </a:lnTo>
                    <a:lnTo>
                      <a:pt x="2371" y="975"/>
                    </a:lnTo>
                    <a:lnTo>
                      <a:pt x="2369" y="989"/>
                    </a:lnTo>
                    <a:lnTo>
                      <a:pt x="2366" y="1002"/>
                    </a:lnTo>
                    <a:lnTo>
                      <a:pt x="2362" y="1014"/>
                    </a:lnTo>
                    <a:lnTo>
                      <a:pt x="2358" y="1025"/>
                    </a:lnTo>
                    <a:lnTo>
                      <a:pt x="2354" y="1036"/>
                    </a:lnTo>
                    <a:lnTo>
                      <a:pt x="2349" y="1047"/>
                    </a:lnTo>
                    <a:lnTo>
                      <a:pt x="2342" y="1057"/>
                    </a:lnTo>
                    <a:lnTo>
                      <a:pt x="2336" y="1065"/>
                    </a:lnTo>
                    <a:lnTo>
                      <a:pt x="2329" y="1074"/>
                    </a:lnTo>
                    <a:lnTo>
                      <a:pt x="2322" y="1082"/>
                    </a:lnTo>
                    <a:lnTo>
                      <a:pt x="2313" y="1090"/>
                    </a:lnTo>
                    <a:lnTo>
                      <a:pt x="2305" y="1096"/>
                    </a:lnTo>
                    <a:lnTo>
                      <a:pt x="2296" y="1103"/>
                    </a:lnTo>
                    <a:lnTo>
                      <a:pt x="2286" y="1109"/>
                    </a:lnTo>
                    <a:lnTo>
                      <a:pt x="2277" y="1114"/>
                    </a:lnTo>
                    <a:lnTo>
                      <a:pt x="2255" y="1124"/>
                    </a:lnTo>
                    <a:lnTo>
                      <a:pt x="2234" y="1133"/>
                    </a:lnTo>
                    <a:lnTo>
                      <a:pt x="2210" y="1140"/>
                    </a:lnTo>
                    <a:lnTo>
                      <a:pt x="2187" y="1147"/>
                    </a:lnTo>
                    <a:lnTo>
                      <a:pt x="2137" y="1157"/>
                    </a:lnTo>
                    <a:lnTo>
                      <a:pt x="2087" y="1166"/>
                    </a:lnTo>
                    <a:lnTo>
                      <a:pt x="2082" y="1132"/>
                    </a:lnTo>
                    <a:close/>
                    <a:moveTo>
                      <a:pt x="2338" y="959"/>
                    </a:moveTo>
                    <a:lnTo>
                      <a:pt x="2338" y="947"/>
                    </a:lnTo>
                    <a:lnTo>
                      <a:pt x="2349" y="943"/>
                    </a:lnTo>
                    <a:lnTo>
                      <a:pt x="2355" y="959"/>
                    </a:lnTo>
                    <a:lnTo>
                      <a:pt x="2338" y="959"/>
                    </a:lnTo>
                    <a:close/>
                    <a:moveTo>
                      <a:pt x="2349" y="943"/>
                    </a:moveTo>
                    <a:lnTo>
                      <a:pt x="2373" y="933"/>
                    </a:lnTo>
                    <a:lnTo>
                      <a:pt x="2398" y="925"/>
                    </a:lnTo>
                    <a:lnTo>
                      <a:pt x="2420" y="918"/>
                    </a:lnTo>
                    <a:lnTo>
                      <a:pt x="2443" y="912"/>
                    </a:lnTo>
                    <a:lnTo>
                      <a:pt x="2464" y="908"/>
                    </a:lnTo>
                    <a:lnTo>
                      <a:pt x="2486" y="904"/>
                    </a:lnTo>
                    <a:lnTo>
                      <a:pt x="2506" y="902"/>
                    </a:lnTo>
                    <a:lnTo>
                      <a:pt x="2528" y="902"/>
                    </a:lnTo>
                    <a:lnTo>
                      <a:pt x="2527" y="937"/>
                    </a:lnTo>
                    <a:lnTo>
                      <a:pt x="2507" y="937"/>
                    </a:lnTo>
                    <a:lnTo>
                      <a:pt x="2488" y="939"/>
                    </a:lnTo>
                    <a:lnTo>
                      <a:pt x="2469" y="941"/>
                    </a:lnTo>
                    <a:lnTo>
                      <a:pt x="2449" y="945"/>
                    </a:lnTo>
                    <a:lnTo>
                      <a:pt x="2428" y="952"/>
                    </a:lnTo>
                    <a:lnTo>
                      <a:pt x="2406" y="958"/>
                    </a:lnTo>
                    <a:lnTo>
                      <a:pt x="2385" y="967"/>
                    </a:lnTo>
                    <a:lnTo>
                      <a:pt x="2361" y="975"/>
                    </a:lnTo>
                    <a:lnTo>
                      <a:pt x="2349" y="943"/>
                    </a:lnTo>
                    <a:close/>
                    <a:moveTo>
                      <a:pt x="2528" y="902"/>
                    </a:moveTo>
                    <a:lnTo>
                      <a:pt x="2549" y="904"/>
                    </a:lnTo>
                    <a:lnTo>
                      <a:pt x="2569" y="908"/>
                    </a:lnTo>
                    <a:lnTo>
                      <a:pt x="2592" y="912"/>
                    </a:lnTo>
                    <a:lnTo>
                      <a:pt x="2613" y="918"/>
                    </a:lnTo>
                    <a:lnTo>
                      <a:pt x="2637" y="927"/>
                    </a:lnTo>
                    <a:lnTo>
                      <a:pt x="2661" y="938"/>
                    </a:lnTo>
                    <a:lnTo>
                      <a:pt x="2685" y="949"/>
                    </a:lnTo>
                    <a:lnTo>
                      <a:pt x="2711" y="964"/>
                    </a:lnTo>
                    <a:lnTo>
                      <a:pt x="2695" y="993"/>
                    </a:lnTo>
                    <a:lnTo>
                      <a:pt x="2670" y="980"/>
                    </a:lnTo>
                    <a:lnTo>
                      <a:pt x="2648" y="970"/>
                    </a:lnTo>
                    <a:lnTo>
                      <a:pt x="2625" y="960"/>
                    </a:lnTo>
                    <a:lnTo>
                      <a:pt x="2605" y="952"/>
                    </a:lnTo>
                    <a:lnTo>
                      <a:pt x="2584" y="945"/>
                    </a:lnTo>
                    <a:lnTo>
                      <a:pt x="2565" y="941"/>
                    </a:lnTo>
                    <a:lnTo>
                      <a:pt x="2546" y="938"/>
                    </a:lnTo>
                    <a:lnTo>
                      <a:pt x="2527" y="937"/>
                    </a:lnTo>
                    <a:lnTo>
                      <a:pt x="2528" y="902"/>
                    </a:lnTo>
                    <a:close/>
                    <a:moveTo>
                      <a:pt x="2718" y="986"/>
                    </a:moveTo>
                    <a:lnTo>
                      <a:pt x="2711" y="1003"/>
                    </a:lnTo>
                    <a:lnTo>
                      <a:pt x="2695" y="993"/>
                    </a:lnTo>
                    <a:lnTo>
                      <a:pt x="2702" y="979"/>
                    </a:lnTo>
                    <a:lnTo>
                      <a:pt x="2718" y="986"/>
                    </a:lnTo>
                    <a:close/>
                    <a:moveTo>
                      <a:pt x="2687" y="972"/>
                    </a:moveTo>
                    <a:lnTo>
                      <a:pt x="2839" y="610"/>
                    </a:lnTo>
                    <a:lnTo>
                      <a:pt x="2871" y="623"/>
                    </a:lnTo>
                    <a:lnTo>
                      <a:pt x="2718" y="986"/>
                    </a:lnTo>
                    <a:lnTo>
                      <a:pt x="2687" y="972"/>
                    </a:lnTo>
                    <a:close/>
                    <a:moveTo>
                      <a:pt x="2856" y="599"/>
                    </a:moveTo>
                    <a:lnTo>
                      <a:pt x="2880" y="601"/>
                    </a:lnTo>
                    <a:lnTo>
                      <a:pt x="2871" y="623"/>
                    </a:lnTo>
                    <a:lnTo>
                      <a:pt x="2855" y="616"/>
                    </a:lnTo>
                    <a:lnTo>
                      <a:pt x="2856" y="599"/>
                    </a:lnTo>
                    <a:close/>
                    <a:moveTo>
                      <a:pt x="2854" y="633"/>
                    </a:moveTo>
                    <a:lnTo>
                      <a:pt x="2569" y="619"/>
                    </a:lnTo>
                    <a:lnTo>
                      <a:pt x="2572" y="585"/>
                    </a:lnTo>
                    <a:lnTo>
                      <a:pt x="2856" y="599"/>
                    </a:lnTo>
                    <a:lnTo>
                      <a:pt x="2854" y="633"/>
                    </a:lnTo>
                    <a:close/>
                    <a:moveTo>
                      <a:pt x="2569" y="619"/>
                    </a:moveTo>
                    <a:lnTo>
                      <a:pt x="2530" y="617"/>
                    </a:lnTo>
                    <a:lnTo>
                      <a:pt x="2559" y="589"/>
                    </a:lnTo>
                    <a:lnTo>
                      <a:pt x="2570" y="602"/>
                    </a:lnTo>
                    <a:lnTo>
                      <a:pt x="2569" y="619"/>
                    </a:lnTo>
                    <a:close/>
                    <a:moveTo>
                      <a:pt x="2559" y="589"/>
                    </a:moveTo>
                    <a:lnTo>
                      <a:pt x="2570" y="577"/>
                    </a:lnTo>
                    <a:lnTo>
                      <a:pt x="2579" y="567"/>
                    </a:lnTo>
                    <a:lnTo>
                      <a:pt x="2581" y="562"/>
                    </a:lnTo>
                    <a:lnTo>
                      <a:pt x="2583" y="559"/>
                    </a:lnTo>
                    <a:lnTo>
                      <a:pt x="2583" y="556"/>
                    </a:lnTo>
                    <a:lnTo>
                      <a:pt x="2583" y="553"/>
                    </a:lnTo>
                    <a:lnTo>
                      <a:pt x="2618" y="550"/>
                    </a:lnTo>
                    <a:lnTo>
                      <a:pt x="2618" y="556"/>
                    </a:lnTo>
                    <a:lnTo>
                      <a:pt x="2617" y="562"/>
                    </a:lnTo>
                    <a:lnTo>
                      <a:pt x="2614" y="570"/>
                    </a:lnTo>
                    <a:lnTo>
                      <a:pt x="2611" y="578"/>
                    </a:lnTo>
                    <a:lnTo>
                      <a:pt x="2606" y="587"/>
                    </a:lnTo>
                    <a:lnTo>
                      <a:pt x="2599" y="596"/>
                    </a:lnTo>
                    <a:lnTo>
                      <a:pt x="2592" y="604"/>
                    </a:lnTo>
                    <a:lnTo>
                      <a:pt x="2582" y="614"/>
                    </a:lnTo>
                    <a:lnTo>
                      <a:pt x="2559" y="589"/>
                    </a:lnTo>
                    <a:close/>
                    <a:moveTo>
                      <a:pt x="2583" y="553"/>
                    </a:moveTo>
                    <a:lnTo>
                      <a:pt x="2582" y="551"/>
                    </a:lnTo>
                    <a:lnTo>
                      <a:pt x="2578" y="548"/>
                    </a:lnTo>
                    <a:lnTo>
                      <a:pt x="2594" y="517"/>
                    </a:lnTo>
                    <a:lnTo>
                      <a:pt x="2598" y="521"/>
                    </a:lnTo>
                    <a:lnTo>
                      <a:pt x="2603" y="524"/>
                    </a:lnTo>
                    <a:lnTo>
                      <a:pt x="2607" y="527"/>
                    </a:lnTo>
                    <a:lnTo>
                      <a:pt x="2610" y="530"/>
                    </a:lnTo>
                    <a:lnTo>
                      <a:pt x="2613" y="535"/>
                    </a:lnTo>
                    <a:lnTo>
                      <a:pt x="2616" y="539"/>
                    </a:lnTo>
                    <a:lnTo>
                      <a:pt x="2617" y="544"/>
                    </a:lnTo>
                    <a:lnTo>
                      <a:pt x="2618" y="550"/>
                    </a:lnTo>
                    <a:lnTo>
                      <a:pt x="2583" y="553"/>
                    </a:lnTo>
                    <a:close/>
                    <a:moveTo>
                      <a:pt x="2578" y="548"/>
                    </a:moveTo>
                    <a:lnTo>
                      <a:pt x="2574" y="546"/>
                    </a:lnTo>
                    <a:lnTo>
                      <a:pt x="2567" y="544"/>
                    </a:lnTo>
                    <a:lnTo>
                      <a:pt x="2560" y="543"/>
                    </a:lnTo>
                    <a:lnTo>
                      <a:pt x="2552" y="542"/>
                    </a:lnTo>
                    <a:lnTo>
                      <a:pt x="2555" y="508"/>
                    </a:lnTo>
                    <a:lnTo>
                      <a:pt x="2566" y="509"/>
                    </a:lnTo>
                    <a:lnTo>
                      <a:pt x="2576" y="511"/>
                    </a:lnTo>
                    <a:lnTo>
                      <a:pt x="2585" y="514"/>
                    </a:lnTo>
                    <a:lnTo>
                      <a:pt x="2594" y="517"/>
                    </a:lnTo>
                    <a:lnTo>
                      <a:pt x="2578" y="548"/>
                    </a:lnTo>
                    <a:close/>
                    <a:moveTo>
                      <a:pt x="2555" y="508"/>
                    </a:moveTo>
                    <a:lnTo>
                      <a:pt x="2566" y="509"/>
                    </a:lnTo>
                    <a:lnTo>
                      <a:pt x="2555" y="508"/>
                    </a:lnTo>
                    <a:lnTo>
                      <a:pt x="2554" y="525"/>
                    </a:lnTo>
                    <a:lnTo>
                      <a:pt x="2555" y="508"/>
                    </a:lnTo>
                    <a:close/>
                    <a:moveTo>
                      <a:pt x="2552" y="542"/>
                    </a:moveTo>
                    <a:lnTo>
                      <a:pt x="2538" y="541"/>
                    </a:lnTo>
                    <a:lnTo>
                      <a:pt x="2523" y="542"/>
                    </a:lnTo>
                    <a:lnTo>
                      <a:pt x="2508" y="543"/>
                    </a:lnTo>
                    <a:lnTo>
                      <a:pt x="2493" y="545"/>
                    </a:lnTo>
                    <a:lnTo>
                      <a:pt x="2480" y="547"/>
                    </a:lnTo>
                    <a:lnTo>
                      <a:pt x="2470" y="551"/>
                    </a:lnTo>
                    <a:lnTo>
                      <a:pt x="2461" y="555"/>
                    </a:lnTo>
                    <a:lnTo>
                      <a:pt x="2457" y="559"/>
                    </a:lnTo>
                    <a:lnTo>
                      <a:pt x="2430" y="537"/>
                    </a:lnTo>
                    <a:lnTo>
                      <a:pt x="2433" y="533"/>
                    </a:lnTo>
                    <a:lnTo>
                      <a:pt x="2438" y="530"/>
                    </a:lnTo>
                    <a:lnTo>
                      <a:pt x="2443" y="527"/>
                    </a:lnTo>
                    <a:lnTo>
                      <a:pt x="2449" y="525"/>
                    </a:lnTo>
                    <a:lnTo>
                      <a:pt x="2464" y="518"/>
                    </a:lnTo>
                    <a:lnTo>
                      <a:pt x="2480" y="514"/>
                    </a:lnTo>
                    <a:lnTo>
                      <a:pt x="2500" y="511"/>
                    </a:lnTo>
                    <a:lnTo>
                      <a:pt x="2518" y="508"/>
                    </a:lnTo>
                    <a:lnTo>
                      <a:pt x="2537" y="508"/>
                    </a:lnTo>
                    <a:lnTo>
                      <a:pt x="2555" y="508"/>
                    </a:lnTo>
                    <a:lnTo>
                      <a:pt x="2552" y="542"/>
                    </a:lnTo>
                    <a:close/>
                    <a:moveTo>
                      <a:pt x="2457" y="559"/>
                    </a:moveTo>
                    <a:lnTo>
                      <a:pt x="2451" y="565"/>
                    </a:lnTo>
                    <a:lnTo>
                      <a:pt x="2444" y="565"/>
                    </a:lnTo>
                    <a:lnTo>
                      <a:pt x="2443" y="547"/>
                    </a:lnTo>
                    <a:lnTo>
                      <a:pt x="2457" y="559"/>
                    </a:lnTo>
                    <a:close/>
                    <a:moveTo>
                      <a:pt x="2444" y="565"/>
                    </a:moveTo>
                    <a:lnTo>
                      <a:pt x="2297" y="575"/>
                    </a:lnTo>
                    <a:lnTo>
                      <a:pt x="2295" y="541"/>
                    </a:lnTo>
                    <a:lnTo>
                      <a:pt x="2442" y="530"/>
                    </a:lnTo>
                    <a:lnTo>
                      <a:pt x="2444" y="565"/>
                    </a:lnTo>
                    <a:close/>
                    <a:moveTo>
                      <a:pt x="2285" y="545"/>
                    </a:moveTo>
                    <a:lnTo>
                      <a:pt x="2290" y="541"/>
                    </a:lnTo>
                    <a:lnTo>
                      <a:pt x="2295" y="541"/>
                    </a:lnTo>
                    <a:lnTo>
                      <a:pt x="2296" y="558"/>
                    </a:lnTo>
                    <a:lnTo>
                      <a:pt x="2285" y="545"/>
                    </a:lnTo>
                    <a:close/>
                    <a:moveTo>
                      <a:pt x="2308" y="570"/>
                    </a:moveTo>
                    <a:lnTo>
                      <a:pt x="2214" y="654"/>
                    </a:lnTo>
                    <a:lnTo>
                      <a:pt x="2192" y="628"/>
                    </a:lnTo>
                    <a:lnTo>
                      <a:pt x="2285" y="545"/>
                    </a:lnTo>
                    <a:lnTo>
                      <a:pt x="2308" y="570"/>
                    </a:lnTo>
                    <a:close/>
                    <a:moveTo>
                      <a:pt x="2214" y="654"/>
                    </a:moveTo>
                    <a:lnTo>
                      <a:pt x="2205" y="662"/>
                    </a:lnTo>
                    <a:lnTo>
                      <a:pt x="2194" y="656"/>
                    </a:lnTo>
                    <a:lnTo>
                      <a:pt x="2203" y="641"/>
                    </a:lnTo>
                    <a:lnTo>
                      <a:pt x="2214" y="654"/>
                    </a:lnTo>
                    <a:close/>
                    <a:moveTo>
                      <a:pt x="2194" y="656"/>
                    </a:moveTo>
                    <a:lnTo>
                      <a:pt x="2051" y="568"/>
                    </a:lnTo>
                    <a:lnTo>
                      <a:pt x="2070" y="538"/>
                    </a:lnTo>
                    <a:lnTo>
                      <a:pt x="2212" y="627"/>
                    </a:lnTo>
                    <a:lnTo>
                      <a:pt x="2194" y="656"/>
                    </a:lnTo>
                    <a:close/>
                    <a:moveTo>
                      <a:pt x="2058" y="536"/>
                    </a:moveTo>
                    <a:lnTo>
                      <a:pt x="2064" y="535"/>
                    </a:lnTo>
                    <a:lnTo>
                      <a:pt x="2070" y="538"/>
                    </a:lnTo>
                    <a:lnTo>
                      <a:pt x="2061" y="553"/>
                    </a:lnTo>
                    <a:lnTo>
                      <a:pt x="2058" y="5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4" name="Freeform 200"/>
              <p:cNvSpPr>
                <a:spLocks/>
              </p:cNvSpPr>
              <p:nvPr/>
            </p:nvSpPr>
            <p:spPr bwMode="auto">
              <a:xfrm>
                <a:off x="5286391" y="3169720"/>
                <a:ext cx="334963" cy="206375"/>
              </a:xfrm>
              <a:custGeom>
                <a:avLst/>
                <a:gdLst>
                  <a:gd name="T0" fmla="*/ 1533 w 1685"/>
                  <a:gd name="T1" fmla="*/ 412 h 1041"/>
                  <a:gd name="T2" fmla="*/ 1514 w 1685"/>
                  <a:gd name="T3" fmla="*/ 373 h 1041"/>
                  <a:gd name="T4" fmla="*/ 1492 w 1685"/>
                  <a:gd name="T5" fmla="*/ 343 h 1041"/>
                  <a:gd name="T6" fmla="*/ 1470 w 1685"/>
                  <a:gd name="T7" fmla="*/ 321 h 1041"/>
                  <a:gd name="T8" fmla="*/ 1445 w 1685"/>
                  <a:gd name="T9" fmla="*/ 306 h 1041"/>
                  <a:gd name="T10" fmla="*/ 1419 w 1685"/>
                  <a:gd name="T11" fmla="*/ 297 h 1041"/>
                  <a:gd name="T12" fmla="*/ 1369 w 1685"/>
                  <a:gd name="T13" fmla="*/ 289 h 1041"/>
                  <a:gd name="T14" fmla="*/ 1294 w 1685"/>
                  <a:gd name="T15" fmla="*/ 286 h 1041"/>
                  <a:gd name="T16" fmla="*/ 1289 w 1685"/>
                  <a:gd name="T17" fmla="*/ 302 h 1041"/>
                  <a:gd name="T18" fmla="*/ 1263 w 1685"/>
                  <a:gd name="T19" fmla="*/ 334 h 1041"/>
                  <a:gd name="T20" fmla="*/ 1212 w 1685"/>
                  <a:gd name="T21" fmla="*/ 376 h 1041"/>
                  <a:gd name="T22" fmla="*/ 1200 w 1685"/>
                  <a:gd name="T23" fmla="*/ 358 h 1041"/>
                  <a:gd name="T24" fmla="*/ 1194 w 1685"/>
                  <a:gd name="T25" fmla="*/ 333 h 1041"/>
                  <a:gd name="T26" fmla="*/ 1195 w 1685"/>
                  <a:gd name="T27" fmla="*/ 290 h 1041"/>
                  <a:gd name="T28" fmla="*/ 1193 w 1685"/>
                  <a:gd name="T29" fmla="*/ 271 h 1041"/>
                  <a:gd name="T30" fmla="*/ 1108 w 1685"/>
                  <a:gd name="T31" fmla="*/ 192 h 1041"/>
                  <a:gd name="T32" fmla="*/ 1056 w 1685"/>
                  <a:gd name="T33" fmla="*/ 207 h 1041"/>
                  <a:gd name="T34" fmla="*/ 1004 w 1685"/>
                  <a:gd name="T35" fmla="*/ 210 h 1041"/>
                  <a:gd name="T36" fmla="*/ 955 w 1685"/>
                  <a:gd name="T37" fmla="*/ 203 h 1041"/>
                  <a:gd name="T38" fmla="*/ 888 w 1685"/>
                  <a:gd name="T39" fmla="*/ 182 h 1041"/>
                  <a:gd name="T40" fmla="*/ 836 w 1685"/>
                  <a:gd name="T41" fmla="*/ 159 h 1041"/>
                  <a:gd name="T42" fmla="*/ 806 w 1685"/>
                  <a:gd name="T43" fmla="*/ 135 h 1041"/>
                  <a:gd name="T44" fmla="*/ 772 w 1685"/>
                  <a:gd name="T45" fmla="*/ 91 h 1041"/>
                  <a:gd name="T46" fmla="*/ 741 w 1685"/>
                  <a:gd name="T47" fmla="*/ 34 h 1041"/>
                  <a:gd name="T48" fmla="*/ 727 w 1685"/>
                  <a:gd name="T49" fmla="*/ 2 h 1041"/>
                  <a:gd name="T50" fmla="*/ 726 w 1685"/>
                  <a:gd name="T51" fmla="*/ 1 h 1041"/>
                  <a:gd name="T52" fmla="*/ 588 w 1685"/>
                  <a:gd name="T53" fmla="*/ 21 h 1041"/>
                  <a:gd name="T54" fmla="*/ 529 w 1685"/>
                  <a:gd name="T55" fmla="*/ 116 h 1041"/>
                  <a:gd name="T56" fmla="*/ 475 w 1685"/>
                  <a:gd name="T57" fmla="*/ 188 h 1041"/>
                  <a:gd name="T58" fmla="*/ 418 w 1685"/>
                  <a:gd name="T59" fmla="*/ 240 h 1041"/>
                  <a:gd name="T60" fmla="*/ 343 w 1685"/>
                  <a:gd name="T61" fmla="*/ 286 h 1041"/>
                  <a:gd name="T62" fmla="*/ 265 w 1685"/>
                  <a:gd name="T63" fmla="*/ 319 h 1041"/>
                  <a:gd name="T64" fmla="*/ 150 w 1685"/>
                  <a:gd name="T65" fmla="*/ 360 h 1041"/>
                  <a:gd name="T66" fmla="*/ 52 w 1685"/>
                  <a:gd name="T67" fmla="*/ 393 h 1041"/>
                  <a:gd name="T68" fmla="*/ 0 w 1685"/>
                  <a:gd name="T69" fmla="*/ 418 h 1041"/>
                  <a:gd name="T70" fmla="*/ 253 w 1685"/>
                  <a:gd name="T71" fmla="*/ 627 h 1041"/>
                  <a:gd name="T72" fmla="*/ 322 w 1685"/>
                  <a:gd name="T73" fmla="*/ 733 h 1041"/>
                  <a:gd name="T74" fmla="*/ 402 w 1685"/>
                  <a:gd name="T75" fmla="*/ 835 h 1041"/>
                  <a:gd name="T76" fmla="*/ 445 w 1685"/>
                  <a:gd name="T77" fmla="*/ 879 h 1041"/>
                  <a:gd name="T78" fmla="*/ 489 w 1685"/>
                  <a:gd name="T79" fmla="*/ 915 h 1041"/>
                  <a:gd name="T80" fmla="*/ 536 w 1685"/>
                  <a:gd name="T81" fmla="*/ 942 h 1041"/>
                  <a:gd name="T82" fmla="*/ 583 w 1685"/>
                  <a:gd name="T83" fmla="*/ 957 h 1041"/>
                  <a:gd name="T84" fmla="*/ 749 w 1685"/>
                  <a:gd name="T85" fmla="*/ 1030 h 1041"/>
                  <a:gd name="T86" fmla="*/ 931 w 1685"/>
                  <a:gd name="T87" fmla="*/ 992 h 1041"/>
                  <a:gd name="T88" fmla="*/ 1015 w 1685"/>
                  <a:gd name="T89" fmla="*/ 970 h 1041"/>
                  <a:gd name="T90" fmla="*/ 1079 w 1685"/>
                  <a:gd name="T91" fmla="*/ 947 h 1041"/>
                  <a:gd name="T92" fmla="*/ 1685 w 1685"/>
                  <a:gd name="T93" fmla="*/ 482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5" h="1041">
                    <a:moveTo>
                      <a:pt x="1685" y="482"/>
                    </a:moveTo>
                    <a:lnTo>
                      <a:pt x="1538" y="427"/>
                    </a:lnTo>
                    <a:lnTo>
                      <a:pt x="1533" y="412"/>
                    </a:lnTo>
                    <a:lnTo>
                      <a:pt x="1527" y="399"/>
                    </a:lnTo>
                    <a:lnTo>
                      <a:pt x="1520" y="386"/>
                    </a:lnTo>
                    <a:lnTo>
                      <a:pt x="1514" y="373"/>
                    </a:lnTo>
                    <a:lnTo>
                      <a:pt x="1507" y="362"/>
                    </a:lnTo>
                    <a:lnTo>
                      <a:pt x="1500" y="352"/>
                    </a:lnTo>
                    <a:lnTo>
                      <a:pt x="1492" y="343"/>
                    </a:lnTo>
                    <a:lnTo>
                      <a:pt x="1485" y="335"/>
                    </a:lnTo>
                    <a:lnTo>
                      <a:pt x="1477" y="328"/>
                    </a:lnTo>
                    <a:lnTo>
                      <a:pt x="1470" y="321"/>
                    </a:lnTo>
                    <a:lnTo>
                      <a:pt x="1461" y="315"/>
                    </a:lnTo>
                    <a:lnTo>
                      <a:pt x="1454" y="311"/>
                    </a:lnTo>
                    <a:lnTo>
                      <a:pt x="1445" y="306"/>
                    </a:lnTo>
                    <a:lnTo>
                      <a:pt x="1437" y="302"/>
                    </a:lnTo>
                    <a:lnTo>
                      <a:pt x="1428" y="299"/>
                    </a:lnTo>
                    <a:lnTo>
                      <a:pt x="1419" y="297"/>
                    </a:lnTo>
                    <a:lnTo>
                      <a:pt x="1403" y="292"/>
                    </a:lnTo>
                    <a:lnTo>
                      <a:pt x="1386" y="290"/>
                    </a:lnTo>
                    <a:lnTo>
                      <a:pt x="1369" y="289"/>
                    </a:lnTo>
                    <a:lnTo>
                      <a:pt x="1353" y="288"/>
                    </a:lnTo>
                    <a:lnTo>
                      <a:pt x="1322" y="288"/>
                    </a:lnTo>
                    <a:lnTo>
                      <a:pt x="1294" y="286"/>
                    </a:lnTo>
                    <a:lnTo>
                      <a:pt x="1293" y="290"/>
                    </a:lnTo>
                    <a:lnTo>
                      <a:pt x="1291" y="296"/>
                    </a:lnTo>
                    <a:lnTo>
                      <a:pt x="1289" y="302"/>
                    </a:lnTo>
                    <a:lnTo>
                      <a:pt x="1284" y="308"/>
                    </a:lnTo>
                    <a:lnTo>
                      <a:pt x="1275" y="321"/>
                    </a:lnTo>
                    <a:lnTo>
                      <a:pt x="1263" y="334"/>
                    </a:lnTo>
                    <a:lnTo>
                      <a:pt x="1238" y="360"/>
                    </a:lnTo>
                    <a:lnTo>
                      <a:pt x="1220" y="379"/>
                    </a:lnTo>
                    <a:lnTo>
                      <a:pt x="1212" y="376"/>
                    </a:lnTo>
                    <a:lnTo>
                      <a:pt x="1207" y="371"/>
                    </a:lnTo>
                    <a:lnTo>
                      <a:pt x="1203" y="365"/>
                    </a:lnTo>
                    <a:lnTo>
                      <a:pt x="1200" y="358"/>
                    </a:lnTo>
                    <a:lnTo>
                      <a:pt x="1196" y="350"/>
                    </a:lnTo>
                    <a:lnTo>
                      <a:pt x="1195" y="342"/>
                    </a:lnTo>
                    <a:lnTo>
                      <a:pt x="1194" y="333"/>
                    </a:lnTo>
                    <a:lnTo>
                      <a:pt x="1194" y="325"/>
                    </a:lnTo>
                    <a:lnTo>
                      <a:pt x="1195" y="306"/>
                    </a:lnTo>
                    <a:lnTo>
                      <a:pt x="1195" y="290"/>
                    </a:lnTo>
                    <a:lnTo>
                      <a:pt x="1195" y="283"/>
                    </a:lnTo>
                    <a:lnTo>
                      <a:pt x="1194" y="276"/>
                    </a:lnTo>
                    <a:lnTo>
                      <a:pt x="1193" y="271"/>
                    </a:lnTo>
                    <a:lnTo>
                      <a:pt x="1191" y="267"/>
                    </a:lnTo>
                    <a:lnTo>
                      <a:pt x="1127" y="183"/>
                    </a:lnTo>
                    <a:lnTo>
                      <a:pt x="1108" y="192"/>
                    </a:lnTo>
                    <a:lnTo>
                      <a:pt x="1091" y="198"/>
                    </a:lnTo>
                    <a:lnTo>
                      <a:pt x="1073" y="203"/>
                    </a:lnTo>
                    <a:lnTo>
                      <a:pt x="1056" y="207"/>
                    </a:lnTo>
                    <a:lnTo>
                      <a:pt x="1039" y="209"/>
                    </a:lnTo>
                    <a:lnTo>
                      <a:pt x="1022" y="210"/>
                    </a:lnTo>
                    <a:lnTo>
                      <a:pt x="1004" y="210"/>
                    </a:lnTo>
                    <a:lnTo>
                      <a:pt x="988" y="209"/>
                    </a:lnTo>
                    <a:lnTo>
                      <a:pt x="971" y="207"/>
                    </a:lnTo>
                    <a:lnTo>
                      <a:pt x="955" y="203"/>
                    </a:lnTo>
                    <a:lnTo>
                      <a:pt x="938" y="199"/>
                    </a:lnTo>
                    <a:lnTo>
                      <a:pt x="921" y="194"/>
                    </a:lnTo>
                    <a:lnTo>
                      <a:pt x="888" y="182"/>
                    </a:lnTo>
                    <a:lnTo>
                      <a:pt x="852" y="168"/>
                    </a:lnTo>
                    <a:lnTo>
                      <a:pt x="844" y="164"/>
                    </a:lnTo>
                    <a:lnTo>
                      <a:pt x="836" y="159"/>
                    </a:lnTo>
                    <a:lnTo>
                      <a:pt x="827" y="153"/>
                    </a:lnTo>
                    <a:lnTo>
                      <a:pt x="820" y="148"/>
                    </a:lnTo>
                    <a:lnTo>
                      <a:pt x="806" y="135"/>
                    </a:lnTo>
                    <a:lnTo>
                      <a:pt x="793" y="121"/>
                    </a:lnTo>
                    <a:lnTo>
                      <a:pt x="781" y="106"/>
                    </a:lnTo>
                    <a:lnTo>
                      <a:pt x="772" y="91"/>
                    </a:lnTo>
                    <a:lnTo>
                      <a:pt x="762" y="76"/>
                    </a:lnTo>
                    <a:lnTo>
                      <a:pt x="755" y="61"/>
                    </a:lnTo>
                    <a:lnTo>
                      <a:pt x="741" y="34"/>
                    </a:lnTo>
                    <a:lnTo>
                      <a:pt x="732" y="14"/>
                    </a:lnTo>
                    <a:lnTo>
                      <a:pt x="729" y="6"/>
                    </a:lnTo>
                    <a:lnTo>
                      <a:pt x="727" y="2"/>
                    </a:lnTo>
                    <a:lnTo>
                      <a:pt x="726" y="1"/>
                    </a:lnTo>
                    <a:lnTo>
                      <a:pt x="726" y="0"/>
                    </a:lnTo>
                    <a:lnTo>
                      <a:pt x="726" y="1"/>
                    </a:lnTo>
                    <a:lnTo>
                      <a:pt x="726" y="2"/>
                    </a:lnTo>
                    <a:lnTo>
                      <a:pt x="726" y="75"/>
                    </a:lnTo>
                    <a:lnTo>
                      <a:pt x="588" y="21"/>
                    </a:lnTo>
                    <a:lnTo>
                      <a:pt x="570" y="49"/>
                    </a:lnTo>
                    <a:lnTo>
                      <a:pt x="551" y="81"/>
                    </a:lnTo>
                    <a:lnTo>
                      <a:pt x="529" y="116"/>
                    </a:lnTo>
                    <a:lnTo>
                      <a:pt x="504" y="152"/>
                    </a:lnTo>
                    <a:lnTo>
                      <a:pt x="490" y="170"/>
                    </a:lnTo>
                    <a:lnTo>
                      <a:pt x="475" y="188"/>
                    </a:lnTo>
                    <a:lnTo>
                      <a:pt x="458" y="206"/>
                    </a:lnTo>
                    <a:lnTo>
                      <a:pt x="438" y="223"/>
                    </a:lnTo>
                    <a:lnTo>
                      <a:pt x="418" y="240"/>
                    </a:lnTo>
                    <a:lnTo>
                      <a:pt x="395" y="256"/>
                    </a:lnTo>
                    <a:lnTo>
                      <a:pt x="371" y="272"/>
                    </a:lnTo>
                    <a:lnTo>
                      <a:pt x="343" y="286"/>
                    </a:lnTo>
                    <a:lnTo>
                      <a:pt x="316" y="298"/>
                    </a:lnTo>
                    <a:lnTo>
                      <a:pt x="290" y="310"/>
                    </a:lnTo>
                    <a:lnTo>
                      <a:pt x="265" y="319"/>
                    </a:lnTo>
                    <a:lnTo>
                      <a:pt x="240" y="329"/>
                    </a:lnTo>
                    <a:lnTo>
                      <a:pt x="193" y="345"/>
                    </a:lnTo>
                    <a:lnTo>
                      <a:pt x="150" y="360"/>
                    </a:lnTo>
                    <a:lnTo>
                      <a:pt x="109" y="373"/>
                    </a:lnTo>
                    <a:lnTo>
                      <a:pt x="70" y="387"/>
                    </a:lnTo>
                    <a:lnTo>
                      <a:pt x="52" y="393"/>
                    </a:lnTo>
                    <a:lnTo>
                      <a:pt x="34" y="402"/>
                    </a:lnTo>
                    <a:lnTo>
                      <a:pt x="17" y="409"/>
                    </a:lnTo>
                    <a:lnTo>
                      <a:pt x="0" y="418"/>
                    </a:lnTo>
                    <a:lnTo>
                      <a:pt x="181" y="507"/>
                    </a:lnTo>
                    <a:lnTo>
                      <a:pt x="214" y="561"/>
                    </a:lnTo>
                    <a:lnTo>
                      <a:pt x="253" y="627"/>
                    </a:lnTo>
                    <a:lnTo>
                      <a:pt x="275" y="661"/>
                    </a:lnTo>
                    <a:lnTo>
                      <a:pt x="298" y="698"/>
                    </a:lnTo>
                    <a:lnTo>
                      <a:pt x="322" y="733"/>
                    </a:lnTo>
                    <a:lnTo>
                      <a:pt x="347" y="768"/>
                    </a:lnTo>
                    <a:lnTo>
                      <a:pt x="374" y="803"/>
                    </a:lnTo>
                    <a:lnTo>
                      <a:pt x="402" y="835"/>
                    </a:lnTo>
                    <a:lnTo>
                      <a:pt x="416" y="851"/>
                    </a:lnTo>
                    <a:lnTo>
                      <a:pt x="430" y="865"/>
                    </a:lnTo>
                    <a:lnTo>
                      <a:pt x="445" y="879"/>
                    </a:lnTo>
                    <a:lnTo>
                      <a:pt x="459" y="892"/>
                    </a:lnTo>
                    <a:lnTo>
                      <a:pt x="474" y="905"/>
                    </a:lnTo>
                    <a:lnTo>
                      <a:pt x="489" y="915"/>
                    </a:lnTo>
                    <a:lnTo>
                      <a:pt x="505" y="926"/>
                    </a:lnTo>
                    <a:lnTo>
                      <a:pt x="520" y="935"/>
                    </a:lnTo>
                    <a:lnTo>
                      <a:pt x="536" y="942"/>
                    </a:lnTo>
                    <a:lnTo>
                      <a:pt x="551" y="948"/>
                    </a:lnTo>
                    <a:lnTo>
                      <a:pt x="567" y="954"/>
                    </a:lnTo>
                    <a:lnTo>
                      <a:pt x="583" y="957"/>
                    </a:lnTo>
                    <a:lnTo>
                      <a:pt x="637" y="1041"/>
                    </a:lnTo>
                    <a:lnTo>
                      <a:pt x="696" y="1041"/>
                    </a:lnTo>
                    <a:lnTo>
                      <a:pt x="749" y="1030"/>
                    </a:lnTo>
                    <a:lnTo>
                      <a:pt x="808" y="1019"/>
                    </a:lnTo>
                    <a:lnTo>
                      <a:pt x="870" y="1006"/>
                    </a:lnTo>
                    <a:lnTo>
                      <a:pt x="931" y="992"/>
                    </a:lnTo>
                    <a:lnTo>
                      <a:pt x="960" y="985"/>
                    </a:lnTo>
                    <a:lnTo>
                      <a:pt x="988" y="977"/>
                    </a:lnTo>
                    <a:lnTo>
                      <a:pt x="1015" y="970"/>
                    </a:lnTo>
                    <a:lnTo>
                      <a:pt x="1039" y="962"/>
                    </a:lnTo>
                    <a:lnTo>
                      <a:pt x="1061" y="955"/>
                    </a:lnTo>
                    <a:lnTo>
                      <a:pt x="1079" y="947"/>
                    </a:lnTo>
                    <a:lnTo>
                      <a:pt x="1096" y="940"/>
                    </a:lnTo>
                    <a:lnTo>
                      <a:pt x="1107" y="932"/>
                    </a:lnTo>
                    <a:lnTo>
                      <a:pt x="1685" y="4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5" name="Freeform 201"/>
              <p:cNvSpPr>
                <a:spLocks noEditPoints="1"/>
              </p:cNvSpPr>
              <p:nvPr/>
            </p:nvSpPr>
            <p:spPr bwMode="auto">
              <a:xfrm>
                <a:off x="5280042" y="3166544"/>
                <a:ext cx="349251" cy="212727"/>
              </a:xfrm>
              <a:custGeom>
                <a:avLst/>
                <a:gdLst>
                  <a:gd name="T0" fmla="*/ 1559 w 1758"/>
                  <a:gd name="T1" fmla="*/ 451 h 1075"/>
                  <a:gd name="T2" fmla="*/ 1510 w 1758"/>
                  <a:gd name="T3" fmla="*/ 364 h 1075"/>
                  <a:gd name="T4" fmla="*/ 1398 w 1758"/>
                  <a:gd name="T5" fmla="*/ 322 h 1075"/>
                  <a:gd name="T6" fmla="*/ 1491 w 1758"/>
                  <a:gd name="T7" fmla="*/ 307 h 1075"/>
                  <a:gd name="T8" fmla="*/ 1591 w 1758"/>
                  <a:gd name="T9" fmla="*/ 439 h 1075"/>
                  <a:gd name="T10" fmla="*/ 1343 w 1758"/>
                  <a:gd name="T11" fmla="*/ 287 h 1075"/>
                  <a:gd name="T12" fmla="*/ 1331 w 1758"/>
                  <a:gd name="T13" fmla="*/ 303 h 1075"/>
                  <a:gd name="T14" fmla="*/ 1329 w 1758"/>
                  <a:gd name="T15" fmla="*/ 343 h 1075"/>
                  <a:gd name="T16" fmla="*/ 1313 w 1758"/>
                  <a:gd name="T17" fmla="*/ 307 h 1075"/>
                  <a:gd name="T18" fmla="*/ 1268 w 1758"/>
                  <a:gd name="T19" fmla="*/ 360 h 1075"/>
                  <a:gd name="T20" fmla="*/ 1245 w 1758"/>
                  <a:gd name="T21" fmla="*/ 409 h 1075"/>
                  <a:gd name="T22" fmla="*/ 1215 w 1758"/>
                  <a:gd name="T23" fmla="*/ 363 h 1075"/>
                  <a:gd name="T24" fmla="*/ 1254 w 1758"/>
                  <a:gd name="T25" fmla="*/ 372 h 1075"/>
                  <a:gd name="T26" fmla="*/ 1214 w 1758"/>
                  <a:gd name="T27" fmla="*/ 293 h 1075"/>
                  <a:gd name="T28" fmla="*/ 1215 w 1758"/>
                  <a:gd name="T29" fmla="*/ 322 h 1075"/>
                  <a:gd name="T30" fmla="*/ 1178 w 1758"/>
                  <a:gd name="T31" fmla="*/ 189 h 1075"/>
                  <a:gd name="T32" fmla="*/ 1172 w 1758"/>
                  <a:gd name="T33" fmla="*/ 215 h 1075"/>
                  <a:gd name="T34" fmla="*/ 1023 w 1758"/>
                  <a:gd name="T35" fmla="*/ 243 h 1075"/>
                  <a:gd name="T36" fmla="*/ 1139 w 1758"/>
                  <a:gd name="T37" fmla="*/ 193 h 1075"/>
                  <a:gd name="T38" fmla="*/ 918 w 1758"/>
                  <a:gd name="T39" fmla="*/ 215 h 1075"/>
                  <a:gd name="T40" fmla="*/ 1026 w 1758"/>
                  <a:gd name="T41" fmla="*/ 209 h 1075"/>
                  <a:gd name="T42" fmla="*/ 869 w 1758"/>
                  <a:gd name="T43" fmla="*/ 194 h 1075"/>
                  <a:gd name="T44" fmla="*/ 781 w 1758"/>
                  <a:gd name="T45" fmla="*/ 95 h 1075"/>
                  <a:gd name="T46" fmla="*/ 822 w 1758"/>
                  <a:gd name="T47" fmla="*/ 97 h 1075"/>
                  <a:gd name="T48" fmla="*/ 897 w 1758"/>
                  <a:gd name="T49" fmla="*/ 170 h 1075"/>
                  <a:gd name="T50" fmla="*/ 763 w 1758"/>
                  <a:gd name="T51" fmla="*/ 34 h 1075"/>
                  <a:gd name="T52" fmla="*/ 753 w 1758"/>
                  <a:gd name="T53" fmla="*/ 37 h 1075"/>
                  <a:gd name="T54" fmla="*/ 771 w 1758"/>
                  <a:gd name="T55" fmla="*/ 19 h 1075"/>
                  <a:gd name="T56" fmla="*/ 747 w 1758"/>
                  <a:gd name="T57" fmla="*/ 10 h 1075"/>
                  <a:gd name="T58" fmla="*/ 780 w 1758"/>
                  <a:gd name="T59" fmla="*/ 19 h 1075"/>
                  <a:gd name="T60" fmla="*/ 763 w 1758"/>
                  <a:gd name="T61" fmla="*/ 92 h 1075"/>
                  <a:gd name="T62" fmla="*/ 619 w 1758"/>
                  <a:gd name="T63" fmla="*/ 18 h 1075"/>
                  <a:gd name="T64" fmla="*/ 608 w 1758"/>
                  <a:gd name="T65" fmla="*/ 97 h 1075"/>
                  <a:gd name="T66" fmla="*/ 592 w 1758"/>
                  <a:gd name="T67" fmla="*/ 125 h 1075"/>
                  <a:gd name="T68" fmla="*/ 485 w 1758"/>
                  <a:gd name="T69" fmla="*/ 255 h 1075"/>
                  <a:gd name="T70" fmla="*/ 413 w 1758"/>
                  <a:gd name="T71" fmla="*/ 265 h 1075"/>
                  <a:gd name="T72" fmla="*/ 527 w 1758"/>
                  <a:gd name="T73" fmla="*/ 160 h 1075"/>
                  <a:gd name="T74" fmla="*/ 387 w 1758"/>
                  <a:gd name="T75" fmla="*/ 318 h 1075"/>
                  <a:gd name="T76" fmla="*/ 259 w 1758"/>
                  <a:gd name="T77" fmla="*/ 371 h 1075"/>
                  <a:gd name="T78" fmla="*/ 270 w 1758"/>
                  <a:gd name="T79" fmla="*/ 330 h 1075"/>
                  <a:gd name="T80" fmla="*/ 113 w 1758"/>
                  <a:gd name="T81" fmla="*/ 420 h 1075"/>
                  <a:gd name="T82" fmla="*/ 82 w 1758"/>
                  <a:gd name="T83" fmla="*/ 395 h 1075"/>
                  <a:gd name="T84" fmla="*/ 37 w 1758"/>
                  <a:gd name="T85" fmla="*/ 435 h 1075"/>
                  <a:gd name="T86" fmla="*/ 231 w 1758"/>
                  <a:gd name="T87" fmla="*/ 510 h 1075"/>
                  <a:gd name="T88" fmla="*/ 265 w 1758"/>
                  <a:gd name="T89" fmla="*/ 569 h 1075"/>
                  <a:gd name="T90" fmla="*/ 298 w 1758"/>
                  <a:gd name="T91" fmla="*/ 625 h 1075"/>
                  <a:gd name="T92" fmla="*/ 482 w 1758"/>
                  <a:gd name="T93" fmla="*/ 872 h 1075"/>
                  <a:gd name="T94" fmla="*/ 584 w 1758"/>
                  <a:gd name="T95" fmla="*/ 945 h 1075"/>
                  <a:gd name="T96" fmla="*/ 559 w 1758"/>
                  <a:gd name="T97" fmla="*/ 972 h 1075"/>
                  <a:gd name="T98" fmla="*/ 449 w 1758"/>
                  <a:gd name="T99" fmla="*/ 889 h 1075"/>
                  <a:gd name="T100" fmla="*/ 236 w 1758"/>
                  <a:gd name="T101" fmla="*/ 586 h 1075"/>
                  <a:gd name="T102" fmla="*/ 689 w 1758"/>
                  <a:gd name="T103" fmla="*/ 1048 h 1075"/>
                  <a:gd name="T104" fmla="*/ 674 w 1758"/>
                  <a:gd name="T105" fmla="*/ 1075 h 1075"/>
                  <a:gd name="T106" fmla="*/ 733 w 1758"/>
                  <a:gd name="T107" fmla="*/ 1075 h 1075"/>
                  <a:gd name="T108" fmla="*/ 873 w 1758"/>
                  <a:gd name="T109" fmla="*/ 1013 h 1075"/>
                  <a:gd name="T110" fmla="*/ 848 w 1758"/>
                  <a:gd name="T111" fmla="*/ 1052 h 1075"/>
                  <a:gd name="T112" fmla="*/ 1020 w 1758"/>
                  <a:gd name="T113" fmla="*/ 978 h 1075"/>
                  <a:gd name="T114" fmla="*/ 1142 w 1758"/>
                  <a:gd name="T115" fmla="*/ 971 h 1075"/>
                  <a:gd name="T116" fmla="*/ 964 w 1758"/>
                  <a:gd name="T117" fmla="*/ 992 h 1075"/>
                  <a:gd name="T118" fmla="*/ 1733 w 1758"/>
                  <a:gd name="T119" fmla="*/ 512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58" h="1075">
                    <a:moveTo>
                      <a:pt x="1717" y="515"/>
                    </a:moveTo>
                    <a:lnTo>
                      <a:pt x="1570" y="462"/>
                    </a:lnTo>
                    <a:lnTo>
                      <a:pt x="1582" y="428"/>
                    </a:lnTo>
                    <a:lnTo>
                      <a:pt x="1729" y="483"/>
                    </a:lnTo>
                    <a:lnTo>
                      <a:pt x="1717" y="515"/>
                    </a:lnTo>
                    <a:close/>
                    <a:moveTo>
                      <a:pt x="1570" y="462"/>
                    </a:moveTo>
                    <a:lnTo>
                      <a:pt x="1563" y="458"/>
                    </a:lnTo>
                    <a:lnTo>
                      <a:pt x="1559" y="451"/>
                    </a:lnTo>
                    <a:lnTo>
                      <a:pt x="1575" y="444"/>
                    </a:lnTo>
                    <a:lnTo>
                      <a:pt x="1570" y="462"/>
                    </a:lnTo>
                    <a:close/>
                    <a:moveTo>
                      <a:pt x="1559" y="451"/>
                    </a:moveTo>
                    <a:lnTo>
                      <a:pt x="1551" y="428"/>
                    </a:lnTo>
                    <a:lnTo>
                      <a:pt x="1541" y="408"/>
                    </a:lnTo>
                    <a:lnTo>
                      <a:pt x="1531" y="392"/>
                    </a:lnTo>
                    <a:lnTo>
                      <a:pt x="1521" y="377"/>
                    </a:lnTo>
                    <a:lnTo>
                      <a:pt x="1510" y="364"/>
                    </a:lnTo>
                    <a:lnTo>
                      <a:pt x="1498" y="354"/>
                    </a:lnTo>
                    <a:lnTo>
                      <a:pt x="1486" y="346"/>
                    </a:lnTo>
                    <a:lnTo>
                      <a:pt x="1474" y="338"/>
                    </a:lnTo>
                    <a:lnTo>
                      <a:pt x="1461" y="333"/>
                    </a:lnTo>
                    <a:lnTo>
                      <a:pt x="1449" y="330"/>
                    </a:lnTo>
                    <a:lnTo>
                      <a:pt x="1436" y="327"/>
                    </a:lnTo>
                    <a:lnTo>
                      <a:pt x="1423" y="324"/>
                    </a:lnTo>
                    <a:lnTo>
                      <a:pt x="1398" y="322"/>
                    </a:lnTo>
                    <a:lnTo>
                      <a:pt x="1374" y="322"/>
                    </a:lnTo>
                    <a:lnTo>
                      <a:pt x="1374" y="288"/>
                    </a:lnTo>
                    <a:lnTo>
                      <a:pt x="1403" y="288"/>
                    </a:lnTo>
                    <a:lnTo>
                      <a:pt x="1432" y="290"/>
                    </a:lnTo>
                    <a:lnTo>
                      <a:pt x="1447" y="293"/>
                    </a:lnTo>
                    <a:lnTo>
                      <a:pt x="1462" y="297"/>
                    </a:lnTo>
                    <a:lnTo>
                      <a:pt x="1477" y="301"/>
                    </a:lnTo>
                    <a:lnTo>
                      <a:pt x="1491" y="307"/>
                    </a:lnTo>
                    <a:lnTo>
                      <a:pt x="1506" y="316"/>
                    </a:lnTo>
                    <a:lnTo>
                      <a:pt x="1520" y="325"/>
                    </a:lnTo>
                    <a:lnTo>
                      <a:pt x="1534" y="337"/>
                    </a:lnTo>
                    <a:lnTo>
                      <a:pt x="1546" y="352"/>
                    </a:lnTo>
                    <a:lnTo>
                      <a:pt x="1559" y="369"/>
                    </a:lnTo>
                    <a:lnTo>
                      <a:pt x="1571" y="390"/>
                    </a:lnTo>
                    <a:lnTo>
                      <a:pt x="1582" y="413"/>
                    </a:lnTo>
                    <a:lnTo>
                      <a:pt x="1591" y="439"/>
                    </a:lnTo>
                    <a:lnTo>
                      <a:pt x="1559" y="451"/>
                    </a:lnTo>
                    <a:close/>
                    <a:moveTo>
                      <a:pt x="1374" y="322"/>
                    </a:moveTo>
                    <a:lnTo>
                      <a:pt x="1362" y="322"/>
                    </a:lnTo>
                    <a:lnTo>
                      <a:pt x="1350" y="321"/>
                    </a:lnTo>
                    <a:lnTo>
                      <a:pt x="1339" y="321"/>
                    </a:lnTo>
                    <a:lnTo>
                      <a:pt x="1329" y="320"/>
                    </a:lnTo>
                    <a:lnTo>
                      <a:pt x="1333" y="286"/>
                    </a:lnTo>
                    <a:lnTo>
                      <a:pt x="1343" y="287"/>
                    </a:lnTo>
                    <a:lnTo>
                      <a:pt x="1352" y="288"/>
                    </a:lnTo>
                    <a:lnTo>
                      <a:pt x="1363" y="288"/>
                    </a:lnTo>
                    <a:lnTo>
                      <a:pt x="1374" y="288"/>
                    </a:lnTo>
                    <a:lnTo>
                      <a:pt x="1374" y="322"/>
                    </a:lnTo>
                    <a:close/>
                    <a:moveTo>
                      <a:pt x="1314" y="303"/>
                    </a:moveTo>
                    <a:lnTo>
                      <a:pt x="1314" y="284"/>
                    </a:lnTo>
                    <a:lnTo>
                      <a:pt x="1333" y="286"/>
                    </a:lnTo>
                    <a:lnTo>
                      <a:pt x="1331" y="303"/>
                    </a:lnTo>
                    <a:lnTo>
                      <a:pt x="1314" y="303"/>
                    </a:lnTo>
                    <a:close/>
                    <a:moveTo>
                      <a:pt x="1348" y="303"/>
                    </a:moveTo>
                    <a:lnTo>
                      <a:pt x="1347" y="307"/>
                    </a:lnTo>
                    <a:lnTo>
                      <a:pt x="1346" y="313"/>
                    </a:lnTo>
                    <a:lnTo>
                      <a:pt x="1345" y="317"/>
                    </a:lnTo>
                    <a:lnTo>
                      <a:pt x="1343" y="322"/>
                    </a:lnTo>
                    <a:lnTo>
                      <a:pt x="1336" y="333"/>
                    </a:lnTo>
                    <a:lnTo>
                      <a:pt x="1329" y="343"/>
                    </a:lnTo>
                    <a:lnTo>
                      <a:pt x="1311" y="364"/>
                    </a:lnTo>
                    <a:lnTo>
                      <a:pt x="1292" y="383"/>
                    </a:lnTo>
                    <a:lnTo>
                      <a:pt x="1268" y="360"/>
                    </a:lnTo>
                    <a:lnTo>
                      <a:pt x="1284" y="344"/>
                    </a:lnTo>
                    <a:lnTo>
                      <a:pt x="1298" y="328"/>
                    </a:lnTo>
                    <a:lnTo>
                      <a:pt x="1304" y="320"/>
                    </a:lnTo>
                    <a:lnTo>
                      <a:pt x="1309" y="313"/>
                    </a:lnTo>
                    <a:lnTo>
                      <a:pt x="1313" y="307"/>
                    </a:lnTo>
                    <a:lnTo>
                      <a:pt x="1314" y="303"/>
                    </a:lnTo>
                    <a:lnTo>
                      <a:pt x="1348" y="303"/>
                    </a:lnTo>
                    <a:close/>
                    <a:moveTo>
                      <a:pt x="1292" y="383"/>
                    </a:moveTo>
                    <a:lnTo>
                      <a:pt x="1279" y="397"/>
                    </a:lnTo>
                    <a:lnTo>
                      <a:pt x="1271" y="406"/>
                    </a:lnTo>
                    <a:lnTo>
                      <a:pt x="1244" y="386"/>
                    </a:lnTo>
                    <a:lnTo>
                      <a:pt x="1254" y="374"/>
                    </a:lnTo>
                    <a:lnTo>
                      <a:pt x="1268" y="360"/>
                    </a:lnTo>
                    <a:lnTo>
                      <a:pt x="1292" y="383"/>
                    </a:lnTo>
                    <a:close/>
                    <a:moveTo>
                      <a:pt x="1271" y="406"/>
                    </a:moveTo>
                    <a:lnTo>
                      <a:pt x="1263" y="417"/>
                    </a:lnTo>
                    <a:lnTo>
                      <a:pt x="1252" y="412"/>
                    </a:lnTo>
                    <a:lnTo>
                      <a:pt x="1257" y="396"/>
                    </a:lnTo>
                    <a:lnTo>
                      <a:pt x="1271" y="406"/>
                    </a:lnTo>
                    <a:close/>
                    <a:moveTo>
                      <a:pt x="1252" y="412"/>
                    </a:moveTo>
                    <a:lnTo>
                      <a:pt x="1245" y="409"/>
                    </a:lnTo>
                    <a:lnTo>
                      <a:pt x="1239" y="406"/>
                    </a:lnTo>
                    <a:lnTo>
                      <a:pt x="1233" y="402"/>
                    </a:lnTo>
                    <a:lnTo>
                      <a:pt x="1229" y="397"/>
                    </a:lnTo>
                    <a:lnTo>
                      <a:pt x="1225" y="393"/>
                    </a:lnTo>
                    <a:lnTo>
                      <a:pt x="1223" y="388"/>
                    </a:lnTo>
                    <a:lnTo>
                      <a:pt x="1219" y="381"/>
                    </a:lnTo>
                    <a:lnTo>
                      <a:pt x="1217" y="376"/>
                    </a:lnTo>
                    <a:lnTo>
                      <a:pt x="1215" y="363"/>
                    </a:lnTo>
                    <a:lnTo>
                      <a:pt x="1214" y="349"/>
                    </a:lnTo>
                    <a:lnTo>
                      <a:pt x="1214" y="336"/>
                    </a:lnTo>
                    <a:lnTo>
                      <a:pt x="1215" y="322"/>
                    </a:lnTo>
                    <a:lnTo>
                      <a:pt x="1249" y="323"/>
                    </a:lnTo>
                    <a:lnTo>
                      <a:pt x="1248" y="342"/>
                    </a:lnTo>
                    <a:lnTo>
                      <a:pt x="1249" y="359"/>
                    </a:lnTo>
                    <a:lnTo>
                      <a:pt x="1252" y="366"/>
                    </a:lnTo>
                    <a:lnTo>
                      <a:pt x="1254" y="372"/>
                    </a:lnTo>
                    <a:lnTo>
                      <a:pt x="1256" y="375"/>
                    </a:lnTo>
                    <a:lnTo>
                      <a:pt x="1258" y="377"/>
                    </a:lnTo>
                    <a:lnTo>
                      <a:pt x="1260" y="378"/>
                    </a:lnTo>
                    <a:lnTo>
                      <a:pt x="1262" y="380"/>
                    </a:lnTo>
                    <a:lnTo>
                      <a:pt x="1252" y="412"/>
                    </a:lnTo>
                    <a:close/>
                    <a:moveTo>
                      <a:pt x="1215" y="322"/>
                    </a:moveTo>
                    <a:lnTo>
                      <a:pt x="1215" y="304"/>
                    </a:lnTo>
                    <a:lnTo>
                      <a:pt x="1214" y="293"/>
                    </a:lnTo>
                    <a:lnTo>
                      <a:pt x="1242" y="273"/>
                    </a:lnTo>
                    <a:lnTo>
                      <a:pt x="1244" y="278"/>
                    </a:lnTo>
                    <a:lnTo>
                      <a:pt x="1246" y="284"/>
                    </a:lnTo>
                    <a:lnTo>
                      <a:pt x="1248" y="289"/>
                    </a:lnTo>
                    <a:lnTo>
                      <a:pt x="1249" y="295"/>
                    </a:lnTo>
                    <a:lnTo>
                      <a:pt x="1249" y="309"/>
                    </a:lnTo>
                    <a:lnTo>
                      <a:pt x="1249" y="323"/>
                    </a:lnTo>
                    <a:lnTo>
                      <a:pt x="1215" y="322"/>
                    </a:lnTo>
                    <a:close/>
                    <a:moveTo>
                      <a:pt x="1242" y="273"/>
                    </a:moveTo>
                    <a:lnTo>
                      <a:pt x="1243" y="275"/>
                    </a:lnTo>
                    <a:lnTo>
                      <a:pt x="1242" y="273"/>
                    </a:lnTo>
                    <a:lnTo>
                      <a:pt x="1228" y="284"/>
                    </a:lnTo>
                    <a:lnTo>
                      <a:pt x="1242" y="273"/>
                    </a:lnTo>
                    <a:close/>
                    <a:moveTo>
                      <a:pt x="1214" y="293"/>
                    </a:moveTo>
                    <a:lnTo>
                      <a:pt x="1151" y="211"/>
                    </a:lnTo>
                    <a:lnTo>
                      <a:pt x="1178" y="189"/>
                    </a:lnTo>
                    <a:lnTo>
                      <a:pt x="1242" y="273"/>
                    </a:lnTo>
                    <a:lnTo>
                      <a:pt x="1214" y="293"/>
                    </a:lnTo>
                    <a:close/>
                    <a:moveTo>
                      <a:pt x="1156" y="185"/>
                    </a:moveTo>
                    <a:lnTo>
                      <a:pt x="1169" y="179"/>
                    </a:lnTo>
                    <a:lnTo>
                      <a:pt x="1178" y="189"/>
                    </a:lnTo>
                    <a:lnTo>
                      <a:pt x="1164" y="200"/>
                    </a:lnTo>
                    <a:lnTo>
                      <a:pt x="1156" y="185"/>
                    </a:lnTo>
                    <a:close/>
                    <a:moveTo>
                      <a:pt x="1172" y="215"/>
                    </a:moveTo>
                    <a:lnTo>
                      <a:pt x="1152" y="225"/>
                    </a:lnTo>
                    <a:lnTo>
                      <a:pt x="1134" y="231"/>
                    </a:lnTo>
                    <a:lnTo>
                      <a:pt x="1114" y="237"/>
                    </a:lnTo>
                    <a:lnTo>
                      <a:pt x="1096" y="241"/>
                    </a:lnTo>
                    <a:lnTo>
                      <a:pt x="1078" y="243"/>
                    </a:lnTo>
                    <a:lnTo>
                      <a:pt x="1060" y="244"/>
                    </a:lnTo>
                    <a:lnTo>
                      <a:pt x="1041" y="244"/>
                    </a:lnTo>
                    <a:lnTo>
                      <a:pt x="1023" y="243"/>
                    </a:lnTo>
                    <a:lnTo>
                      <a:pt x="1026" y="209"/>
                    </a:lnTo>
                    <a:lnTo>
                      <a:pt x="1042" y="210"/>
                    </a:lnTo>
                    <a:lnTo>
                      <a:pt x="1059" y="210"/>
                    </a:lnTo>
                    <a:lnTo>
                      <a:pt x="1074" y="209"/>
                    </a:lnTo>
                    <a:lnTo>
                      <a:pt x="1090" y="206"/>
                    </a:lnTo>
                    <a:lnTo>
                      <a:pt x="1107" y="203"/>
                    </a:lnTo>
                    <a:lnTo>
                      <a:pt x="1123" y="199"/>
                    </a:lnTo>
                    <a:lnTo>
                      <a:pt x="1139" y="193"/>
                    </a:lnTo>
                    <a:lnTo>
                      <a:pt x="1156" y="185"/>
                    </a:lnTo>
                    <a:lnTo>
                      <a:pt x="1172" y="215"/>
                    </a:lnTo>
                    <a:close/>
                    <a:moveTo>
                      <a:pt x="1023" y="243"/>
                    </a:moveTo>
                    <a:lnTo>
                      <a:pt x="1006" y="241"/>
                    </a:lnTo>
                    <a:lnTo>
                      <a:pt x="988" y="237"/>
                    </a:lnTo>
                    <a:lnTo>
                      <a:pt x="971" y="232"/>
                    </a:lnTo>
                    <a:lnTo>
                      <a:pt x="953" y="228"/>
                    </a:lnTo>
                    <a:lnTo>
                      <a:pt x="918" y="215"/>
                    </a:lnTo>
                    <a:lnTo>
                      <a:pt x="883" y="201"/>
                    </a:lnTo>
                    <a:lnTo>
                      <a:pt x="897" y="169"/>
                    </a:lnTo>
                    <a:lnTo>
                      <a:pt x="930" y="183"/>
                    </a:lnTo>
                    <a:lnTo>
                      <a:pt x="963" y="195"/>
                    </a:lnTo>
                    <a:lnTo>
                      <a:pt x="979" y="199"/>
                    </a:lnTo>
                    <a:lnTo>
                      <a:pt x="995" y="203"/>
                    </a:lnTo>
                    <a:lnTo>
                      <a:pt x="1011" y="206"/>
                    </a:lnTo>
                    <a:lnTo>
                      <a:pt x="1026" y="209"/>
                    </a:lnTo>
                    <a:lnTo>
                      <a:pt x="1023" y="243"/>
                    </a:lnTo>
                    <a:close/>
                    <a:moveTo>
                      <a:pt x="883" y="201"/>
                    </a:moveTo>
                    <a:lnTo>
                      <a:pt x="882" y="201"/>
                    </a:lnTo>
                    <a:lnTo>
                      <a:pt x="883" y="201"/>
                    </a:lnTo>
                    <a:lnTo>
                      <a:pt x="889" y="185"/>
                    </a:lnTo>
                    <a:lnTo>
                      <a:pt x="883" y="201"/>
                    </a:lnTo>
                    <a:close/>
                    <a:moveTo>
                      <a:pt x="883" y="201"/>
                    </a:moveTo>
                    <a:lnTo>
                      <a:pt x="869" y="194"/>
                    </a:lnTo>
                    <a:lnTo>
                      <a:pt x="856" y="185"/>
                    </a:lnTo>
                    <a:lnTo>
                      <a:pt x="843" y="175"/>
                    </a:lnTo>
                    <a:lnTo>
                      <a:pt x="832" y="165"/>
                    </a:lnTo>
                    <a:lnTo>
                      <a:pt x="822" y="154"/>
                    </a:lnTo>
                    <a:lnTo>
                      <a:pt x="812" y="142"/>
                    </a:lnTo>
                    <a:lnTo>
                      <a:pt x="803" y="130"/>
                    </a:lnTo>
                    <a:lnTo>
                      <a:pt x="795" y="119"/>
                    </a:lnTo>
                    <a:lnTo>
                      <a:pt x="781" y="95"/>
                    </a:lnTo>
                    <a:lnTo>
                      <a:pt x="769" y="72"/>
                    </a:lnTo>
                    <a:lnTo>
                      <a:pt x="759" y="52"/>
                    </a:lnTo>
                    <a:lnTo>
                      <a:pt x="753" y="37"/>
                    </a:lnTo>
                    <a:lnTo>
                      <a:pt x="785" y="23"/>
                    </a:lnTo>
                    <a:lnTo>
                      <a:pt x="790" y="38"/>
                    </a:lnTo>
                    <a:lnTo>
                      <a:pt x="799" y="55"/>
                    </a:lnTo>
                    <a:lnTo>
                      <a:pt x="809" y="76"/>
                    </a:lnTo>
                    <a:lnTo>
                      <a:pt x="822" y="97"/>
                    </a:lnTo>
                    <a:lnTo>
                      <a:pt x="829" y="108"/>
                    </a:lnTo>
                    <a:lnTo>
                      <a:pt x="837" y="119"/>
                    </a:lnTo>
                    <a:lnTo>
                      <a:pt x="845" y="129"/>
                    </a:lnTo>
                    <a:lnTo>
                      <a:pt x="854" y="139"/>
                    </a:lnTo>
                    <a:lnTo>
                      <a:pt x="863" y="148"/>
                    </a:lnTo>
                    <a:lnTo>
                      <a:pt x="874" y="156"/>
                    </a:lnTo>
                    <a:lnTo>
                      <a:pt x="885" y="164"/>
                    </a:lnTo>
                    <a:lnTo>
                      <a:pt x="897" y="170"/>
                    </a:lnTo>
                    <a:lnTo>
                      <a:pt x="883" y="201"/>
                    </a:lnTo>
                    <a:close/>
                    <a:moveTo>
                      <a:pt x="753" y="37"/>
                    </a:moveTo>
                    <a:lnTo>
                      <a:pt x="756" y="36"/>
                    </a:lnTo>
                    <a:lnTo>
                      <a:pt x="762" y="35"/>
                    </a:lnTo>
                    <a:lnTo>
                      <a:pt x="765" y="35"/>
                    </a:lnTo>
                    <a:lnTo>
                      <a:pt x="766" y="34"/>
                    </a:lnTo>
                    <a:lnTo>
                      <a:pt x="766" y="34"/>
                    </a:lnTo>
                    <a:lnTo>
                      <a:pt x="763" y="34"/>
                    </a:lnTo>
                    <a:lnTo>
                      <a:pt x="763" y="0"/>
                    </a:lnTo>
                    <a:lnTo>
                      <a:pt x="767" y="1"/>
                    </a:lnTo>
                    <a:lnTo>
                      <a:pt x="770" y="2"/>
                    </a:lnTo>
                    <a:lnTo>
                      <a:pt x="773" y="4"/>
                    </a:lnTo>
                    <a:lnTo>
                      <a:pt x="777" y="6"/>
                    </a:lnTo>
                    <a:lnTo>
                      <a:pt x="781" y="14"/>
                    </a:lnTo>
                    <a:lnTo>
                      <a:pt x="785" y="23"/>
                    </a:lnTo>
                    <a:lnTo>
                      <a:pt x="753" y="37"/>
                    </a:lnTo>
                    <a:close/>
                    <a:moveTo>
                      <a:pt x="763" y="34"/>
                    </a:moveTo>
                    <a:lnTo>
                      <a:pt x="762" y="34"/>
                    </a:lnTo>
                    <a:lnTo>
                      <a:pt x="760" y="33"/>
                    </a:lnTo>
                    <a:lnTo>
                      <a:pt x="760" y="32"/>
                    </a:lnTo>
                    <a:lnTo>
                      <a:pt x="760" y="31"/>
                    </a:lnTo>
                    <a:lnTo>
                      <a:pt x="763" y="26"/>
                    </a:lnTo>
                    <a:lnTo>
                      <a:pt x="767" y="22"/>
                    </a:lnTo>
                    <a:lnTo>
                      <a:pt x="771" y="19"/>
                    </a:lnTo>
                    <a:lnTo>
                      <a:pt x="775" y="17"/>
                    </a:lnTo>
                    <a:lnTo>
                      <a:pt x="777" y="17"/>
                    </a:lnTo>
                    <a:lnTo>
                      <a:pt x="779" y="17"/>
                    </a:lnTo>
                    <a:lnTo>
                      <a:pt x="779" y="17"/>
                    </a:lnTo>
                    <a:lnTo>
                      <a:pt x="780" y="19"/>
                    </a:lnTo>
                    <a:lnTo>
                      <a:pt x="745" y="19"/>
                    </a:lnTo>
                    <a:lnTo>
                      <a:pt x="745" y="15"/>
                    </a:lnTo>
                    <a:lnTo>
                      <a:pt x="747" y="10"/>
                    </a:lnTo>
                    <a:lnTo>
                      <a:pt x="748" y="7"/>
                    </a:lnTo>
                    <a:lnTo>
                      <a:pt x="750" y="5"/>
                    </a:lnTo>
                    <a:lnTo>
                      <a:pt x="752" y="3"/>
                    </a:lnTo>
                    <a:lnTo>
                      <a:pt x="755" y="1"/>
                    </a:lnTo>
                    <a:lnTo>
                      <a:pt x="758" y="0"/>
                    </a:lnTo>
                    <a:lnTo>
                      <a:pt x="763" y="0"/>
                    </a:lnTo>
                    <a:lnTo>
                      <a:pt x="763" y="34"/>
                    </a:lnTo>
                    <a:close/>
                    <a:moveTo>
                      <a:pt x="780" y="19"/>
                    </a:moveTo>
                    <a:lnTo>
                      <a:pt x="780" y="92"/>
                    </a:lnTo>
                    <a:lnTo>
                      <a:pt x="745" y="92"/>
                    </a:lnTo>
                    <a:lnTo>
                      <a:pt x="745" y="19"/>
                    </a:lnTo>
                    <a:lnTo>
                      <a:pt x="780" y="19"/>
                    </a:lnTo>
                    <a:close/>
                    <a:moveTo>
                      <a:pt x="780" y="92"/>
                    </a:moveTo>
                    <a:lnTo>
                      <a:pt x="780" y="118"/>
                    </a:lnTo>
                    <a:lnTo>
                      <a:pt x="756" y="108"/>
                    </a:lnTo>
                    <a:lnTo>
                      <a:pt x="763" y="92"/>
                    </a:lnTo>
                    <a:lnTo>
                      <a:pt x="780" y="92"/>
                    </a:lnTo>
                    <a:close/>
                    <a:moveTo>
                      <a:pt x="756" y="108"/>
                    </a:moveTo>
                    <a:lnTo>
                      <a:pt x="619" y="54"/>
                    </a:lnTo>
                    <a:lnTo>
                      <a:pt x="631" y="22"/>
                    </a:lnTo>
                    <a:lnTo>
                      <a:pt x="768" y="77"/>
                    </a:lnTo>
                    <a:lnTo>
                      <a:pt x="756" y="108"/>
                    </a:lnTo>
                    <a:close/>
                    <a:moveTo>
                      <a:pt x="611" y="29"/>
                    </a:moveTo>
                    <a:lnTo>
                      <a:pt x="619" y="18"/>
                    </a:lnTo>
                    <a:lnTo>
                      <a:pt x="631" y="22"/>
                    </a:lnTo>
                    <a:lnTo>
                      <a:pt x="625" y="38"/>
                    </a:lnTo>
                    <a:lnTo>
                      <a:pt x="611" y="29"/>
                    </a:lnTo>
                    <a:close/>
                    <a:moveTo>
                      <a:pt x="639" y="48"/>
                    </a:moveTo>
                    <a:lnTo>
                      <a:pt x="632" y="60"/>
                    </a:lnTo>
                    <a:lnTo>
                      <a:pt x="624" y="71"/>
                    </a:lnTo>
                    <a:lnTo>
                      <a:pt x="616" y="84"/>
                    </a:lnTo>
                    <a:lnTo>
                      <a:pt x="608" y="97"/>
                    </a:lnTo>
                    <a:lnTo>
                      <a:pt x="578" y="80"/>
                    </a:lnTo>
                    <a:lnTo>
                      <a:pt x="587" y="66"/>
                    </a:lnTo>
                    <a:lnTo>
                      <a:pt x="595" y="53"/>
                    </a:lnTo>
                    <a:lnTo>
                      <a:pt x="603" y="40"/>
                    </a:lnTo>
                    <a:lnTo>
                      <a:pt x="611" y="29"/>
                    </a:lnTo>
                    <a:lnTo>
                      <a:pt x="639" y="48"/>
                    </a:lnTo>
                    <a:close/>
                    <a:moveTo>
                      <a:pt x="608" y="97"/>
                    </a:moveTo>
                    <a:lnTo>
                      <a:pt x="592" y="125"/>
                    </a:lnTo>
                    <a:lnTo>
                      <a:pt x="573" y="153"/>
                    </a:lnTo>
                    <a:lnTo>
                      <a:pt x="563" y="168"/>
                    </a:lnTo>
                    <a:lnTo>
                      <a:pt x="552" y="182"/>
                    </a:lnTo>
                    <a:lnTo>
                      <a:pt x="541" y="197"/>
                    </a:lnTo>
                    <a:lnTo>
                      <a:pt x="529" y="212"/>
                    </a:lnTo>
                    <a:lnTo>
                      <a:pt x="515" y="226"/>
                    </a:lnTo>
                    <a:lnTo>
                      <a:pt x="501" y="241"/>
                    </a:lnTo>
                    <a:lnTo>
                      <a:pt x="485" y="255"/>
                    </a:lnTo>
                    <a:lnTo>
                      <a:pt x="469" y="269"/>
                    </a:lnTo>
                    <a:lnTo>
                      <a:pt x="451" y="282"/>
                    </a:lnTo>
                    <a:lnTo>
                      <a:pt x="431" y="294"/>
                    </a:lnTo>
                    <a:lnTo>
                      <a:pt x="410" y="307"/>
                    </a:lnTo>
                    <a:lnTo>
                      <a:pt x="387" y="318"/>
                    </a:lnTo>
                    <a:lnTo>
                      <a:pt x="372" y="288"/>
                    </a:lnTo>
                    <a:lnTo>
                      <a:pt x="394" y="277"/>
                    </a:lnTo>
                    <a:lnTo>
                      <a:pt x="413" y="265"/>
                    </a:lnTo>
                    <a:lnTo>
                      <a:pt x="431" y="254"/>
                    </a:lnTo>
                    <a:lnTo>
                      <a:pt x="447" y="241"/>
                    </a:lnTo>
                    <a:lnTo>
                      <a:pt x="463" y="228"/>
                    </a:lnTo>
                    <a:lnTo>
                      <a:pt x="477" y="215"/>
                    </a:lnTo>
                    <a:lnTo>
                      <a:pt x="491" y="201"/>
                    </a:lnTo>
                    <a:lnTo>
                      <a:pt x="504" y="187"/>
                    </a:lnTo>
                    <a:lnTo>
                      <a:pt x="515" y="174"/>
                    </a:lnTo>
                    <a:lnTo>
                      <a:pt x="527" y="160"/>
                    </a:lnTo>
                    <a:lnTo>
                      <a:pt x="536" y="146"/>
                    </a:lnTo>
                    <a:lnTo>
                      <a:pt x="546" y="133"/>
                    </a:lnTo>
                    <a:lnTo>
                      <a:pt x="563" y="106"/>
                    </a:lnTo>
                    <a:lnTo>
                      <a:pt x="578" y="80"/>
                    </a:lnTo>
                    <a:lnTo>
                      <a:pt x="608" y="97"/>
                    </a:lnTo>
                    <a:close/>
                    <a:moveTo>
                      <a:pt x="387" y="318"/>
                    </a:moveTo>
                    <a:lnTo>
                      <a:pt x="387" y="319"/>
                    </a:lnTo>
                    <a:lnTo>
                      <a:pt x="387" y="318"/>
                    </a:lnTo>
                    <a:lnTo>
                      <a:pt x="380" y="303"/>
                    </a:lnTo>
                    <a:lnTo>
                      <a:pt x="387" y="318"/>
                    </a:lnTo>
                    <a:close/>
                    <a:moveTo>
                      <a:pt x="387" y="318"/>
                    </a:moveTo>
                    <a:lnTo>
                      <a:pt x="359" y="331"/>
                    </a:lnTo>
                    <a:lnTo>
                      <a:pt x="333" y="343"/>
                    </a:lnTo>
                    <a:lnTo>
                      <a:pt x="307" y="352"/>
                    </a:lnTo>
                    <a:lnTo>
                      <a:pt x="282" y="362"/>
                    </a:lnTo>
                    <a:lnTo>
                      <a:pt x="259" y="371"/>
                    </a:lnTo>
                    <a:lnTo>
                      <a:pt x="235" y="378"/>
                    </a:lnTo>
                    <a:lnTo>
                      <a:pt x="213" y="386"/>
                    </a:lnTo>
                    <a:lnTo>
                      <a:pt x="191" y="393"/>
                    </a:lnTo>
                    <a:lnTo>
                      <a:pt x="180" y="361"/>
                    </a:lnTo>
                    <a:lnTo>
                      <a:pt x="202" y="353"/>
                    </a:lnTo>
                    <a:lnTo>
                      <a:pt x="223" y="346"/>
                    </a:lnTo>
                    <a:lnTo>
                      <a:pt x="247" y="338"/>
                    </a:lnTo>
                    <a:lnTo>
                      <a:pt x="270" y="330"/>
                    </a:lnTo>
                    <a:lnTo>
                      <a:pt x="295" y="320"/>
                    </a:lnTo>
                    <a:lnTo>
                      <a:pt x="320" y="310"/>
                    </a:lnTo>
                    <a:lnTo>
                      <a:pt x="345" y="300"/>
                    </a:lnTo>
                    <a:lnTo>
                      <a:pt x="372" y="287"/>
                    </a:lnTo>
                    <a:lnTo>
                      <a:pt x="387" y="318"/>
                    </a:lnTo>
                    <a:close/>
                    <a:moveTo>
                      <a:pt x="191" y="393"/>
                    </a:moveTo>
                    <a:lnTo>
                      <a:pt x="150" y="406"/>
                    </a:lnTo>
                    <a:lnTo>
                      <a:pt x="113" y="420"/>
                    </a:lnTo>
                    <a:lnTo>
                      <a:pt x="96" y="426"/>
                    </a:lnTo>
                    <a:lnTo>
                      <a:pt x="78" y="434"/>
                    </a:lnTo>
                    <a:lnTo>
                      <a:pt x="61" y="441"/>
                    </a:lnTo>
                    <a:lnTo>
                      <a:pt x="45" y="450"/>
                    </a:lnTo>
                    <a:lnTo>
                      <a:pt x="29" y="420"/>
                    </a:lnTo>
                    <a:lnTo>
                      <a:pt x="46" y="411"/>
                    </a:lnTo>
                    <a:lnTo>
                      <a:pt x="63" y="403"/>
                    </a:lnTo>
                    <a:lnTo>
                      <a:pt x="82" y="395"/>
                    </a:lnTo>
                    <a:lnTo>
                      <a:pt x="100" y="388"/>
                    </a:lnTo>
                    <a:lnTo>
                      <a:pt x="139" y="374"/>
                    </a:lnTo>
                    <a:lnTo>
                      <a:pt x="180" y="361"/>
                    </a:lnTo>
                    <a:lnTo>
                      <a:pt x="191" y="393"/>
                    </a:lnTo>
                    <a:close/>
                    <a:moveTo>
                      <a:pt x="29" y="451"/>
                    </a:moveTo>
                    <a:lnTo>
                      <a:pt x="0" y="436"/>
                    </a:lnTo>
                    <a:lnTo>
                      <a:pt x="29" y="420"/>
                    </a:lnTo>
                    <a:lnTo>
                      <a:pt x="37" y="435"/>
                    </a:lnTo>
                    <a:lnTo>
                      <a:pt x="29" y="451"/>
                    </a:lnTo>
                    <a:close/>
                    <a:moveTo>
                      <a:pt x="44" y="420"/>
                    </a:moveTo>
                    <a:lnTo>
                      <a:pt x="225" y="508"/>
                    </a:lnTo>
                    <a:lnTo>
                      <a:pt x="211" y="539"/>
                    </a:lnTo>
                    <a:lnTo>
                      <a:pt x="29" y="451"/>
                    </a:lnTo>
                    <a:lnTo>
                      <a:pt x="44" y="420"/>
                    </a:lnTo>
                    <a:close/>
                    <a:moveTo>
                      <a:pt x="225" y="508"/>
                    </a:moveTo>
                    <a:lnTo>
                      <a:pt x="231" y="510"/>
                    </a:lnTo>
                    <a:lnTo>
                      <a:pt x="233" y="514"/>
                    </a:lnTo>
                    <a:lnTo>
                      <a:pt x="218" y="524"/>
                    </a:lnTo>
                    <a:lnTo>
                      <a:pt x="225" y="508"/>
                    </a:lnTo>
                    <a:close/>
                    <a:moveTo>
                      <a:pt x="233" y="514"/>
                    </a:moveTo>
                    <a:lnTo>
                      <a:pt x="240" y="526"/>
                    </a:lnTo>
                    <a:lnTo>
                      <a:pt x="248" y="540"/>
                    </a:lnTo>
                    <a:lnTo>
                      <a:pt x="256" y="554"/>
                    </a:lnTo>
                    <a:lnTo>
                      <a:pt x="265" y="569"/>
                    </a:lnTo>
                    <a:lnTo>
                      <a:pt x="236" y="586"/>
                    </a:lnTo>
                    <a:lnTo>
                      <a:pt x="228" y="572"/>
                    </a:lnTo>
                    <a:lnTo>
                      <a:pt x="219" y="558"/>
                    </a:lnTo>
                    <a:lnTo>
                      <a:pt x="211" y="545"/>
                    </a:lnTo>
                    <a:lnTo>
                      <a:pt x="204" y="532"/>
                    </a:lnTo>
                    <a:lnTo>
                      <a:pt x="233" y="514"/>
                    </a:lnTo>
                    <a:close/>
                    <a:moveTo>
                      <a:pt x="265" y="569"/>
                    </a:moveTo>
                    <a:lnTo>
                      <a:pt x="298" y="625"/>
                    </a:lnTo>
                    <a:lnTo>
                      <a:pt x="336" y="685"/>
                    </a:lnTo>
                    <a:lnTo>
                      <a:pt x="356" y="716"/>
                    </a:lnTo>
                    <a:lnTo>
                      <a:pt x="378" y="747"/>
                    </a:lnTo>
                    <a:lnTo>
                      <a:pt x="399" y="777"/>
                    </a:lnTo>
                    <a:lnTo>
                      <a:pt x="422" y="806"/>
                    </a:lnTo>
                    <a:lnTo>
                      <a:pt x="445" y="834"/>
                    </a:lnTo>
                    <a:lnTo>
                      <a:pt x="469" y="860"/>
                    </a:lnTo>
                    <a:lnTo>
                      <a:pt x="482" y="872"/>
                    </a:lnTo>
                    <a:lnTo>
                      <a:pt x="493" y="884"/>
                    </a:lnTo>
                    <a:lnTo>
                      <a:pt x="506" y="896"/>
                    </a:lnTo>
                    <a:lnTo>
                      <a:pt x="518" y="905"/>
                    </a:lnTo>
                    <a:lnTo>
                      <a:pt x="531" y="915"/>
                    </a:lnTo>
                    <a:lnTo>
                      <a:pt x="544" y="925"/>
                    </a:lnTo>
                    <a:lnTo>
                      <a:pt x="557" y="932"/>
                    </a:lnTo>
                    <a:lnTo>
                      <a:pt x="570" y="939"/>
                    </a:lnTo>
                    <a:lnTo>
                      <a:pt x="584" y="945"/>
                    </a:lnTo>
                    <a:lnTo>
                      <a:pt x="596" y="950"/>
                    </a:lnTo>
                    <a:lnTo>
                      <a:pt x="609" y="955"/>
                    </a:lnTo>
                    <a:lnTo>
                      <a:pt x="623" y="957"/>
                    </a:lnTo>
                    <a:lnTo>
                      <a:pt x="618" y="991"/>
                    </a:lnTo>
                    <a:lnTo>
                      <a:pt x="603" y="988"/>
                    </a:lnTo>
                    <a:lnTo>
                      <a:pt x="588" y="984"/>
                    </a:lnTo>
                    <a:lnTo>
                      <a:pt x="574" y="978"/>
                    </a:lnTo>
                    <a:lnTo>
                      <a:pt x="559" y="972"/>
                    </a:lnTo>
                    <a:lnTo>
                      <a:pt x="545" y="964"/>
                    </a:lnTo>
                    <a:lnTo>
                      <a:pt x="531" y="956"/>
                    </a:lnTo>
                    <a:lnTo>
                      <a:pt x="517" y="947"/>
                    </a:lnTo>
                    <a:lnTo>
                      <a:pt x="503" y="937"/>
                    </a:lnTo>
                    <a:lnTo>
                      <a:pt x="489" y="926"/>
                    </a:lnTo>
                    <a:lnTo>
                      <a:pt x="476" y="914"/>
                    </a:lnTo>
                    <a:lnTo>
                      <a:pt x="462" y="902"/>
                    </a:lnTo>
                    <a:lnTo>
                      <a:pt x="449" y="889"/>
                    </a:lnTo>
                    <a:lnTo>
                      <a:pt x="424" y="861"/>
                    </a:lnTo>
                    <a:lnTo>
                      <a:pt x="399" y="833"/>
                    </a:lnTo>
                    <a:lnTo>
                      <a:pt x="376" y="803"/>
                    </a:lnTo>
                    <a:lnTo>
                      <a:pt x="353" y="770"/>
                    </a:lnTo>
                    <a:lnTo>
                      <a:pt x="330" y="739"/>
                    </a:lnTo>
                    <a:lnTo>
                      <a:pt x="309" y="707"/>
                    </a:lnTo>
                    <a:lnTo>
                      <a:pt x="270" y="644"/>
                    </a:lnTo>
                    <a:lnTo>
                      <a:pt x="236" y="586"/>
                    </a:lnTo>
                    <a:lnTo>
                      <a:pt x="265" y="569"/>
                    </a:lnTo>
                    <a:close/>
                    <a:moveTo>
                      <a:pt x="623" y="957"/>
                    </a:moveTo>
                    <a:lnTo>
                      <a:pt x="631" y="958"/>
                    </a:lnTo>
                    <a:lnTo>
                      <a:pt x="635" y="964"/>
                    </a:lnTo>
                    <a:lnTo>
                      <a:pt x="620" y="974"/>
                    </a:lnTo>
                    <a:lnTo>
                      <a:pt x="623" y="957"/>
                    </a:lnTo>
                    <a:close/>
                    <a:moveTo>
                      <a:pt x="635" y="964"/>
                    </a:moveTo>
                    <a:lnTo>
                      <a:pt x="689" y="1048"/>
                    </a:lnTo>
                    <a:lnTo>
                      <a:pt x="660" y="1066"/>
                    </a:lnTo>
                    <a:lnTo>
                      <a:pt x="606" y="984"/>
                    </a:lnTo>
                    <a:lnTo>
                      <a:pt x="635" y="964"/>
                    </a:lnTo>
                    <a:close/>
                    <a:moveTo>
                      <a:pt x="674" y="1075"/>
                    </a:moveTo>
                    <a:lnTo>
                      <a:pt x="665" y="1075"/>
                    </a:lnTo>
                    <a:lnTo>
                      <a:pt x="660" y="1066"/>
                    </a:lnTo>
                    <a:lnTo>
                      <a:pt x="674" y="1058"/>
                    </a:lnTo>
                    <a:lnTo>
                      <a:pt x="674" y="1075"/>
                    </a:lnTo>
                    <a:close/>
                    <a:moveTo>
                      <a:pt x="674" y="1041"/>
                    </a:moveTo>
                    <a:lnTo>
                      <a:pt x="733" y="1041"/>
                    </a:lnTo>
                    <a:lnTo>
                      <a:pt x="733" y="1075"/>
                    </a:lnTo>
                    <a:lnTo>
                      <a:pt x="674" y="1075"/>
                    </a:lnTo>
                    <a:lnTo>
                      <a:pt x="674" y="1041"/>
                    </a:lnTo>
                    <a:close/>
                    <a:moveTo>
                      <a:pt x="736" y="1075"/>
                    </a:moveTo>
                    <a:lnTo>
                      <a:pt x="735" y="1075"/>
                    </a:lnTo>
                    <a:lnTo>
                      <a:pt x="733" y="1075"/>
                    </a:lnTo>
                    <a:lnTo>
                      <a:pt x="733" y="1058"/>
                    </a:lnTo>
                    <a:lnTo>
                      <a:pt x="736" y="1075"/>
                    </a:lnTo>
                    <a:close/>
                    <a:moveTo>
                      <a:pt x="729" y="1041"/>
                    </a:moveTo>
                    <a:lnTo>
                      <a:pt x="756" y="1036"/>
                    </a:lnTo>
                    <a:lnTo>
                      <a:pt x="783" y="1031"/>
                    </a:lnTo>
                    <a:lnTo>
                      <a:pt x="812" y="1024"/>
                    </a:lnTo>
                    <a:lnTo>
                      <a:pt x="842" y="1019"/>
                    </a:lnTo>
                    <a:lnTo>
                      <a:pt x="873" y="1013"/>
                    </a:lnTo>
                    <a:lnTo>
                      <a:pt x="904" y="1006"/>
                    </a:lnTo>
                    <a:lnTo>
                      <a:pt x="934" y="1000"/>
                    </a:lnTo>
                    <a:lnTo>
                      <a:pt x="964" y="992"/>
                    </a:lnTo>
                    <a:lnTo>
                      <a:pt x="972" y="1025"/>
                    </a:lnTo>
                    <a:lnTo>
                      <a:pt x="942" y="1033"/>
                    </a:lnTo>
                    <a:lnTo>
                      <a:pt x="911" y="1039"/>
                    </a:lnTo>
                    <a:lnTo>
                      <a:pt x="879" y="1046"/>
                    </a:lnTo>
                    <a:lnTo>
                      <a:pt x="848" y="1052"/>
                    </a:lnTo>
                    <a:lnTo>
                      <a:pt x="818" y="1059"/>
                    </a:lnTo>
                    <a:lnTo>
                      <a:pt x="789" y="1064"/>
                    </a:lnTo>
                    <a:lnTo>
                      <a:pt x="762" y="1069"/>
                    </a:lnTo>
                    <a:lnTo>
                      <a:pt x="736" y="1075"/>
                    </a:lnTo>
                    <a:lnTo>
                      <a:pt x="729" y="1041"/>
                    </a:lnTo>
                    <a:close/>
                    <a:moveTo>
                      <a:pt x="964" y="992"/>
                    </a:moveTo>
                    <a:lnTo>
                      <a:pt x="993" y="986"/>
                    </a:lnTo>
                    <a:lnTo>
                      <a:pt x="1020" y="978"/>
                    </a:lnTo>
                    <a:lnTo>
                      <a:pt x="1046" y="971"/>
                    </a:lnTo>
                    <a:lnTo>
                      <a:pt x="1069" y="963"/>
                    </a:lnTo>
                    <a:lnTo>
                      <a:pt x="1090" y="957"/>
                    </a:lnTo>
                    <a:lnTo>
                      <a:pt x="1108" y="949"/>
                    </a:lnTo>
                    <a:lnTo>
                      <a:pt x="1123" y="943"/>
                    </a:lnTo>
                    <a:lnTo>
                      <a:pt x="1135" y="935"/>
                    </a:lnTo>
                    <a:lnTo>
                      <a:pt x="1155" y="963"/>
                    </a:lnTo>
                    <a:lnTo>
                      <a:pt x="1142" y="971"/>
                    </a:lnTo>
                    <a:lnTo>
                      <a:pt x="1125" y="979"/>
                    </a:lnTo>
                    <a:lnTo>
                      <a:pt x="1106" y="987"/>
                    </a:lnTo>
                    <a:lnTo>
                      <a:pt x="1083" y="995"/>
                    </a:lnTo>
                    <a:lnTo>
                      <a:pt x="1057" y="1003"/>
                    </a:lnTo>
                    <a:lnTo>
                      <a:pt x="1031" y="1010"/>
                    </a:lnTo>
                    <a:lnTo>
                      <a:pt x="1002" y="1018"/>
                    </a:lnTo>
                    <a:lnTo>
                      <a:pt x="972" y="1025"/>
                    </a:lnTo>
                    <a:lnTo>
                      <a:pt x="964" y="992"/>
                    </a:lnTo>
                    <a:close/>
                    <a:moveTo>
                      <a:pt x="1155" y="963"/>
                    </a:moveTo>
                    <a:lnTo>
                      <a:pt x="1153" y="964"/>
                    </a:lnTo>
                    <a:lnTo>
                      <a:pt x="1155" y="963"/>
                    </a:lnTo>
                    <a:lnTo>
                      <a:pt x="1144" y="949"/>
                    </a:lnTo>
                    <a:lnTo>
                      <a:pt x="1155" y="963"/>
                    </a:lnTo>
                    <a:close/>
                    <a:moveTo>
                      <a:pt x="1134" y="937"/>
                    </a:moveTo>
                    <a:lnTo>
                      <a:pt x="1713" y="485"/>
                    </a:lnTo>
                    <a:lnTo>
                      <a:pt x="1733" y="512"/>
                    </a:lnTo>
                    <a:lnTo>
                      <a:pt x="1155" y="963"/>
                    </a:lnTo>
                    <a:lnTo>
                      <a:pt x="1134" y="937"/>
                    </a:lnTo>
                    <a:close/>
                    <a:moveTo>
                      <a:pt x="1729" y="483"/>
                    </a:moveTo>
                    <a:lnTo>
                      <a:pt x="1758" y="494"/>
                    </a:lnTo>
                    <a:lnTo>
                      <a:pt x="1733" y="512"/>
                    </a:lnTo>
                    <a:lnTo>
                      <a:pt x="1722" y="499"/>
                    </a:lnTo>
                    <a:lnTo>
                      <a:pt x="1729" y="4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6" name="Freeform 202"/>
              <p:cNvSpPr>
                <a:spLocks/>
              </p:cNvSpPr>
              <p:nvPr/>
            </p:nvSpPr>
            <p:spPr bwMode="auto">
              <a:xfrm>
                <a:off x="5154628" y="3347519"/>
                <a:ext cx="425451" cy="207963"/>
              </a:xfrm>
              <a:custGeom>
                <a:avLst/>
                <a:gdLst>
                  <a:gd name="T0" fmla="*/ 1897 w 2151"/>
                  <a:gd name="T1" fmla="*/ 469 h 1049"/>
                  <a:gd name="T2" fmla="*/ 1956 w 2151"/>
                  <a:gd name="T3" fmla="*/ 440 h 1049"/>
                  <a:gd name="T4" fmla="*/ 1991 w 2151"/>
                  <a:gd name="T5" fmla="*/ 431 h 1049"/>
                  <a:gd name="T6" fmla="*/ 2031 w 2151"/>
                  <a:gd name="T7" fmla="*/ 426 h 1049"/>
                  <a:gd name="T8" fmla="*/ 2065 w 2151"/>
                  <a:gd name="T9" fmla="*/ 416 h 1049"/>
                  <a:gd name="T10" fmla="*/ 2077 w 2151"/>
                  <a:gd name="T11" fmla="*/ 373 h 1049"/>
                  <a:gd name="T12" fmla="*/ 2124 w 2151"/>
                  <a:gd name="T13" fmla="*/ 266 h 1049"/>
                  <a:gd name="T14" fmla="*/ 2148 w 2151"/>
                  <a:gd name="T15" fmla="*/ 201 h 1049"/>
                  <a:gd name="T16" fmla="*/ 2135 w 2151"/>
                  <a:gd name="T17" fmla="*/ 177 h 1049"/>
                  <a:gd name="T18" fmla="*/ 2094 w 2151"/>
                  <a:gd name="T19" fmla="*/ 177 h 1049"/>
                  <a:gd name="T20" fmla="*/ 2074 w 2151"/>
                  <a:gd name="T21" fmla="*/ 154 h 1049"/>
                  <a:gd name="T22" fmla="*/ 2030 w 2151"/>
                  <a:gd name="T23" fmla="*/ 124 h 1049"/>
                  <a:gd name="T24" fmla="*/ 1972 w 2151"/>
                  <a:gd name="T25" fmla="*/ 91 h 1049"/>
                  <a:gd name="T26" fmla="*/ 1861 w 2151"/>
                  <a:gd name="T27" fmla="*/ 59 h 1049"/>
                  <a:gd name="T28" fmla="*/ 1746 w 2151"/>
                  <a:gd name="T29" fmla="*/ 31 h 1049"/>
                  <a:gd name="T30" fmla="*/ 1627 w 2151"/>
                  <a:gd name="T31" fmla="*/ 1 h 1049"/>
                  <a:gd name="T32" fmla="*/ 1570 w 2151"/>
                  <a:gd name="T33" fmla="*/ 1 h 1049"/>
                  <a:gd name="T34" fmla="*/ 1538 w 2151"/>
                  <a:gd name="T35" fmla="*/ 9 h 1049"/>
                  <a:gd name="T36" fmla="*/ 1514 w 2151"/>
                  <a:gd name="T37" fmla="*/ 25 h 1049"/>
                  <a:gd name="T38" fmla="*/ 1491 w 2151"/>
                  <a:gd name="T39" fmla="*/ 54 h 1049"/>
                  <a:gd name="T40" fmla="*/ 1464 w 2151"/>
                  <a:gd name="T41" fmla="*/ 87 h 1049"/>
                  <a:gd name="T42" fmla="*/ 1435 w 2151"/>
                  <a:gd name="T43" fmla="*/ 113 h 1049"/>
                  <a:gd name="T44" fmla="*/ 1403 w 2151"/>
                  <a:gd name="T45" fmla="*/ 133 h 1049"/>
                  <a:gd name="T46" fmla="*/ 1367 w 2151"/>
                  <a:gd name="T47" fmla="*/ 143 h 1049"/>
                  <a:gd name="T48" fmla="*/ 1325 w 2151"/>
                  <a:gd name="T49" fmla="*/ 148 h 1049"/>
                  <a:gd name="T50" fmla="*/ 1290 w 2151"/>
                  <a:gd name="T51" fmla="*/ 149 h 1049"/>
                  <a:gd name="T52" fmla="*/ 1245 w 2151"/>
                  <a:gd name="T53" fmla="*/ 162 h 1049"/>
                  <a:gd name="T54" fmla="*/ 1161 w 2151"/>
                  <a:gd name="T55" fmla="*/ 200 h 1049"/>
                  <a:gd name="T56" fmla="*/ 1066 w 2151"/>
                  <a:gd name="T57" fmla="*/ 256 h 1049"/>
                  <a:gd name="T58" fmla="*/ 974 w 2151"/>
                  <a:gd name="T59" fmla="*/ 323 h 1049"/>
                  <a:gd name="T60" fmla="*/ 895 w 2151"/>
                  <a:gd name="T61" fmla="*/ 393 h 1049"/>
                  <a:gd name="T62" fmla="*/ 920 w 2151"/>
                  <a:gd name="T63" fmla="*/ 444 h 1049"/>
                  <a:gd name="T64" fmla="*/ 933 w 2151"/>
                  <a:gd name="T65" fmla="*/ 455 h 1049"/>
                  <a:gd name="T66" fmla="*/ 961 w 2151"/>
                  <a:gd name="T67" fmla="*/ 500 h 1049"/>
                  <a:gd name="T68" fmla="*/ 685 w 2151"/>
                  <a:gd name="T69" fmla="*/ 527 h 1049"/>
                  <a:gd name="T70" fmla="*/ 583 w 2151"/>
                  <a:gd name="T71" fmla="*/ 541 h 1049"/>
                  <a:gd name="T72" fmla="*/ 489 w 2151"/>
                  <a:gd name="T73" fmla="*/ 567 h 1049"/>
                  <a:gd name="T74" fmla="*/ 404 w 2151"/>
                  <a:gd name="T75" fmla="*/ 603 h 1049"/>
                  <a:gd name="T76" fmla="*/ 329 w 2151"/>
                  <a:gd name="T77" fmla="*/ 649 h 1049"/>
                  <a:gd name="T78" fmla="*/ 123 w 2151"/>
                  <a:gd name="T79" fmla="*/ 554 h 1049"/>
                  <a:gd name="T80" fmla="*/ 44 w 2151"/>
                  <a:gd name="T81" fmla="*/ 769 h 1049"/>
                  <a:gd name="T82" fmla="*/ 427 w 2151"/>
                  <a:gd name="T83" fmla="*/ 931 h 1049"/>
                  <a:gd name="T84" fmla="*/ 1471 w 2151"/>
                  <a:gd name="T85" fmla="*/ 1044 h 1049"/>
                  <a:gd name="T86" fmla="*/ 1549 w 2151"/>
                  <a:gd name="T87" fmla="*/ 969 h 1049"/>
                  <a:gd name="T88" fmla="*/ 1598 w 2151"/>
                  <a:gd name="T89" fmla="*/ 936 h 1049"/>
                  <a:gd name="T90" fmla="*/ 1658 w 2151"/>
                  <a:gd name="T91" fmla="*/ 924 h 1049"/>
                  <a:gd name="T92" fmla="*/ 1734 w 2151"/>
                  <a:gd name="T93" fmla="*/ 911 h 1049"/>
                  <a:gd name="T94" fmla="*/ 1769 w 2151"/>
                  <a:gd name="T95" fmla="*/ 901 h 1049"/>
                  <a:gd name="T96" fmla="*/ 1880 w 2151"/>
                  <a:gd name="T97" fmla="*/ 850 h 1049"/>
                  <a:gd name="T98" fmla="*/ 1901 w 2151"/>
                  <a:gd name="T99" fmla="*/ 837 h 1049"/>
                  <a:gd name="T100" fmla="*/ 1936 w 2151"/>
                  <a:gd name="T101" fmla="*/ 799 h 1049"/>
                  <a:gd name="T102" fmla="*/ 1964 w 2151"/>
                  <a:gd name="T103" fmla="*/ 748 h 1049"/>
                  <a:gd name="T104" fmla="*/ 1981 w 2151"/>
                  <a:gd name="T105" fmla="*/ 688 h 1049"/>
                  <a:gd name="T106" fmla="*/ 1988 w 2151"/>
                  <a:gd name="T107" fmla="*/ 625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51" h="1049">
                    <a:moveTo>
                      <a:pt x="1985" y="583"/>
                    </a:moveTo>
                    <a:lnTo>
                      <a:pt x="1878" y="480"/>
                    </a:lnTo>
                    <a:lnTo>
                      <a:pt x="1897" y="469"/>
                    </a:lnTo>
                    <a:lnTo>
                      <a:pt x="1917" y="459"/>
                    </a:lnTo>
                    <a:lnTo>
                      <a:pt x="1936" y="449"/>
                    </a:lnTo>
                    <a:lnTo>
                      <a:pt x="1956" y="440"/>
                    </a:lnTo>
                    <a:lnTo>
                      <a:pt x="1967" y="437"/>
                    </a:lnTo>
                    <a:lnTo>
                      <a:pt x="1978" y="434"/>
                    </a:lnTo>
                    <a:lnTo>
                      <a:pt x="1991" y="431"/>
                    </a:lnTo>
                    <a:lnTo>
                      <a:pt x="2002" y="429"/>
                    </a:lnTo>
                    <a:lnTo>
                      <a:pt x="2016" y="427"/>
                    </a:lnTo>
                    <a:lnTo>
                      <a:pt x="2031" y="426"/>
                    </a:lnTo>
                    <a:lnTo>
                      <a:pt x="2046" y="426"/>
                    </a:lnTo>
                    <a:lnTo>
                      <a:pt x="2063" y="426"/>
                    </a:lnTo>
                    <a:lnTo>
                      <a:pt x="2065" y="416"/>
                    </a:lnTo>
                    <a:lnTo>
                      <a:pt x="2068" y="403"/>
                    </a:lnTo>
                    <a:lnTo>
                      <a:pt x="2072" y="388"/>
                    </a:lnTo>
                    <a:lnTo>
                      <a:pt x="2077" y="373"/>
                    </a:lnTo>
                    <a:lnTo>
                      <a:pt x="2091" y="338"/>
                    </a:lnTo>
                    <a:lnTo>
                      <a:pt x="2107" y="302"/>
                    </a:lnTo>
                    <a:lnTo>
                      <a:pt x="2124" y="266"/>
                    </a:lnTo>
                    <a:lnTo>
                      <a:pt x="2139" y="231"/>
                    </a:lnTo>
                    <a:lnTo>
                      <a:pt x="2144" y="215"/>
                    </a:lnTo>
                    <a:lnTo>
                      <a:pt x="2148" y="201"/>
                    </a:lnTo>
                    <a:lnTo>
                      <a:pt x="2151" y="187"/>
                    </a:lnTo>
                    <a:lnTo>
                      <a:pt x="2151" y="177"/>
                    </a:lnTo>
                    <a:lnTo>
                      <a:pt x="2135" y="177"/>
                    </a:lnTo>
                    <a:lnTo>
                      <a:pt x="2122" y="177"/>
                    </a:lnTo>
                    <a:lnTo>
                      <a:pt x="2110" y="177"/>
                    </a:lnTo>
                    <a:lnTo>
                      <a:pt x="2094" y="177"/>
                    </a:lnTo>
                    <a:lnTo>
                      <a:pt x="2088" y="169"/>
                    </a:lnTo>
                    <a:lnTo>
                      <a:pt x="2082" y="162"/>
                    </a:lnTo>
                    <a:lnTo>
                      <a:pt x="2074" y="154"/>
                    </a:lnTo>
                    <a:lnTo>
                      <a:pt x="2067" y="148"/>
                    </a:lnTo>
                    <a:lnTo>
                      <a:pt x="2050" y="136"/>
                    </a:lnTo>
                    <a:lnTo>
                      <a:pt x="2030" y="124"/>
                    </a:lnTo>
                    <a:lnTo>
                      <a:pt x="2010" y="113"/>
                    </a:lnTo>
                    <a:lnTo>
                      <a:pt x="1991" y="103"/>
                    </a:lnTo>
                    <a:lnTo>
                      <a:pt x="1972" y="91"/>
                    </a:lnTo>
                    <a:lnTo>
                      <a:pt x="1956" y="79"/>
                    </a:lnTo>
                    <a:lnTo>
                      <a:pt x="1906" y="68"/>
                    </a:lnTo>
                    <a:lnTo>
                      <a:pt x="1861" y="59"/>
                    </a:lnTo>
                    <a:lnTo>
                      <a:pt x="1820" y="49"/>
                    </a:lnTo>
                    <a:lnTo>
                      <a:pt x="1783" y="39"/>
                    </a:lnTo>
                    <a:lnTo>
                      <a:pt x="1746" y="31"/>
                    </a:lnTo>
                    <a:lnTo>
                      <a:pt x="1709" y="21"/>
                    </a:lnTo>
                    <a:lnTo>
                      <a:pt x="1670" y="12"/>
                    </a:lnTo>
                    <a:lnTo>
                      <a:pt x="1627" y="1"/>
                    </a:lnTo>
                    <a:lnTo>
                      <a:pt x="1607" y="0"/>
                    </a:lnTo>
                    <a:lnTo>
                      <a:pt x="1587" y="0"/>
                    </a:lnTo>
                    <a:lnTo>
                      <a:pt x="1570" y="1"/>
                    </a:lnTo>
                    <a:lnTo>
                      <a:pt x="1553" y="3"/>
                    </a:lnTo>
                    <a:lnTo>
                      <a:pt x="1546" y="6"/>
                    </a:lnTo>
                    <a:lnTo>
                      <a:pt x="1538" y="9"/>
                    </a:lnTo>
                    <a:lnTo>
                      <a:pt x="1529" y="14"/>
                    </a:lnTo>
                    <a:lnTo>
                      <a:pt x="1522" y="19"/>
                    </a:lnTo>
                    <a:lnTo>
                      <a:pt x="1514" y="25"/>
                    </a:lnTo>
                    <a:lnTo>
                      <a:pt x="1507" y="34"/>
                    </a:lnTo>
                    <a:lnTo>
                      <a:pt x="1498" y="44"/>
                    </a:lnTo>
                    <a:lnTo>
                      <a:pt x="1491" y="54"/>
                    </a:lnTo>
                    <a:lnTo>
                      <a:pt x="1482" y="66"/>
                    </a:lnTo>
                    <a:lnTo>
                      <a:pt x="1474" y="77"/>
                    </a:lnTo>
                    <a:lnTo>
                      <a:pt x="1464" y="87"/>
                    </a:lnTo>
                    <a:lnTo>
                      <a:pt x="1456" y="96"/>
                    </a:lnTo>
                    <a:lnTo>
                      <a:pt x="1446" y="105"/>
                    </a:lnTo>
                    <a:lnTo>
                      <a:pt x="1435" y="113"/>
                    </a:lnTo>
                    <a:lnTo>
                      <a:pt x="1425" y="120"/>
                    </a:lnTo>
                    <a:lnTo>
                      <a:pt x="1415" y="126"/>
                    </a:lnTo>
                    <a:lnTo>
                      <a:pt x="1403" y="133"/>
                    </a:lnTo>
                    <a:lnTo>
                      <a:pt x="1391" y="137"/>
                    </a:lnTo>
                    <a:lnTo>
                      <a:pt x="1379" y="141"/>
                    </a:lnTo>
                    <a:lnTo>
                      <a:pt x="1367" y="143"/>
                    </a:lnTo>
                    <a:lnTo>
                      <a:pt x="1353" y="147"/>
                    </a:lnTo>
                    <a:lnTo>
                      <a:pt x="1339" y="148"/>
                    </a:lnTo>
                    <a:lnTo>
                      <a:pt x="1325" y="148"/>
                    </a:lnTo>
                    <a:lnTo>
                      <a:pt x="1309" y="148"/>
                    </a:lnTo>
                    <a:lnTo>
                      <a:pt x="1300" y="148"/>
                    </a:lnTo>
                    <a:lnTo>
                      <a:pt x="1290" y="149"/>
                    </a:lnTo>
                    <a:lnTo>
                      <a:pt x="1281" y="151"/>
                    </a:lnTo>
                    <a:lnTo>
                      <a:pt x="1269" y="154"/>
                    </a:lnTo>
                    <a:lnTo>
                      <a:pt x="1245" y="162"/>
                    </a:lnTo>
                    <a:lnTo>
                      <a:pt x="1219" y="172"/>
                    </a:lnTo>
                    <a:lnTo>
                      <a:pt x="1191" y="185"/>
                    </a:lnTo>
                    <a:lnTo>
                      <a:pt x="1161" y="200"/>
                    </a:lnTo>
                    <a:lnTo>
                      <a:pt x="1130" y="217"/>
                    </a:lnTo>
                    <a:lnTo>
                      <a:pt x="1098" y="237"/>
                    </a:lnTo>
                    <a:lnTo>
                      <a:pt x="1066" y="256"/>
                    </a:lnTo>
                    <a:lnTo>
                      <a:pt x="1035" y="277"/>
                    </a:lnTo>
                    <a:lnTo>
                      <a:pt x="1004" y="300"/>
                    </a:lnTo>
                    <a:lnTo>
                      <a:pt x="974" y="323"/>
                    </a:lnTo>
                    <a:lnTo>
                      <a:pt x="946" y="346"/>
                    </a:lnTo>
                    <a:lnTo>
                      <a:pt x="919" y="370"/>
                    </a:lnTo>
                    <a:lnTo>
                      <a:pt x="895" y="393"/>
                    </a:lnTo>
                    <a:lnTo>
                      <a:pt x="873" y="417"/>
                    </a:lnTo>
                    <a:lnTo>
                      <a:pt x="902" y="434"/>
                    </a:lnTo>
                    <a:lnTo>
                      <a:pt x="920" y="444"/>
                    </a:lnTo>
                    <a:lnTo>
                      <a:pt x="925" y="447"/>
                    </a:lnTo>
                    <a:lnTo>
                      <a:pt x="929" y="451"/>
                    </a:lnTo>
                    <a:lnTo>
                      <a:pt x="933" y="455"/>
                    </a:lnTo>
                    <a:lnTo>
                      <a:pt x="938" y="461"/>
                    </a:lnTo>
                    <a:lnTo>
                      <a:pt x="948" y="477"/>
                    </a:lnTo>
                    <a:lnTo>
                      <a:pt x="961" y="500"/>
                    </a:lnTo>
                    <a:lnTo>
                      <a:pt x="755" y="525"/>
                    </a:lnTo>
                    <a:lnTo>
                      <a:pt x="720" y="525"/>
                    </a:lnTo>
                    <a:lnTo>
                      <a:pt x="685" y="527"/>
                    </a:lnTo>
                    <a:lnTo>
                      <a:pt x="650" y="530"/>
                    </a:lnTo>
                    <a:lnTo>
                      <a:pt x="616" y="536"/>
                    </a:lnTo>
                    <a:lnTo>
                      <a:pt x="583" y="541"/>
                    </a:lnTo>
                    <a:lnTo>
                      <a:pt x="550" y="549"/>
                    </a:lnTo>
                    <a:lnTo>
                      <a:pt x="519" y="557"/>
                    </a:lnTo>
                    <a:lnTo>
                      <a:pt x="489" y="567"/>
                    </a:lnTo>
                    <a:lnTo>
                      <a:pt x="459" y="578"/>
                    </a:lnTo>
                    <a:lnTo>
                      <a:pt x="430" y="590"/>
                    </a:lnTo>
                    <a:lnTo>
                      <a:pt x="404" y="603"/>
                    </a:lnTo>
                    <a:lnTo>
                      <a:pt x="377" y="617"/>
                    </a:lnTo>
                    <a:lnTo>
                      <a:pt x="352" y="633"/>
                    </a:lnTo>
                    <a:lnTo>
                      <a:pt x="329" y="649"/>
                    </a:lnTo>
                    <a:lnTo>
                      <a:pt x="306" y="668"/>
                    </a:lnTo>
                    <a:lnTo>
                      <a:pt x="285" y="686"/>
                    </a:lnTo>
                    <a:lnTo>
                      <a:pt x="123" y="554"/>
                    </a:lnTo>
                    <a:lnTo>
                      <a:pt x="0" y="569"/>
                    </a:lnTo>
                    <a:lnTo>
                      <a:pt x="79" y="672"/>
                    </a:lnTo>
                    <a:lnTo>
                      <a:pt x="44" y="769"/>
                    </a:lnTo>
                    <a:lnTo>
                      <a:pt x="231" y="848"/>
                    </a:lnTo>
                    <a:lnTo>
                      <a:pt x="280" y="902"/>
                    </a:lnTo>
                    <a:lnTo>
                      <a:pt x="427" y="931"/>
                    </a:lnTo>
                    <a:lnTo>
                      <a:pt x="681" y="775"/>
                    </a:lnTo>
                    <a:lnTo>
                      <a:pt x="1138" y="1049"/>
                    </a:lnTo>
                    <a:lnTo>
                      <a:pt x="1471" y="1044"/>
                    </a:lnTo>
                    <a:lnTo>
                      <a:pt x="1506" y="1008"/>
                    </a:lnTo>
                    <a:lnTo>
                      <a:pt x="1535" y="981"/>
                    </a:lnTo>
                    <a:lnTo>
                      <a:pt x="1549" y="969"/>
                    </a:lnTo>
                    <a:lnTo>
                      <a:pt x="1563" y="958"/>
                    </a:lnTo>
                    <a:lnTo>
                      <a:pt x="1580" y="947"/>
                    </a:lnTo>
                    <a:lnTo>
                      <a:pt x="1598" y="936"/>
                    </a:lnTo>
                    <a:lnTo>
                      <a:pt x="1615" y="931"/>
                    </a:lnTo>
                    <a:lnTo>
                      <a:pt x="1636" y="927"/>
                    </a:lnTo>
                    <a:lnTo>
                      <a:pt x="1658" y="924"/>
                    </a:lnTo>
                    <a:lnTo>
                      <a:pt x="1683" y="921"/>
                    </a:lnTo>
                    <a:lnTo>
                      <a:pt x="1709" y="916"/>
                    </a:lnTo>
                    <a:lnTo>
                      <a:pt x="1734" y="911"/>
                    </a:lnTo>
                    <a:lnTo>
                      <a:pt x="1746" y="909"/>
                    </a:lnTo>
                    <a:lnTo>
                      <a:pt x="1758" y="906"/>
                    </a:lnTo>
                    <a:lnTo>
                      <a:pt x="1769" y="901"/>
                    </a:lnTo>
                    <a:lnTo>
                      <a:pt x="1779" y="897"/>
                    </a:lnTo>
                    <a:lnTo>
                      <a:pt x="1873" y="853"/>
                    </a:lnTo>
                    <a:lnTo>
                      <a:pt x="1880" y="850"/>
                    </a:lnTo>
                    <a:lnTo>
                      <a:pt x="1887" y="847"/>
                    </a:lnTo>
                    <a:lnTo>
                      <a:pt x="1894" y="842"/>
                    </a:lnTo>
                    <a:lnTo>
                      <a:pt x="1901" y="837"/>
                    </a:lnTo>
                    <a:lnTo>
                      <a:pt x="1913" y="826"/>
                    </a:lnTo>
                    <a:lnTo>
                      <a:pt x="1925" y="813"/>
                    </a:lnTo>
                    <a:lnTo>
                      <a:pt x="1936" y="799"/>
                    </a:lnTo>
                    <a:lnTo>
                      <a:pt x="1947" y="783"/>
                    </a:lnTo>
                    <a:lnTo>
                      <a:pt x="1955" y="766"/>
                    </a:lnTo>
                    <a:lnTo>
                      <a:pt x="1964" y="748"/>
                    </a:lnTo>
                    <a:lnTo>
                      <a:pt x="1971" y="729"/>
                    </a:lnTo>
                    <a:lnTo>
                      <a:pt x="1977" y="708"/>
                    </a:lnTo>
                    <a:lnTo>
                      <a:pt x="1981" y="688"/>
                    </a:lnTo>
                    <a:lnTo>
                      <a:pt x="1985" y="667"/>
                    </a:lnTo>
                    <a:lnTo>
                      <a:pt x="1987" y="646"/>
                    </a:lnTo>
                    <a:lnTo>
                      <a:pt x="1988" y="625"/>
                    </a:lnTo>
                    <a:lnTo>
                      <a:pt x="1987" y="604"/>
                    </a:lnTo>
                    <a:lnTo>
                      <a:pt x="1985" y="5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7" name="Freeform 203"/>
              <p:cNvSpPr>
                <a:spLocks noEditPoints="1"/>
              </p:cNvSpPr>
              <p:nvPr/>
            </p:nvSpPr>
            <p:spPr bwMode="auto">
              <a:xfrm>
                <a:off x="5148278" y="3344343"/>
                <a:ext cx="436563" cy="214315"/>
              </a:xfrm>
              <a:custGeom>
                <a:avLst/>
                <a:gdLst>
                  <a:gd name="T0" fmla="*/ 1897 w 2200"/>
                  <a:gd name="T1" fmla="*/ 510 h 1083"/>
                  <a:gd name="T2" fmla="*/ 1954 w 2200"/>
                  <a:gd name="T3" fmla="*/ 453 h 1083"/>
                  <a:gd name="T4" fmla="*/ 2096 w 2200"/>
                  <a:gd name="T5" fmla="*/ 426 h 1083"/>
                  <a:gd name="T6" fmla="*/ 1951 w 2200"/>
                  <a:gd name="T7" fmla="*/ 494 h 1083"/>
                  <a:gd name="T8" fmla="*/ 2082 w 2200"/>
                  <a:gd name="T9" fmla="*/ 418 h 1083"/>
                  <a:gd name="T10" fmla="*/ 2113 w 2200"/>
                  <a:gd name="T11" fmla="*/ 434 h 1083"/>
                  <a:gd name="T12" fmla="*/ 2200 w 2200"/>
                  <a:gd name="T13" fmla="*/ 194 h 1083"/>
                  <a:gd name="T14" fmla="*/ 2200 w 2200"/>
                  <a:gd name="T15" fmla="*/ 194 h 1083"/>
                  <a:gd name="T16" fmla="*/ 2110 w 2200"/>
                  <a:gd name="T17" fmla="*/ 202 h 1083"/>
                  <a:gd name="T18" fmla="*/ 2053 w 2200"/>
                  <a:gd name="T19" fmla="*/ 116 h 1083"/>
                  <a:gd name="T20" fmla="*/ 2004 w 2200"/>
                  <a:gd name="T21" fmla="*/ 129 h 1083"/>
                  <a:gd name="T22" fmla="*/ 1995 w 2200"/>
                  <a:gd name="T23" fmla="*/ 80 h 1083"/>
                  <a:gd name="T24" fmla="*/ 1787 w 2200"/>
                  <a:gd name="T25" fmla="*/ 67 h 1083"/>
                  <a:gd name="T26" fmla="*/ 1951 w 2200"/>
                  <a:gd name="T27" fmla="*/ 70 h 1083"/>
                  <a:gd name="T28" fmla="*/ 1703 w 2200"/>
                  <a:gd name="T29" fmla="*/ 11 h 1083"/>
                  <a:gd name="T30" fmla="*/ 1647 w 2200"/>
                  <a:gd name="T31" fmla="*/ 35 h 1083"/>
                  <a:gd name="T32" fmla="*/ 1584 w 2200"/>
                  <a:gd name="T33" fmla="*/ 39 h 1083"/>
                  <a:gd name="T34" fmla="*/ 1515 w 2200"/>
                  <a:gd name="T35" fmla="*/ 50 h 1083"/>
                  <a:gd name="T36" fmla="*/ 1594 w 2200"/>
                  <a:gd name="T37" fmla="*/ 1 h 1083"/>
                  <a:gd name="T38" fmla="*/ 1488 w 2200"/>
                  <a:gd name="T39" fmla="*/ 136 h 1083"/>
                  <a:gd name="T40" fmla="*/ 1492 w 2200"/>
                  <a:gd name="T41" fmla="*/ 82 h 1083"/>
                  <a:gd name="T42" fmla="*/ 1372 w 2200"/>
                  <a:gd name="T43" fmla="*/ 182 h 1083"/>
                  <a:gd name="T44" fmla="*/ 1428 w 2200"/>
                  <a:gd name="T45" fmla="*/ 134 h 1083"/>
                  <a:gd name="T46" fmla="*/ 1313 w 2200"/>
                  <a:gd name="T47" fmla="*/ 185 h 1083"/>
                  <a:gd name="T48" fmla="*/ 1183 w 2200"/>
                  <a:gd name="T49" fmla="*/ 202 h 1083"/>
                  <a:gd name="T50" fmla="*/ 1137 w 2200"/>
                  <a:gd name="T51" fmla="*/ 269 h 1083"/>
                  <a:gd name="T52" fmla="*/ 913 w 2200"/>
                  <a:gd name="T53" fmla="*/ 399 h 1083"/>
                  <a:gd name="T54" fmla="*/ 879 w 2200"/>
                  <a:gd name="T55" fmla="*/ 437 h 1083"/>
                  <a:gd name="T56" fmla="*/ 905 w 2200"/>
                  <a:gd name="T57" fmla="*/ 455 h 1083"/>
                  <a:gd name="T58" fmla="*/ 998 w 2200"/>
                  <a:gd name="T59" fmla="*/ 491 h 1083"/>
                  <a:gd name="T60" fmla="*/ 931 w 2200"/>
                  <a:gd name="T61" fmla="*/ 469 h 1083"/>
                  <a:gd name="T62" fmla="*/ 990 w 2200"/>
                  <a:gd name="T63" fmla="*/ 500 h 1083"/>
                  <a:gd name="T64" fmla="*/ 683 w 2200"/>
                  <a:gd name="T65" fmla="*/ 565 h 1083"/>
                  <a:gd name="T66" fmla="*/ 645 w 2200"/>
                  <a:gd name="T67" fmla="*/ 536 h 1083"/>
                  <a:gd name="T68" fmla="*/ 416 w 2200"/>
                  <a:gd name="T69" fmla="*/ 649 h 1083"/>
                  <a:gd name="T70" fmla="*/ 426 w 2200"/>
                  <a:gd name="T71" fmla="*/ 605 h 1083"/>
                  <a:gd name="T72" fmla="*/ 305 w 2200"/>
                  <a:gd name="T73" fmla="*/ 717 h 1083"/>
                  <a:gd name="T74" fmla="*/ 156 w 2200"/>
                  <a:gd name="T75" fmla="*/ 588 h 1083"/>
                  <a:gd name="T76" fmla="*/ 45 w 2200"/>
                  <a:gd name="T77" fmla="*/ 575 h 1083"/>
                  <a:gd name="T78" fmla="*/ 126 w 2200"/>
                  <a:gd name="T79" fmla="*/ 694 h 1083"/>
                  <a:gd name="T80" fmla="*/ 83 w 2200"/>
                  <a:gd name="T81" fmla="*/ 770 h 1083"/>
                  <a:gd name="T82" fmla="*/ 275 w 2200"/>
                  <a:gd name="T83" fmla="*/ 853 h 1083"/>
                  <a:gd name="T84" fmla="*/ 314 w 2200"/>
                  <a:gd name="T85" fmla="*/ 902 h 1083"/>
                  <a:gd name="T86" fmla="*/ 449 w 2200"/>
                  <a:gd name="T87" fmla="*/ 933 h 1083"/>
                  <a:gd name="T88" fmla="*/ 722 w 2200"/>
                  <a:gd name="T89" fmla="*/ 777 h 1083"/>
                  <a:gd name="T90" fmla="*/ 1168 w 2200"/>
                  <a:gd name="T91" fmla="*/ 1049 h 1083"/>
                  <a:gd name="T92" fmla="*/ 1490 w 2200"/>
                  <a:gd name="T93" fmla="*/ 1049 h 1083"/>
                  <a:gd name="T94" fmla="*/ 1576 w 2200"/>
                  <a:gd name="T95" fmla="*/ 967 h 1083"/>
                  <a:gd name="T96" fmla="*/ 1537 w 2200"/>
                  <a:gd name="T97" fmla="*/ 1050 h 1083"/>
                  <a:gd name="T98" fmla="*/ 1675 w 2200"/>
                  <a:gd name="T99" fmla="*/ 926 h 1083"/>
                  <a:gd name="T100" fmla="*/ 1752 w 2200"/>
                  <a:gd name="T101" fmla="*/ 913 h 1083"/>
                  <a:gd name="T102" fmla="*/ 1731 w 2200"/>
                  <a:gd name="T103" fmla="*/ 952 h 1083"/>
                  <a:gd name="T104" fmla="*/ 1911 w 2200"/>
                  <a:gd name="T105" fmla="*/ 885 h 1083"/>
                  <a:gd name="T106" fmla="*/ 1922 w 2200"/>
                  <a:gd name="T107" fmla="*/ 840 h 1083"/>
                  <a:gd name="T108" fmla="*/ 1980 w 2200"/>
                  <a:gd name="T109" fmla="*/ 829 h 1083"/>
                  <a:gd name="T110" fmla="*/ 1984 w 2200"/>
                  <a:gd name="T111" fmla="*/ 744 h 1083"/>
                  <a:gd name="T112" fmla="*/ 2036 w 2200"/>
                  <a:gd name="T113" fmla="*/ 643 h 1083"/>
                  <a:gd name="T114" fmla="*/ 2033 w 2200"/>
                  <a:gd name="T115" fmla="*/ 598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00" h="1083">
                    <a:moveTo>
                      <a:pt x="2004" y="613"/>
                    </a:moveTo>
                    <a:lnTo>
                      <a:pt x="1897" y="510"/>
                    </a:lnTo>
                    <a:lnTo>
                      <a:pt x="1921" y="485"/>
                    </a:lnTo>
                    <a:lnTo>
                      <a:pt x="2028" y="588"/>
                    </a:lnTo>
                    <a:lnTo>
                      <a:pt x="2004" y="613"/>
                    </a:lnTo>
                    <a:close/>
                    <a:moveTo>
                      <a:pt x="1897" y="510"/>
                    </a:moveTo>
                    <a:lnTo>
                      <a:pt x="1880" y="494"/>
                    </a:lnTo>
                    <a:lnTo>
                      <a:pt x="1900" y="482"/>
                    </a:lnTo>
                    <a:lnTo>
                      <a:pt x="1909" y="497"/>
                    </a:lnTo>
                    <a:lnTo>
                      <a:pt x="1897" y="510"/>
                    </a:lnTo>
                    <a:close/>
                    <a:moveTo>
                      <a:pt x="1900" y="482"/>
                    </a:moveTo>
                    <a:lnTo>
                      <a:pt x="1908" y="478"/>
                    </a:lnTo>
                    <a:lnTo>
                      <a:pt x="1919" y="472"/>
                    </a:lnTo>
                    <a:lnTo>
                      <a:pt x="1935" y="502"/>
                    </a:lnTo>
                    <a:lnTo>
                      <a:pt x="1927" y="507"/>
                    </a:lnTo>
                    <a:lnTo>
                      <a:pt x="1916" y="513"/>
                    </a:lnTo>
                    <a:lnTo>
                      <a:pt x="1900" y="482"/>
                    </a:lnTo>
                    <a:close/>
                    <a:moveTo>
                      <a:pt x="1919" y="472"/>
                    </a:moveTo>
                    <a:lnTo>
                      <a:pt x="1936" y="463"/>
                    </a:lnTo>
                    <a:lnTo>
                      <a:pt x="1954" y="453"/>
                    </a:lnTo>
                    <a:lnTo>
                      <a:pt x="1972" y="444"/>
                    </a:lnTo>
                    <a:lnTo>
                      <a:pt x="1992" y="438"/>
                    </a:lnTo>
                    <a:lnTo>
                      <a:pt x="2002" y="435"/>
                    </a:lnTo>
                    <a:lnTo>
                      <a:pt x="2014" y="432"/>
                    </a:lnTo>
                    <a:lnTo>
                      <a:pt x="2025" y="429"/>
                    </a:lnTo>
                    <a:lnTo>
                      <a:pt x="2038" y="428"/>
                    </a:lnTo>
                    <a:lnTo>
                      <a:pt x="2051" y="426"/>
                    </a:lnTo>
                    <a:lnTo>
                      <a:pt x="2064" y="426"/>
                    </a:lnTo>
                    <a:lnTo>
                      <a:pt x="2079" y="426"/>
                    </a:lnTo>
                    <a:lnTo>
                      <a:pt x="2096" y="426"/>
                    </a:lnTo>
                    <a:lnTo>
                      <a:pt x="2093" y="461"/>
                    </a:lnTo>
                    <a:lnTo>
                      <a:pt x="2079" y="461"/>
                    </a:lnTo>
                    <a:lnTo>
                      <a:pt x="2067" y="461"/>
                    </a:lnTo>
                    <a:lnTo>
                      <a:pt x="2054" y="461"/>
                    </a:lnTo>
                    <a:lnTo>
                      <a:pt x="2042" y="462"/>
                    </a:lnTo>
                    <a:lnTo>
                      <a:pt x="2021" y="466"/>
                    </a:lnTo>
                    <a:lnTo>
                      <a:pt x="2001" y="471"/>
                    </a:lnTo>
                    <a:lnTo>
                      <a:pt x="1984" y="478"/>
                    </a:lnTo>
                    <a:lnTo>
                      <a:pt x="1967" y="485"/>
                    </a:lnTo>
                    <a:lnTo>
                      <a:pt x="1951" y="494"/>
                    </a:lnTo>
                    <a:lnTo>
                      <a:pt x="1935" y="502"/>
                    </a:lnTo>
                    <a:lnTo>
                      <a:pt x="1919" y="472"/>
                    </a:lnTo>
                    <a:close/>
                    <a:moveTo>
                      <a:pt x="2112" y="443"/>
                    </a:moveTo>
                    <a:lnTo>
                      <a:pt x="2112" y="462"/>
                    </a:lnTo>
                    <a:lnTo>
                      <a:pt x="2093" y="461"/>
                    </a:lnTo>
                    <a:lnTo>
                      <a:pt x="2094" y="443"/>
                    </a:lnTo>
                    <a:lnTo>
                      <a:pt x="2112" y="443"/>
                    </a:lnTo>
                    <a:close/>
                    <a:moveTo>
                      <a:pt x="2077" y="443"/>
                    </a:moveTo>
                    <a:lnTo>
                      <a:pt x="2078" y="432"/>
                    </a:lnTo>
                    <a:lnTo>
                      <a:pt x="2082" y="418"/>
                    </a:lnTo>
                    <a:lnTo>
                      <a:pt x="2086" y="402"/>
                    </a:lnTo>
                    <a:lnTo>
                      <a:pt x="2092" y="385"/>
                    </a:lnTo>
                    <a:lnTo>
                      <a:pt x="2106" y="349"/>
                    </a:lnTo>
                    <a:lnTo>
                      <a:pt x="2123" y="312"/>
                    </a:lnTo>
                    <a:lnTo>
                      <a:pt x="2155" y="325"/>
                    </a:lnTo>
                    <a:lnTo>
                      <a:pt x="2138" y="361"/>
                    </a:lnTo>
                    <a:lnTo>
                      <a:pt x="2126" y="394"/>
                    </a:lnTo>
                    <a:lnTo>
                      <a:pt x="2120" y="409"/>
                    </a:lnTo>
                    <a:lnTo>
                      <a:pt x="2116" y="422"/>
                    </a:lnTo>
                    <a:lnTo>
                      <a:pt x="2113" y="434"/>
                    </a:lnTo>
                    <a:lnTo>
                      <a:pt x="2112" y="443"/>
                    </a:lnTo>
                    <a:lnTo>
                      <a:pt x="2077" y="443"/>
                    </a:lnTo>
                    <a:close/>
                    <a:moveTo>
                      <a:pt x="2123" y="312"/>
                    </a:moveTo>
                    <a:lnTo>
                      <a:pt x="2138" y="276"/>
                    </a:lnTo>
                    <a:lnTo>
                      <a:pt x="2152" y="244"/>
                    </a:lnTo>
                    <a:lnTo>
                      <a:pt x="2158" y="229"/>
                    </a:lnTo>
                    <a:lnTo>
                      <a:pt x="2162" y="215"/>
                    </a:lnTo>
                    <a:lnTo>
                      <a:pt x="2165" y="203"/>
                    </a:lnTo>
                    <a:lnTo>
                      <a:pt x="2165" y="194"/>
                    </a:lnTo>
                    <a:lnTo>
                      <a:pt x="2200" y="194"/>
                    </a:lnTo>
                    <a:lnTo>
                      <a:pt x="2199" y="206"/>
                    </a:lnTo>
                    <a:lnTo>
                      <a:pt x="2196" y="220"/>
                    </a:lnTo>
                    <a:lnTo>
                      <a:pt x="2192" y="235"/>
                    </a:lnTo>
                    <a:lnTo>
                      <a:pt x="2186" y="253"/>
                    </a:lnTo>
                    <a:lnTo>
                      <a:pt x="2172" y="288"/>
                    </a:lnTo>
                    <a:lnTo>
                      <a:pt x="2155" y="325"/>
                    </a:lnTo>
                    <a:lnTo>
                      <a:pt x="2123" y="312"/>
                    </a:lnTo>
                    <a:close/>
                    <a:moveTo>
                      <a:pt x="2182" y="176"/>
                    </a:moveTo>
                    <a:lnTo>
                      <a:pt x="2200" y="176"/>
                    </a:lnTo>
                    <a:lnTo>
                      <a:pt x="2200" y="194"/>
                    </a:lnTo>
                    <a:lnTo>
                      <a:pt x="2182" y="194"/>
                    </a:lnTo>
                    <a:lnTo>
                      <a:pt x="2182" y="176"/>
                    </a:lnTo>
                    <a:close/>
                    <a:moveTo>
                      <a:pt x="2182" y="211"/>
                    </a:moveTo>
                    <a:lnTo>
                      <a:pt x="2125" y="211"/>
                    </a:lnTo>
                    <a:lnTo>
                      <a:pt x="2125" y="176"/>
                    </a:lnTo>
                    <a:lnTo>
                      <a:pt x="2182" y="176"/>
                    </a:lnTo>
                    <a:lnTo>
                      <a:pt x="2182" y="211"/>
                    </a:lnTo>
                    <a:close/>
                    <a:moveTo>
                      <a:pt x="2125" y="211"/>
                    </a:moveTo>
                    <a:lnTo>
                      <a:pt x="2114" y="211"/>
                    </a:lnTo>
                    <a:lnTo>
                      <a:pt x="2110" y="202"/>
                    </a:lnTo>
                    <a:lnTo>
                      <a:pt x="2125" y="194"/>
                    </a:lnTo>
                    <a:lnTo>
                      <a:pt x="2125" y="211"/>
                    </a:lnTo>
                    <a:close/>
                    <a:moveTo>
                      <a:pt x="2110" y="202"/>
                    </a:moveTo>
                    <a:lnTo>
                      <a:pt x="2104" y="194"/>
                    </a:lnTo>
                    <a:lnTo>
                      <a:pt x="2097" y="186"/>
                    </a:lnTo>
                    <a:lnTo>
                      <a:pt x="2088" y="180"/>
                    </a:lnTo>
                    <a:lnTo>
                      <a:pt x="2079" y="172"/>
                    </a:lnTo>
                    <a:lnTo>
                      <a:pt x="2058" y="159"/>
                    </a:lnTo>
                    <a:lnTo>
                      <a:pt x="2037" y="148"/>
                    </a:lnTo>
                    <a:lnTo>
                      <a:pt x="2053" y="116"/>
                    </a:lnTo>
                    <a:lnTo>
                      <a:pt x="2078" y="131"/>
                    </a:lnTo>
                    <a:lnTo>
                      <a:pt x="2102" y="146"/>
                    </a:lnTo>
                    <a:lnTo>
                      <a:pt x="2113" y="155"/>
                    </a:lnTo>
                    <a:lnTo>
                      <a:pt x="2123" y="165"/>
                    </a:lnTo>
                    <a:lnTo>
                      <a:pt x="2132" y="174"/>
                    </a:lnTo>
                    <a:lnTo>
                      <a:pt x="2140" y="185"/>
                    </a:lnTo>
                    <a:lnTo>
                      <a:pt x="2110" y="202"/>
                    </a:lnTo>
                    <a:close/>
                    <a:moveTo>
                      <a:pt x="2037" y="148"/>
                    </a:moveTo>
                    <a:lnTo>
                      <a:pt x="2019" y="138"/>
                    </a:lnTo>
                    <a:lnTo>
                      <a:pt x="2004" y="129"/>
                    </a:lnTo>
                    <a:lnTo>
                      <a:pt x="1989" y="120"/>
                    </a:lnTo>
                    <a:lnTo>
                      <a:pt x="1975" y="109"/>
                    </a:lnTo>
                    <a:lnTo>
                      <a:pt x="1998" y="83"/>
                    </a:lnTo>
                    <a:lnTo>
                      <a:pt x="2010" y="92"/>
                    </a:lnTo>
                    <a:lnTo>
                      <a:pt x="2023" y="100"/>
                    </a:lnTo>
                    <a:lnTo>
                      <a:pt x="2038" y="109"/>
                    </a:lnTo>
                    <a:lnTo>
                      <a:pt x="2053" y="116"/>
                    </a:lnTo>
                    <a:lnTo>
                      <a:pt x="2037" y="148"/>
                    </a:lnTo>
                    <a:close/>
                    <a:moveTo>
                      <a:pt x="1990" y="79"/>
                    </a:moveTo>
                    <a:lnTo>
                      <a:pt x="1995" y="80"/>
                    </a:lnTo>
                    <a:lnTo>
                      <a:pt x="1998" y="83"/>
                    </a:lnTo>
                    <a:lnTo>
                      <a:pt x="1987" y="96"/>
                    </a:lnTo>
                    <a:lnTo>
                      <a:pt x="1990" y="79"/>
                    </a:lnTo>
                    <a:close/>
                    <a:moveTo>
                      <a:pt x="1984" y="112"/>
                    </a:moveTo>
                    <a:lnTo>
                      <a:pt x="1944" y="105"/>
                    </a:lnTo>
                    <a:lnTo>
                      <a:pt x="1909" y="96"/>
                    </a:lnTo>
                    <a:lnTo>
                      <a:pt x="1876" y="90"/>
                    </a:lnTo>
                    <a:lnTo>
                      <a:pt x="1845" y="82"/>
                    </a:lnTo>
                    <a:lnTo>
                      <a:pt x="1816" y="75"/>
                    </a:lnTo>
                    <a:lnTo>
                      <a:pt x="1787" y="67"/>
                    </a:lnTo>
                    <a:lnTo>
                      <a:pt x="1758" y="61"/>
                    </a:lnTo>
                    <a:lnTo>
                      <a:pt x="1729" y="53"/>
                    </a:lnTo>
                    <a:lnTo>
                      <a:pt x="1737" y="20"/>
                    </a:lnTo>
                    <a:lnTo>
                      <a:pt x="1766" y="27"/>
                    </a:lnTo>
                    <a:lnTo>
                      <a:pt x="1794" y="34"/>
                    </a:lnTo>
                    <a:lnTo>
                      <a:pt x="1823" y="41"/>
                    </a:lnTo>
                    <a:lnTo>
                      <a:pt x="1852" y="48"/>
                    </a:lnTo>
                    <a:lnTo>
                      <a:pt x="1882" y="55"/>
                    </a:lnTo>
                    <a:lnTo>
                      <a:pt x="1915" y="63"/>
                    </a:lnTo>
                    <a:lnTo>
                      <a:pt x="1951" y="70"/>
                    </a:lnTo>
                    <a:lnTo>
                      <a:pt x="1990" y="79"/>
                    </a:lnTo>
                    <a:lnTo>
                      <a:pt x="1984" y="112"/>
                    </a:lnTo>
                    <a:close/>
                    <a:moveTo>
                      <a:pt x="1729" y="53"/>
                    </a:moveTo>
                    <a:lnTo>
                      <a:pt x="1711" y="48"/>
                    </a:lnTo>
                    <a:lnTo>
                      <a:pt x="1691" y="44"/>
                    </a:lnTo>
                    <a:lnTo>
                      <a:pt x="1672" y="38"/>
                    </a:lnTo>
                    <a:lnTo>
                      <a:pt x="1655" y="34"/>
                    </a:lnTo>
                    <a:lnTo>
                      <a:pt x="1662" y="1"/>
                    </a:lnTo>
                    <a:lnTo>
                      <a:pt x="1684" y="6"/>
                    </a:lnTo>
                    <a:lnTo>
                      <a:pt x="1703" y="11"/>
                    </a:lnTo>
                    <a:lnTo>
                      <a:pt x="1721" y="16"/>
                    </a:lnTo>
                    <a:lnTo>
                      <a:pt x="1737" y="20"/>
                    </a:lnTo>
                    <a:lnTo>
                      <a:pt x="1729" y="53"/>
                    </a:lnTo>
                    <a:close/>
                    <a:moveTo>
                      <a:pt x="1658" y="1"/>
                    </a:moveTo>
                    <a:lnTo>
                      <a:pt x="1660" y="1"/>
                    </a:lnTo>
                    <a:lnTo>
                      <a:pt x="1662" y="1"/>
                    </a:lnTo>
                    <a:lnTo>
                      <a:pt x="1658" y="18"/>
                    </a:lnTo>
                    <a:lnTo>
                      <a:pt x="1658" y="1"/>
                    </a:lnTo>
                    <a:close/>
                    <a:moveTo>
                      <a:pt x="1658" y="35"/>
                    </a:moveTo>
                    <a:lnTo>
                      <a:pt x="1647" y="35"/>
                    </a:lnTo>
                    <a:lnTo>
                      <a:pt x="1638" y="34"/>
                    </a:lnTo>
                    <a:lnTo>
                      <a:pt x="1639" y="0"/>
                    </a:lnTo>
                    <a:lnTo>
                      <a:pt x="1648" y="1"/>
                    </a:lnTo>
                    <a:lnTo>
                      <a:pt x="1658" y="1"/>
                    </a:lnTo>
                    <a:lnTo>
                      <a:pt x="1658" y="35"/>
                    </a:lnTo>
                    <a:close/>
                    <a:moveTo>
                      <a:pt x="1638" y="34"/>
                    </a:moveTo>
                    <a:lnTo>
                      <a:pt x="1623" y="34"/>
                    </a:lnTo>
                    <a:lnTo>
                      <a:pt x="1609" y="34"/>
                    </a:lnTo>
                    <a:lnTo>
                      <a:pt x="1596" y="36"/>
                    </a:lnTo>
                    <a:lnTo>
                      <a:pt x="1584" y="39"/>
                    </a:lnTo>
                    <a:lnTo>
                      <a:pt x="1578" y="41"/>
                    </a:lnTo>
                    <a:lnTo>
                      <a:pt x="1571" y="45"/>
                    </a:lnTo>
                    <a:lnTo>
                      <a:pt x="1566" y="49"/>
                    </a:lnTo>
                    <a:lnTo>
                      <a:pt x="1559" y="53"/>
                    </a:lnTo>
                    <a:lnTo>
                      <a:pt x="1554" y="59"/>
                    </a:lnTo>
                    <a:lnTo>
                      <a:pt x="1548" y="65"/>
                    </a:lnTo>
                    <a:lnTo>
                      <a:pt x="1541" y="72"/>
                    </a:lnTo>
                    <a:lnTo>
                      <a:pt x="1536" y="81"/>
                    </a:lnTo>
                    <a:lnTo>
                      <a:pt x="1507" y="62"/>
                    </a:lnTo>
                    <a:lnTo>
                      <a:pt x="1515" y="50"/>
                    </a:lnTo>
                    <a:lnTo>
                      <a:pt x="1523" y="40"/>
                    </a:lnTo>
                    <a:lnTo>
                      <a:pt x="1532" y="33"/>
                    </a:lnTo>
                    <a:lnTo>
                      <a:pt x="1539" y="25"/>
                    </a:lnTo>
                    <a:lnTo>
                      <a:pt x="1547" y="19"/>
                    </a:lnTo>
                    <a:lnTo>
                      <a:pt x="1554" y="14"/>
                    </a:lnTo>
                    <a:lnTo>
                      <a:pt x="1562" y="10"/>
                    </a:lnTo>
                    <a:lnTo>
                      <a:pt x="1570" y="7"/>
                    </a:lnTo>
                    <a:lnTo>
                      <a:pt x="1578" y="4"/>
                    </a:lnTo>
                    <a:lnTo>
                      <a:pt x="1585" y="3"/>
                    </a:lnTo>
                    <a:lnTo>
                      <a:pt x="1594" y="1"/>
                    </a:lnTo>
                    <a:lnTo>
                      <a:pt x="1602" y="1"/>
                    </a:lnTo>
                    <a:lnTo>
                      <a:pt x="1619" y="0"/>
                    </a:lnTo>
                    <a:lnTo>
                      <a:pt x="1639" y="0"/>
                    </a:lnTo>
                    <a:lnTo>
                      <a:pt x="1638" y="34"/>
                    </a:lnTo>
                    <a:close/>
                    <a:moveTo>
                      <a:pt x="1536" y="81"/>
                    </a:moveTo>
                    <a:lnTo>
                      <a:pt x="1526" y="94"/>
                    </a:lnTo>
                    <a:lnTo>
                      <a:pt x="1518" y="105"/>
                    </a:lnTo>
                    <a:lnTo>
                      <a:pt x="1508" y="116"/>
                    </a:lnTo>
                    <a:lnTo>
                      <a:pt x="1497" y="126"/>
                    </a:lnTo>
                    <a:lnTo>
                      <a:pt x="1488" y="136"/>
                    </a:lnTo>
                    <a:lnTo>
                      <a:pt x="1477" y="144"/>
                    </a:lnTo>
                    <a:lnTo>
                      <a:pt x="1465" y="152"/>
                    </a:lnTo>
                    <a:lnTo>
                      <a:pt x="1453" y="158"/>
                    </a:lnTo>
                    <a:lnTo>
                      <a:pt x="1437" y="128"/>
                    </a:lnTo>
                    <a:lnTo>
                      <a:pt x="1447" y="123"/>
                    </a:lnTo>
                    <a:lnTo>
                      <a:pt x="1456" y="116"/>
                    </a:lnTo>
                    <a:lnTo>
                      <a:pt x="1466" y="109"/>
                    </a:lnTo>
                    <a:lnTo>
                      <a:pt x="1475" y="100"/>
                    </a:lnTo>
                    <a:lnTo>
                      <a:pt x="1483" y="92"/>
                    </a:lnTo>
                    <a:lnTo>
                      <a:pt x="1492" y="82"/>
                    </a:lnTo>
                    <a:lnTo>
                      <a:pt x="1499" y="72"/>
                    </a:lnTo>
                    <a:lnTo>
                      <a:pt x="1507" y="62"/>
                    </a:lnTo>
                    <a:lnTo>
                      <a:pt x="1536" y="81"/>
                    </a:lnTo>
                    <a:close/>
                    <a:moveTo>
                      <a:pt x="1453" y="158"/>
                    </a:moveTo>
                    <a:lnTo>
                      <a:pt x="1441" y="165"/>
                    </a:lnTo>
                    <a:lnTo>
                      <a:pt x="1429" y="170"/>
                    </a:lnTo>
                    <a:lnTo>
                      <a:pt x="1415" y="174"/>
                    </a:lnTo>
                    <a:lnTo>
                      <a:pt x="1401" y="178"/>
                    </a:lnTo>
                    <a:lnTo>
                      <a:pt x="1387" y="180"/>
                    </a:lnTo>
                    <a:lnTo>
                      <a:pt x="1372" y="182"/>
                    </a:lnTo>
                    <a:lnTo>
                      <a:pt x="1356" y="182"/>
                    </a:lnTo>
                    <a:lnTo>
                      <a:pt x="1340" y="182"/>
                    </a:lnTo>
                    <a:lnTo>
                      <a:pt x="1341" y="148"/>
                    </a:lnTo>
                    <a:lnTo>
                      <a:pt x="1355" y="148"/>
                    </a:lnTo>
                    <a:lnTo>
                      <a:pt x="1369" y="148"/>
                    </a:lnTo>
                    <a:lnTo>
                      <a:pt x="1381" y="146"/>
                    </a:lnTo>
                    <a:lnTo>
                      <a:pt x="1393" y="144"/>
                    </a:lnTo>
                    <a:lnTo>
                      <a:pt x="1405" y="141"/>
                    </a:lnTo>
                    <a:lnTo>
                      <a:pt x="1417" y="138"/>
                    </a:lnTo>
                    <a:lnTo>
                      <a:pt x="1428" y="134"/>
                    </a:lnTo>
                    <a:lnTo>
                      <a:pt x="1437" y="128"/>
                    </a:lnTo>
                    <a:lnTo>
                      <a:pt x="1453" y="158"/>
                    </a:lnTo>
                    <a:close/>
                    <a:moveTo>
                      <a:pt x="1340" y="148"/>
                    </a:moveTo>
                    <a:lnTo>
                      <a:pt x="1341" y="148"/>
                    </a:lnTo>
                    <a:lnTo>
                      <a:pt x="1340" y="165"/>
                    </a:lnTo>
                    <a:lnTo>
                      <a:pt x="1340" y="148"/>
                    </a:lnTo>
                    <a:close/>
                    <a:moveTo>
                      <a:pt x="1340" y="182"/>
                    </a:moveTo>
                    <a:lnTo>
                      <a:pt x="1332" y="182"/>
                    </a:lnTo>
                    <a:lnTo>
                      <a:pt x="1322" y="183"/>
                    </a:lnTo>
                    <a:lnTo>
                      <a:pt x="1313" y="185"/>
                    </a:lnTo>
                    <a:lnTo>
                      <a:pt x="1302" y="188"/>
                    </a:lnTo>
                    <a:lnTo>
                      <a:pt x="1280" y="196"/>
                    </a:lnTo>
                    <a:lnTo>
                      <a:pt x="1254" y="206"/>
                    </a:lnTo>
                    <a:lnTo>
                      <a:pt x="1227" y="218"/>
                    </a:lnTo>
                    <a:lnTo>
                      <a:pt x="1198" y="233"/>
                    </a:lnTo>
                    <a:lnTo>
                      <a:pt x="1167" y="250"/>
                    </a:lnTo>
                    <a:lnTo>
                      <a:pt x="1137" y="269"/>
                    </a:lnTo>
                    <a:lnTo>
                      <a:pt x="1119" y="240"/>
                    </a:lnTo>
                    <a:lnTo>
                      <a:pt x="1152" y="220"/>
                    </a:lnTo>
                    <a:lnTo>
                      <a:pt x="1183" y="202"/>
                    </a:lnTo>
                    <a:lnTo>
                      <a:pt x="1214" y="186"/>
                    </a:lnTo>
                    <a:lnTo>
                      <a:pt x="1244" y="173"/>
                    </a:lnTo>
                    <a:lnTo>
                      <a:pt x="1272" y="163"/>
                    </a:lnTo>
                    <a:lnTo>
                      <a:pt x="1298" y="154"/>
                    </a:lnTo>
                    <a:lnTo>
                      <a:pt x="1310" y="151"/>
                    </a:lnTo>
                    <a:lnTo>
                      <a:pt x="1320" y="149"/>
                    </a:lnTo>
                    <a:lnTo>
                      <a:pt x="1331" y="148"/>
                    </a:lnTo>
                    <a:lnTo>
                      <a:pt x="1340" y="148"/>
                    </a:lnTo>
                    <a:lnTo>
                      <a:pt x="1340" y="182"/>
                    </a:lnTo>
                    <a:close/>
                    <a:moveTo>
                      <a:pt x="1137" y="269"/>
                    </a:moveTo>
                    <a:lnTo>
                      <a:pt x="1106" y="289"/>
                    </a:lnTo>
                    <a:lnTo>
                      <a:pt x="1075" y="309"/>
                    </a:lnTo>
                    <a:lnTo>
                      <a:pt x="1045" y="331"/>
                    </a:lnTo>
                    <a:lnTo>
                      <a:pt x="1016" y="353"/>
                    </a:lnTo>
                    <a:lnTo>
                      <a:pt x="988" y="377"/>
                    </a:lnTo>
                    <a:lnTo>
                      <a:pt x="962" y="399"/>
                    </a:lnTo>
                    <a:lnTo>
                      <a:pt x="939" y="423"/>
                    </a:lnTo>
                    <a:lnTo>
                      <a:pt x="917" y="446"/>
                    </a:lnTo>
                    <a:lnTo>
                      <a:pt x="891" y="422"/>
                    </a:lnTo>
                    <a:lnTo>
                      <a:pt x="913" y="399"/>
                    </a:lnTo>
                    <a:lnTo>
                      <a:pt x="937" y="375"/>
                    </a:lnTo>
                    <a:lnTo>
                      <a:pt x="964" y="351"/>
                    </a:lnTo>
                    <a:lnTo>
                      <a:pt x="993" y="328"/>
                    </a:lnTo>
                    <a:lnTo>
                      <a:pt x="1023" y="304"/>
                    </a:lnTo>
                    <a:lnTo>
                      <a:pt x="1054" y="282"/>
                    </a:lnTo>
                    <a:lnTo>
                      <a:pt x="1087" y="260"/>
                    </a:lnTo>
                    <a:lnTo>
                      <a:pt x="1119" y="240"/>
                    </a:lnTo>
                    <a:lnTo>
                      <a:pt x="1137" y="269"/>
                    </a:lnTo>
                    <a:close/>
                    <a:moveTo>
                      <a:pt x="895" y="448"/>
                    </a:moveTo>
                    <a:lnTo>
                      <a:pt x="879" y="437"/>
                    </a:lnTo>
                    <a:lnTo>
                      <a:pt x="891" y="422"/>
                    </a:lnTo>
                    <a:lnTo>
                      <a:pt x="904" y="434"/>
                    </a:lnTo>
                    <a:lnTo>
                      <a:pt x="895" y="448"/>
                    </a:lnTo>
                    <a:close/>
                    <a:moveTo>
                      <a:pt x="914" y="420"/>
                    </a:moveTo>
                    <a:lnTo>
                      <a:pt x="932" y="432"/>
                    </a:lnTo>
                    <a:lnTo>
                      <a:pt x="945" y="438"/>
                    </a:lnTo>
                    <a:lnTo>
                      <a:pt x="931" y="469"/>
                    </a:lnTo>
                    <a:lnTo>
                      <a:pt x="924" y="465"/>
                    </a:lnTo>
                    <a:lnTo>
                      <a:pt x="915" y="461"/>
                    </a:lnTo>
                    <a:lnTo>
                      <a:pt x="905" y="455"/>
                    </a:lnTo>
                    <a:lnTo>
                      <a:pt x="895" y="448"/>
                    </a:lnTo>
                    <a:lnTo>
                      <a:pt x="914" y="420"/>
                    </a:lnTo>
                    <a:close/>
                    <a:moveTo>
                      <a:pt x="945" y="438"/>
                    </a:moveTo>
                    <a:lnTo>
                      <a:pt x="954" y="441"/>
                    </a:lnTo>
                    <a:lnTo>
                      <a:pt x="960" y="446"/>
                    </a:lnTo>
                    <a:lnTo>
                      <a:pt x="966" y="451"/>
                    </a:lnTo>
                    <a:lnTo>
                      <a:pt x="974" y="456"/>
                    </a:lnTo>
                    <a:lnTo>
                      <a:pt x="980" y="465"/>
                    </a:lnTo>
                    <a:lnTo>
                      <a:pt x="988" y="476"/>
                    </a:lnTo>
                    <a:lnTo>
                      <a:pt x="998" y="491"/>
                    </a:lnTo>
                    <a:lnTo>
                      <a:pt x="1007" y="509"/>
                    </a:lnTo>
                    <a:lnTo>
                      <a:pt x="977" y="525"/>
                    </a:lnTo>
                    <a:lnTo>
                      <a:pt x="969" y="510"/>
                    </a:lnTo>
                    <a:lnTo>
                      <a:pt x="961" y="498"/>
                    </a:lnTo>
                    <a:lnTo>
                      <a:pt x="956" y="489"/>
                    </a:lnTo>
                    <a:lnTo>
                      <a:pt x="950" y="483"/>
                    </a:lnTo>
                    <a:lnTo>
                      <a:pt x="945" y="478"/>
                    </a:lnTo>
                    <a:lnTo>
                      <a:pt x="941" y="474"/>
                    </a:lnTo>
                    <a:lnTo>
                      <a:pt x="936" y="471"/>
                    </a:lnTo>
                    <a:lnTo>
                      <a:pt x="931" y="469"/>
                    </a:lnTo>
                    <a:lnTo>
                      <a:pt x="945" y="438"/>
                    </a:lnTo>
                    <a:close/>
                    <a:moveTo>
                      <a:pt x="1007" y="509"/>
                    </a:moveTo>
                    <a:lnTo>
                      <a:pt x="1019" y="531"/>
                    </a:lnTo>
                    <a:lnTo>
                      <a:pt x="994" y="534"/>
                    </a:lnTo>
                    <a:lnTo>
                      <a:pt x="992" y="517"/>
                    </a:lnTo>
                    <a:lnTo>
                      <a:pt x="1007" y="509"/>
                    </a:lnTo>
                    <a:close/>
                    <a:moveTo>
                      <a:pt x="994" y="534"/>
                    </a:moveTo>
                    <a:lnTo>
                      <a:pt x="788" y="558"/>
                    </a:lnTo>
                    <a:lnTo>
                      <a:pt x="784" y="525"/>
                    </a:lnTo>
                    <a:lnTo>
                      <a:pt x="990" y="500"/>
                    </a:lnTo>
                    <a:lnTo>
                      <a:pt x="994" y="534"/>
                    </a:lnTo>
                    <a:close/>
                    <a:moveTo>
                      <a:pt x="788" y="558"/>
                    </a:moveTo>
                    <a:lnTo>
                      <a:pt x="787" y="559"/>
                    </a:lnTo>
                    <a:lnTo>
                      <a:pt x="786" y="559"/>
                    </a:lnTo>
                    <a:lnTo>
                      <a:pt x="786" y="542"/>
                    </a:lnTo>
                    <a:lnTo>
                      <a:pt x="788" y="558"/>
                    </a:lnTo>
                    <a:close/>
                    <a:moveTo>
                      <a:pt x="786" y="559"/>
                    </a:moveTo>
                    <a:lnTo>
                      <a:pt x="751" y="559"/>
                    </a:lnTo>
                    <a:lnTo>
                      <a:pt x="717" y="561"/>
                    </a:lnTo>
                    <a:lnTo>
                      <a:pt x="683" y="565"/>
                    </a:lnTo>
                    <a:lnTo>
                      <a:pt x="650" y="569"/>
                    </a:lnTo>
                    <a:lnTo>
                      <a:pt x="618" y="575"/>
                    </a:lnTo>
                    <a:lnTo>
                      <a:pt x="586" y="583"/>
                    </a:lnTo>
                    <a:lnTo>
                      <a:pt x="555" y="590"/>
                    </a:lnTo>
                    <a:lnTo>
                      <a:pt x="526" y="600"/>
                    </a:lnTo>
                    <a:lnTo>
                      <a:pt x="514" y="568"/>
                    </a:lnTo>
                    <a:lnTo>
                      <a:pt x="545" y="558"/>
                    </a:lnTo>
                    <a:lnTo>
                      <a:pt x="577" y="550"/>
                    </a:lnTo>
                    <a:lnTo>
                      <a:pt x="610" y="542"/>
                    </a:lnTo>
                    <a:lnTo>
                      <a:pt x="645" y="536"/>
                    </a:lnTo>
                    <a:lnTo>
                      <a:pt x="679" y="530"/>
                    </a:lnTo>
                    <a:lnTo>
                      <a:pt x="714" y="527"/>
                    </a:lnTo>
                    <a:lnTo>
                      <a:pt x="750" y="525"/>
                    </a:lnTo>
                    <a:lnTo>
                      <a:pt x="786" y="525"/>
                    </a:lnTo>
                    <a:lnTo>
                      <a:pt x="786" y="559"/>
                    </a:lnTo>
                    <a:close/>
                    <a:moveTo>
                      <a:pt x="526" y="600"/>
                    </a:moveTo>
                    <a:lnTo>
                      <a:pt x="497" y="611"/>
                    </a:lnTo>
                    <a:lnTo>
                      <a:pt x="469" y="622"/>
                    </a:lnTo>
                    <a:lnTo>
                      <a:pt x="442" y="635"/>
                    </a:lnTo>
                    <a:lnTo>
                      <a:pt x="416" y="649"/>
                    </a:lnTo>
                    <a:lnTo>
                      <a:pt x="393" y="664"/>
                    </a:lnTo>
                    <a:lnTo>
                      <a:pt x="369" y="680"/>
                    </a:lnTo>
                    <a:lnTo>
                      <a:pt x="348" y="697"/>
                    </a:lnTo>
                    <a:lnTo>
                      <a:pt x="327" y="716"/>
                    </a:lnTo>
                    <a:lnTo>
                      <a:pt x="304" y="691"/>
                    </a:lnTo>
                    <a:lnTo>
                      <a:pt x="326" y="672"/>
                    </a:lnTo>
                    <a:lnTo>
                      <a:pt x="349" y="653"/>
                    </a:lnTo>
                    <a:lnTo>
                      <a:pt x="373" y="636"/>
                    </a:lnTo>
                    <a:lnTo>
                      <a:pt x="399" y="620"/>
                    </a:lnTo>
                    <a:lnTo>
                      <a:pt x="426" y="605"/>
                    </a:lnTo>
                    <a:lnTo>
                      <a:pt x="454" y="591"/>
                    </a:lnTo>
                    <a:lnTo>
                      <a:pt x="484" y="578"/>
                    </a:lnTo>
                    <a:lnTo>
                      <a:pt x="514" y="568"/>
                    </a:lnTo>
                    <a:lnTo>
                      <a:pt x="526" y="600"/>
                    </a:lnTo>
                    <a:close/>
                    <a:moveTo>
                      <a:pt x="327" y="716"/>
                    </a:moveTo>
                    <a:lnTo>
                      <a:pt x="317" y="726"/>
                    </a:lnTo>
                    <a:lnTo>
                      <a:pt x="305" y="717"/>
                    </a:lnTo>
                    <a:lnTo>
                      <a:pt x="316" y="703"/>
                    </a:lnTo>
                    <a:lnTo>
                      <a:pt x="327" y="716"/>
                    </a:lnTo>
                    <a:close/>
                    <a:moveTo>
                      <a:pt x="305" y="717"/>
                    </a:moveTo>
                    <a:lnTo>
                      <a:pt x="143" y="584"/>
                    </a:lnTo>
                    <a:lnTo>
                      <a:pt x="165" y="558"/>
                    </a:lnTo>
                    <a:lnTo>
                      <a:pt x="326" y="690"/>
                    </a:lnTo>
                    <a:lnTo>
                      <a:pt x="305" y="717"/>
                    </a:lnTo>
                    <a:close/>
                    <a:moveTo>
                      <a:pt x="153" y="554"/>
                    </a:moveTo>
                    <a:lnTo>
                      <a:pt x="159" y="553"/>
                    </a:lnTo>
                    <a:lnTo>
                      <a:pt x="165" y="558"/>
                    </a:lnTo>
                    <a:lnTo>
                      <a:pt x="154" y="571"/>
                    </a:lnTo>
                    <a:lnTo>
                      <a:pt x="153" y="554"/>
                    </a:lnTo>
                    <a:close/>
                    <a:moveTo>
                      <a:pt x="156" y="588"/>
                    </a:moveTo>
                    <a:lnTo>
                      <a:pt x="34" y="603"/>
                    </a:lnTo>
                    <a:lnTo>
                      <a:pt x="29" y="569"/>
                    </a:lnTo>
                    <a:lnTo>
                      <a:pt x="153" y="554"/>
                    </a:lnTo>
                    <a:lnTo>
                      <a:pt x="156" y="588"/>
                    </a:lnTo>
                    <a:close/>
                    <a:moveTo>
                      <a:pt x="19" y="596"/>
                    </a:moveTo>
                    <a:lnTo>
                      <a:pt x="0" y="572"/>
                    </a:lnTo>
                    <a:lnTo>
                      <a:pt x="29" y="569"/>
                    </a:lnTo>
                    <a:lnTo>
                      <a:pt x="31" y="586"/>
                    </a:lnTo>
                    <a:lnTo>
                      <a:pt x="19" y="596"/>
                    </a:lnTo>
                    <a:close/>
                    <a:moveTo>
                      <a:pt x="45" y="575"/>
                    </a:moveTo>
                    <a:lnTo>
                      <a:pt x="124" y="678"/>
                    </a:lnTo>
                    <a:lnTo>
                      <a:pt x="97" y="699"/>
                    </a:lnTo>
                    <a:lnTo>
                      <a:pt x="19" y="596"/>
                    </a:lnTo>
                    <a:lnTo>
                      <a:pt x="45" y="575"/>
                    </a:lnTo>
                    <a:close/>
                    <a:moveTo>
                      <a:pt x="124" y="678"/>
                    </a:moveTo>
                    <a:lnTo>
                      <a:pt x="129" y="686"/>
                    </a:lnTo>
                    <a:lnTo>
                      <a:pt x="126" y="694"/>
                    </a:lnTo>
                    <a:lnTo>
                      <a:pt x="110" y="689"/>
                    </a:lnTo>
                    <a:lnTo>
                      <a:pt x="124" y="678"/>
                    </a:lnTo>
                    <a:close/>
                    <a:moveTo>
                      <a:pt x="126" y="694"/>
                    </a:moveTo>
                    <a:lnTo>
                      <a:pt x="93" y="792"/>
                    </a:lnTo>
                    <a:lnTo>
                      <a:pt x="59" y="781"/>
                    </a:lnTo>
                    <a:lnTo>
                      <a:pt x="94" y="682"/>
                    </a:lnTo>
                    <a:lnTo>
                      <a:pt x="126" y="694"/>
                    </a:lnTo>
                    <a:close/>
                    <a:moveTo>
                      <a:pt x="69" y="802"/>
                    </a:moveTo>
                    <a:lnTo>
                      <a:pt x="54" y="796"/>
                    </a:lnTo>
                    <a:lnTo>
                      <a:pt x="59" y="781"/>
                    </a:lnTo>
                    <a:lnTo>
                      <a:pt x="75" y="786"/>
                    </a:lnTo>
                    <a:lnTo>
                      <a:pt x="69" y="802"/>
                    </a:lnTo>
                    <a:close/>
                    <a:moveTo>
                      <a:pt x="83" y="770"/>
                    </a:moveTo>
                    <a:lnTo>
                      <a:pt x="268" y="849"/>
                    </a:lnTo>
                    <a:lnTo>
                      <a:pt x="256" y="881"/>
                    </a:lnTo>
                    <a:lnTo>
                      <a:pt x="69" y="802"/>
                    </a:lnTo>
                    <a:lnTo>
                      <a:pt x="83" y="770"/>
                    </a:lnTo>
                    <a:close/>
                    <a:moveTo>
                      <a:pt x="268" y="849"/>
                    </a:moveTo>
                    <a:lnTo>
                      <a:pt x="272" y="851"/>
                    </a:lnTo>
                    <a:lnTo>
                      <a:pt x="275" y="853"/>
                    </a:lnTo>
                    <a:lnTo>
                      <a:pt x="262" y="865"/>
                    </a:lnTo>
                    <a:lnTo>
                      <a:pt x="268" y="849"/>
                    </a:lnTo>
                    <a:close/>
                    <a:moveTo>
                      <a:pt x="275" y="853"/>
                    </a:moveTo>
                    <a:lnTo>
                      <a:pt x="324" y="908"/>
                    </a:lnTo>
                    <a:lnTo>
                      <a:pt x="298" y="930"/>
                    </a:lnTo>
                    <a:lnTo>
                      <a:pt x="249" y="876"/>
                    </a:lnTo>
                    <a:lnTo>
                      <a:pt x="275" y="853"/>
                    </a:lnTo>
                    <a:close/>
                    <a:moveTo>
                      <a:pt x="308" y="935"/>
                    </a:moveTo>
                    <a:lnTo>
                      <a:pt x="302" y="934"/>
                    </a:lnTo>
                    <a:lnTo>
                      <a:pt x="298" y="930"/>
                    </a:lnTo>
                    <a:lnTo>
                      <a:pt x="311" y="919"/>
                    </a:lnTo>
                    <a:lnTo>
                      <a:pt x="308" y="935"/>
                    </a:lnTo>
                    <a:close/>
                    <a:moveTo>
                      <a:pt x="314" y="902"/>
                    </a:moveTo>
                    <a:lnTo>
                      <a:pt x="461" y="931"/>
                    </a:lnTo>
                    <a:lnTo>
                      <a:pt x="455" y="965"/>
                    </a:lnTo>
                    <a:lnTo>
                      <a:pt x="308" y="935"/>
                    </a:lnTo>
                    <a:lnTo>
                      <a:pt x="314" y="902"/>
                    </a:lnTo>
                    <a:close/>
                    <a:moveTo>
                      <a:pt x="467" y="963"/>
                    </a:moveTo>
                    <a:lnTo>
                      <a:pt x="461" y="967"/>
                    </a:lnTo>
                    <a:lnTo>
                      <a:pt x="455" y="965"/>
                    </a:lnTo>
                    <a:lnTo>
                      <a:pt x="458" y="948"/>
                    </a:lnTo>
                    <a:lnTo>
                      <a:pt x="467" y="963"/>
                    </a:lnTo>
                    <a:close/>
                    <a:moveTo>
                      <a:pt x="449" y="933"/>
                    </a:moveTo>
                    <a:lnTo>
                      <a:pt x="704" y="777"/>
                    </a:lnTo>
                    <a:lnTo>
                      <a:pt x="722" y="806"/>
                    </a:lnTo>
                    <a:lnTo>
                      <a:pt x="467" y="963"/>
                    </a:lnTo>
                    <a:lnTo>
                      <a:pt x="449" y="933"/>
                    </a:lnTo>
                    <a:close/>
                    <a:moveTo>
                      <a:pt x="704" y="777"/>
                    </a:moveTo>
                    <a:lnTo>
                      <a:pt x="712" y="771"/>
                    </a:lnTo>
                    <a:lnTo>
                      <a:pt x="722" y="777"/>
                    </a:lnTo>
                    <a:lnTo>
                      <a:pt x="712" y="792"/>
                    </a:lnTo>
                    <a:lnTo>
                      <a:pt x="704" y="777"/>
                    </a:lnTo>
                    <a:close/>
                    <a:moveTo>
                      <a:pt x="722" y="777"/>
                    </a:moveTo>
                    <a:lnTo>
                      <a:pt x="1178" y="1051"/>
                    </a:lnTo>
                    <a:lnTo>
                      <a:pt x="1159" y="1080"/>
                    </a:lnTo>
                    <a:lnTo>
                      <a:pt x="704" y="806"/>
                    </a:lnTo>
                    <a:lnTo>
                      <a:pt x="722" y="777"/>
                    </a:lnTo>
                    <a:close/>
                    <a:moveTo>
                      <a:pt x="1169" y="1083"/>
                    </a:moveTo>
                    <a:lnTo>
                      <a:pt x="1164" y="1083"/>
                    </a:lnTo>
                    <a:lnTo>
                      <a:pt x="1159" y="1080"/>
                    </a:lnTo>
                    <a:lnTo>
                      <a:pt x="1169" y="1066"/>
                    </a:lnTo>
                    <a:lnTo>
                      <a:pt x="1169" y="1083"/>
                    </a:lnTo>
                    <a:close/>
                    <a:moveTo>
                      <a:pt x="1168" y="1049"/>
                    </a:moveTo>
                    <a:lnTo>
                      <a:pt x="1502" y="1044"/>
                    </a:lnTo>
                    <a:lnTo>
                      <a:pt x="1502" y="1078"/>
                    </a:lnTo>
                    <a:lnTo>
                      <a:pt x="1169" y="1083"/>
                    </a:lnTo>
                    <a:lnTo>
                      <a:pt x="1168" y="1049"/>
                    </a:lnTo>
                    <a:close/>
                    <a:moveTo>
                      <a:pt x="1514" y="1073"/>
                    </a:moveTo>
                    <a:lnTo>
                      <a:pt x="1509" y="1078"/>
                    </a:lnTo>
                    <a:lnTo>
                      <a:pt x="1502" y="1078"/>
                    </a:lnTo>
                    <a:lnTo>
                      <a:pt x="1502" y="1061"/>
                    </a:lnTo>
                    <a:lnTo>
                      <a:pt x="1514" y="1073"/>
                    </a:lnTo>
                    <a:close/>
                    <a:moveTo>
                      <a:pt x="1490" y="1049"/>
                    </a:moveTo>
                    <a:lnTo>
                      <a:pt x="1504" y="1035"/>
                    </a:lnTo>
                    <a:lnTo>
                      <a:pt x="1512" y="1025"/>
                    </a:lnTo>
                    <a:lnTo>
                      <a:pt x="1537" y="1050"/>
                    </a:lnTo>
                    <a:lnTo>
                      <a:pt x="1524" y="1063"/>
                    </a:lnTo>
                    <a:lnTo>
                      <a:pt x="1514" y="1073"/>
                    </a:lnTo>
                    <a:lnTo>
                      <a:pt x="1490" y="1049"/>
                    </a:lnTo>
                    <a:close/>
                    <a:moveTo>
                      <a:pt x="1512" y="1025"/>
                    </a:moveTo>
                    <a:lnTo>
                      <a:pt x="1539" y="999"/>
                    </a:lnTo>
                    <a:lnTo>
                      <a:pt x="1564" y="977"/>
                    </a:lnTo>
                    <a:lnTo>
                      <a:pt x="1576" y="967"/>
                    </a:lnTo>
                    <a:lnTo>
                      <a:pt x="1589" y="957"/>
                    </a:lnTo>
                    <a:lnTo>
                      <a:pt x="1604" y="947"/>
                    </a:lnTo>
                    <a:lnTo>
                      <a:pt x="1621" y="938"/>
                    </a:lnTo>
                    <a:lnTo>
                      <a:pt x="1638" y="968"/>
                    </a:lnTo>
                    <a:lnTo>
                      <a:pt x="1622" y="977"/>
                    </a:lnTo>
                    <a:lnTo>
                      <a:pt x="1609" y="986"/>
                    </a:lnTo>
                    <a:lnTo>
                      <a:pt x="1596" y="994"/>
                    </a:lnTo>
                    <a:lnTo>
                      <a:pt x="1584" y="1004"/>
                    </a:lnTo>
                    <a:lnTo>
                      <a:pt x="1562" y="1024"/>
                    </a:lnTo>
                    <a:lnTo>
                      <a:pt x="1537" y="1050"/>
                    </a:lnTo>
                    <a:lnTo>
                      <a:pt x="1512" y="1025"/>
                    </a:lnTo>
                    <a:close/>
                    <a:moveTo>
                      <a:pt x="1621" y="938"/>
                    </a:moveTo>
                    <a:lnTo>
                      <a:pt x="1622" y="938"/>
                    </a:lnTo>
                    <a:lnTo>
                      <a:pt x="1623" y="936"/>
                    </a:lnTo>
                    <a:lnTo>
                      <a:pt x="1629" y="953"/>
                    </a:lnTo>
                    <a:lnTo>
                      <a:pt x="1621" y="938"/>
                    </a:lnTo>
                    <a:close/>
                    <a:moveTo>
                      <a:pt x="1623" y="936"/>
                    </a:moveTo>
                    <a:lnTo>
                      <a:pt x="1638" y="932"/>
                    </a:lnTo>
                    <a:lnTo>
                      <a:pt x="1656" y="929"/>
                    </a:lnTo>
                    <a:lnTo>
                      <a:pt x="1675" y="926"/>
                    </a:lnTo>
                    <a:lnTo>
                      <a:pt x="1697" y="923"/>
                    </a:lnTo>
                    <a:lnTo>
                      <a:pt x="1701" y="957"/>
                    </a:lnTo>
                    <a:lnTo>
                      <a:pt x="1682" y="959"/>
                    </a:lnTo>
                    <a:lnTo>
                      <a:pt x="1663" y="962"/>
                    </a:lnTo>
                    <a:lnTo>
                      <a:pt x="1648" y="965"/>
                    </a:lnTo>
                    <a:lnTo>
                      <a:pt x="1636" y="969"/>
                    </a:lnTo>
                    <a:lnTo>
                      <a:pt x="1623" y="936"/>
                    </a:lnTo>
                    <a:close/>
                    <a:moveTo>
                      <a:pt x="1697" y="923"/>
                    </a:moveTo>
                    <a:lnTo>
                      <a:pt x="1725" y="918"/>
                    </a:lnTo>
                    <a:lnTo>
                      <a:pt x="1752" y="913"/>
                    </a:lnTo>
                    <a:lnTo>
                      <a:pt x="1766" y="911"/>
                    </a:lnTo>
                    <a:lnTo>
                      <a:pt x="1779" y="906"/>
                    </a:lnTo>
                    <a:lnTo>
                      <a:pt x="1792" y="903"/>
                    </a:lnTo>
                    <a:lnTo>
                      <a:pt x="1803" y="898"/>
                    </a:lnTo>
                    <a:lnTo>
                      <a:pt x="1818" y="929"/>
                    </a:lnTo>
                    <a:lnTo>
                      <a:pt x="1805" y="934"/>
                    </a:lnTo>
                    <a:lnTo>
                      <a:pt x="1791" y="940"/>
                    </a:lnTo>
                    <a:lnTo>
                      <a:pt x="1776" y="943"/>
                    </a:lnTo>
                    <a:lnTo>
                      <a:pt x="1762" y="946"/>
                    </a:lnTo>
                    <a:lnTo>
                      <a:pt x="1731" y="952"/>
                    </a:lnTo>
                    <a:lnTo>
                      <a:pt x="1701" y="957"/>
                    </a:lnTo>
                    <a:lnTo>
                      <a:pt x="1697" y="923"/>
                    </a:lnTo>
                    <a:close/>
                    <a:moveTo>
                      <a:pt x="1818" y="929"/>
                    </a:moveTo>
                    <a:lnTo>
                      <a:pt x="1818" y="930"/>
                    </a:lnTo>
                    <a:lnTo>
                      <a:pt x="1818" y="929"/>
                    </a:lnTo>
                    <a:lnTo>
                      <a:pt x="1810" y="914"/>
                    </a:lnTo>
                    <a:lnTo>
                      <a:pt x="1818" y="929"/>
                    </a:lnTo>
                    <a:close/>
                    <a:moveTo>
                      <a:pt x="1803" y="898"/>
                    </a:moveTo>
                    <a:lnTo>
                      <a:pt x="1896" y="854"/>
                    </a:lnTo>
                    <a:lnTo>
                      <a:pt x="1911" y="885"/>
                    </a:lnTo>
                    <a:lnTo>
                      <a:pt x="1818" y="929"/>
                    </a:lnTo>
                    <a:lnTo>
                      <a:pt x="1803" y="898"/>
                    </a:lnTo>
                    <a:close/>
                    <a:moveTo>
                      <a:pt x="1896" y="854"/>
                    </a:moveTo>
                    <a:lnTo>
                      <a:pt x="1896" y="854"/>
                    </a:lnTo>
                    <a:lnTo>
                      <a:pt x="1897" y="854"/>
                    </a:lnTo>
                    <a:lnTo>
                      <a:pt x="1904" y="870"/>
                    </a:lnTo>
                    <a:lnTo>
                      <a:pt x="1896" y="854"/>
                    </a:lnTo>
                    <a:close/>
                    <a:moveTo>
                      <a:pt x="1897" y="854"/>
                    </a:moveTo>
                    <a:lnTo>
                      <a:pt x="1910" y="848"/>
                    </a:lnTo>
                    <a:lnTo>
                      <a:pt x="1922" y="840"/>
                    </a:lnTo>
                    <a:lnTo>
                      <a:pt x="1933" y="830"/>
                    </a:lnTo>
                    <a:lnTo>
                      <a:pt x="1943" y="820"/>
                    </a:lnTo>
                    <a:lnTo>
                      <a:pt x="1953" y="807"/>
                    </a:lnTo>
                    <a:lnTo>
                      <a:pt x="1962" y="793"/>
                    </a:lnTo>
                    <a:lnTo>
                      <a:pt x="1970" y="778"/>
                    </a:lnTo>
                    <a:lnTo>
                      <a:pt x="1978" y="762"/>
                    </a:lnTo>
                    <a:lnTo>
                      <a:pt x="2009" y="775"/>
                    </a:lnTo>
                    <a:lnTo>
                      <a:pt x="2000" y="794"/>
                    </a:lnTo>
                    <a:lnTo>
                      <a:pt x="1990" y="812"/>
                    </a:lnTo>
                    <a:lnTo>
                      <a:pt x="1980" y="829"/>
                    </a:lnTo>
                    <a:lnTo>
                      <a:pt x="1967" y="844"/>
                    </a:lnTo>
                    <a:lnTo>
                      <a:pt x="1954" y="857"/>
                    </a:lnTo>
                    <a:lnTo>
                      <a:pt x="1940" y="869"/>
                    </a:lnTo>
                    <a:lnTo>
                      <a:pt x="1933" y="874"/>
                    </a:lnTo>
                    <a:lnTo>
                      <a:pt x="1925" y="879"/>
                    </a:lnTo>
                    <a:lnTo>
                      <a:pt x="1918" y="883"/>
                    </a:lnTo>
                    <a:lnTo>
                      <a:pt x="1909" y="886"/>
                    </a:lnTo>
                    <a:lnTo>
                      <a:pt x="1897" y="854"/>
                    </a:lnTo>
                    <a:close/>
                    <a:moveTo>
                      <a:pt x="1978" y="762"/>
                    </a:moveTo>
                    <a:lnTo>
                      <a:pt x="1984" y="744"/>
                    </a:lnTo>
                    <a:lnTo>
                      <a:pt x="1990" y="724"/>
                    </a:lnTo>
                    <a:lnTo>
                      <a:pt x="1995" y="704"/>
                    </a:lnTo>
                    <a:lnTo>
                      <a:pt x="1999" y="684"/>
                    </a:lnTo>
                    <a:lnTo>
                      <a:pt x="2001" y="663"/>
                    </a:lnTo>
                    <a:lnTo>
                      <a:pt x="2002" y="643"/>
                    </a:lnTo>
                    <a:lnTo>
                      <a:pt x="2001" y="622"/>
                    </a:lnTo>
                    <a:lnTo>
                      <a:pt x="1999" y="603"/>
                    </a:lnTo>
                    <a:lnTo>
                      <a:pt x="2033" y="598"/>
                    </a:lnTo>
                    <a:lnTo>
                      <a:pt x="2036" y="620"/>
                    </a:lnTo>
                    <a:lnTo>
                      <a:pt x="2036" y="643"/>
                    </a:lnTo>
                    <a:lnTo>
                      <a:pt x="2036" y="665"/>
                    </a:lnTo>
                    <a:lnTo>
                      <a:pt x="2032" y="688"/>
                    </a:lnTo>
                    <a:lnTo>
                      <a:pt x="2029" y="710"/>
                    </a:lnTo>
                    <a:lnTo>
                      <a:pt x="2024" y="733"/>
                    </a:lnTo>
                    <a:lnTo>
                      <a:pt x="2017" y="754"/>
                    </a:lnTo>
                    <a:lnTo>
                      <a:pt x="2009" y="775"/>
                    </a:lnTo>
                    <a:lnTo>
                      <a:pt x="1978" y="762"/>
                    </a:lnTo>
                    <a:close/>
                    <a:moveTo>
                      <a:pt x="2028" y="588"/>
                    </a:moveTo>
                    <a:lnTo>
                      <a:pt x="2032" y="592"/>
                    </a:lnTo>
                    <a:lnTo>
                      <a:pt x="2033" y="598"/>
                    </a:lnTo>
                    <a:lnTo>
                      <a:pt x="2016" y="600"/>
                    </a:lnTo>
                    <a:lnTo>
                      <a:pt x="2028" y="5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8" name="Freeform 204"/>
              <p:cNvSpPr>
                <a:spLocks/>
              </p:cNvSpPr>
              <p:nvPr/>
            </p:nvSpPr>
            <p:spPr bwMode="auto">
              <a:xfrm>
                <a:off x="4956189" y="3438007"/>
                <a:ext cx="253999" cy="150811"/>
              </a:xfrm>
              <a:custGeom>
                <a:avLst/>
                <a:gdLst>
                  <a:gd name="T0" fmla="*/ 1078 w 1283"/>
                  <a:gd name="T1" fmla="*/ 206 h 754"/>
                  <a:gd name="T2" fmla="*/ 1058 w 1283"/>
                  <a:gd name="T3" fmla="*/ 173 h 754"/>
                  <a:gd name="T4" fmla="*/ 1032 w 1283"/>
                  <a:gd name="T5" fmla="*/ 141 h 754"/>
                  <a:gd name="T6" fmla="*/ 975 w 1283"/>
                  <a:gd name="T7" fmla="*/ 91 h 754"/>
                  <a:gd name="T8" fmla="*/ 897 w 1283"/>
                  <a:gd name="T9" fmla="*/ 40 h 754"/>
                  <a:gd name="T10" fmla="*/ 842 w 1283"/>
                  <a:gd name="T11" fmla="*/ 17 h 754"/>
                  <a:gd name="T12" fmla="*/ 802 w 1283"/>
                  <a:gd name="T13" fmla="*/ 8 h 754"/>
                  <a:gd name="T14" fmla="*/ 766 w 1283"/>
                  <a:gd name="T15" fmla="*/ 6 h 754"/>
                  <a:gd name="T16" fmla="*/ 734 w 1283"/>
                  <a:gd name="T17" fmla="*/ 15 h 754"/>
                  <a:gd name="T18" fmla="*/ 734 w 1283"/>
                  <a:gd name="T19" fmla="*/ 52 h 754"/>
                  <a:gd name="T20" fmla="*/ 743 w 1283"/>
                  <a:gd name="T21" fmla="*/ 95 h 754"/>
                  <a:gd name="T22" fmla="*/ 548 w 1283"/>
                  <a:gd name="T23" fmla="*/ 0 h 754"/>
                  <a:gd name="T24" fmla="*/ 371 w 1283"/>
                  <a:gd name="T25" fmla="*/ 20 h 754"/>
                  <a:gd name="T26" fmla="*/ 366 w 1283"/>
                  <a:gd name="T27" fmla="*/ 29 h 754"/>
                  <a:gd name="T28" fmla="*/ 372 w 1283"/>
                  <a:gd name="T29" fmla="*/ 66 h 754"/>
                  <a:gd name="T30" fmla="*/ 383 w 1283"/>
                  <a:gd name="T31" fmla="*/ 104 h 754"/>
                  <a:gd name="T32" fmla="*/ 380 w 1283"/>
                  <a:gd name="T33" fmla="*/ 111 h 754"/>
                  <a:gd name="T34" fmla="*/ 368 w 1283"/>
                  <a:gd name="T35" fmla="*/ 117 h 754"/>
                  <a:gd name="T36" fmla="*/ 318 w 1283"/>
                  <a:gd name="T37" fmla="*/ 130 h 754"/>
                  <a:gd name="T38" fmla="*/ 187 w 1283"/>
                  <a:gd name="T39" fmla="*/ 163 h 754"/>
                  <a:gd name="T40" fmla="*/ 107 w 1283"/>
                  <a:gd name="T41" fmla="*/ 185 h 754"/>
                  <a:gd name="T42" fmla="*/ 57 w 1283"/>
                  <a:gd name="T43" fmla="*/ 207 h 754"/>
                  <a:gd name="T44" fmla="*/ 39 w 1283"/>
                  <a:gd name="T45" fmla="*/ 221 h 754"/>
                  <a:gd name="T46" fmla="*/ 4 w 1283"/>
                  <a:gd name="T47" fmla="*/ 256 h 754"/>
                  <a:gd name="T48" fmla="*/ 0 w 1283"/>
                  <a:gd name="T49" fmla="*/ 270 h 754"/>
                  <a:gd name="T50" fmla="*/ 9 w 1283"/>
                  <a:gd name="T51" fmla="*/ 283 h 754"/>
                  <a:gd name="T52" fmla="*/ 26 w 1283"/>
                  <a:gd name="T53" fmla="*/ 292 h 754"/>
                  <a:gd name="T54" fmla="*/ 46 w 1283"/>
                  <a:gd name="T55" fmla="*/ 294 h 754"/>
                  <a:gd name="T56" fmla="*/ 118 w 1283"/>
                  <a:gd name="T57" fmla="*/ 282 h 754"/>
                  <a:gd name="T58" fmla="*/ 175 w 1283"/>
                  <a:gd name="T59" fmla="*/ 269 h 754"/>
                  <a:gd name="T60" fmla="*/ 182 w 1283"/>
                  <a:gd name="T61" fmla="*/ 271 h 754"/>
                  <a:gd name="T62" fmla="*/ 68 w 1283"/>
                  <a:gd name="T63" fmla="*/ 417 h 754"/>
                  <a:gd name="T64" fmla="*/ 69 w 1283"/>
                  <a:gd name="T65" fmla="*/ 507 h 754"/>
                  <a:gd name="T66" fmla="*/ 82 w 1283"/>
                  <a:gd name="T67" fmla="*/ 580 h 754"/>
                  <a:gd name="T68" fmla="*/ 93 w 1283"/>
                  <a:gd name="T69" fmla="*/ 617 h 754"/>
                  <a:gd name="T70" fmla="*/ 111 w 1283"/>
                  <a:gd name="T71" fmla="*/ 654 h 754"/>
                  <a:gd name="T72" fmla="*/ 134 w 1283"/>
                  <a:gd name="T73" fmla="*/ 689 h 754"/>
                  <a:gd name="T74" fmla="*/ 165 w 1283"/>
                  <a:gd name="T75" fmla="*/ 720 h 754"/>
                  <a:gd name="T76" fmla="*/ 205 w 1283"/>
                  <a:gd name="T77" fmla="*/ 747 h 754"/>
                  <a:gd name="T78" fmla="*/ 641 w 1283"/>
                  <a:gd name="T79" fmla="*/ 573 h 754"/>
                  <a:gd name="T80" fmla="*/ 939 w 1283"/>
                  <a:gd name="T81" fmla="*/ 520 h 754"/>
                  <a:gd name="T82" fmla="*/ 979 w 1283"/>
                  <a:gd name="T83" fmla="*/ 523 h 754"/>
                  <a:gd name="T84" fmla="*/ 1008 w 1283"/>
                  <a:gd name="T85" fmla="*/ 531 h 754"/>
                  <a:gd name="T86" fmla="*/ 1031 w 1283"/>
                  <a:gd name="T87" fmla="*/ 546 h 754"/>
                  <a:gd name="T88" fmla="*/ 1048 w 1283"/>
                  <a:gd name="T89" fmla="*/ 567 h 754"/>
                  <a:gd name="T90" fmla="*/ 1078 w 1283"/>
                  <a:gd name="T91" fmla="*/ 601 h 754"/>
                  <a:gd name="T92" fmla="*/ 1120 w 1283"/>
                  <a:gd name="T93" fmla="*/ 588 h 754"/>
                  <a:gd name="T94" fmla="*/ 1162 w 1283"/>
                  <a:gd name="T95" fmla="*/ 574 h 754"/>
                  <a:gd name="T96" fmla="*/ 1169 w 1283"/>
                  <a:gd name="T97" fmla="*/ 546 h 754"/>
                  <a:gd name="T98" fmla="*/ 1176 w 1283"/>
                  <a:gd name="T99" fmla="*/ 513 h 754"/>
                  <a:gd name="T100" fmla="*/ 1198 w 1283"/>
                  <a:gd name="T101" fmla="*/ 489 h 754"/>
                  <a:gd name="T102" fmla="*/ 1228 w 1283"/>
                  <a:gd name="T103" fmla="*/ 469 h 754"/>
                  <a:gd name="T104" fmla="*/ 1283 w 1283"/>
                  <a:gd name="T105" fmla="*/ 441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3" h="754">
                    <a:moveTo>
                      <a:pt x="1042" y="308"/>
                    </a:moveTo>
                    <a:lnTo>
                      <a:pt x="1082" y="215"/>
                    </a:lnTo>
                    <a:lnTo>
                      <a:pt x="1078" y="206"/>
                    </a:lnTo>
                    <a:lnTo>
                      <a:pt x="1071" y="195"/>
                    </a:lnTo>
                    <a:lnTo>
                      <a:pt x="1065" y="184"/>
                    </a:lnTo>
                    <a:lnTo>
                      <a:pt x="1058" y="173"/>
                    </a:lnTo>
                    <a:lnTo>
                      <a:pt x="1050" y="163"/>
                    </a:lnTo>
                    <a:lnTo>
                      <a:pt x="1041" y="152"/>
                    </a:lnTo>
                    <a:lnTo>
                      <a:pt x="1032" y="141"/>
                    </a:lnTo>
                    <a:lnTo>
                      <a:pt x="1021" y="132"/>
                    </a:lnTo>
                    <a:lnTo>
                      <a:pt x="999" y="110"/>
                    </a:lnTo>
                    <a:lnTo>
                      <a:pt x="975" y="91"/>
                    </a:lnTo>
                    <a:lnTo>
                      <a:pt x="950" y="72"/>
                    </a:lnTo>
                    <a:lnTo>
                      <a:pt x="923" y="55"/>
                    </a:lnTo>
                    <a:lnTo>
                      <a:pt x="897" y="40"/>
                    </a:lnTo>
                    <a:lnTo>
                      <a:pt x="869" y="28"/>
                    </a:lnTo>
                    <a:lnTo>
                      <a:pt x="855" y="22"/>
                    </a:lnTo>
                    <a:lnTo>
                      <a:pt x="842" y="17"/>
                    </a:lnTo>
                    <a:lnTo>
                      <a:pt x="828" y="14"/>
                    </a:lnTo>
                    <a:lnTo>
                      <a:pt x="815" y="10"/>
                    </a:lnTo>
                    <a:lnTo>
                      <a:pt x="802" y="8"/>
                    </a:lnTo>
                    <a:lnTo>
                      <a:pt x="790" y="6"/>
                    </a:lnTo>
                    <a:lnTo>
                      <a:pt x="778" y="6"/>
                    </a:lnTo>
                    <a:lnTo>
                      <a:pt x="766" y="6"/>
                    </a:lnTo>
                    <a:lnTo>
                      <a:pt x="755" y="8"/>
                    </a:lnTo>
                    <a:lnTo>
                      <a:pt x="744" y="10"/>
                    </a:lnTo>
                    <a:lnTo>
                      <a:pt x="734" y="15"/>
                    </a:lnTo>
                    <a:lnTo>
                      <a:pt x="724" y="19"/>
                    </a:lnTo>
                    <a:lnTo>
                      <a:pt x="727" y="29"/>
                    </a:lnTo>
                    <a:lnTo>
                      <a:pt x="734" y="52"/>
                    </a:lnTo>
                    <a:lnTo>
                      <a:pt x="738" y="67"/>
                    </a:lnTo>
                    <a:lnTo>
                      <a:pt x="741" y="81"/>
                    </a:lnTo>
                    <a:lnTo>
                      <a:pt x="743" y="95"/>
                    </a:lnTo>
                    <a:lnTo>
                      <a:pt x="744" y="108"/>
                    </a:lnTo>
                    <a:lnTo>
                      <a:pt x="573" y="122"/>
                    </a:lnTo>
                    <a:lnTo>
                      <a:pt x="548" y="0"/>
                    </a:lnTo>
                    <a:lnTo>
                      <a:pt x="376" y="19"/>
                    </a:lnTo>
                    <a:lnTo>
                      <a:pt x="373" y="20"/>
                    </a:lnTo>
                    <a:lnTo>
                      <a:pt x="371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66" y="29"/>
                    </a:lnTo>
                    <a:lnTo>
                      <a:pt x="366" y="34"/>
                    </a:lnTo>
                    <a:lnTo>
                      <a:pt x="368" y="49"/>
                    </a:lnTo>
                    <a:lnTo>
                      <a:pt x="372" y="66"/>
                    </a:lnTo>
                    <a:lnTo>
                      <a:pt x="378" y="83"/>
                    </a:lnTo>
                    <a:lnTo>
                      <a:pt x="382" y="98"/>
                    </a:lnTo>
                    <a:lnTo>
                      <a:pt x="383" y="104"/>
                    </a:lnTo>
                    <a:lnTo>
                      <a:pt x="382" y="109"/>
                    </a:lnTo>
                    <a:lnTo>
                      <a:pt x="381" y="110"/>
                    </a:lnTo>
                    <a:lnTo>
                      <a:pt x="380" y="111"/>
                    </a:lnTo>
                    <a:lnTo>
                      <a:pt x="379" y="112"/>
                    </a:lnTo>
                    <a:lnTo>
                      <a:pt x="376" y="112"/>
                    </a:lnTo>
                    <a:lnTo>
                      <a:pt x="368" y="117"/>
                    </a:lnTo>
                    <a:lnTo>
                      <a:pt x="355" y="121"/>
                    </a:lnTo>
                    <a:lnTo>
                      <a:pt x="338" y="125"/>
                    </a:lnTo>
                    <a:lnTo>
                      <a:pt x="318" y="130"/>
                    </a:lnTo>
                    <a:lnTo>
                      <a:pt x="269" y="142"/>
                    </a:lnTo>
                    <a:lnTo>
                      <a:pt x="215" y="155"/>
                    </a:lnTo>
                    <a:lnTo>
                      <a:pt x="187" y="163"/>
                    </a:lnTo>
                    <a:lnTo>
                      <a:pt x="159" y="170"/>
                    </a:lnTo>
                    <a:lnTo>
                      <a:pt x="132" y="178"/>
                    </a:lnTo>
                    <a:lnTo>
                      <a:pt x="107" y="185"/>
                    </a:lnTo>
                    <a:lnTo>
                      <a:pt x="85" y="194"/>
                    </a:lnTo>
                    <a:lnTo>
                      <a:pt x="66" y="202"/>
                    </a:lnTo>
                    <a:lnTo>
                      <a:pt x="57" y="207"/>
                    </a:lnTo>
                    <a:lnTo>
                      <a:pt x="49" y="211"/>
                    </a:lnTo>
                    <a:lnTo>
                      <a:pt x="43" y="216"/>
                    </a:lnTo>
                    <a:lnTo>
                      <a:pt x="39" y="221"/>
                    </a:lnTo>
                    <a:lnTo>
                      <a:pt x="24" y="236"/>
                    </a:lnTo>
                    <a:lnTo>
                      <a:pt x="12" y="247"/>
                    </a:lnTo>
                    <a:lnTo>
                      <a:pt x="4" y="256"/>
                    </a:lnTo>
                    <a:lnTo>
                      <a:pt x="1" y="263"/>
                    </a:lnTo>
                    <a:lnTo>
                      <a:pt x="0" y="268"/>
                    </a:lnTo>
                    <a:lnTo>
                      <a:pt x="0" y="270"/>
                    </a:lnTo>
                    <a:lnTo>
                      <a:pt x="1" y="273"/>
                    </a:lnTo>
                    <a:lnTo>
                      <a:pt x="3" y="276"/>
                    </a:lnTo>
                    <a:lnTo>
                      <a:pt x="9" y="283"/>
                    </a:lnTo>
                    <a:lnTo>
                      <a:pt x="18" y="289"/>
                    </a:lnTo>
                    <a:lnTo>
                      <a:pt x="22" y="291"/>
                    </a:lnTo>
                    <a:lnTo>
                      <a:pt x="26" y="292"/>
                    </a:lnTo>
                    <a:lnTo>
                      <a:pt x="30" y="293"/>
                    </a:lnTo>
                    <a:lnTo>
                      <a:pt x="34" y="294"/>
                    </a:lnTo>
                    <a:lnTo>
                      <a:pt x="46" y="294"/>
                    </a:lnTo>
                    <a:lnTo>
                      <a:pt x="59" y="293"/>
                    </a:lnTo>
                    <a:lnTo>
                      <a:pt x="88" y="289"/>
                    </a:lnTo>
                    <a:lnTo>
                      <a:pt x="118" y="282"/>
                    </a:lnTo>
                    <a:lnTo>
                      <a:pt x="146" y="274"/>
                    </a:lnTo>
                    <a:lnTo>
                      <a:pt x="167" y="270"/>
                    </a:lnTo>
                    <a:lnTo>
                      <a:pt x="175" y="269"/>
                    </a:lnTo>
                    <a:lnTo>
                      <a:pt x="180" y="269"/>
                    </a:lnTo>
                    <a:lnTo>
                      <a:pt x="181" y="270"/>
                    </a:lnTo>
                    <a:lnTo>
                      <a:pt x="182" y="271"/>
                    </a:lnTo>
                    <a:lnTo>
                      <a:pt x="181" y="272"/>
                    </a:lnTo>
                    <a:lnTo>
                      <a:pt x="180" y="274"/>
                    </a:lnTo>
                    <a:lnTo>
                      <a:pt x="68" y="417"/>
                    </a:lnTo>
                    <a:lnTo>
                      <a:pt x="68" y="446"/>
                    </a:lnTo>
                    <a:lnTo>
                      <a:pt x="68" y="485"/>
                    </a:lnTo>
                    <a:lnTo>
                      <a:pt x="69" y="507"/>
                    </a:lnTo>
                    <a:lnTo>
                      <a:pt x="72" y="530"/>
                    </a:lnTo>
                    <a:lnTo>
                      <a:pt x="75" y="555"/>
                    </a:lnTo>
                    <a:lnTo>
                      <a:pt x="82" y="580"/>
                    </a:lnTo>
                    <a:lnTo>
                      <a:pt x="85" y="592"/>
                    </a:lnTo>
                    <a:lnTo>
                      <a:pt x="88" y="605"/>
                    </a:lnTo>
                    <a:lnTo>
                      <a:pt x="93" y="617"/>
                    </a:lnTo>
                    <a:lnTo>
                      <a:pt x="99" y="630"/>
                    </a:lnTo>
                    <a:lnTo>
                      <a:pt x="104" y="642"/>
                    </a:lnTo>
                    <a:lnTo>
                      <a:pt x="111" y="654"/>
                    </a:lnTo>
                    <a:lnTo>
                      <a:pt x="118" y="665"/>
                    </a:lnTo>
                    <a:lnTo>
                      <a:pt x="126" y="677"/>
                    </a:lnTo>
                    <a:lnTo>
                      <a:pt x="134" y="689"/>
                    </a:lnTo>
                    <a:lnTo>
                      <a:pt x="144" y="700"/>
                    </a:lnTo>
                    <a:lnTo>
                      <a:pt x="153" y="710"/>
                    </a:lnTo>
                    <a:lnTo>
                      <a:pt x="165" y="720"/>
                    </a:lnTo>
                    <a:lnTo>
                      <a:pt x="177" y="730"/>
                    </a:lnTo>
                    <a:lnTo>
                      <a:pt x="190" y="738"/>
                    </a:lnTo>
                    <a:lnTo>
                      <a:pt x="205" y="747"/>
                    </a:lnTo>
                    <a:lnTo>
                      <a:pt x="220" y="754"/>
                    </a:lnTo>
                    <a:lnTo>
                      <a:pt x="651" y="695"/>
                    </a:lnTo>
                    <a:lnTo>
                      <a:pt x="641" y="573"/>
                    </a:lnTo>
                    <a:lnTo>
                      <a:pt x="724" y="520"/>
                    </a:lnTo>
                    <a:lnTo>
                      <a:pt x="857" y="735"/>
                    </a:lnTo>
                    <a:lnTo>
                      <a:pt x="939" y="520"/>
                    </a:lnTo>
                    <a:lnTo>
                      <a:pt x="954" y="520"/>
                    </a:lnTo>
                    <a:lnTo>
                      <a:pt x="967" y="521"/>
                    </a:lnTo>
                    <a:lnTo>
                      <a:pt x="979" y="523"/>
                    </a:lnTo>
                    <a:lnTo>
                      <a:pt x="990" y="525"/>
                    </a:lnTo>
                    <a:lnTo>
                      <a:pt x="999" y="528"/>
                    </a:lnTo>
                    <a:lnTo>
                      <a:pt x="1008" y="531"/>
                    </a:lnTo>
                    <a:lnTo>
                      <a:pt x="1017" y="536"/>
                    </a:lnTo>
                    <a:lnTo>
                      <a:pt x="1024" y="541"/>
                    </a:lnTo>
                    <a:lnTo>
                      <a:pt x="1031" y="546"/>
                    </a:lnTo>
                    <a:lnTo>
                      <a:pt x="1037" y="553"/>
                    </a:lnTo>
                    <a:lnTo>
                      <a:pt x="1042" y="559"/>
                    </a:lnTo>
                    <a:lnTo>
                      <a:pt x="1048" y="567"/>
                    </a:lnTo>
                    <a:lnTo>
                      <a:pt x="1058" y="584"/>
                    </a:lnTo>
                    <a:lnTo>
                      <a:pt x="1067" y="602"/>
                    </a:lnTo>
                    <a:lnTo>
                      <a:pt x="1078" y="601"/>
                    </a:lnTo>
                    <a:lnTo>
                      <a:pt x="1091" y="598"/>
                    </a:lnTo>
                    <a:lnTo>
                      <a:pt x="1105" y="594"/>
                    </a:lnTo>
                    <a:lnTo>
                      <a:pt x="1120" y="588"/>
                    </a:lnTo>
                    <a:lnTo>
                      <a:pt x="1135" y="583"/>
                    </a:lnTo>
                    <a:lnTo>
                      <a:pt x="1150" y="577"/>
                    </a:lnTo>
                    <a:lnTo>
                      <a:pt x="1162" y="574"/>
                    </a:lnTo>
                    <a:lnTo>
                      <a:pt x="1175" y="573"/>
                    </a:lnTo>
                    <a:lnTo>
                      <a:pt x="1171" y="559"/>
                    </a:lnTo>
                    <a:lnTo>
                      <a:pt x="1169" y="546"/>
                    </a:lnTo>
                    <a:lnTo>
                      <a:pt x="1170" y="535"/>
                    </a:lnTo>
                    <a:lnTo>
                      <a:pt x="1172" y="524"/>
                    </a:lnTo>
                    <a:lnTo>
                      <a:pt x="1176" y="513"/>
                    </a:lnTo>
                    <a:lnTo>
                      <a:pt x="1182" y="505"/>
                    </a:lnTo>
                    <a:lnTo>
                      <a:pt x="1189" y="496"/>
                    </a:lnTo>
                    <a:lnTo>
                      <a:pt x="1198" y="489"/>
                    </a:lnTo>
                    <a:lnTo>
                      <a:pt x="1208" y="481"/>
                    </a:lnTo>
                    <a:lnTo>
                      <a:pt x="1217" y="475"/>
                    </a:lnTo>
                    <a:lnTo>
                      <a:pt x="1228" y="469"/>
                    </a:lnTo>
                    <a:lnTo>
                      <a:pt x="1240" y="463"/>
                    </a:lnTo>
                    <a:lnTo>
                      <a:pt x="1261" y="452"/>
                    </a:lnTo>
                    <a:lnTo>
                      <a:pt x="1283" y="441"/>
                    </a:lnTo>
                    <a:lnTo>
                      <a:pt x="1229" y="387"/>
                    </a:lnTo>
                    <a:lnTo>
                      <a:pt x="1042" y="3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9" name="Freeform 205"/>
              <p:cNvSpPr>
                <a:spLocks noEditPoints="1"/>
              </p:cNvSpPr>
              <p:nvPr/>
            </p:nvSpPr>
            <p:spPr bwMode="auto">
              <a:xfrm>
                <a:off x="4953015" y="3434831"/>
                <a:ext cx="263525" cy="157163"/>
              </a:xfrm>
              <a:custGeom>
                <a:avLst/>
                <a:gdLst>
                  <a:gd name="T0" fmla="*/ 1099 w 1329"/>
                  <a:gd name="T1" fmla="*/ 234 h 792"/>
                  <a:gd name="T2" fmla="*/ 1072 w 1329"/>
                  <a:gd name="T3" fmla="*/ 219 h 792"/>
                  <a:gd name="T4" fmla="*/ 941 w 1329"/>
                  <a:gd name="T5" fmla="*/ 55 h 792"/>
                  <a:gd name="T6" fmla="*/ 1072 w 1329"/>
                  <a:gd name="T7" fmla="*/ 219 h 792"/>
                  <a:gd name="T8" fmla="*/ 795 w 1329"/>
                  <a:gd name="T9" fmla="*/ 42 h 792"/>
                  <a:gd name="T10" fmla="*/ 789 w 1329"/>
                  <a:gd name="T11" fmla="*/ 8 h 792"/>
                  <a:gd name="T12" fmla="*/ 916 w 1329"/>
                  <a:gd name="T13" fmla="*/ 41 h 792"/>
                  <a:gd name="T14" fmla="*/ 755 w 1329"/>
                  <a:gd name="T15" fmla="*/ 51 h 792"/>
                  <a:gd name="T16" fmla="*/ 741 w 1329"/>
                  <a:gd name="T17" fmla="*/ 38 h 792"/>
                  <a:gd name="T18" fmla="*/ 744 w 1329"/>
                  <a:gd name="T19" fmla="*/ 127 h 792"/>
                  <a:gd name="T20" fmla="*/ 778 w 1329"/>
                  <a:gd name="T21" fmla="*/ 142 h 792"/>
                  <a:gd name="T22" fmla="*/ 591 w 1329"/>
                  <a:gd name="T23" fmla="*/ 158 h 792"/>
                  <a:gd name="T24" fmla="*/ 573 w 1329"/>
                  <a:gd name="T25" fmla="*/ 145 h 792"/>
                  <a:gd name="T26" fmla="*/ 563 w 1329"/>
                  <a:gd name="T27" fmla="*/ 2 h 792"/>
                  <a:gd name="T28" fmla="*/ 392 w 1329"/>
                  <a:gd name="T29" fmla="*/ 55 h 792"/>
                  <a:gd name="T30" fmla="*/ 371 w 1329"/>
                  <a:gd name="T31" fmla="*/ 29 h 792"/>
                  <a:gd name="T32" fmla="*/ 405 w 1329"/>
                  <a:gd name="T33" fmla="*/ 77 h 792"/>
                  <a:gd name="T34" fmla="*/ 411 w 1329"/>
                  <a:gd name="T35" fmla="*/ 96 h 792"/>
                  <a:gd name="T36" fmla="*/ 416 w 1329"/>
                  <a:gd name="T37" fmla="*/ 129 h 792"/>
                  <a:gd name="T38" fmla="*/ 396 w 1329"/>
                  <a:gd name="T39" fmla="*/ 115 h 792"/>
                  <a:gd name="T40" fmla="*/ 384 w 1329"/>
                  <a:gd name="T41" fmla="*/ 117 h 792"/>
                  <a:gd name="T42" fmla="*/ 362 w 1329"/>
                  <a:gd name="T43" fmla="*/ 160 h 792"/>
                  <a:gd name="T44" fmla="*/ 294 w 1329"/>
                  <a:gd name="T45" fmla="*/ 177 h 792"/>
                  <a:gd name="T46" fmla="*/ 74 w 1329"/>
                  <a:gd name="T47" fmla="*/ 246 h 792"/>
                  <a:gd name="T48" fmla="*/ 178 w 1329"/>
                  <a:gd name="T49" fmla="*/ 171 h 792"/>
                  <a:gd name="T50" fmla="*/ 68 w 1329"/>
                  <a:gd name="T51" fmla="*/ 251 h 792"/>
                  <a:gd name="T52" fmla="*/ 11 w 1329"/>
                  <a:gd name="T53" fmla="*/ 262 h 792"/>
                  <a:gd name="T54" fmla="*/ 18 w 1329"/>
                  <a:gd name="T55" fmla="*/ 317 h 792"/>
                  <a:gd name="T56" fmla="*/ 45 w 1329"/>
                  <a:gd name="T57" fmla="*/ 294 h 792"/>
                  <a:gd name="T58" fmla="*/ 61 w 1329"/>
                  <a:gd name="T59" fmla="*/ 297 h 792"/>
                  <a:gd name="T60" fmla="*/ 80 w 1329"/>
                  <a:gd name="T61" fmla="*/ 328 h 792"/>
                  <a:gd name="T62" fmla="*/ 166 w 1329"/>
                  <a:gd name="T63" fmla="*/ 275 h 792"/>
                  <a:gd name="T64" fmla="*/ 167 w 1329"/>
                  <a:gd name="T65" fmla="*/ 309 h 792"/>
                  <a:gd name="T66" fmla="*/ 215 w 1329"/>
                  <a:gd name="T67" fmla="*/ 295 h 792"/>
                  <a:gd name="T68" fmla="*/ 191 w 1329"/>
                  <a:gd name="T69" fmla="*/ 292 h 792"/>
                  <a:gd name="T70" fmla="*/ 98 w 1329"/>
                  <a:gd name="T71" fmla="*/ 446 h 792"/>
                  <a:gd name="T72" fmla="*/ 102 w 1329"/>
                  <a:gd name="T73" fmla="*/ 436 h 792"/>
                  <a:gd name="T74" fmla="*/ 103 w 1329"/>
                  <a:gd name="T75" fmla="*/ 518 h 792"/>
                  <a:gd name="T76" fmla="*/ 153 w 1329"/>
                  <a:gd name="T77" fmla="*/ 681 h 792"/>
                  <a:gd name="T78" fmla="*/ 243 w 1329"/>
                  <a:gd name="T79" fmla="*/ 757 h 792"/>
                  <a:gd name="T80" fmla="*/ 134 w 1329"/>
                  <a:gd name="T81" fmla="*/ 714 h 792"/>
                  <a:gd name="T82" fmla="*/ 79 w 1329"/>
                  <a:gd name="T83" fmla="*/ 595 h 792"/>
                  <a:gd name="T84" fmla="*/ 229 w 1329"/>
                  <a:gd name="T85" fmla="*/ 788 h 792"/>
                  <a:gd name="T86" fmla="*/ 686 w 1329"/>
                  <a:gd name="T87" fmla="*/ 729 h 792"/>
                  <a:gd name="T88" fmla="*/ 641 w 1329"/>
                  <a:gd name="T89" fmla="*/ 593 h 792"/>
                  <a:gd name="T90" fmla="*/ 649 w 1329"/>
                  <a:gd name="T91" fmla="*/ 577 h 792"/>
                  <a:gd name="T92" fmla="*/ 727 w 1329"/>
                  <a:gd name="T93" fmla="*/ 547 h 792"/>
                  <a:gd name="T94" fmla="*/ 973 w 1329"/>
                  <a:gd name="T95" fmla="*/ 544 h 792"/>
                  <a:gd name="T96" fmla="*/ 973 w 1329"/>
                  <a:gd name="T97" fmla="*/ 521 h 792"/>
                  <a:gd name="T98" fmla="*/ 1024 w 1329"/>
                  <a:gd name="T99" fmla="*/ 570 h 792"/>
                  <a:gd name="T100" fmla="*/ 1051 w 1329"/>
                  <a:gd name="T101" fmla="*/ 546 h 792"/>
                  <a:gd name="T102" fmla="*/ 1052 w 1329"/>
                  <a:gd name="T103" fmla="*/ 596 h 792"/>
                  <a:gd name="T104" fmla="*/ 1084 w 1329"/>
                  <a:gd name="T105" fmla="*/ 621 h 792"/>
                  <a:gd name="T106" fmla="*/ 1110 w 1329"/>
                  <a:gd name="T107" fmla="*/ 634 h 792"/>
                  <a:gd name="T108" fmla="*/ 1192 w 1329"/>
                  <a:gd name="T109" fmla="*/ 609 h 792"/>
                  <a:gd name="T110" fmla="*/ 1192 w 1329"/>
                  <a:gd name="T111" fmla="*/ 592 h 792"/>
                  <a:gd name="T112" fmla="*/ 1182 w 1329"/>
                  <a:gd name="T113" fmla="*/ 516 h 792"/>
                  <a:gd name="T114" fmla="*/ 1265 w 1329"/>
                  <a:gd name="T115" fmla="*/ 497 h 792"/>
                  <a:gd name="T116" fmla="*/ 1205 w 1329"/>
                  <a:gd name="T117" fmla="*/ 551 h 792"/>
                  <a:gd name="T118" fmla="*/ 1274 w 1329"/>
                  <a:gd name="T119" fmla="*/ 473 h 792"/>
                  <a:gd name="T120" fmla="*/ 1312 w 1329"/>
                  <a:gd name="T121" fmla="*/ 447 h 792"/>
                  <a:gd name="T122" fmla="*/ 1288 w 1329"/>
                  <a:gd name="T123" fmla="*/ 472 h 792"/>
                  <a:gd name="T124" fmla="*/ 1252 w 1329"/>
                  <a:gd name="T125" fmla="*/ 39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29" h="792">
                    <a:moveTo>
                      <a:pt x="1044" y="321"/>
                    </a:moveTo>
                    <a:lnTo>
                      <a:pt x="1083" y="228"/>
                    </a:lnTo>
                    <a:lnTo>
                      <a:pt x="1115" y="241"/>
                    </a:lnTo>
                    <a:lnTo>
                      <a:pt x="1075" y="334"/>
                    </a:lnTo>
                    <a:lnTo>
                      <a:pt x="1044" y="321"/>
                    </a:lnTo>
                    <a:close/>
                    <a:moveTo>
                      <a:pt x="1115" y="228"/>
                    </a:moveTo>
                    <a:lnTo>
                      <a:pt x="1117" y="234"/>
                    </a:lnTo>
                    <a:lnTo>
                      <a:pt x="1115" y="241"/>
                    </a:lnTo>
                    <a:lnTo>
                      <a:pt x="1099" y="234"/>
                    </a:lnTo>
                    <a:lnTo>
                      <a:pt x="1115" y="228"/>
                    </a:lnTo>
                    <a:close/>
                    <a:moveTo>
                      <a:pt x="1083" y="241"/>
                    </a:moveTo>
                    <a:lnTo>
                      <a:pt x="1079" y="230"/>
                    </a:lnTo>
                    <a:lnTo>
                      <a:pt x="1072" y="219"/>
                    </a:lnTo>
                    <a:lnTo>
                      <a:pt x="1101" y="202"/>
                    </a:lnTo>
                    <a:lnTo>
                      <a:pt x="1109" y="215"/>
                    </a:lnTo>
                    <a:lnTo>
                      <a:pt x="1115" y="228"/>
                    </a:lnTo>
                    <a:lnTo>
                      <a:pt x="1083" y="241"/>
                    </a:lnTo>
                    <a:close/>
                    <a:moveTo>
                      <a:pt x="1072" y="219"/>
                    </a:moveTo>
                    <a:lnTo>
                      <a:pt x="1060" y="201"/>
                    </a:lnTo>
                    <a:lnTo>
                      <a:pt x="1045" y="183"/>
                    </a:lnTo>
                    <a:lnTo>
                      <a:pt x="1029" y="166"/>
                    </a:lnTo>
                    <a:lnTo>
                      <a:pt x="1011" y="147"/>
                    </a:lnTo>
                    <a:lnTo>
                      <a:pt x="991" y="130"/>
                    </a:lnTo>
                    <a:lnTo>
                      <a:pt x="969" y="114"/>
                    </a:lnTo>
                    <a:lnTo>
                      <a:pt x="948" y="98"/>
                    </a:lnTo>
                    <a:lnTo>
                      <a:pt x="924" y="84"/>
                    </a:lnTo>
                    <a:lnTo>
                      <a:pt x="941" y="55"/>
                    </a:lnTo>
                    <a:lnTo>
                      <a:pt x="966" y="70"/>
                    </a:lnTo>
                    <a:lnTo>
                      <a:pt x="990" y="86"/>
                    </a:lnTo>
                    <a:lnTo>
                      <a:pt x="1013" y="104"/>
                    </a:lnTo>
                    <a:lnTo>
                      <a:pt x="1035" y="123"/>
                    </a:lnTo>
                    <a:lnTo>
                      <a:pt x="1055" y="142"/>
                    </a:lnTo>
                    <a:lnTo>
                      <a:pt x="1072" y="162"/>
                    </a:lnTo>
                    <a:lnTo>
                      <a:pt x="1088" y="182"/>
                    </a:lnTo>
                    <a:lnTo>
                      <a:pt x="1101" y="202"/>
                    </a:lnTo>
                    <a:lnTo>
                      <a:pt x="1072" y="219"/>
                    </a:lnTo>
                    <a:close/>
                    <a:moveTo>
                      <a:pt x="924" y="84"/>
                    </a:moveTo>
                    <a:lnTo>
                      <a:pt x="902" y="72"/>
                    </a:lnTo>
                    <a:lnTo>
                      <a:pt x="879" y="62"/>
                    </a:lnTo>
                    <a:lnTo>
                      <a:pt x="857" y="53"/>
                    </a:lnTo>
                    <a:lnTo>
                      <a:pt x="835" y="48"/>
                    </a:lnTo>
                    <a:lnTo>
                      <a:pt x="825" y="44"/>
                    </a:lnTo>
                    <a:lnTo>
                      <a:pt x="814" y="43"/>
                    </a:lnTo>
                    <a:lnTo>
                      <a:pt x="804" y="42"/>
                    </a:lnTo>
                    <a:lnTo>
                      <a:pt x="795" y="42"/>
                    </a:lnTo>
                    <a:lnTo>
                      <a:pt x="785" y="42"/>
                    </a:lnTo>
                    <a:lnTo>
                      <a:pt x="776" y="43"/>
                    </a:lnTo>
                    <a:lnTo>
                      <a:pt x="768" y="45"/>
                    </a:lnTo>
                    <a:lnTo>
                      <a:pt x="759" y="49"/>
                    </a:lnTo>
                    <a:lnTo>
                      <a:pt x="746" y="17"/>
                    </a:lnTo>
                    <a:lnTo>
                      <a:pt x="757" y="13"/>
                    </a:lnTo>
                    <a:lnTo>
                      <a:pt x="768" y="10"/>
                    </a:lnTo>
                    <a:lnTo>
                      <a:pt x="778" y="9"/>
                    </a:lnTo>
                    <a:lnTo>
                      <a:pt x="789" y="8"/>
                    </a:lnTo>
                    <a:lnTo>
                      <a:pt x="801" y="8"/>
                    </a:lnTo>
                    <a:lnTo>
                      <a:pt x="814" y="9"/>
                    </a:lnTo>
                    <a:lnTo>
                      <a:pt x="826" y="11"/>
                    </a:lnTo>
                    <a:lnTo>
                      <a:pt x="838" y="13"/>
                    </a:lnTo>
                    <a:lnTo>
                      <a:pt x="851" y="17"/>
                    </a:lnTo>
                    <a:lnTo>
                      <a:pt x="864" y="20"/>
                    </a:lnTo>
                    <a:lnTo>
                      <a:pt x="877" y="24"/>
                    </a:lnTo>
                    <a:lnTo>
                      <a:pt x="890" y="29"/>
                    </a:lnTo>
                    <a:lnTo>
                      <a:pt x="916" y="41"/>
                    </a:lnTo>
                    <a:lnTo>
                      <a:pt x="941" y="55"/>
                    </a:lnTo>
                    <a:lnTo>
                      <a:pt x="924" y="84"/>
                    </a:lnTo>
                    <a:close/>
                    <a:moveTo>
                      <a:pt x="746" y="17"/>
                    </a:moveTo>
                    <a:lnTo>
                      <a:pt x="736" y="21"/>
                    </a:lnTo>
                    <a:lnTo>
                      <a:pt x="746" y="17"/>
                    </a:lnTo>
                    <a:lnTo>
                      <a:pt x="753" y="33"/>
                    </a:lnTo>
                    <a:lnTo>
                      <a:pt x="746" y="17"/>
                    </a:lnTo>
                    <a:close/>
                    <a:moveTo>
                      <a:pt x="759" y="49"/>
                    </a:moveTo>
                    <a:lnTo>
                      <a:pt x="755" y="51"/>
                    </a:lnTo>
                    <a:lnTo>
                      <a:pt x="749" y="53"/>
                    </a:lnTo>
                    <a:lnTo>
                      <a:pt x="732" y="24"/>
                    </a:lnTo>
                    <a:lnTo>
                      <a:pt x="739" y="20"/>
                    </a:lnTo>
                    <a:lnTo>
                      <a:pt x="746" y="17"/>
                    </a:lnTo>
                    <a:lnTo>
                      <a:pt x="759" y="49"/>
                    </a:lnTo>
                    <a:close/>
                    <a:moveTo>
                      <a:pt x="725" y="43"/>
                    </a:moveTo>
                    <a:lnTo>
                      <a:pt x="721" y="30"/>
                    </a:lnTo>
                    <a:lnTo>
                      <a:pt x="732" y="24"/>
                    </a:lnTo>
                    <a:lnTo>
                      <a:pt x="741" y="38"/>
                    </a:lnTo>
                    <a:lnTo>
                      <a:pt x="725" y="43"/>
                    </a:lnTo>
                    <a:close/>
                    <a:moveTo>
                      <a:pt x="757" y="33"/>
                    </a:moveTo>
                    <a:lnTo>
                      <a:pt x="760" y="43"/>
                    </a:lnTo>
                    <a:lnTo>
                      <a:pt x="768" y="68"/>
                    </a:lnTo>
                    <a:lnTo>
                      <a:pt x="772" y="83"/>
                    </a:lnTo>
                    <a:lnTo>
                      <a:pt x="775" y="98"/>
                    </a:lnTo>
                    <a:lnTo>
                      <a:pt x="777" y="113"/>
                    </a:lnTo>
                    <a:lnTo>
                      <a:pt x="778" y="127"/>
                    </a:lnTo>
                    <a:lnTo>
                      <a:pt x="744" y="127"/>
                    </a:lnTo>
                    <a:lnTo>
                      <a:pt x="743" y="115"/>
                    </a:lnTo>
                    <a:lnTo>
                      <a:pt x="741" y="102"/>
                    </a:lnTo>
                    <a:lnTo>
                      <a:pt x="738" y="88"/>
                    </a:lnTo>
                    <a:lnTo>
                      <a:pt x="734" y="75"/>
                    </a:lnTo>
                    <a:lnTo>
                      <a:pt x="728" y="53"/>
                    </a:lnTo>
                    <a:lnTo>
                      <a:pt x="725" y="43"/>
                    </a:lnTo>
                    <a:lnTo>
                      <a:pt x="757" y="33"/>
                    </a:lnTo>
                    <a:close/>
                    <a:moveTo>
                      <a:pt x="778" y="127"/>
                    </a:moveTo>
                    <a:lnTo>
                      <a:pt x="778" y="142"/>
                    </a:lnTo>
                    <a:lnTo>
                      <a:pt x="762" y="144"/>
                    </a:lnTo>
                    <a:lnTo>
                      <a:pt x="761" y="127"/>
                    </a:lnTo>
                    <a:lnTo>
                      <a:pt x="778" y="127"/>
                    </a:lnTo>
                    <a:close/>
                    <a:moveTo>
                      <a:pt x="762" y="144"/>
                    </a:moveTo>
                    <a:lnTo>
                      <a:pt x="591" y="158"/>
                    </a:lnTo>
                    <a:lnTo>
                      <a:pt x="588" y="124"/>
                    </a:lnTo>
                    <a:lnTo>
                      <a:pt x="759" y="110"/>
                    </a:lnTo>
                    <a:lnTo>
                      <a:pt x="762" y="144"/>
                    </a:lnTo>
                    <a:close/>
                    <a:moveTo>
                      <a:pt x="591" y="158"/>
                    </a:moveTo>
                    <a:lnTo>
                      <a:pt x="576" y="160"/>
                    </a:lnTo>
                    <a:lnTo>
                      <a:pt x="573" y="145"/>
                    </a:lnTo>
                    <a:lnTo>
                      <a:pt x="590" y="141"/>
                    </a:lnTo>
                    <a:lnTo>
                      <a:pt x="591" y="158"/>
                    </a:lnTo>
                    <a:close/>
                    <a:moveTo>
                      <a:pt x="573" y="145"/>
                    </a:moveTo>
                    <a:lnTo>
                      <a:pt x="548" y="22"/>
                    </a:lnTo>
                    <a:lnTo>
                      <a:pt x="582" y="15"/>
                    </a:lnTo>
                    <a:lnTo>
                      <a:pt x="606" y="138"/>
                    </a:lnTo>
                    <a:lnTo>
                      <a:pt x="573" y="145"/>
                    </a:lnTo>
                    <a:close/>
                    <a:moveTo>
                      <a:pt x="563" y="2"/>
                    </a:moveTo>
                    <a:lnTo>
                      <a:pt x="579" y="0"/>
                    </a:lnTo>
                    <a:lnTo>
                      <a:pt x="582" y="15"/>
                    </a:lnTo>
                    <a:lnTo>
                      <a:pt x="565" y="19"/>
                    </a:lnTo>
                    <a:lnTo>
                      <a:pt x="563" y="2"/>
                    </a:lnTo>
                    <a:close/>
                    <a:moveTo>
                      <a:pt x="567" y="36"/>
                    </a:moveTo>
                    <a:lnTo>
                      <a:pt x="396" y="55"/>
                    </a:lnTo>
                    <a:lnTo>
                      <a:pt x="391" y="22"/>
                    </a:lnTo>
                    <a:lnTo>
                      <a:pt x="563" y="2"/>
                    </a:lnTo>
                    <a:lnTo>
                      <a:pt x="567" y="36"/>
                    </a:lnTo>
                    <a:close/>
                    <a:moveTo>
                      <a:pt x="396" y="55"/>
                    </a:moveTo>
                    <a:lnTo>
                      <a:pt x="395" y="55"/>
                    </a:lnTo>
                    <a:lnTo>
                      <a:pt x="393" y="55"/>
                    </a:lnTo>
                    <a:lnTo>
                      <a:pt x="393" y="38"/>
                    </a:lnTo>
                    <a:lnTo>
                      <a:pt x="396" y="55"/>
                    </a:lnTo>
                    <a:close/>
                    <a:moveTo>
                      <a:pt x="393" y="55"/>
                    </a:moveTo>
                    <a:lnTo>
                      <a:pt x="392" y="55"/>
                    </a:lnTo>
                    <a:lnTo>
                      <a:pt x="392" y="55"/>
                    </a:lnTo>
                    <a:lnTo>
                      <a:pt x="393" y="54"/>
                    </a:lnTo>
                    <a:lnTo>
                      <a:pt x="395" y="53"/>
                    </a:lnTo>
                    <a:lnTo>
                      <a:pt x="398" y="52"/>
                    </a:lnTo>
                    <a:lnTo>
                      <a:pt x="400" y="52"/>
                    </a:lnTo>
                    <a:lnTo>
                      <a:pt x="366" y="52"/>
                    </a:lnTo>
                    <a:lnTo>
                      <a:pt x="366" y="45"/>
                    </a:lnTo>
                    <a:lnTo>
                      <a:pt x="367" y="39"/>
                    </a:lnTo>
                    <a:lnTo>
                      <a:pt x="369" y="34"/>
                    </a:lnTo>
                    <a:lnTo>
                      <a:pt x="371" y="29"/>
                    </a:lnTo>
                    <a:lnTo>
                      <a:pt x="375" y="26"/>
                    </a:lnTo>
                    <a:lnTo>
                      <a:pt x="381" y="24"/>
                    </a:lnTo>
                    <a:lnTo>
                      <a:pt x="386" y="22"/>
                    </a:lnTo>
                    <a:lnTo>
                      <a:pt x="393" y="21"/>
                    </a:lnTo>
                    <a:lnTo>
                      <a:pt x="393" y="55"/>
                    </a:lnTo>
                    <a:close/>
                    <a:moveTo>
                      <a:pt x="400" y="52"/>
                    </a:moveTo>
                    <a:lnTo>
                      <a:pt x="400" y="58"/>
                    </a:lnTo>
                    <a:lnTo>
                      <a:pt x="402" y="67"/>
                    </a:lnTo>
                    <a:lnTo>
                      <a:pt x="405" y="77"/>
                    </a:lnTo>
                    <a:lnTo>
                      <a:pt x="407" y="85"/>
                    </a:lnTo>
                    <a:lnTo>
                      <a:pt x="375" y="96"/>
                    </a:lnTo>
                    <a:lnTo>
                      <a:pt x="372" y="84"/>
                    </a:lnTo>
                    <a:lnTo>
                      <a:pt x="369" y="73"/>
                    </a:lnTo>
                    <a:lnTo>
                      <a:pt x="366" y="62"/>
                    </a:lnTo>
                    <a:lnTo>
                      <a:pt x="366" y="52"/>
                    </a:lnTo>
                    <a:lnTo>
                      <a:pt x="400" y="52"/>
                    </a:lnTo>
                    <a:close/>
                    <a:moveTo>
                      <a:pt x="407" y="85"/>
                    </a:moveTo>
                    <a:lnTo>
                      <a:pt x="411" y="96"/>
                    </a:lnTo>
                    <a:lnTo>
                      <a:pt x="414" y="106"/>
                    </a:lnTo>
                    <a:lnTo>
                      <a:pt x="416" y="115"/>
                    </a:lnTo>
                    <a:lnTo>
                      <a:pt x="417" y="124"/>
                    </a:lnTo>
                    <a:lnTo>
                      <a:pt x="383" y="124"/>
                    </a:lnTo>
                    <a:lnTo>
                      <a:pt x="381" y="112"/>
                    </a:lnTo>
                    <a:lnTo>
                      <a:pt x="375" y="96"/>
                    </a:lnTo>
                    <a:lnTo>
                      <a:pt x="407" y="85"/>
                    </a:lnTo>
                    <a:close/>
                    <a:moveTo>
                      <a:pt x="417" y="124"/>
                    </a:moveTo>
                    <a:lnTo>
                      <a:pt x="416" y="129"/>
                    </a:lnTo>
                    <a:lnTo>
                      <a:pt x="415" y="134"/>
                    </a:lnTo>
                    <a:lnTo>
                      <a:pt x="414" y="139"/>
                    </a:lnTo>
                    <a:lnTo>
                      <a:pt x="412" y="142"/>
                    </a:lnTo>
                    <a:lnTo>
                      <a:pt x="409" y="145"/>
                    </a:lnTo>
                    <a:lnTo>
                      <a:pt x="404" y="147"/>
                    </a:lnTo>
                    <a:lnTo>
                      <a:pt x="399" y="148"/>
                    </a:lnTo>
                    <a:lnTo>
                      <a:pt x="393" y="148"/>
                    </a:lnTo>
                    <a:lnTo>
                      <a:pt x="393" y="114"/>
                    </a:lnTo>
                    <a:lnTo>
                      <a:pt x="396" y="115"/>
                    </a:lnTo>
                    <a:lnTo>
                      <a:pt x="395" y="116"/>
                    </a:lnTo>
                    <a:lnTo>
                      <a:pt x="393" y="118"/>
                    </a:lnTo>
                    <a:lnTo>
                      <a:pt x="391" y="121"/>
                    </a:lnTo>
                    <a:lnTo>
                      <a:pt x="388" y="123"/>
                    </a:lnTo>
                    <a:lnTo>
                      <a:pt x="385" y="125"/>
                    </a:lnTo>
                    <a:lnTo>
                      <a:pt x="383" y="125"/>
                    </a:lnTo>
                    <a:lnTo>
                      <a:pt x="383" y="124"/>
                    </a:lnTo>
                    <a:lnTo>
                      <a:pt x="417" y="124"/>
                    </a:lnTo>
                    <a:close/>
                    <a:moveTo>
                      <a:pt x="384" y="117"/>
                    </a:moveTo>
                    <a:lnTo>
                      <a:pt x="388" y="114"/>
                    </a:lnTo>
                    <a:lnTo>
                      <a:pt x="393" y="114"/>
                    </a:lnTo>
                    <a:lnTo>
                      <a:pt x="393" y="131"/>
                    </a:lnTo>
                    <a:lnTo>
                      <a:pt x="384" y="117"/>
                    </a:lnTo>
                    <a:close/>
                    <a:moveTo>
                      <a:pt x="403" y="146"/>
                    </a:moveTo>
                    <a:lnTo>
                      <a:pt x="397" y="149"/>
                    </a:lnTo>
                    <a:lnTo>
                      <a:pt x="387" y="153"/>
                    </a:lnTo>
                    <a:lnTo>
                      <a:pt x="376" y="157"/>
                    </a:lnTo>
                    <a:lnTo>
                      <a:pt x="362" y="160"/>
                    </a:lnTo>
                    <a:lnTo>
                      <a:pt x="331" y="169"/>
                    </a:lnTo>
                    <a:lnTo>
                      <a:pt x="294" y="177"/>
                    </a:lnTo>
                    <a:lnTo>
                      <a:pt x="285" y="144"/>
                    </a:lnTo>
                    <a:lnTo>
                      <a:pt x="321" y="136"/>
                    </a:lnTo>
                    <a:lnTo>
                      <a:pt x="351" y="128"/>
                    </a:lnTo>
                    <a:lnTo>
                      <a:pt x="372" y="123"/>
                    </a:lnTo>
                    <a:lnTo>
                      <a:pt x="384" y="117"/>
                    </a:lnTo>
                    <a:lnTo>
                      <a:pt x="403" y="146"/>
                    </a:lnTo>
                    <a:close/>
                    <a:moveTo>
                      <a:pt x="294" y="177"/>
                    </a:moveTo>
                    <a:lnTo>
                      <a:pt x="261" y="185"/>
                    </a:lnTo>
                    <a:lnTo>
                      <a:pt x="226" y="193"/>
                    </a:lnTo>
                    <a:lnTo>
                      <a:pt x="192" y="202"/>
                    </a:lnTo>
                    <a:lnTo>
                      <a:pt x="159" y="212"/>
                    </a:lnTo>
                    <a:lnTo>
                      <a:pt x="129" y="221"/>
                    </a:lnTo>
                    <a:lnTo>
                      <a:pt x="102" y="231"/>
                    </a:lnTo>
                    <a:lnTo>
                      <a:pt x="91" y="236"/>
                    </a:lnTo>
                    <a:lnTo>
                      <a:pt x="81" y="242"/>
                    </a:lnTo>
                    <a:lnTo>
                      <a:pt x="74" y="246"/>
                    </a:lnTo>
                    <a:lnTo>
                      <a:pt x="68" y="251"/>
                    </a:lnTo>
                    <a:lnTo>
                      <a:pt x="43" y="228"/>
                    </a:lnTo>
                    <a:lnTo>
                      <a:pt x="50" y="221"/>
                    </a:lnTo>
                    <a:lnTo>
                      <a:pt x="60" y="215"/>
                    </a:lnTo>
                    <a:lnTo>
                      <a:pt x="71" y="208"/>
                    </a:lnTo>
                    <a:lnTo>
                      <a:pt x="83" y="203"/>
                    </a:lnTo>
                    <a:lnTo>
                      <a:pt x="111" y="191"/>
                    </a:lnTo>
                    <a:lnTo>
                      <a:pt x="144" y="181"/>
                    </a:lnTo>
                    <a:lnTo>
                      <a:pt x="178" y="171"/>
                    </a:lnTo>
                    <a:lnTo>
                      <a:pt x="214" y="161"/>
                    </a:lnTo>
                    <a:lnTo>
                      <a:pt x="251" y="153"/>
                    </a:lnTo>
                    <a:lnTo>
                      <a:pt x="285" y="144"/>
                    </a:lnTo>
                    <a:lnTo>
                      <a:pt x="294" y="177"/>
                    </a:lnTo>
                    <a:close/>
                    <a:moveTo>
                      <a:pt x="68" y="251"/>
                    </a:moveTo>
                    <a:lnTo>
                      <a:pt x="68" y="251"/>
                    </a:lnTo>
                    <a:lnTo>
                      <a:pt x="68" y="251"/>
                    </a:lnTo>
                    <a:lnTo>
                      <a:pt x="56" y="240"/>
                    </a:lnTo>
                    <a:lnTo>
                      <a:pt x="68" y="251"/>
                    </a:lnTo>
                    <a:close/>
                    <a:moveTo>
                      <a:pt x="68" y="251"/>
                    </a:moveTo>
                    <a:lnTo>
                      <a:pt x="54" y="265"/>
                    </a:lnTo>
                    <a:lnTo>
                      <a:pt x="44" y="276"/>
                    </a:lnTo>
                    <a:lnTo>
                      <a:pt x="37" y="283"/>
                    </a:lnTo>
                    <a:lnTo>
                      <a:pt x="34" y="288"/>
                    </a:lnTo>
                    <a:lnTo>
                      <a:pt x="2" y="277"/>
                    </a:lnTo>
                    <a:lnTo>
                      <a:pt x="3" y="273"/>
                    </a:lnTo>
                    <a:lnTo>
                      <a:pt x="6" y="267"/>
                    </a:lnTo>
                    <a:lnTo>
                      <a:pt x="11" y="262"/>
                    </a:lnTo>
                    <a:lnTo>
                      <a:pt x="15" y="257"/>
                    </a:lnTo>
                    <a:lnTo>
                      <a:pt x="27" y="243"/>
                    </a:lnTo>
                    <a:lnTo>
                      <a:pt x="43" y="227"/>
                    </a:lnTo>
                    <a:lnTo>
                      <a:pt x="68" y="251"/>
                    </a:lnTo>
                    <a:close/>
                    <a:moveTo>
                      <a:pt x="34" y="288"/>
                    </a:moveTo>
                    <a:lnTo>
                      <a:pt x="36" y="290"/>
                    </a:lnTo>
                    <a:lnTo>
                      <a:pt x="45" y="294"/>
                    </a:lnTo>
                    <a:lnTo>
                      <a:pt x="26" y="322"/>
                    </a:lnTo>
                    <a:lnTo>
                      <a:pt x="18" y="317"/>
                    </a:lnTo>
                    <a:lnTo>
                      <a:pt x="12" y="311"/>
                    </a:lnTo>
                    <a:lnTo>
                      <a:pt x="6" y="307"/>
                    </a:lnTo>
                    <a:lnTo>
                      <a:pt x="3" y="302"/>
                    </a:lnTo>
                    <a:lnTo>
                      <a:pt x="1" y="296"/>
                    </a:lnTo>
                    <a:lnTo>
                      <a:pt x="0" y="291"/>
                    </a:lnTo>
                    <a:lnTo>
                      <a:pt x="0" y="285"/>
                    </a:lnTo>
                    <a:lnTo>
                      <a:pt x="2" y="277"/>
                    </a:lnTo>
                    <a:lnTo>
                      <a:pt x="34" y="288"/>
                    </a:lnTo>
                    <a:close/>
                    <a:moveTo>
                      <a:pt x="45" y="294"/>
                    </a:moveTo>
                    <a:lnTo>
                      <a:pt x="45" y="294"/>
                    </a:lnTo>
                    <a:lnTo>
                      <a:pt x="46" y="295"/>
                    </a:lnTo>
                    <a:lnTo>
                      <a:pt x="35" y="308"/>
                    </a:lnTo>
                    <a:lnTo>
                      <a:pt x="45" y="294"/>
                    </a:lnTo>
                    <a:close/>
                    <a:moveTo>
                      <a:pt x="46" y="295"/>
                    </a:moveTo>
                    <a:lnTo>
                      <a:pt x="49" y="296"/>
                    </a:lnTo>
                    <a:lnTo>
                      <a:pt x="53" y="297"/>
                    </a:lnTo>
                    <a:lnTo>
                      <a:pt x="56" y="297"/>
                    </a:lnTo>
                    <a:lnTo>
                      <a:pt x="61" y="297"/>
                    </a:lnTo>
                    <a:lnTo>
                      <a:pt x="72" y="296"/>
                    </a:lnTo>
                    <a:lnTo>
                      <a:pt x="85" y="294"/>
                    </a:lnTo>
                    <a:lnTo>
                      <a:pt x="115" y="288"/>
                    </a:lnTo>
                    <a:lnTo>
                      <a:pt x="145" y="280"/>
                    </a:lnTo>
                    <a:lnTo>
                      <a:pt x="153" y="313"/>
                    </a:lnTo>
                    <a:lnTo>
                      <a:pt x="135" y="318"/>
                    </a:lnTo>
                    <a:lnTo>
                      <a:pt x="117" y="322"/>
                    </a:lnTo>
                    <a:lnTo>
                      <a:pt x="99" y="326"/>
                    </a:lnTo>
                    <a:lnTo>
                      <a:pt x="80" y="328"/>
                    </a:lnTo>
                    <a:lnTo>
                      <a:pt x="63" y="331"/>
                    </a:lnTo>
                    <a:lnTo>
                      <a:pt x="48" y="330"/>
                    </a:lnTo>
                    <a:lnTo>
                      <a:pt x="42" y="328"/>
                    </a:lnTo>
                    <a:lnTo>
                      <a:pt x="35" y="326"/>
                    </a:lnTo>
                    <a:lnTo>
                      <a:pt x="30" y="324"/>
                    </a:lnTo>
                    <a:lnTo>
                      <a:pt x="25" y="321"/>
                    </a:lnTo>
                    <a:lnTo>
                      <a:pt x="46" y="295"/>
                    </a:lnTo>
                    <a:close/>
                    <a:moveTo>
                      <a:pt x="145" y="280"/>
                    </a:moveTo>
                    <a:lnTo>
                      <a:pt x="166" y="275"/>
                    </a:lnTo>
                    <a:lnTo>
                      <a:pt x="184" y="272"/>
                    </a:lnTo>
                    <a:lnTo>
                      <a:pt x="192" y="271"/>
                    </a:lnTo>
                    <a:lnTo>
                      <a:pt x="198" y="272"/>
                    </a:lnTo>
                    <a:lnTo>
                      <a:pt x="205" y="273"/>
                    </a:lnTo>
                    <a:lnTo>
                      <a:pt x="209" y="275"/>
                    </a:lnTo>
                    <a:lnTo>
                      <a:pt x="188" y="302"/>
                    </a:lnTo>
                    <a:lnTo>
                      <a:pt x="184" y="302"/>
                    </a:lnTo>
                    <a:lnTo>
                      <a:pt x="177" y="305"/>
                    </a:lnTo>
                    <a:lnTo>
                      <a:pt x="167" y="309"/>
                    </a:lnTo>
                    <a:lnTo>
                      <a:pt x="153" y="313"/>
                    </a:lnTo>
                    <a:lnTo>
                      <a:pt x="145" y="280"/>
                    </a:lnTo>
                    <a:close/>
                    <a:moveTo>
                      <a:pt x="209" y="275"/>
                    </a:moveTo>
                    <a:lnTo>
                      <a:pt x="212" y="278"/>
                    </a:lnTo>
                    <a:lnTo>
                      <a:pt x="214" y="281"/>
                    </a:lnTo>
                    <a:lnTo>
                      <a:pt x="217" y="285"/>
                    </a:lnTo>
                    <a:lnTo>
                      <a:pt x="217" y="288"/>
                    </a:lnTo>
                    <a:lnTo>
                      <a:pt x="217" y="292"/>
                    </a:lnTo>
                    <a:lnTo>
                      <a:pt x="215" y="295"/>
                    </a:lnTo>
                    <a:lnTo>
                      <a:pt x="213" y="300"/>
                    </a:lnTo>
                    <a:lnTo>
                      <a:pt x="211" y="304"/>
                    </a:lnTo>
                    <a:lnTo>
                      <a:pt x="184" y="282"/>
                    </a:lnTo>
                    <a:lnTo>
                      <a:pt x="184" y="281"/>
                    </a:lnTo>
                    <a:lnTo>
                      <a:pt x="185" y="281"/>
                    </a:lnTo>
                    <a:lnTo>
                      <a:pt x="187" y="282"/>
                    </a:lnTo>
                    <a:lnTo>
                      <a:pt x="188" y="283"/>
                    </a:lnTo>
                    <a:lnTo>
                      <a:pt x="190" y="287"/>
                    </a:lnTo>
                    <a:lnTo>
                      <a:pt x="191" y="292"/>
                    </a:lnTo>
                    <a:lnTo>
                      <a:pt x="191" y="296"/>
                    </a:lnTo>
                    <a:lnTo>
                      <a:pt x="191" y="301"/>
                    </a:lnTo>
                    <a:lnTo>
                      <a:pt x="191" y="302"/>
                    </a:lnTo>
                    <a:lnTo>
                      <a:pt x="190" y="303"/>
                    </a:lnTo>
                    <a:lnTo>
                      <a:pt x="189" y="303"/>
                    </a:lnTo>
                    <a:lnTo>
                      <a:pt x="188" y="302"/>
                    </a:lnTo>
                    <a:lnTo>
                      <a:pt x="209" y="275"/>
                    </a:lnTo>
                    <a:close/>
                    <a:moveTo>
                      <a:pt x="211" y="304"/>
                    </a:moveTo>
                    <a:lnTo>
                      <a:pt x="98" y="446"/>
                    </a:lnTo>
                    <a:lnTo>
                      <a:pt x="71" y="425"/>
                    </a:lnTo>
                    <a:lnTo>
                      <a:pt x="184" y="282"/>
                    </a:lnTo>
                    <a:lnTo>
                      <a:pt x="211" y="304"/>
                    </a:lnTo>
                    <a:close/>
                    <a:moveTo>
                      <a:pt x="68" y="436"/>
                    </a:moveTo>
                    <a:lnTo>
                      <a:pt x="68" y="429"/>
                    </a:lnTo>
                    <a:lnTo>
                      <a:pt x="71" y="425"/>
                    </a:lnTo>
                    <a:lnTo>
                      <a:pt x="85" y="436"/>
                    </a:lnTo>
                    <a:lnTo>
                      <a:pt x="68" y="436"/>
                    </a:lnTo>
                    <a:close/>
                    <a:moveTo>
                      <a:pt x="102" y="436"/>
                    </a:moveTo>
                    <a:lnTo>
                      <a:pt x="102" y="442"/>
                    </a:lnTo>
                    <a:lnTo>
                      <a:pt x="102" y="450"/>
                    </a:lnTo>
                    <a:lnTo>
                      <a:pt x="68" y="450"/>
                    </a:lnTo>
                    <a:lnTo>
                      <a:pt x="68" y="442"/>
                    </a:lnTo>
                    <a:lnTo>
                      <a:pt x="68" y="436"/>
                    </a:lnTo>
                    <a:lnTo>
                      <a:pt x="102" y="436"/>
                    </a:lnTo>
                    <a:close/>
                    <a:moveTo>
                      <a:pt x="102" y="450"/>
                    </a:moveTo>
                    <a:lnTo>
                      <a:pt x="102" y="481"/>
                    </a:lnTo>
                    <a:lnTo>
                      <a:pt x="103" y="518"/>
                    </a:lnTo>
                    <a:lnTo>
                      <a:pt x="105" y="540"/>
                    </a:lnTo>
                    <a:lnTo>
                      <a:pt x="108" y="561"/>
                    </a:lnTo>
                    <a:lnTo>
                      <a:pt x="113" y="583"/>
                    </a:lnTo>
                    <a:lnTo>
                      <a:pt x="118" y="605"/>
                    </a:lnTo>
                    <a:lnTo>
                      <a:pt x="125" y="628"/>
                    </a:lnTo>
                    <a:lnTo>
                      <a:pt x="135" y="649"/>
                    </a:lnTo>
                    <a:lnTo>
                      <a:pt x="140" y="660"/>
                    </a:lnTo>
                    <a:lnTo>
                      <a:pt x="146" y="670"/>
                    </a:lnTo>
                    <a:lnTo>
                      <a:pt x="153" y="681"/>
                    </a:lnTo>
                    <a:lnTo>
                      <a:pt x="160" y="691"/>
                    </a:lnTo>
                    <a:lnTo>
                      <a:pt x="168" y="700"/>
                    </a:lnTo>
                    <a:lnTo>
                      <a:pt x="177" y="710"/>
                    </a:lnTo>
                    <a:lnTo>
                      <a:pt x="185" y="719"/>
                    </a:lnTo>
                    <a:lnTo>
                      <a:pt x="196" y="728"/>
                    </a:lnTo>
                    <a:lnTo>
                      <a:pt x="207" y="736"/>
                    </a:lnTo>
                    <a:lnTo>
                      <a:pt x="219" y="743"/>
                    </a:lnTo>
                    <a:lnTo>
                      <a:pt x="231" y="751"/>
                    </a:lnTo>
                    <a:lnTo>
                      <a:pt x="243" y="757"/>
                    </a:lnTo>
                    <a:lnTo>
                      <a:pt x="229" y="788"/>
                    </a:lnTo>
                    <a:lnTo>
                      <a:pt x="214" y="781"/>
                    </a:lnTo>
                    <a:lnTo>
                      <a:pt x="200" y="773"/>
                    </a:lnTo>
                    <a:lnTo>
                      <a:pt x="187" y="765"/>
                    </a:lnTo>
                    <a:lnTo>
                      <a:pt x="175" y="755"/>
                    </a:lnTo>
                    <a:lnTo>
                      <a:pt x="163" y="745"/>
                    </a:lnTo>
                    <a:lnTo>
                      <a:pt x="153" y="736"/>
                    </a:lnTo>
                    <a:lnTo>
                      <a:pt x="143" y="725"/>
                    </a:lnTo>
                    <a:lnTo>
                      <a:pt x="134" y="714"/>
                    </a:lnTo>
                    <a:lnTo>
                      <a:pt x="125" y="703"/>
                    </a:lnTo>
                    <a:lnTo>
                      <a:pt x="118" y="692"/>
                    </a:lnTo>
                    <a:lnTo>
                      <a:pt x="111" y="680"/>
                    </a:lnTo>
                    <a:lnTo>
                      <a:pt x="105" y="668"/>
                    </a:lnTo>
                    <a:lnTo>
                      <a:pt x="100" y="655"/>
                    </a:lnTo>
                    <a:lnTo>
                      <a:pt x="94" y="644"/>
                    </a:lnTo>
                    <a:lnTo>
                      <a:pt x="90" y="632"/>
                    </a:lnTo>
                    <a:lnTo>
                      <a:pt x="86" y="619"/>
                    </a:lnTo>
                    <a:lnTo>
                      <a:pt x="79" y="595"/>
                    </a:lnTo>
                    <a:lnTo>
                      <a:pt x="74" y="571"/>
                    </a:lnTo>
                    <a:lnTo>
                      <a:pt x="71" y="547"/>
                    </a:lnTo>
                    <a:lnTo>
                      <a:pt x="69" y="525"/>
                    </a:lnTo>
                    <a:lnTo>
                      <a:pt x="68" y="484"/>
                    </a:lnTo>
                    <a:lnTo>
                      <a:pt x="68" y="450"/>
                    </a:lnTo>
                    <a:lnTo>
                      <a:pt x="102" y="450"/>
                    </a:lnTo>
                    <a:close/>
                    <a:moveTo>
                      <a:pt x="239" y="791"/>
                    </a:moveTo>
                    <a:lnTo>
                      <a:pt x="234" y="791"/>
                    </a:lnTo>
                    <a:lnTo>
                      <a:pt x="229" y="788"/>
                    </a:lnTo>
                    <a:lnTo>
                      <a:pt x="237" y="773"/>
                    </a:lnTo>
                    <a:lnTo>
                      <a:pt x="239" y="791"/>
                    </a:lnTo>
                    <a:close/>
                    <a:moveTo>
                      <a:pt x="235" y="756"/>
                    </a:moveTo>
                    <a:lnTo>
                      <a:pt x="666" y="697"/>
                    </a:lnTo>
                    <a:lnTo>
                      <a:pt x="670" y="732"/>
                    </a:lnTo>
                    <a:lnTo>
                      <a:pt x="239" y="791"/>
                    </a:lnTo>
                    <a:lnTo>
                      <a:pt x="235" y="756"/>
                    </a:lnTo>
                    <a:close/>
                    <a:moveTo>
                      <a:pt x="685" y="713"/>
                    </a:moveTo>
                    <a:lnTo>
                      <a:pt x="686" y="729"/>
                    </a:lnTo>
                    <a:lnTo>
                      <a:pt x="670" y="732"/>
                    </a:lnTo>
                    <a:lnTo>
                      <a:pt x="668" y="714"/>
                    </a:lnTo>
                    <a:lnTo>
                      <a:pt x="685" y="713"/>
                    </a:lnTo>
                    <a:close/>
                    <a:moveTo>
                      <a:pt x="651" y="715"/>
                    </a:moveTo>
                    <a:lnTo>
                      <a:pt x="641" y="593"/>
                    </a:lnTo>
                    <a:lnTo>
                      <a:pt x="676" y="591"/>
                    </a:lnTo>
                    <a:lnTo>
                      <a:pt x="685" y="713"/>
                    </a:lnTo>
                    <a:lnTo>
                      <a:pt x="651" y="715"/>
                    </a:lnTo>
                    <a:close/>
                    <a:moveTo>
                      <a:pt x="641" y="593"/>
                    </a:moveTo>
                    <a:lnTo>
                      <a:pt x="640" y="584"/>
                    </a:lnTo>
                    <a:lnTo>
                      <a:pt x="649" y="577"/>
                    </a:lnTo>
                    <a:lnTo>
                      <a:pt x="658" y="592"/>
                    </a:lnTo>
                    <a:lnTo>
                      <a:pt x="641" y="593"/>
                    </a:lnTo>
                    <a:close/>
                    <a:moveTo>
                      <a:pt x="649" y="577"/>
                    </a:moveTo>
                    <a:lnTo>
                      <a:pt x="732" y="524"/>
                    </a:lnTo>
                    <a:lnTo>
                      <a:pt x="751" y="553"/>
                    </a:lnTo>
                    <a:lnTo>
                      <a:pt x="667" y="606"/>
                    </a:lnTo>
                    <a:lnTo>
                      <a:pt x="649" y="577"/>
                    </a:lnTo>
                    <a:close/>
                    <a:moveTo>
                      <a:pt x="732" y="524"/>
                    </a:moveTo>
                    <a:lnTo>
                      <a:pt x="746" y="514"/>
                    </a:lnTo>
                    <a:lnTo>
                      <a:pt x="756" y="529"/>
                    </a:lnTo>
                    <a:lnTo>
                      <a:pt x="741" y="539"/>
                    </a:lnTo>
                    <a:lnTo>
                      <a:pt x="732" y="524"/>
                    </a:lnTo>
                    <a:close/>
                    <a:moveTo>
                      <a:pt x="756" y="529"/>
                    </a:moveTo>
                    <a:lnTo>
                      <a:pt x="888" y="744"/>
                    </a:lnTo>
                    <a:lnTo>
                      <a:pt x="859" y="763"/>
                    </a:lnTo>
                    <a:lnTo>
                      <a:pt x="727" y="547"/>
                    </a:lnTo>
                    <a:lnTo>
                      <a:pt x="756" y="529"/>
                    </a:lnTo>
                    <a:close/>
                    <a:moveTo>
                      <a:pt x="890" y="759"/>
                    </a:moveTo>
                    <a:lnTo>
                      <a:pt x="877" y="792"/>
                    </a:lnTo>
                    <a:lnTo>
                      <a:pt x="859" y="763"/>
                    </a:lnTo>
                    <a:lnTo>
                      <a:pt x="874" y="754"/>
                    </a:lnTo>
                    <a:lnTo>
                      <a:pt x="890" y="759"/>
                    </a:lnTo>
                    <a:close/>
                    <a:moveTo>
                      <a:pt x="858" y="748"/>
                    </a:moveTo>
                    <a:lnTo>
                      <a:pt x="941" y="532"/>
                    </a:lnTo>
                    <a:lnTo>
                      <a:pt x="973" y="544"/>
                    </a:lnTo>
                    <a:lnTo>
                      <a:pt x="890" y="759"/>
                    </a:lnTo>
                    <a:lnTo>
                      <a:pt x="858" y="748"/>
                    </a:lnTo>
                    <a:close/>
                    <a:moveTo>
                      <a:pt x="941" y="532"/>
                    </a:moveTo>
                    <a:lnTo>
                      <a:pt x="946" y="521"/>
                    </a:lnTo>
                    <a:lnTo>
                      <a:pt x="956" y="521"/>
                    </a:lnTo>
                    <a:lnTo>
                      <a:pt x="956" y="539"/>
                    </a:lnTo>
                    <a:lnTo>
                      <a:pt x="941" y="532"/>
                    </a:lnTo>
                    <a:close/>
                    <a:moveTo>
                      <a:pt x="956" y="521"/>
                    </a:moveTo>
                    <a:lnTo>
                      <a:pt x="973" y="521"/>
                    </a:lnTo>
                    <a:lnTo>
                      <a:pt x="986" y="523"/>
                    </a:lnTo>
                    <a:lnTo>
                      <a:pt x="999" y="525"/>
                    </a:lnTo>
                    <a:lnTo>
                      <a:pt x="1012" y="527"/>
                    </a:lnTo>
                    <a:lnTo>
                      <a:pt x="1023" y="531"/>
                    </a:lnTo>
                    <a:lnTo>
                      <a:pt x="1033" y="535"/>
                    </a:lnTo>
                    <a:lnTo>
                      <a:pt x="1042" y="540"/>
                    </a:lnTo>
                    <a:lnTo>
                      <a:pt x="1051" y="546"/>
                    </a:lnTo>
                    <a:lnTo>
                      <a:pt x="1030" y="573"/>
                    </a:lnTo>
                    <a:lnTo>
                      <a:pt x="1024" y="570"/>
                    </a:lnTo>
                    <a:lnTo>
                      <a:pt x="1018" y="565"/>
                    </a:lnTo>
                    <a:lnTo>
                      <a:pt x="1010" y="562"/>
                    </a:lnTo>
                    <a:lnTo>
                      <a:pt x="1001" y="560"/>
                    </a:lnTo>
                    <a:lnTo>
                      <a:pt x="992" y="558"/>
                    </a:lnTo>
                    <a:lnTo>
                      <a:pt x="981" y="557"/>
                    </a:lnTo>
                    <a:lnTo>
                      <a:pt x="969" y="556"/>
                    </a:lnTo>
                    <a:lnTo>
                      <a:pt x="956" y="556"/>
                    </a:lnTo>
                    <a:lnTo>
                      <a:pt x="956" y="521"/>
                    </a:lnTo>
                    <a:close/>
                    <a:moveTo>
                      <a:pt x="1051" y="546"/>
                    </a:moveTo>
                    <a:lnTo>
                      <a:pt x="1058" y="553"/>
                    </a:lnTo>
                    <a:lnTo>
                      <a:pt x="1066" y="559"/>
                    </a:lnTo>
                    <a:lnTo>
                      <a:pt x="1072" y="568"/>
                    </a:lnTo>
                    <a:lnTo>
                      <a:pt x="1079" y="575"/>
                    </a:lnTo>
                    <a:lnTo>
                      <a:pt x="1089" y="593"/>
                    </a:lnTo>
                    <a:lnTo>
                      <a:pt x="1100" y="615"/>
                    </a:lnTo>
                    <a:lnTo>
                      <a:pt x="1069" y="629"/>
                    </a:lnTo>
                    <a:lnTo>
                      <a:pt x="1060" y="611"/>
                    </a:lnTo>
                    <a:lnTo>
                      <a:pt x="1052" y="596"/>
                    </a:lnTo>
                    <a:lnTo>
                      <a:pt x="1047" y="590"/>
                    </a:lnTo>
                    <a:lnTo>
                      <a:pt x="1042" y="584"/>
                    </a:lnTo>
                    <a:lnTo>
                      <a:pt x="1037" y="578"/>
                    </a:lnTo>
                    <a:lnTo>
                      <a:pt x="1030" y="573"/>
                    </a:lnTo>
                    <a:lnTo>
                      <a:pt x="1051" y="546"/>
                    </a:lnTo>
                    <a:close/>
                    <a:moveTo>
                      <a:pt x="1084" y="638"/>
                    </a:moveTo>
                    <a:lnTo>
                      <a:pt x="1073" y="638"/>
                    </a:lnTo>
                    <a:lnTo>
                      <a:pt x="1069" y="629"/>
                    </a:lnTo>
                    <a:lnTo>
                      <a:pt x="1084" y="621"/>
                    </a:lnTo>
                    <a:lnTo>
                      <a:pt x="1084" y="638"/>
                    </a:lnTo>
                    <a:close/>
                    <a:moveTo>
                      <a:pt x="1084" y="604"/>
                    </a:moveTo>
                    <a:lnTo>
                      <a:pt x="1093" y="603"/>
                    </a:lnTo>
                    <a:lnTo>
                      <a:pt x="1102" y="601"/>
                    </a:lnTo>
                    <a:lnTo>
                      <a:pt x="1115" y="596"/>
                    </a:lnTo>
                    <a:lnTo>
                      <a:pt x="1128" y="591"/>
                    </a:lnTo>
                    <a:lnTo>
                      <a:pt x="1140" y="624"/>
                    </a:lnTo>
                    <a:lnTo>
                      <a:pt x="1124" y="630"/>
                    </a:lnTo>
                    <a:lnTo>
                      <a:pt x="1110" y="634"/>
                    </a:lnTo>
                    <a:lnTo>
                      <a:pt x="1096" y="637"/>
                    </a:lnTo>
                    <a:lnTo>
                      <a:pt x="1084" y="638"/>
                    </a:lnTo>
                    <a:lnTo>
                      <a:pt x="1084" y="604"/>
                    </a:lnTo>
                    <a:close/>
                    <a:moveTo>
                      <a:pt x="1128" y="591"/>
                    </a:moveTo>
                    <a:lnTo>
                      <a:pt x="1145" y="586"/>
                    </a:lnTo>
                    <a:lnTo>
                      <a:pt x="1161" y="580"/>
                    </a:lnTo>
                    <a:lnTo>
                      <a:pt x="1177" y="576"/>
                    </a:lnTo>
                    <a:lnTo>
                      <a:pt x="1192" y="575"/>
                    </a:lnTo>
                    <a:lnTo>
                      <a:pt x="1192" y="609"/>
                    </a:lnTo>
                    <a:lnTo>
                      <a:pt x="1182" y="610"/>
                    </a:lnTo>
                    <a:lnTo>
                      <a:pt x="1169" y="614"/>
                    </a:lnTo>
                    <a:lnTo>
                      <a:pt x="1154" y="619"/>
                    </a:lnTo>
                    <a:lnTo>
                      <a:pt x="1140" y="624"/>
                    </a:lnTo>
                    <a:lnTo>
                      <a:pt x="1128" y="591"/>
                    </a:lnTo>
                    <a:close/>
                    <a:moveTo>
                      <a:pt x="1208" y="586"/>
                    </a:moveTo>
                    <a:lnTo>
                      <a:pt x="1217" y="609"/>
                    </a:lnTo>
                    <a:lnTo>
                      <a:pt x="1192" y="609"/>
                    </a:lnTo>
                    <a:lnTo>
                      <a:pt x="1192" y="592"/>
                    </a:lnTo>
                    <a:lnTo>
                      <a:pt x="1208" y="586"/>
                    </a:lnTo>
                    <a:close/>
                    <a:moveTo>
                      <a:pt x="1176" y="598"/>
                    </a:moveTo>
                    <a:lnTo>
                      <a:pt x="1171" y="584"/>
                    </a:lnTo>
                    <a:lnTo>
                      <a:pt x="1169" y="570"/>
                    </a:lnTo>
                    <a:lnTo>
                      <a:pt x="1168" y="558"/>
                    </a:lnTo>
                    <a:lnTo>
                      <a:pt x="1169" y="546"/>
                    </a:lnTo>
                    <a:lnTo>
                      <a:pt x="1172" y="535"/>
                    </a:lnTo>
                    <a:lnTo>
                      <a:pt x="1176" y="526"/>
                    </a:lnTo>
                    <a:lnTo>
                      <a:pt x="1182" y="516"/>
                    </a:lnTo>
                    <a:lnTo>
                      <a:pt x="1188" y="508"/>
                    </a:lnTo>
                    <a:lnTo>
                      <a:pt x="1197" y="500"/>
                    </a:lnTo>
                    <a:lnTo>
                      <a:pt x="1205" y="493"/>
                    </a:lnTo>
                    <a:lnTo>
                      <a:pt x="1214" y="486"/>
                    </a:lnTo>
                    <a:lnTo>
                      <a:pt x="1225" y="480"/>
                    </a:lnTo>
                    <a:lnTo>
                      <a:pt x="1245" y="468"/>
                    </a:lnTo>
                    <a:lnTo>
                      <a:pt x="1266" y="457"/>
                    </a:lnTo>
                    <a:lnTo>
                      <a:pt x="1281" y="488"/>
                    </a:lnTo>
                    <a:lnTo>
                      <a:pt x="1265" y="497"/>
                    </a:lnTo>
                    <a:lnTo>
                      <a:pt x="1249" y="505"/>
                    </a:lnTo>
                    <a:lnTo>
                      <a:pt x="1242" y="510"/>
                    </a:lnTo>
                    <a:lnTo>
                      <a:pt x="1234" y="515"/>
                    </a:lnTo>
                    <a:lnTo>
                      <a:pt x="1227" y="520"/>
                    </a:lnTo>
                    <a:lnTo>
                      <a:pt x="1221" y="526"/>
                    </a:lnTo>
                    <a:lnTo>
                      <a:pt x="1216" y="532"/>
                    </a:lnTo>
                    <a:lnTo>
                      <a:pt x="1212" y="538"/>
                    </a:lnTo>
                    <a:lnTo>
                      <a:pt x="1207" y="545"/>
                    </a:lnTo>
                    <a:lnTo>
                      <a:pt x="1205" y="551"/>
                    </a:lnTo>
                    <a:lnTo>
                      <a:pt x="1204" y="560"/>
                    </a:lnTo>
                    <a:lnTo>
                      <a:pt x="1204" y="568"/>
                    </a:lnTo>
                    <a:lnTo>
                      <a:pt x="1205" y="577"/>
                    </a:lnTo>
                    <a:lnTo>
                      <a:pt x="1208" y="586"/>
                    </a:lnTo>
                    <a:lnTo>
                      <a:pt x="1176" y="598"/>
                    </a:lnTo>
                    <a:close/>
                    <a:moveTo>
                      <a:pt x="1281" y="488"/>
                    </a:moveTo>
                    <a:lnTo>
                      <a:pt x="1292" y="484"/>
                    </a:lnTo>
                    <a:lnTo>
                      <a:pt x="1281" y="488"/>
                    </a:lnTo>
                    <a:lnTo>
                      <a:pt x="1274" y="473"/>
                    </a:lnTo>
                    <a:lnTo>
                      <a:pt x="1281" y="488"/>
                    </a:lnTo>
                    <a:close/>
                    <a:moveTo>
                      <a:pt x="1266" y="457"/>
                    </a:moveTo>
                    <a:lnTo>
                      <a:pt x="1279" y="451"/>
                    </a:lnTo>
                    <a:lnTo>
                      <a:pt x="1292" y="444"/>
                    </a:lnTo>
                    <a:lnTo>
                      <a:pt x="1308" y="475"/>
                    </a:lnTo>
                    <a:lnTo>
                      <a:pt x="1295" y="482"/>
                    </a:lnTo>
                    <a:lnTo>
                      <a:pt x="1281" y="488"/>
                    </a:lnTo>
                    <a:lnTo>
                      <a:pt x="1266" y="457"/>
                    </a:lnTo>
                    <a:close/>
                    <a:moveTo>
                      <a:pt x="1312" y="447"/>
                    </a:moveTo>
                    <a:lnTo>
                      <a:pt x="1329" y="464"/>
                    </a:lnTo>
                    <a:lnTo>
                      <a:pt x="1308" y="475"/>
                    </a:lnTo>
                    <a:lnTo>
                      <a:pt x="1300" y="460"/>
                    </a:lnTo>
                    <a:lnTo>
                      <a:pt x="1312" y="447"/>
                    </a:lnTo>
                    <a:close/>
                    <a:moveTo>
                      <a:pt x="1288" y="472"/>
                    </a:moveTo>
                    <a:lnTo>
                      <a:pt x="1234" y="419"/>
                    </a:lnTo>
                    <a:lnTo>
                      <a:pt x="1258" y="394"/>
                    </a:lnTo>
                    <a:lnTo>
                      <a:pt x="1312" y="447"/>
                    </a:lnTo>
                    <a:lnTo>
                      <a:pt x="1288" y="472"/>
                    </a:lnTo>
                    <a:close/>
                    <a:moveTo>
                      <a:pt x="1252" y="390"/>
                    </a:moveTo>
                    <a:lnTo>
                      <a:pt x="1256" y="392"/>
                    </a:lnTo>
                    <a:lnTo>
                      <a:pt x="1258" y="394"/>
                    </a:lnTo>
                    <a:lnTo>
                      <a:pt x="1246" y="406"/>
                    </a:lnTo>
                    <a:lnTo>
                      <a:pt x="1252" y="390"/>
                    </a:lnTo>
                    <a:close/>
                    <a:moveTo>
                      <a:pt x="1240" y="422"/>
                    </a:moveTo>
                    <a:lnTo>
                      <a:pt x="1053" y="343"/>
                    </a:lnTo>
                    <a:lnTo>
                      <a:pt x="1067" y="311"/>
                    </a:lnTo>
                    <a:lnTo>
                      <a:pt x="1252" y="390"/>
                    </a:lnTo>
                    <a:lnTo>
                      <a:pt x="1240" y="422"/>
                    </a:lnTo>
                    <a:close/>
                    <a:moveTo>
                      <a:pt x="1053" y="343"/>
                    </a:moveTo>
                    <a:lnTo>
                      <a:pt x="1037" y="337"/>
                    </a:lnTo>
                    <a:lnTo>
                      <a:pt x="1044" y="321"/>
                    </a:lnTo>
                    <a:lnTo>
                      <a:pt x="1059" y="327"/>
                    </a:lnTo>
                    <a:lnTo>
                      <a:pt x="1053" y="3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0" name="Freeform 206"/>
              <p:cNvSpPr>
                <a:spLocks/>
              </p:cNvSpPr>
              <p:nvPr/>
            </p:nvSpPr>
            <p:spPr bwMode="auto">
              <a:xfrm>
                <a:off x="6154755" y="3787257"/>
                <a:ext cx="161924" cy="155575"/>
              </a:xfrm>
              <a:custGeom>
                <a:avLst/>
                <a:gdLst>
                  <a:gd name="T0" fmla="*/ 589 w 819"/>
                  <a:gd name="T1" fmla="*/ 147 h 778"/>
                  <a:gd name="T2" fmla="*/ 550 w 819"/>
                  <a:gd name="T3" fmla="*/ 108 h 778"/>
                  <a:gd name="T4" fmla="*/ 508 w 819"/>
                  <a:gd name="T5" fmla="*/ 68 h 778"/>
                  <a:gd name="T6" fmla="*/ 456 w 819"/>
                  <a:gd name="T7" fmla="*/ 24 h 778"/>
                  <a:gd name="T8" fmla="*/ 372 w 819"/>
                  <a:gd name="T9" fmla="*/ 53 h 778"/>
                  <a:gd name="T10" fmla="*/ 265 w 819"/>
                  <a:gd name="T11" fmla="*/ 24 h 778"/>
                  <a:gd name="T12" fmla="*/ 0 w 819"/>
                  <a:gd name="T13" fmla="*/ 176 h 778"/>
                  <a:gd name="T14" fmla="*/ 64 w 819"/>
                  <a:gd name="T15" fmla="*/ 247 h 778"/>
                  <a:gd name="T16" fmla="*/ 128 w 819"/>
                  <a:gd name="T17" fmla="*/ 318 h 778"/>
                  <a:gd name="T18" fmla="*/ 109 w 819"/>
                  <a:gd name="T19" fmla="*/ 342 h 778"/>
                  <a:gd name="T20" fmla="*/ 90 w 819"/>
                  <a:gd name="T21" fmla="*/ 372 h 778"/>
                  <a:gd name="T22" fmla="*/ 73 w 819"/>
                  <a:gd name="T23" fmla="*/ 406 h 778"/>
                  <a:gd name="T24" fmla="*/ 57 w 819"/>
                  <a:gd name="T25" fmla="*/ 444 h 778"/>
                  <a:gd name="T26" fmla="*/ 44 w 819"/>
                  <a:gd name="T27" fmla="*/ 482 h 778"/>
                  <a:gd name="T28" fmla="*/ 34 w 819"/>
                  <a:gd name="T29" fmla="*/ 520 h 778"/>
                  <a:gd name="T30" fmla="*/ 27 w 819"/>
                  <a:gd name="T31" fmla="*/ 555 h 778"/>
                  <a:gd name="T32" fmla="*/ 25 w 819"/>
                  <a:gd name="T33" fmla="*/ 587 h 778"/>
                  <a:gd name="T34" fmla="*/ 35 w 819"/>
                  <a:gd name="T35" fmla="*/ 591 h 778"/>
                  <a:gd name="T36" fmla="*/ 45 w 819"/>
                  <a:gd name="T37" fmla="*/ 589 h 778"/>
                  <a:gd name="T38" fmla="*/ 70 w 819"/>
                  <a:gd name="T39" fmla="*/ 579 h 778"/>
                  <a:gd name="T40" fmla="*/ 96 w 819"/>
                  <a:gd name="T41" fmla="*/ 567 h 778"/>
                  <a:gd name="T42" fmla="*/ 110 w 819"/>
                  <a:gd name="T43" fmla="*/ 564 h 778"/>
                  <a:gd name="T44" fmla="*/ 123 w 819"/>
                  <a:gd name="T45" fmla="*/ 563 h 778"/>
                  <a:gd name="T46" fmla="*/ 127 w 819"/>
                  <a:gd name="T47" fmla="*/ 567 h 778"/>
                  <a:gd name="T48" fmla="*/ 128 w 819"/>
                  <a:gd name="T49" fmla="*/ 573 h 778"/>
                  <a:gd name="T50" fmla="*/ 124 w 819"/>
                  <a:gd name="T51" fmla="*/ 597 h 778"/>
                  <a:gd name="T52" fmla="*/ 99 w 819"/>
                  <a:gd name="T53" fmla="*/ 663 h 778"/>
                  <a:gd name="T54" fmla="*/ 71 w 819"/>
                  <a:gd name="T55" fmla="*/ 734 h 778"/>
                  <a:gd name="T56" fmla="*/ 64 w 819"/>
                  <a:gd name="T57" fmla="*/ 761 h 778"/>
                  <a:gd name="T58" fmla="*/ 63 w 819"/>
                  <a:gd name="T59" fmla="*/ 772 h 778"/>
                  <a:gd name="T60" fmla="*/ 64 w 819"/>
                  <a:gd name="T61" fmla="*/ 778 h 778"/>
                  <a:gd name="T62" fmla="*/ 95 w 819"/>
                  <a:gd name="T63" fmla="*/ 758 h 778"/>
                  <a:gd name="T64" fmla="*/ 153 w 819"/>
                  <a:gd name="T65" fmla="*/ 721 h 778"/>
                  <a:gd name="T66" fmla="*/ 186 w 819"/>
                  <a:gd name="T67" fmla="*/ 699 h 778"/>
                  <a:gd name="T68" fmla="*/ 219 w 819"/>
                  <a:gd name="T69" fmla="*/ 673 h 778"/>
                  <a:gd name="T70" fmla="*/ 249 w 819"/>
                  <a:gd name="T71" fmla="*/ 646 h 778"/>
                  <a:gd name="T72" fmla="*/ 275 w 819"/>
                  <a:gd name="T73" fmla="*/ 617 h 778"/>
                  <a:gd name="T74" fmla="*/ 282 w 819"/>
                  <a:gd name="T75" fmla="*/ 602 h 778"/>
                  <a:gd name="T76" fmla="*/ 285 w 819"/>
                  <a:gd name="T77" fmla="*/ 588 h 778"/>
                  <a:gd name="T78" fmla="*/ 280 w 819"/>
                  <a:gd name="T79" fmla="*/ 562 h 778"/>
                  <a:gd name="T80" fmla="*/ 278 w 819"/>
                  <a:gd name="T81" fmla="*/ 550 h 778"/>
                  <a:gd name="T82" fmla="*/ 279 w 819"/>
                  <a:gd name="T83" fmla="*/ 539 h 778"/>
                  <a:gd name="T84" fmla="*/ 283 w 819"/>
                  <a:gd name="T85" fmla="*/ 530 h 778"/>
                  <a:gd name="T86" fmla="*/ 294 w 819"/>
                  <a:gd name="T87" fmla="*/ 524 h 778"/>
                  <a:gd name="T88" fmla="*/ 311 w 819"/>
                  <a:gd name="T89" fmla="*/ 518 h 778"/>
                  <a:gd name="T90" fmla="*/ 330 w 819"/>
                  <a:gd name="T91" fmla="*/ 508 h 778"/>
                  <a:gd name="T92" fmla="*/ 366 w 819"/>
                  <a:gd name="T93" fmla="*/ 483 h 778"/>
                  <a:gd name="T94" fmla="*/ 416 w 819"/>
                  <a:gd name="T95" fmla="*/ 446 h 778"/>
                  <a:gd name="T96" fmla="*/ 459 w 819"/>
                  <a:gd name="T97" fmla="*/ 426 h 778"/>
                  <a:gd name="T98" fmla="*/ 508 w 819"/>
                  <a:gd name="T99" fmla="*/ 410 h 778"/>
                  <a:gd name="T100" fmla="*/ 611 w 819"/>
                  <a:gd name="T101" fmla="*/ 381 h 778"/>
                  <a:gd name="T102" fmla="*/ 713 w 819"/>
                  <a:gd name="T103" fmla="*/ 354 h 778"/>
                  <a:gd name="T104" fmla="*/ 761 w 819"/>
                  <a:gd name="T105" fmla="*/ 336 h 778"/>
                  <a:gd name="T106" fmla="*/ 804 w 819"/>
                  <a:gd name="T107" fmla="*/ 318 h 778"/>
                  <a:gd name="T108" fmla="*/ 806 w 819"/>
                  <a:gd name="T109" fmla="*/ 300 h 778"/>
                  <a:gd name="T110" fmla="*/ 811 w 819"/>
                  <a:gd name="T111" fmla="*/ 284 h 778"/>
                  <a:gd name="T112" fmla="*/ 819 w 819"/>
                  <a:gd name="T113" fmla="*/ 269 h 778"/>
                  <a:gd name="T114" fmla="*/ 768 w 819"/>
                  <a:gd name="T115" fmla="*/ 249 h 778"/>
                  <a:gd name="T116" fmla="*/ 721 w 819"/>
                  <a:gd name="T117" fmla="*/ 223 h 778"/>
                  <a:gd name="T118" fmla="*/ 669 w 819"/>
                  <a:gd name="T119" fmla="*/ 195 h 778"/>
                  <a:gd name="T120" fmla="*/ 607 w 819"/>
                  <a:gd name="T121" fmla="*/ 166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19" h="778">
                    <a:moveTo>
                      <a:pt x="607" y="166"/>
                    </a:moveTo>
                    <a:lnTo>
                      <a:pt x="589" y="147"/>
                    </a:lnTo>
                    <a:lnTo>
                      <a:pt x="571" y="127"/>
                    </a:lnTo>
                    <a:lnTo>
                      <a:pt x="550" y="108"/>
                    </a:lnTo>
                    <a:lnTo>
                      <a:pt x="530" y="89"/>
                    </a:lnTo>
                    <a:lnTo>
                      <a:pt x="508" y="68"/>
                    </a:lnTo>
                    <a:lnTo>
                      <a:pt x="483" y="47"/>
                    </a:lnTo>
                    <a:lnTo>
                      <a:pt x="456" y="24"/>
                    </a:lnTo>
                    <a:lnTo>
                      <a:pt x="426" y="0"/>
                    </a:lnTo>
                    <a:lnTo>
                      <a:pt x="372" y="53"/>
                    </a:lnTo>
                    <a:lnTo>
                      <a:pt x="313" y="53"/>
                    </a:lnTo>
                    <a:lnTo>
                      <a:pt x="265" y="24"/>
                    </a:lnTo>
                    <a:lnTo>
                      <a:pt x="182" y="29"/>
                    </a:lnTo>
                    <a:lnTo>
                      <a:pt x="0" y="176"/>
                    </a:lnTo>
                    <a:lnTo>
                      <a:pt x="27" y="205"/>
                    </a:lnTo>
                    <a:lnTo>
                      <a:pt x="64" y="247"/>
                    </a:lnTo>
                    <a:lnTo>
                      <a:pt x="101" y="289"/>
                    </a:lnTo>
                    <a:lnTo>
                      <a:pt x="128" y="318"/>
                    </a:lnTo>
                    <a:lnTo>
                      <a:pt x="118" y="329"/>
                    </a:lnTo>
                    <a:lnTo>
                      <a:pt x="109" y="342"/>
                    </a:lnTo>
                    <a:lnTo>
                      <a:pt x="100" y="356"/>
                    </a:lnTo>
                    <a:lnTo>
                      <a:pt x="90" y="372"/>
                    </a:lnTo>
                    <a:lnTo>
                      <a:pt x="82" y="389"/>
                    </a:lnTo>
                    <a:lnTo>
                      <a:pt x="73" y="406"/>
                    </a:lnTo>
                    <a:lnTo>
                      <a:pt x="66" y="424"/>
                    </a:lnTo>
                    <a:lnTo>
                      <a:pt x="57" y="444"/>
                    </a:lnTo>
                    <a:lnTo>
                      <a:pt x="51" y="463"/>
                    </a:lnTo>
                    <a:lnTo>
                      <a:pt x="44" y="482"/>
                    </a:lnTo>
                    <a:lnTo>
                      <a:pt x="39" y="502"/>
                    </a:lnTo>
                    <a:lnTo>
                      <a:pt x="34" y="520"/>
                    </a:lnTo>
                    <a:lnTo>
                      <a:pt x="30" y="538"/>
                    </a:lnTo>
                    <a:lnTo>
                      <a:pt x="27" y="555"/>
                    </a:lnTo>
                    <a:lnTo>
                      <a:pt x="25" y="572"/>
                    </a:lnTo>
                    <a:lnTo>
                      <a:pt x="25" y="587"/>
                    </a:lnTo>
                    <a:lnTo>
                      <a:pt x="29" y="589"/>
                    </a:lnTo>
                    <a:lnTo>
                      <a:pt x="35" y="591"/>
                    </a:lnTo>
                    <a:lnTo>
                      <a:pt x="40" y="591"/>
                    </a:lnTo>
                    <a:lnTo>
                      <a:pt x="45" y="589"/>
                    </a:lnTo>
                    <a:lnTo>
                      <a:pt x="57" y="585"/>
                    </a:lnTo>
                    <a:lnTo>
                      <a:pt x="70" y="579"/>
                    </a:lnTo>
                    <a:lnTo>
                      <a:pt x="83" y="572"/>
                    </a:lnTo>
                    <a:lnTo>
                      <a:pt x="96" y="567"/>
                    </a:lnTo>
                    <a:lnTo>
                      <a:pt x="103" y="565"/>
                    </a:lnTo>
                    <a:lnTo>
                      <a:pt x="110" y="564"/>
                    </a:lnTo>
                    <a:lnTo>
                      <a:pt x="116" y="563"/>
                    </a:lnTo>
                    <a:lnTo>
                      <a:pt x="123" y="563"/>
                    </a:lnTo>
                    <a:lnTo>
                      <a:pt x="125" y="565"/>
                    </a:lnTo>
                    <a:lnTo>
                      <a:pt x="127" y="567"/>
                    </a:lnTo>
                    <a:lnTo>
                      <a:pt x="128" y="570"/>
                    </a:lnTo>
                    <a:lnTo>
                      <a:pt x="128" y="573"/>
                    </a:lnTo>
                    <a:lnTo>
                      <a:pt x="127" y="584"/>
                    </a:lnTo>
                    <a:lnTo>
                      <a:pt x="124" y="597"/>
                    </a:lnTo>
                    <a:lnTo>
                      <a:pt x="113" y="628"/>
                    </a:lnTo>
                    <a:lnTo>
                      <a:pt x="99" y="663"/>
                    </a:lnTo>
                    <a:lnTo>
                      <a:pt x="84" y="700"/>
                    </a:lnTo>
                    <a:lnTo>
                      <a:pt x="71" y="734"/>
                    </a:lnTo>
                    <a:lnTo>
                      <a:pt x="66" y="749"/>
                    </a:lnTo>
                    <a:lnTo>
                      <a:pt x="64" y="761"/>
                    </a:lnTo>
                    <a:lnTo>
                      <a:pt x="63" y="766"/>
                    </a:lnTo>
                    <a:lnTo>
                      <a:pt x="63" y="772"/>
                    </a:lnTo>
                    <a:lnTo>
                      <a:pt x="63" y="776"/>
                    </a:lnTo>
                    <a:lnTo>
                      <a:pt x="64" y="778"/>
                    </a:lnTo>
                    <a:lnTo>
                      <a:pt x="74" y="771"/>
                    </a:lnTo>
                    <a:lnTo>
                      <a:pt x="95" y="758"/>
                    </a:lnTo>
                    <a:lnTo>
                      <a:pt x="122" y="742"/>
                    </a:lnTo>
                    <a:lnTo>
                      <a:pt x="153" y="721"/>
                    </a:lnTo>
                    <a:lnTo>
                      <a:pt x="169" y="711"/>
                    </a:lnTo>
                    <a:lnTo>
                      <a:pt x="186" y="699"/>
                    </a:lnTo>
                    <a:lnTo>
                      <a:pt x="203" y="686"/>
                    </a:lnTo>
                    <a:lnTo>
                      <a:pt x="219" y="673"/>
                    </a:lnTo>
                    <a:lnTo>
                      <a:pt x="234" y="660"/>
                    </a:lnTo>
                    <a:lnTo>
                      <a:pt x="249" y="646"/>
                    </a:lnTo>
                    <a:lnTo>
                      <a:pt x="263" y="631"/>
                    </a:lnTo>
                    <a:lnTo>
                      <a:pt x="275" y="617"/>
                    </a:lnTo>
                    <a:lnTo>
                      <a:pt x="279" y="610"/>
                    </a:lnTo>
                    <a:lnTo>
                      <a:pt x="282" y="602"/>
                    </a:lnTo>
                    <a:lnTo>
                      <a:pt x="283" y="595"/>
                    </a:lnTo>
                    <a:lnTo>
                      <a:pt x="285" y="588"/>
                    </a:lnTo>
                    <a:lnTo>
                      <a:pt x="283" y="574"/>
                    </a:lnTo>
                    <a:lnTo>
                      <a:pt x="280" y="562"/>
                    </a:lnTo>
                    <a:lnTo>
                      <a:pt x="279" y="555"/>
                    </a:lnTo>
                    <a:lnTo>
                      <a:pt x="278" y="550"/>
                    </a:lnTo>
                    <a:lnTo>
                      <a:pt x="278" y="544"/>
                    </a:lnTo>
                    <a:lnTo>
                      <a:pt x="279" y="539"/>
                    </a:lnTo>
                    <a:lnTo>
                      <a:pt x="280" y="535"/>
                    </a:lnTo>
                    <a:lnTo>
                      <a:pt x="283" y="530"/>
                    </a:lnTo>
                    <a:lnTo>
                      <a:pt x="288" y="527"/>
                    </a:lnTo>
                    <a:lnTo>
                      <a:pt x="294" y="524"/>
                    </a:lnTo>
                    <a:lnTo>
                      <a:pt x="303" y="522"/>
                    </a:lnTo>
                    <a:lnTo>
                      <a:pt x="311" y="518"/>
                    </a:lnTo>
                    <a:lnTo>
                      <a:pt x="321" y="513"/>
                    </a:lnTo>
                    <a:lnTo>
                      <a:pt x="330" y="508"/>
                    </a:lnTo>
                    <a:lnTo>
                      <a:pt x="349" y="496"/>
                    </a:lnTo>
                    <a:lnTo>
                      <a:pt x="366" y="483"/>
                    </a:lnTo>
                    <a:lnTo>
                      <a:pt x="397" y="459"/>
                    </a:lnTo>
                    <a:lnTo>
                      <a:pt x="416" y="446"/>
                    </a:lnTo>
                    <a:lnTo>
                      <a:pt x="438" y="436"/>
                    </a:lnTo>
                    <a:lnTo>
                      <a:pt x="459" y="426"/>
                    </a:lnTo>
                    <a:lnTo>
                      <a:pt x="483" y="418"/>
                    </a:lnTo>
                    <a:lnTo>
                      <a:pt x="508" y="410"/>
                    </a:lnTo>
                    <a:lnTo>
                      <a:pt x="558" y="395"/>
                    </a:lnTo>
                    <a:lnTo>
                      <a:pt x="611" y="381"/>
                    </a:lnTo>
                    <a:lnTo>
                      <a:pt x="662" y="368"/>
                    </a:lnTo>
                    <a:lnTo>
                      <a:pt x="713" y="354"/>
                    </a:lnTo>
                    <a:lnTo>
                      <a:pt x="737" y="345"/>
                    </a:lnTo>
                    <a:lnTo>
                      <a:pt x="761" y="336"/>
                    </a:lnTo>
                    <a:lnTo>
                      <a:pt x="783" y="328"/>
                    </a:lnTo>
                    <a:lnTo>
                      <a:pt x="804" y="318"/>
                    </a:lnTo>
                    <a:lnTo>
                      <a:pt x="805" y="309"/>
                    </a:lnTo>
                    <a:lnTo>
                      <a:pt x="806" y="300"/>
                    </a:lnTo>
                    <a:lnTo>
                      <a:pt x="809" y="291"/>
                    </a:lnTo>
                    <a:lnTo>
                      <a:pt x="811" y="284"/>
                    </a:lnTo>
                    <a:lnTo>
                      <a:pt x="816" y="273"/>
                    </a:lnTo>
                    <a:lnTo>
                      <a:pt x="819" y="269"/>
                    </a:lnTo>
                    <a:lnTo>
                      <a:pt x="792" y="259"/>
                    </a:lnTo>
                    <a:lnTo>
                      <a:pt x="768" y="249"/>
                    </a:lnTo>
                    <a:lnTo>
                      <a:pt x="745" y="236"/>
                    </a:lnTo>
                    <a:lnTo>
                      <a:pt x="721" y="223"/>
                    </a:lnTo>
                    <a:lnTo>
                      <a:pt x="696" y="210"/>
                    </a:lnTo>
                    <a:lnTo>
                      <a:pt x="669" y="195"/>
                    </a:lnTo>
                    <a:lnTo>
                      <a:pt x="641" y="181"/>
                    </a:lnTo>
                    <a:lnTo>
                      <a:pt x="607" y="1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1" name="Freeform 207"/>
              <p:cNvSpPr>
                <a:spLocks noEditPoints="1"/>
              </p:cNvSpPr>
              <p:nvPr/>
            </p:nvSpPr>
            <p:spPr bwMode="auto">
              <a:xfrm>
                <a:off x="6149993" y="3782493"/>
                <a:ext cx="171449" cy="165099"/>
              </a:xfrm>
              <a:custGeom>
                <a:avLst/>
                <a:gdLst>
                  <a:gd name="T0" fmla="*/ 587 w 867"/>
                  <a:gd name="T1" fmla="*/ 119 h 832"/>
                  <a:gd name="T2" fmla="*/ 496 w 867"/>
                  <a:gd name="T3" fmla="*/ 84 h 832"/>
                  <a:gd name="T4" fmla="*/ 567 w 867"/>
                  <a:gd name="T5" fmla="*/ 100 h 832"/>
                  <a:gd name="T6" fmla="*/ 464 w 867"/>
                  <a:gd name="T7" fmla="*/ 36 h 832"/>
                  <a:gd name="T8" fmla="*/ 397 w 867"/>
                  <a:gd name="T9" fmla="*/ 95 h 832"/>
                  <a:gd name="T10" fmla="*/ 397 w 867"/>
                  <a:gd name="T11" fmla="*/ 95 h 832"/>
                  <a:gd name="T12" fmla="*/ 281 w 867"/>
                  <a:gd name="T13" fmla="*/ 62 h 832"/>
                  <a:gd name="T14" fmla="*/ 290 w 867"/>
                  <a:gd name="T15" fmla="*/ 48 h 832"/>
                  <a:gd name="T16" fmla="*/ 196 w 867"/>
                  <a:gd name="T17" fmla="*/ 40 h 832"/>
                  <a:gd name="T18" fmla="*/ 15 w 867"/>
                  <a:gd name="T19" fmla="*/ 187 h 832"/>
                  <a:gd name="T20" fmla="*/ 13 w 867"/>
                  <a:gd name="T21" fmla="*/ 213 h 832"/>
                  <a:gd name="T22" fmla="*/ 58 w 867"/>
                  <a:gd name="T23" fmla="*/ 261 h 832"/>
                  <a:gd name="T24" fmla="*/ 138 w 867"/>
                  <a:gd name="T25" fmla="*/ 301 h 832"/>
                  <a:gd name="T26" fmla="*/ 76 w 867"/>
                  <a:gd name="T27" fmla="*/ 282 h 832"/>
                  <a:gd name="T28" fmla="*/ 165 w 867"/>
                  <a:gd name="T29" fmla="*/ 354 h 832"/>
                  <a:gd name="T30" fmla="*/ 106 w 867"/>
                  <a:gd name="T31" fmla="*/ 457 h 832"/>
                  <a:gd name="T32" fmla="*/ 110 w 867"/>
                  <a:gd name="T33" fmla="*/ 371 h 832"/>
                  <a:gd name="T34" fmla="*/ 85 w 867"/>
                  <a:gd name="T35" fmla="*/ 513 h 832"/>
                  <a:gd name="T36" fmla="*/ 33 w 867"/>
                  <a:gd name="T37" fmla="*/ 611 h 832"/>
                  <a:gd name="T38" fmla="*/ 59 w 867"/>
                  <a:gd name="T39" fmla="*/ 483 h 832"/>
                  <a:gd name="T40" fmla="*/ 40 w 867"/>
                  <a:gd name="T41" fmla="*/ 626 h 832"/>
                  <a:gd name="T42" fmla="*/ 90 w 867"/>
                  <a:gd name="T43" fmla="*/ 587 h 832"/>
                  <a:gd name="T44" fmla="*/ 40 w 867"/>
                  <a:gd name="T45" fmla="*/ 626 h 832"/>
                  <a:gd name="T46" fmla="*/ 142 w 867"/>
                  <a:gd name="T47" fmla="*/ 569 h 832"/>
                  <a:gd name="T48" fmla="*/ 115 w 867"/>
                  <a:gd name="T49" fmla="*/ 611 h 832"/>
                  <a:gd name="T50" fmla="*/ 150 w 867"/>
                  <a:gd name="T51" fmla="*/ 571 h 832"/>
                  <a:gd name="T52" fmla="*/ 169 w 867"/>
                  <a:gd name="T53" fmla="*/ 594 h 832"/>
                  <a:gd name="T54" fmla="*/ 142 w 867"/>
                  <a:gd name="T55" fmla="*/ 604 h 832"/>
                  <a:gd name="T56" fmla="*/ 105 w 867"/>
                  <a:gd name="T57" fmla="*/ 688 h 832"/>
                  <a:gd name="T58" fmla="*/ 123 w 867"/>
                  <a:gd name="T59" fmla="*/ 733 h 832"/>
                  <a:gd name="T60" fmla="*/ 71 w 867"/>
                  <a:gd name="T61" fmla="*/ 806 h 832"/>
                  <a:gd name="T62" fmla="*/ 105 w 867"/>
                  <a:gd name="T63" fmla="*/ 688 h 832"/>
                  <a:gd name="T64" fmla="*/ 77 w 867"/>
                  <a:gd name="T65" fmla="*/ 790 h 832"/>
                  <a:gd name="T66" fmla="*/ 102 w 867"/>
                  <a:gd name="T67" fmla="*/ 815 h 832"/>
                  <a:gd name="T68" fmla="*/ 226 w 867"/>
                  <a:gd name="T69" fmla="*/ 690 h 832"/>
                  <a:gd name="T70" fmla="*/ 304 w 867"/>
                  <a:gd name="T71" fmla="*/ 663 h 832"/>
                  <a:gd name="T72" fmla="*/ 175 w 867"/>
                  <a:gd name="T73" fmla="*/ 768 h 832"/>
                  <a:gd name="T74" fmla="*/ 291 w 867"/>
                  <a:gd name="T75" fmla="*/ 616 h 832"/>
                  <a:gd name="T76" fmla="*/ 327 w 867"/>
                  <a:gd name="T77" fmla="*/ 607 h 832"/>
                  <a:gd name="T78" fmla="*/ 289 w 867"/>
                  <a:gd name="T79" fmla="*/ 590 h 832"/>
                  <a:gd name="T80" fmla="*/ 291 w 867"/>
                  <a:gd name="T81" fmla="*/ 546 h 832"/>
                  <a:gd name="T82" fmla="*/ 323 w 867"/>
                  <a:gd name="T83" fmla="*/ 565 h 832"/>
                  <a:gd name="T84" fmla="*/ 313 w 867"/>
                  <a:gd name="T85" fmla="*/ 532 h 832"/>
                  <a:gd name="T86" fmla="*/ 336 w 867"/>
                  <a:gd name="T87" fmla="*/ 523 h 832"/>
                  <a:gd name="T88" fmla="*/ 375 w 867"/>
                  <a:gd name="T89" fmla="*/ 539 h 832"/>
                  <a:gd name="T90" fmla="*/ 412 w 867"/>
                  <a:gd name="T91" fmla="*/ 469 h 832"/>
                  <a:gd name="T92" fmla="*/ 402 w 867"/>
                  <a:gd name="T93" fmla="*/ 477 h 832"/>
                  <a:gd name="T94" fmla="*/ 455 w 867"/>
                  <a:gd name="T95" fmla="*/ 444 h 832"/>
                  <a:gd name="T96" fmla="*/ 631 w 867"/>
                  <a:gd name="T97" fmla="*/ 389 h 832"/>
                  <a:gd name="T98" fmla="*/ 492 w 867"/>
                  <a:gd name="T99" fmla="*/ 467 h 832"/>
                  <a:gd name="T100" fmla="*/ 707 w 867"/>
                  <a:gd name="T101" fmla="*/ 368 h 832"/>
                  <a:gd name="T102" fmla="*/ 815 w 867"/>
                  <a:gd name="T103" fmla="*/ 368 h 832"/>
                  <a:gd name="T104" fmla="*/ 640 w 867"/>
                  <a:gd name="T105" fmla="*/ 423 h 832"/>
                  <a:gd name="T106" fmla="*/ 811 w 867"/>
                  <a:gd name="T107" fmla="*/ 342 h 832"/>
                  <a:gd name="T108" fmla="*/ 859 w 867"/>
                  <a:gd name="T109" fmla="*/ 300 h 832"/>
                  <a:gd name="T110" fmla="*/ 811 w 867"/>
                  <a:gd name="T111" fmla="*/ 342 h 832"/>
                  <a:gd name="T112" fmla="*/ 809 w 867"/>
                  <a:gd name="T113" fmla="*/ 298 h 832"/>
                  <a:gd name="T114" fmla="*/ 822 w 867"/>
                  <a:gd name="T115" fmla="*/ 267 h 832"/>
                  <a:gd name="T116" fmla="*/ 731 w 867"/>
                  <a:gd name="T117" fmla="*/ 259 h 832"/>
                  <a:gd name="T118" fmla="*/ 671 w 867"/>
                  <a:gd name="T119" fmla="*/ 189 h 832"/>
                  <a:gd name="T120" fmla="*/ 620 w 867"/>
                  <a:gd name="T121" fmla="*/ 20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67" h="832">
                    <a:moveTo>
                      <a:pt x="620" y="202"/>
                    </a:moveTo>
                    <a:lnTo>
                      <a:pt x="602" y="182"/>
                    </a:lnTo>
                    <a:lnTo>
                      <a:pt x="584" y="163"/>
                    </a:lnTo>
                    <a:lnTo>
                      <a:pt x="564" y="144"/>
                    </a:lnTo>
                    <a:lnTo>
                      <a:pt x="543" y="125"/>
                    </a:lnTo>
                    <a:lnTo>
                      <a:pt x="567" y="100"/>
                    </a:lnTo>
                    <a:lnTo>
                      <a:pt x="587" y="119"/>
                    </a:lnTo>
                    <a:lnTo>
                      <a:pt x="608" y="139"/>
                    </a:lnTo>
                    <a:lnTo>
                      <a:pt x="627" y="159"/>
                    </a:lnTo>
                    <a:lnTo>
                      <a:pt x="645" y="178"/>
                    </a:lnTo>
                    <a:lnTo>
                      <a:pt x="620" y="202"/>
                    </a:lnTo>
                    <a:close/>
                    <a:moveTo>
                      <a:pt x="543" y="125"/>
                    </a:moveTo>
                    <a:lnTo>
                      <a:pt x="521" y="105"/>
                    </a:lnTo>
                    <a:lnTo>
                      <a:pt x="496" y="84"/>
                    </a:lnTo>
                    <a:lnTo>
                      <a:pt x="470" y="61"/>
                    </a:lnTo>
                    <a:lnTo>
                      <a:pt x="440" y="37"/>
                    </a:lnTo>
                    <a:lnTo>
                      <a:pt x="462" y="10"/>
                    </a:lnTo>
                    <a:lnTo>
                      <a:pt x="492" y="36"/>
                    </a:lnTo>
                    <a:lnTo>
                      <a:pt x="520" y="58"/>
                    </a:lnTo>
                    <a:lnTo>
                      <a:pt x="544" y="80"/>
                    </a:lnTo>
                    <a:lnTo>
                      <a:pt x="567" y="100"/>
                    </a:lnTo>
                    <a:lnTo>
                      <a:pt x="543" y="125"/>
                    </a:lnTo>
                    <a:close/>
                    <a:moveTo>
                      <a:pt x="439" y="11"/>
                    </a:moveTo>
                    <a:lnTo>
                      <a:pt x="450" y="0"/>
                    </a:lnTo>
                    <a:lnTo>
                      <a:pt x="462" y="10"/>
                    </a:lnTo>
                    <a:lnTo>
                      <a:pt x="451" y="24"/>
                    </a:lnTo>
                    <a:lnTo>
                      <a:pt x="439" y="11"/>
                    </a:lnTo>
                    <a:close/>
                    <a:moveTo>
                      <a:pt x="464" y="36"/>
                    </a:moveTo>
                    <a:lnTo>
                      <a:pt x="409" y="89"/>
                    </a:lnTo>
                    <a:lnTo>
                      <a:pt x="386" y="66"/>
                    </a:lnTo>
                    <a:lnTo>
                      <a:pt x="439" y="11"/>
                    </a:lnTo>
                    <a:lnTo>
                      <a:pt x="464" y="36"/>
                    </a:lnTo>
                    <a:close/>
                    <a:moveTo>
                      <a:pt x="409" y="89"/>
                    </a:moveTo>
                    <a:lnTo>
                      <a:pt x="405" y="95"/>
                    </a:lnTo>
                    <a:lnTo>
                      <a:pt x="397" y="95"/>
                    </a:lnTo>
                    <a:lnTo>
                      <a:pt x="397" y="77"/>
                    </a:lnTo>
                    <a:lnTo>
                      <a:pt x="409" y="89"/>
                    </a:lnTo>
                    <a:close/>
                    <a:moveTo>
                      <a:pt x="397" y="95"/>
                    </a:moveTo>
                    <a:lnTo>
                      <a:pt x="338" y="95"/>
                    </a:lnTo>
                    <a:lnTo>
                      <a:pt x="338" y="60"/>
                    </a:lnTo>
                    <a:lnTo>
                      <a:pt x="397" y="60"/>
                    </a:lnTo>
                    <a:lnTo>
                      <a:pt x="397" y="95"/>
                    </a:lnTo>
                    <a:close/>
                    <a:moveTo>
                      <a:pt x="338" y="95"/>
                    </a:moveTo>
                    <a:lnTo>
                      <a:pt x="334" y="95"/>
                    </a:lnTo>
                    <a:lnTo>
                      <a:pt x="330" y="92"/>
                    </a:lnTo>
                    <a:lnTo>
                      <a:pt x="338" y="77"/>
                    </a:lnTo>
                    <a:lnTo>
                      <a:pt x="338" y="95"/>
                    </a:lnTo>
                    <a:close/>
                    <a:moveTo>
                      <a:pt x="330" y="92"/>
                    </a:moveTo>
                    <a:lnTo>
                      <a:pt x="281" y="62"/>
                    </a:lnTo>
                    <a:lnTo>
                      <a:pt x="299" y="33"/>
                    </a:lnTo>
                    <a:lnTo>
                      <a:pt x="347" y="62"/>
                    </a:lnTo>
                    <a:lnTo>
                      <a:pt x="330" y="92"/>
                    </a:lnTo>
                    <a:close/>
                    <a:moveTo>
                      <a:pt x="289" y="31"/>
                    </a:moveTo>
                    <a:lnTo>
                      <a:pt x="295" y="30"/>
                    </a:lnTo>
                    <a:lnTo>
                      <a:pt x="299" y="33"/>
                    </a:lnTo>
                    <a:lnTo>
                      <a:pt x="290" y="48"/>
                    </a:lnTo>
                    <a:lnTo>
                      <a:pt x="289" y="31"/>
                    </a:lnTo>
                    <a:close/>
                    <a:moveTo>
                      <a:pt x="290" y="66"/>
                    </a:moveTo>
                    <a:lnTo>
                      <a:pt x="208" y="70"/>
                    </a:lnTo>
                    <a:lnTo>
                      <a:pt x="206" y="36"/>
                    </a:lnTo>
                    <a:lnTo>
                      <a:pt x="289" y="31"/>
                    </a:lnTo>
                    <a:lnTo>
                      <a:pt x="290" y="66"/>
                    </a:lnTo>
                    <a:close/>
                    <a:moveTo>
                      <a:pt x="196" y="40"/>
                    </a:moveTo>
                    <a:lnTo>
                      <a:pt x="200" y="37"/>
                    </a:lnTo>
                    <a:lnTo>
                      <a:pt x="206" y="36"/>
                    </a:lnTo>
                    <a:lnTo>
                      <a:pt x="207" y="53"/>
                    </a:lnTo>
                    <a:lnTo>
                      <a:pt x="196" y="40"/>
                    </a:lnTo>
                    <a:close/>
                    <a:moveTo>
                      <a:pt x="217" y="67"/>
                    </a:moveTo>
                    <a:lnTo>
                      <a:pt x="36" y="214"/>
                    </a:lnTo>
                    <a:lnTo>
                      <a:pt x="15" y="187"/>
                    </a:lnTo>
                    <a:lnTo>
                      <a:pt x="196" y="40"/>
                    </a:lnTo>
                    <a:lnTo>
                      <a:pt x="217" y="67"/>
                    </a:lnTo>
                    <a:close/>
                    <a:moveTo>
                      <a:pt x="13" y="213"/>
                    </a:moveTo>
                    <a:lnTo>
                      <a:pt x="0" y="199"/>
                    </a:lnTo>
                    <a:lnTo>
                      <a:pt x="15" y="187"/>
                    </a:lnTo>
                    <a:lnTo>
                      <a:pt x="25" y="200"/>
                    </a:lnTo>
                    <a:lnTo>
                      <a:pt x="13" y="213"/>
                    </a:lnTo>
                    <a:close/>
                    <a:moveTo>
                      <a:pt x="37" y="188"/>
                    </a:moveTo>
                    <a:lnTo>
                      <a:pt x="49" y="200"/>
                    </a:lnTo>
                    <a:lnTo>
                      <a:pt x="64" y="217"/>
                    </a:lnTo>
                    <a:lnTo>
                      <a:pt x="82" y="238"/>
                    </a:lnTo>
                    <a:lnTo>
                      <a:pt x="102" y="260"/>
                    </a:lnTo>
                    <a:lnTo>
                      <a:pt x="76" y="282"/>
                    </a:lnTo>
                    <a:lnTo>
                      <a:pt x="58" y="261"/>
                    </a:lnTo>
                    <a:lnTo>
                      <a:pt x="39" y="241"/>
                    </a:lnTo>
                    <a:lnTo>
                      <a:pt x="24" y="224"/>
                    </a:lnTo>
                    <a:lnTo>
                      <a:pt x="13" y="213"/>
                    </a:lnTo>
                    <a:lnTo>
                      <a:pt x="37" y="188"/>
                    </a:lnTo>
                    <a:close/>
                    <a:moveTo>
                      <a:pt x="102" y="260"/>
                    </a:moveTo>
                    <a:lnTo>
                      <a:pt x="121" y="281"/>
                    </a:lnTo>
                    <a:lnTo>
                      <a:pt x="138" y="301"/>
                    </a:lnTo>
                    <a:lnTo>
                      <a:pt x="153" y="319"/>
                    </a:lnTo>
                    <a:lnTo>
                      <a:pt x="165" y="330"/>
                    </a:lnTo>
                    <a:lnTo>
                      <a:pt x="140" y="354"/>
                    </a:lnTo>
                    <a:lnTo>
                      <a:pt x="128" y="342"/>
                    </a:lnTo>
                    <a:lnTo>
                      <a:pt x="113" y="325"/>
                    </a:lnTo>
                    <a:lnTo>
                      <a:pt x="95" y="305"/>
                    </a:lnTo>
                    <a:lnTo>
                      <a:pt x="76" y="282"/>
                    </a:lnTo>
                    <a:lnTo>
                      <a:pt x="102" y="260"/>
                    </a:lnTo>
                    <a:close/>
                    <a:moveTo>
                      <a:pt x="165" y="330"/>
                    </a:moveTo>
                    <a:lnTo>
                      <a:pt x="177" y="341"/>
                    </a:lnTo>
                    <a:lnTo>
                      <a:pt x="165" y="354"/>
                    </a:lnTo>
                    <a:lnTo>
                      <a:pt x="153" y="342"/>
                    </a:lnTo>
                    <a:lnTo>
                      <a:pt x="165" y="330"/>
                    </a:lnTo>
                    <a:close/>
                    <a:moveTo>
                      <a:pt x="165" y="354"/>
                    </a:moveTo>
                    <a:lnTo>
                      <a:pt x="156" y="364"/>
                    </a:lnTo>
                    <a:lnTo>
                      <a:pt x="148" y="377"/>
                    </a:lnTo>
                    <a:lnTo>
                      <a:pt x="139" y="390"/>
                    </a:lnTo>
                    <a:lnTo>
                      <a:pt x="130" y="405"/>
                    </a:lnTo>
                    <a:lnTo>
                      <a:pt x="122" y="422"/>
                    </a:lnTo>
                    <a:lnTo>
                      <a:pt x="113" y="439"/>
                    </a:lnTo>
                    <a:lnTo>
                      <a:pt x="106" y="457"/>
                    </a:lnTo>
                    <a:lnTo>
                      <a:pt x="98" y="475"/>
                    </a:lnTo>
                    <a:lnTo>
                      <a:pt x="66" y="463"/>
                    </a:lnTo>
                    <a:lnTo>
                      <a:pt x="74" y="444"/>
                    </a:lnTo>
                    <a:lnTo>
                      <a:pt x="82" y="425"/>
                    </a:lnTo>
                    <a:lnTo>
                      <a:pt x="91" y="405"/>
                    </a:lnTo>
                    <a:lnTo>
                      <a:pt x="100" y="388"/>
                    </a:lnTo>
                    <a:lnTo>
                      <a:pt x="110" y="371"/>
                    </a:lnTo>
                    <a:lnTo>
                      <a:pt x="120" y="356"/>
                    </a:lnTo>
                    <a:lnTo>
                      <a:pt x="129" y="342"/>
                    </a:lnTo>
                    <a:lnTo>
                      <a:pt x="140" y="330"/>
                    </a:lnTo>
                    <a:lnTo>
                      <a:pt x="165" y="354"/>
                    </a:lnTo>
                    <a:close/>
                    <a:moveTo>
                      <a:pt x="98" y="475"/>
                    </a:moveTo>
                    <a:lnTo>
                      <a:pt x="91" y="494"/>
                    </a:lnTo>
                    <a:lnTo>
                      <a:pt x="85" y="513"/>
                    </a:lnTo>
                    <a:lnTo>
                      <a:pt x="80" y="531"/>
                    </a:lnTo>
                    <a:lnTo>
                      <a:pt x="76" y="548"/>
                    </a:lnTo>
                    <a:lnTo>
                      <a:pt x="71" y="565"/>
                    </a:lnTo>
                    <a:lnTo>
                      <a:pt x="69" y="581"/>
                    </a:lnTo>
                    <a:lnTo>
                      <a:pt x="67" y="597"/>
                    </a:lnTo>
                    <a:lnTo>
                      <a:pt x="67" y="611"/>
                    </a:lnTo>
                    <a:lnTo>
                      <a:pt x="33" y="611"/>
                    </a:lnTo>
                    <a:lnTo>
                      <a:pt x="33" y="595"/>
                    </a:lnTo>
                    <a:lnTo>
                      <a:pt x="35" y="578"/>
                    </a:lnTo>
                    <a:lnTo>
                      <a:pt x="38" y="561"/>
                    </a:lnTo>
                    <a:lnTo>
                      <a:pt x="41" y="542"/>
                    </a:lnTo>
                    <a:lnTo>
                      <a:pt x="47" y="522"/>
                    </a:lnTo>
                    <a:lnTo>
                      <a:pt x="52" y="503"/>
                    </a:lnTo>
                    <a:lnTo>
                      <a:pt x="59" y="483"/>
                    </a:lnTo>
                    <a:lnTo>
                      <a:pt x="66" y="463"/>
                    </a:lnTo>
                    <a:lnTo>
                      <a:pt x="98" y="475"/>
                    </a:lnTo>
                    <a:close/>
                    <a:moveTo>
                      <a:pt x="40" y="626"/>
                    </a:moveTo>
                    <a:lnTo>
                      <a:pt x="33" y="621"/>
                    </a:lnTo>
                    <a:lnTo>
                      <a:pt x="33" y="611"/>
                    </a:lnTo>
                    <a:lnTo>
                      <a:pt x="50" y="611"/>
                    </a:lnTo>
                    <a:lnTo>
                      <a:pt x="40" y="626"/>
                    </a:lnTo>
                    <a:close/>
                    <a:moveTo>
                      <a:pt x="59" y="596"/>
                    </a:moveTo>
                    <a:lnTo>
                      <a:pt x="61" y="597"/>
                    </a:lnTo>
                    <a:lnTo>
                      <a:pt x="63" y="597"/>
                    </a:lnTo>
                    <a:lnTo>
                      <a:pt x="67" y="596"/>
                    </a:lnTo>
                    <a:lnTo>
                      <a:pt x="70" y="595"/>
                    </a:lnTo>
                    <a:lnTo>
                      <a:pt x="80" y="591"/>
                    </a:lnTo>
                    <a:lnTo>
                      <a:pt x="90" y="587"/>
                    </a:lnTo>
                    <a:lnTo>
                      <a:pt x="105" y="617"/>
                    </a:lnTo>
                    <a:lnTo>
                      <a:pt x="89" y="625"/>
                    </a:lnTo>
                    <a:lnTo>
                      <a:pt x="73" y="631"/>
                    </a:lnTo>
                    <a:lnTo>
                      <a:pt x="64" y="632"/>
                    </a:lnTo>
                    <a:lnTo>
                      <a:pt x="56" y="632"/>
                    </a:lnTo>
                    <a:lnTo>
                      <a:pt x="49" y="630"/>
                    </a:lnTo>
                    <a:lnTo>
                      <a:pt x="40" y="626"/>
                    </a:lnTo>
                    <a:lnTo>
                      <a:pt x="59" y="596"/>
                    </a:lnTo>
                    <a:close/>
                    <a:moveTo>
                      <a:pt x="90" y="587"/>
                    </a:moveTo>
                    <a:lnTo>
                      <a:pt x="104" y="579"/>
                    </a:lnTo>
                    <a:lnTo>
                      <a:pt x="119" y="574"/>
                    </a:lnTo>
                    <a:lnTo>
                      <a:pt x="126" y="572"/>
                    </a:lnTo>
                    <a:lnTo>
                      <a:pt x="134" y="569"/>
                    </a:lnTo>
                    <a:lnTo>
                      <a:pt x="142" y="569"/>
                    </a:lnTo>
                    <a:lnTo>
                      <a:pt x="150" y="571"/>
                    </a:lnTo>
                    <a:lnTo>
                      <a:pt x="145" y="604"/>
                    </a:lnTo>
                    <a:lnTo>
                      <a:pt x="141" y="604"/>
                    </a:lnTo>
                    <a:lnTo>
                      <a:pt x="136" y="605"/>
                    </a:lnTo>
                    <a:lnTo>
                      <a:pt x="132" y="606"/>
                    </a:lnTo>
                    <a:lnTo>
                      <a:pt x="126" y="607"/>
                    </a:lnTo>
                    <a:lnTo>
                      <a:pt x="115" y="611"/>
                    </a:lnTo>
                    <a:lnTo>
                      <a:pt x="105" y="617"/>
                    </a:lnTo>
                    <a:lnTo>
                      <a:pt x="90" y="587"/>
                    </a:lnTo>
                    <a:close/>
                    <a:moveTo>
                      <a:pt x="150" y="571"/>
                    </a:moveTo>
                    <a:lnTo>
                      <a:pt x="152" y="571"/>
                    </a:lnTo>
                    <a:lnTo>
                      <a:pt x="153" y="571"/>
                    </a:lnTo>
                    <a:lnTo>
                      <a:pt x="148" y="587"/>
                    </a:lnTo>
                    <a:lnTo>
                      <a:pt x="150" y="571"/>
                    </a:lnTo>
                    <a:close/>
                    <a:moveTo>
                      <a:pt x="153" y="571"/>
                    </a:moveTo>
                    <a:lnTo>
                      <a:pt x="156" y="573"/>
                    </a:lnTo>
                    <a:lnTo>
                      <a:pt x="159" y="574"/>
                    </a:lnTo>
                    <a:lnTo>
                      <a:pt x="163" y="577"/>
                    </a:lnTo>
                    <a:lnTo>
                      <a:pt x="165" y="579"/>
                    </a:lnTo>
                    <a:lnTo>
                      <a:pt x="168" y="586"/>
                    </a:lnTo>
                    <a:lnTo>
                      <a:pt x="169" y="594"/>
                    </a:lnTo>
                    <a:lnTo>
                      <a:pt x="169" y="603"/>
                    </a:lnTo>
                    <a:lnTo>
                      <a:pt x="168" y="613"/>
                    </a:lnTo>
                    <a:lnTo>
                      <a:pt x="166" y="624"/>
                    </a:lnTo>
                    <a:lnTo>
                      <a:pt x="162" y="636"/>
                    </a:lnTo>
                    <a:lnTo>
                      <a:pt x="129" y="625"/>
                    </a:lnTo>
                    <a:lnTo>
                      <a:pt x="139" y="609"/>
                    </a:lnTo>
                    <a:lnTo>
                      <a:pt x="142" y="604"/>
                    </a:lnTo>
                    <a:lnTo>
                      <a:pt x="153" y="571"/>
                    </a:lnTo>
                    <a:close/>
                    <a:moveTo>
                      <a:pt x="162" y="636"/>
                    </a:moveTo>
                    <a:lnTo>
                      <a:pt x="156" y="652"/>
                    </a:lnTo>
                    <a:lnTo>
                      <a:pt x="150" y="668"/>
                    </a:lnTo>
                    <a:lnTo>
                      <a:pt x="143" y="685"/>
                    </a:lnTo>
                    <a:lnTo>
                      <a:pt x="136" y="702"/>
                    </a:lnTo>
                    <a:lnTo>
                      <a:pt x="105" y="688"/>
                    </a:lnTo>
                    <a:lnTo>
                      <a:pt x="111" y="672"/>
                    </a:lnTo>
                    <a:lnTo>
                      <a:pt x="119" y="655"/>
                    </a:lnTo>
                    <a:lnTo>
                      <a:pt x="124" y="640"/>
                    </a:lnTo>
                    <a:lnTo>
                      <a:pt x="129" y="625"/>
                    </a:lnTo>
                    <a:lnTo>
                      <a:pt x="162" y="636"/>
                    </a:lnTo>
                    <a:close/>
                    <a:moveTo>
                      <a:pt x="136" y="702"/>
                    </a:moveTo>
                    <a:lnTo>
                      <a:pt x="123" y="733"/>
                    </a:lnTo>
                    <a:lnTo>
                      <a:pt x="112" y="762"/>
                    </a:lnTo>
                    <a:lnTo>
                      <a:pt x="108" y="774"/>
                    </a:lnTo>
                    <a:lnTo>
                      <a:pt x="105" y="784"/>
                    </a:lnTo>
                    <a:lnTo>
                      <a:pt x="104" y="790"/>
                    </a:lnTo>
                    <a:lnTo>
                      <a:pt x="105" y="795"/>
                    </a:lnTo>
                    <a:lnTo>
                      <a:pt x="74" y="811"/>
                    </a:lnTo>
                    <a:lnTo>
                      <a:pt x="71" y="806"/>
                    </a:lnTo>
                    <a:lnTo>
                      <a:pt x="71" y="801"/>
                    </a:lnTo>
                    <a:lnTo>
                      <a:pt x="70" y="796"/>
                    </a:lnTo>
                    <a:lnTo>
                      <a:pt x="71" y="789"/>
                    </a:lnTo>
                    <a:lnTo>
                      <a:pt x="74" y="776"/>
                    </a:lnTo>
                    <a:lnTo>
                      <a:pt x="77" y="760"/>
                    </a:lnTo>
                    <a:lnTo>
                      <a:pt x="90" y="726"/>
                    </a:lnTo>
                    <a:lnTo>
                      <a:pt x="105" y="688"/>
                    </a:lnTo>
                    <a:lnTo>
                      <a:pt x="136" y="702"/>
                    </a:lnTo>
                    <a:close/>
                    <a:moveTo>
                      <a:pt x="102" y="815"/>
                    </a:moveTo>
                    <a:lnTo>
                      <a:pt x="84" y="832"/>
                    </a:lnTo>
                    <a:lnTo>
                      <a:pt x="74" y="811"/>
                    </a:lnTo>
                    <a:lnTo>
                      <a:pt x="89" y="802"/>
                    </a:lnTo>
                    <a:lnTo>
                      <a:pt x="102" y="815"/>
                    </a:lnTo>
                    <a:close/>
                    <a:moveTo>
                      <a:pt x="77" y="790"/>
                    </a:moveTo>
                    <a:lnTo>
                      <a:pt x="82" y="786"/>
                    </a:lnTo>
                    <a:lnTo>
                      <a:pt x="91" y="781"/>
                    </a:lnTo>
                    <a:lnTo>
                      <a:pt x="102" y="773"/>
                    </a:lnTo>
                    <a:lnTo>
                      <a:pt x="114" y="766"/>
                    </a:lnTo>
                    <a:lnTo>
                      <a:pt x="133" y="795"/>
                    </a:lnTo>
                    <a:lnTo>
                      <a:pt x="111" y="807"/>
                    </a:lnTo>
                    <a:lnTo>
                      <a:pt x="102" y="815"/>
                    </a:lnTo>
                    <a:lnTo>
                      <a:pt x="77" y="790"/>
                    </a:lnTo>
                    <a:close/>
                    <a:moveTo>
                      <a:pt x="114" y="766"/>
                    </a:moveTo>
                    <a:lnTo>
                      <a:pt x="134" y="754"/>
                    </a:lnTo>
                    <a:lnTo>
                      <a:pt x="155" y="740"/>
                    </a:lnTo>
                    <a:lnTo>
                      <a:pt x="179" y="724"/>
                    </a:lnTo>
                    <a:lnTo>
                      <a:pt x="202" y="708"/>
                    </a:lnTo>
                    <a:lnTo>
                      <a:pt x="226" y="690"/>
                    </a:lnTo>
                    <a:lnTo>
                      <a:pt x="248" y="670"/>
                    </a:lnTo>
                    <a:lnTo>
                      <a:pt x="259" y="661"/>
                    </a:lnTo>
                    <a:lnTo>
                      <a:pt x="269" y="651"/>
                    </a:lnTo>
                    <a:lnTo>
                      <a:pt x="277" y="641"/>
                    </a:lnTo>
                    <a:lnTo>
                      <a:pt x="286" y="631"/>
                    </a:lnTo>
                    <a:lnTo>
                      <a:pt x="313" y="651"/>
                    </a:lnTo>
                    <a:lnTo>
                      <a:pt x="304" y="663"/>
                    </a:lnTo>
                    <a:lnTo>
                      <a:pt x="295" y="673"/>
                    </a:lnTo>
                    <a:lnTo>
                      <a:pt x="284" y="684"/>
                    </a:lnTo>
                    <a:lnTo>
                      <a:pt x="273" y="695"/>
                    </a:lnTo>
                    <a:lnTo>
                      <a:pt x="249" y="715"/>
                    </a:lnTo>
                    <a:lnTo>
                      <a:pt x="225" y="733"/>
                    </a:lnTo>
                    <a:lnTo>
                      <a:pt x="199" y="752"/>
                    </a:lnTo>
                    <a:lnTo>
                      <a:pt x="175" y="768"/>
                    </a:lnTo>
                    <a:lnTo>
                      <a:pt x="152" y="782"/>
                    </a:lnTo>
                    <a:lnTo>
                      <a:pt x="133" y="795"/>
                    </a:lnTo>
                    <a:lnTo>
                      <a:pt x="114" y="766"/>
                    </a:lnTo>
                    <a:close/>
                    <a:moveTo>
                      <a:pt x="286" y="631"/>
                    </a:moveTo>
                    <a:lnTo>
                      <a:pt x="289" y="626"/>
                    </a:lnTo>
                    <a:lnTo>
                      <a:pt x="291" y="621"/>
                    </a:lnTo>
                    <a:lnTo>
                      <a:pt x="291" y="616"/>
                    </a:lnTo>
                    <a:lnTo>
                      <a:pt x="292" y="610"/>
                    </a:lnTo>
                    <a:lnTo>
                      <a:pt x="291" y="601"/>
                    </a:lnTo>
                    <a:lnTo>
                      <a:pt x="289" y="590"/>
                    </a:lnTo>
                    <a:lnTo>
                      <a:pt x="322" y="582"/>
                    </a:lnTo>
                    <a:lnTo>
                      <a:pt x="325" y="591"/>
                    </a:lnTo>
                    <a:lnTo>
                      <a:pt x="326" y="598"/>
                    </a:lnTo>
                    <a:lnTo>
                      <a:pt x="327" y="607"/>
                    </a:lnTo>
                    <a:lnTo>
                      <a:pt x="327" y="615"/>
                    </a:lnTo>
                    <a:lnTo>
                      <a:pt x="326" y="624"/>
                    </a:lnTo>
                    <a:lnTo>
                      <a:pt x="323" y="633"/>
                    </a:lnTo>
                    <a:lnTo>
                      <a:pt x="319" y="641"/>
                    </a:lnTo>
                    <a:lnTo>
                      <a:pt x="313" y="651"/>
                    </a:lnTo>
                    <a:lnTo>
                      <a:pt x="286" y="631"/>
                    </a:lnTo>
                    <a:close/>
                    <a:moveTo>
                      <a:pt x="289" y="590"/>
                    </a:moveTo>
                    <a:lnTo>
                      <a:pt x="287" y="581"/>
                    </a:lnTo>
                    <a:lnTo>
                      <a:pt x="286" y="573"/>
                    </a:lnTo>
                    <a:lnTo>
                      <a:pt x="285" y="564"/>
                    </a:lnTo>
                    <a:lnTo>
                      <a:pt x="286" y="557"/>
                    </a:lnTo>
                    <a:lnTo>
                      <a:pt x="287" y="552"/>
                    </a:lnTo>
                    <a:lnTo>
                      <a:pt x="289" y="549"/>
                    </a:lnTo>
                    <a:lnTo>
                      <a:pt x="291" y="546"/>
                    </a:lnTo>
                    <a:lnTo>
                      <a:pt x="295" y="543"/>
                    </a:lnTo>
                    <a:lnTo>
                      <a:pt x="298" y="539"/>
                    </a:lnTo>
                    <a:lnTo>
                      <a:pt x="302" y="537"/>
                    </a:lnTo>
                    <a:lnTo>
                      <a:pt x="307" y="534"/>
                    </a:lnTo>
                    <a:lnTo>
                      <a:pt x="313" y="532"/>
                    </a:lnTo>
                    <a:lnTo>
                      <a:pt x="326" y="564"/>
                    </a:lnTo>
                    <a:lnTo>
                      <a:pt x="323" y="565"/>
                    </a:lnTo>
                    <a:lnTo>
                      <a:pt x="322" y="566"/>
                    </a:lnTo>
                    <a:lnTo>
                      <a:pt x="321" y="568"/>
                    </a:lnTo>
                    <a:lnTo>
                      <a:pt x="321" y="571"/>
                    </a:lnTo>
                    <a:lnTo>
                      <a:pt x="321" y="576"/>
                    </a:lnTo>
                    <a:lnTo>
                      <a:pt x="322" y="582"/>
                    </a:lnTo>
                    <a:lnTo>
                      <a:pt x="289" y="590"/>
                    </a:lnTo>
                    <a:close/>
                    <a:moveTo>
                      <a:pt x="313" y="532"/>
                    </a:moveTo>
                    <a:lnTo>
                      <a:pt x="314" y="531"/>
                    </a:lnTo>
                    <a:lnTo>
                      <a:pt x="316" y="531"/>
                    </a:lnTo>
                    <a:lnTo>
                      <a:pt x="319" y="548"/>
                    </a:lnTo>
                    <a:lnTo>
                      <a:pt x="313" y="532"/>
                    </a:lnTo>
                    <a:close/>
                    <a:moveTo>
                      <a:pt x="316" y="531"/>
                    </a:moveTo>
                    <a:lnTo>
                      <a:pt x="326" y="528"/>
                    </a:lnTo>
                    <a:lnTo>
                      <a:pt x="336" y="523"/>
                    </a:lnTo>
                    <a:lnTo>
                      <a:pt x="347" y="517"/>
                    </a:lnTo>
                    <a:lnTo>
                      <a:pt x="359" y="509"/>
                    </a:lnTo>
                    <a:lnTo>
                      <a:pt x="381" y="493"/>
                    </a:lnTo>
                    <a:lnTo>
                      <a:pt x="402" y="477"/>
                    </a:lnTo>
                    <a:lnTo>
                      <a:pt x="423" y="504"/>
                    </a:lnTo>
                    <a:lnTo>
                      <a:pt x="401" y="521"/>
                    </a:lnTo>
                    <a:lnTo>
                      <a:pt x="375" y="539"/>
                    </a:lnTo>
                    <a:lnTo>
                      <a:pt x="362" y="548"/>
                    </a:lnTo>
                    <a:lnTo>
                      <a:pt x="348" y="556"/>
                    </a:lnTo>
                    <a:lnTo>
                      <a:pt x="335" y="561"/>
                    </a:lnTo>
                    <a:lnTo>
                      <a:pt x="322" y="564"/>
                    </a:lnTo>
                    <a:lnTo>
                      <a:pt x="316" y="531"/>
                    </a:lnTo>
                    <a:close/>
                    <a:moveTo>
                      <a:pt x="402" y="477"/>
                    </a:moveTo>
                    <a:lnTo>
                      <a:pt x="412" y="469"/>
                    </a:lnTo>
                    <a:lnTo>
                      <a:pt x="421" y="461"/>
                    </a:lnTo>
                    <a:lnTo>
                      <a:pt x="430" y="456"/>
                    </a:lnTo>
                    <a:lnTo>
                      <a:pt x="436" y="454"/>
                    </a:lnTo>
                    <a:lnTo>
                      <a:pt x="447" y="486"/>
                    </a:lnTo>
                    <a:lnTo>
                      <a:pt x="439" y="491"/>
                    </a:lnTo>
                    <a:lnTo>
                      <a:pt x="423" y="504"/>
                    </a:lnTo>
                    <a:lnTo>
                      <a:pt x="402" y="477"/>
                    </a:lnTo>
                    <a:close/>
                    <a:moveTo>
                      <a:pt x="449" y="485"/>
                    </a:moveTo>
                    <a:lnTo>
                      <a:pt x="448" y="486"/>
                    </a:lnTo>
                    <a:lnTo>
                      <a:pt x="447" y="486"/>
                    </a:lnTo>
                    <a:lnTo>
                      <a:pt x="441" y="470"/>
                    </a:lnTo>
                    <a:lnTo>
                      <a:pt x="449" y="485"/>
                    </a:lnTo>
                    <a:close/>
                    <a:moveTo>
                      <a:pt x="434" y="454"/>
                    </a:moveTo>
                    <a:lnTo>
                      <a:pt x="455" y="444"/>
                    </a:lnTo>
                    <a:lnTo>
                      <a:pt x="478" y="434"/>
                    </a:lnTo>
                    <a:lnTo>
                      <a:pt x="503" y="426"/>
                    </a:lnTo>
                    <a:lnTo>
                      <a:pt x="527" y="418"/>
                    </a:lnTo>
                    <a:lnTo>
                      <a:pt x="552" y="411"/>
                    </a:lnTo>
                    <a:lnTo>
                      <a:pt x="579" y="403"/>
                    </a:lnTo>
                    <a:lnTo>
                      <a:pt x="604" y="396"/>
                    </a:lnTo>
                    <a:lnTo>
                      <a:pt x="631" y="389"/>
                    </a:lnTo>
                    <a:lnTo>
                      <a:pt x="640" y="423"/>
                    </a:lnTo>
                    <a:lnTo>
                      <a:pt x="614" y="429"/>
                    </a:lnTo>
                    <a:lnTo>
                      <a:pt x="588" y="437"/>
                    </a:lnTo>
                    <a:lnTo>
                      <a:pt x="563" y="443"/>
                    </a:lnTo>
                    <a:lnTo>
                      <a:pt x="538" y="450"/>
                    </a:lnTo>
                    <a:lnTo>
                      <a:pt x="514" y="458"/>
                    </a:lnTo>
                    <a:lnTo>
                      <a:pt x="492" y="467"/>
                    </a:lnTo>
                    <a:lnTo>
                      <a:pt x="469" y="475"/>
                    </a:lnTo>
                    <a:lnTo>
                      <a:pt x="449" y="485"/>
                    </a:lnTo>
                    <a:lnTo>
                      <a:pt x="434" y="454"/>
                    </a:lnTo>
                    <a:close/>
                    <a:moveTo>
                      <a:pt x="631" y="389"/>
                    </a:moveTo>
                    <a:lnTo>
                      <a:pt x="657" y="382"/>
                    </a:lnTo>
                    <a:lnTo>
                      <a:pt x="683" y="375"/>
                    </a:lnTo>
                    <a:lnTo>
                      <a:pt x="707" y="368"/>
                    </a:lnTo>
                    <a:lnTo>
                      <a:pt x="732" y="360"/>
                    </a:lnTo>
                    <a:lnTo>
                      <a:pt x="757" y="353"/>
                    </a:lnTo>
                    <a:lnTo>
                      <a:pt x="779" y="345"/>
                    </a:lnTo>
                    <a:lnTo>
                      <a:pt x="801" y="336"/>
                    </a:lnTo>
                    <a:lnTo>
                      <a:pt x="821" y="327"/>
                    </a:lnTo>
                    <a:lnTo>
                      <a:pt x="836" y="357"/>
                    </a:lnTo>
                    <a:lnTo>
                      <a:pt x="815" y="368"/>
                    </a:lnTo>
                    <a:lnTo>
                      <a:pt x="792" y="377"/>
                    </a:lnTo>
                    <a:lnTo>
                      <a:pt x="768" y="385"/>
                    </a:lnTo>
                    <a:lnTo>
                      <a:pt x="744" y="394"/>
                    </a:lnTo>
                    <a:lnTo>
                      <a:pt x="718" y="401"/>
                    </a:lnTo>
                    <a:lnTo>
                      <a:pt x="692" y="409"/>
                    </a:lnTo>
                    <a:lnTo>
                      <a:pt x="667" y="415"/>
                    </a:lnTo>
                    <a:lnTo>
                      <a:pt x="640" y="423"/>
                    </a:lnTo>
                    <a:lnTo>
                      <a:pt x="631" y="389"/>
                    </a:lnTo>
                    <a:close/>
                    <a:moveTo>
                      <a:pt x="846" y="342"/>
                    </a:moveTo>
                    <a:lnTo>
                      <a:pt x="846" y="353"/>
                    </a:lnTo>
                    <a:lnTo>
                      <a:pt x="836" y="357"/>
                    </a:lnTo>
                    <a:lnTo>
                      <a:pt x="829" y="342"/>
                    </a:lnTo>
                    <a:lnTo>
                      <a:pt x="846" y="342"/>
                    </a:lnTo>
                    <a:close/>
                    <a:moveTo>
                      <a:pt x="811" y="342"/>
                    </a:moveTo>
                    <a:lnTo>
                      <a:pt x="812" y="331"/>
                    </a:lnTo>
                    <a:lnTo>
                      <a:pt x="815" y="321"/>
                    </a:lnTo>
                    <a:lnTo>
                      <a:pt x="817" y="311"/>
                    </a:lnTo>
                    <a:lnTo>
                      <a:pt x="820" y="303"/>
                    </a:lnTo>
                    <a:lnTo>
                      <a:pt x="825" y="290"/>
                    </a:lnTo>
                    <a:lnTo>
                      <a:pt x="829" y="285"/>
                    </a:lnTo>
                    <a:lnTo>
                      <a:pt x="859" y="300"/>
                    </a:lnTo>
                    <a:lnTo>
                      <a:pt x="856" y="305"/>
                    </a:lnTo>
                    <a:lnTo>
                      <a:pt x="852" y="314"/>
                    </a:lnTo>
                    <a:lnTo>
                      <a:pt x="850" y="321"/>
                    </a:lnTo>
                    <a:lnTo>
                      <a:pt x="848" y="327"/>
                    </a:lnTo>
                    <a:lnTo>
                      <a:pt x="847" y="335"/>
                    </a:lnTo>
                    <a:lnTo>
                      <a:pt x="846" y="342"/>
                    </a:lnTo>
                    <a:lnTo>
                      <a:pt x="811" y="342"/>
                    </a:lnTo>
                    <a:close/>
                    <a:moveTo>
                      <a:pt x="849" y="277"/>
                    </a:moveTo>
                    <a:lnTo>
                      <a:pt x="867" y="283"/>
                    </a:lnTo>
                    <a:lnTo>
                      <a:pt x="859" y="300"/>
                    </a:lnTo>
                    <a:lnTo>
                      <a:pt x="844" y="293"/>
                    </a:lnTo>
                    <a:lnTo>
                      <a:pt x="849" y="277"/>
                    </a:lnTo>
                    <a:close/>
                    <a:moveTo>
                      <a:pt x="838" y="309"/>
                    </a:moveTo>
                    <a:lnTo>
                      <a:pt x="809" y="298"/>
                    </a:lnTo>
                    <a:lnTo>
                      <a:pt x="782" y="286"/>
                    </a:lnTo>
                    <a:lnTo>
                      <a:pt x="757" y="273"/>
                    </a:lnTo>
                    <a:lnTo>
                      <a:pt x="731" y="259"/>
                    </a:lnTo>
                    <a:lnTo>
                      <a:pt x="748" y="229"/>
                    </a:lnTo>
                    <a:lnTo>
                      <a:pt x="773" y="243"/>
                    </a:lnTo>
                    <a:lnTo>
                      <a:pt x="796" y="255"/>
                    </a:lnTo>
                    <a:lnTo>
                      <a:pt x="822" y="267"/>
                    </a:lnTo>
                    <a:lnTo>
                      <a:pt x="849" y="277"/>
                    </a:lnTo>
                    <a:lnTo>
                      <a:pt x="838" y="309"/>
                    </a:lnTo>
                    <a:close/>
                    <a:moveTo>
                      <a:pt x="731" y="259"/>
                    </a:moveTo>
                    <a:lnTo>
                      <a:pt x="624" y="199"/>
                    </a:lnTo>
                    <a:lnTo>
                      <a:pt x="731" y="259"/>
                    </a:lnTo>
                    <a:lnTo>
                      <a:pt x="740" y="244"/>
                    </a:lnTo>
                    <a:lnTo>
                      <a:pt x="731" y="259"/>
                    </a:lnTo>
                    <a:close/>
                    <a:moveTo>
                      <a:pt x="731" y="259"/>
                    </a:moveTo>
                    <a:lnTo>
                      <a:pt x="708" y="246"/>
                    </a:lnTo>
                    <a:lnTo>
                      <a:pt x="684" y="233"/>
                    </a:lnTo>
                    <a:lnTo>
                      <a:pt x="656" y="219"/>
                    </a:lnTo>
                    <a:lnTo>
                      <a:pt x="626" y="206"/>
                    </a:lnTo>
                    <a:lnTo>
                      <a:pt x="640" y="174"/>
                    </a:lnTo>
                    <a:lnTo>
                      <a:pt x="671" y="189"/>
                    </a:lnTo>
                    <a:lnTo>
                      <a:pt x="699" y="202"/>
                    </a:lnTo>
                    <a:lnTo>
                      <a:pt x="725" y="216"/>
                    </a:lnTo>
                    <a:lnTo>
                      <a:pt x="748" y="229"/>
                    </a:lnTo>
                    <a:lnTo>
                      <a:pt x="731" y="259"/>
                    </a:lnTo>
                    <a:close/>
                    <a:moveTo>
                      <a:pt x="626" y="206"/>
                    </a:moveTo>
                    <a:lnTo>
                      <a:pt x="623" y="205"/>
                    </a:lnTo>
                    <a:lnTo>
                      <a:pt x="620" y="202"/>
                    </a:lnTo>
                    <a:lnTo>
                      <a:pt x="632" y="190"/>
                    </a:lnTo>
                    <a:lnTo>
                      <a:pt x="626" y="2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2" name="Freeform 208"/>
              <p:cNvSpPr>
                <a:spLocks/>
              </p:cNvSpPr>
              <p:nvPr/>
            </p:nvSpPr>
            <p:spPr bwMode="auto">
              <a:xfrm>
                <a:off x="5891231" y="3628506"/>
                <a:ext cx="347664" cy="279398"/>
              </a:xfrm>
              <a:custGeom>
                <a:avLst/>
                <a:gdLst>
                  <a:gd name="T0" fmla="*/ 1693 w 1750"/>
                  <a:gd name="T1" fmla="*/ 497 h 1406"/>
                  <a:gd name="T2" fmla="*/ 1690 w 1750"/>
                  <a:gd name="T3" fmla="*/ 437 h 1406"/>
                  <a:gd name="T4" fmla="*/ 1692 w 1750"/>
                  <a:gd name="T5" fmla="*/ 380 h 1406"/>
                  <a:gd name="T6" fmla="*/ 1696 w 1750"/>
                  <a:gd name="T7" fmla="*/ 326 h 1406"/>
                  <a:gd name="T8" fmla="*/ 1709 w 1750"/>
                  <a:gd name="T9" fmla="*/ 247 h 1406"/>
                  <a:gd name="T10" fmla="*/ 1732 w 1750"/>
                  <a:gd name="T11" fmla="*/ 148 h 1406"/>
                  <a:gd name="T12" fmla="*/ 1744 w 1750"/>
                  <a:gd name="T13" fmla="*/ 93 h 1406"/>
                  <a:gd name="T14" fmla="*/ 1740 w 1750"/>
                  <a:gd name="T15" fmla="*/ 88 h 1406"/>
                  <a:gd name="T16" fmla="*/ 1734 w 1750"/>
                  <a:gd name="T17" fmla="*/ 88 h 1406"/>
                  <a:gd name="T18" fmla="*/ 1725 w 1750"/>
                  <a:gd name="T19" fmla="*/ 90 h 1406"/>
                  <a:gd name="T20" fmla="*/ 1704 w 1750"/>
                  <a:gd name="T21" fmla="*/ 103 h 1406"/>
                  <a:gd name="T22" fmla="*/ 1678 w 1750"/>
                  <a:gd name="T23" fmla="*/ 105 h 1406"/>
                  <a:gd name="T24" fmla="*/ 1647 w 1750"/>
                  <a:gd name="T25" fmla="*/ 97 h 1406"/>
                  <a:gd name="T26" fmla="*/ 1623 w 1750"/>
                  <a:gd name="T27" fmla="*/ 88 h 1406"/>
                  <a:gd name="T28" fmla="*/ 1604 w 1750"/>
                  <a:gd name="T29" fmla="*/ 77 h 1406"/>
                  <a:gd name="T30" fmla="*/ 1578 w 1750"/>
                  <a:gd name="T31" fmla="*/ 60 h 1406"/>
                  <a:gd name="T32" fmla="*/ 1548 w 1750"/>
                  <a:gd name="T33" fmla="*/ 42 h 1406"/>
                  <a:gd name="T34" fmla="*/ 1525 w 1750"/>
                  <a:gd name="T35" fmla="*/ 30 h 1406"/>
                  <a:gd name="T36" fmla="*/ 1488 w 1750"/>
                  <a:gd name="T37" fmla="*/ 18 h 1406"/>
                  <a:gd name="T38" fmla="*/ 1446 w 1750"/>
                  <a:gd name="T39" fmla="*/ 7 h 1406"/>
                  <a:gd name="T40" fmla="*/ 1409 w 1750"/>
                  <a:gd name="T41" fmla="*/ 1 h 1406"/>
                  <a:gd name="T42" fmla="*/ 1372 w 1750"/>
                  <a:gd name="T43" fmla="*/ 0 h 1406"/>
                  <a:gd name="T44" fmla="*/ 1339 w 1750"/>
                  <a:gd name="T45" fmla="*/ 2 h 1406"/>
                  <a:gd name="T46" fmla="*/ 1308 w 1750"/>
                  <a:gd name="T47" fmla="*/ 7 h 1406"/>
                  <a:gd name="T48" fmla="*/ 1278 w 1750"/>
                  <a:gd name="T49" fmla="*/ 17 h 1406"/>
                  <a:gd name="T50" fmla="*/ 1249 w 1750"/>
                  <a:gd name="T51" fmla="*/ 29 h 1406"/>
                  <a:gd name="T52" fmla="*/ 1222 w 1750"/>
                  <a:gd name="T53" fmla="*/ 44 h 1406"/>
                  <a:gd name="T54" fmla="*/ 1195 w 1750"/>
                  <a:gd name="T55" fmla="*/ 61 h 1406"/>
                  <a:gd name="T56" fmla="*/ 1157 w 1750"/>
                  <a:gd name="T57" fmla="*/ 91 h 1406"/>
                  <a:gd name="T58" fmla="*/ 1080 w 1750"/>
                  <a:gd name="T59" fmla="*/ 158 h 1406"/>
                  <a:gd name="T60" fmla="*/ 598 w 1750"/>
                  <a:gd name="T61" fmla="*/ 343 h 1406"/>
                  <a:gd name="T62" fmla="*/ 93 w 1750"/>
                  <a:gd name="T63" fmla="*/ 265 h 1406"/>
                  <a:gd name="T64" fmla="*/ 186 w 1750"/>
                  <a:gd name="T65" fmla="*/ 691 h 1406"/>
                  <a:gd name="T66" fmla="*/ 78 w 1750"/>
                  <a:gd name="T67" fmla="*/ 1048 h 1406"/>
                  <a:gd name="T68" fmla="*/ 112 w 1750"/>
                  <a:gd name="T69" fmla="*/ 1054 h 1406"/>
                  <a:gd name="T70" fmla="*/ 162 w 1750"/>
                  <a:gd name="T71" fmla="*/ 1063 h 1406"/>
                  <a:gd name="T72" fmla="*/ 209 w 1750"/>
                  <a:gd name="T73" fmla="*/ 1073 h 1406"/>
                  <a:gd name="T74" fmla="*/ 240 w 1750"/>
                  <a:gd name="T75" fmla="*/ 1078 h 1406"/>
                  <a:gd name="T76" fmla="*/ 295 w 1750"/>
                  <a:gd name="T77" fmla="*/ 1284 h 1406"/>
                  <a:gd name="T78" fmla="*/ 558 w 1750"/>
                  <a:gd name="T79" fmla="*/ 1264 h 1406"/>
                  <a:gd name="T80" fmla="*/ 625 w 1750"/>
                  <a:gd name="T81" fmla="*/ 1262 h 1406"/>
                  <a:gd name="T82" fmla="*/ 696 w 1750"/>
                  <a:gd name="T83" fmla="*/ 1259 h 1406"/>
                  <a:gd name="T84" fmla="*/ 1020 w 1750"/>
                  <a:gd name="T85" fmla="*/ 1240 h 1406"/>
                  <a:gd name="T86" fmla="*/ 1161 w 1750"/>
                  <a:gd name="T87" fmla="*/ 1098 h 1406"/>
                  <a:gd name="T88" fmla="*/ 1598 w 1750"/>
                  <a:gd name="T89" fmla="*/ 823 h 1406"/>
                  <a:gd name="T90" fmla="*/ 1695 w 1750"/>
                  <a:gd name="T91" fmla="*/ 857 h 1406"/>
                  <a:gd name="T92" fmla="*/ 1622 w 1750"/>
                  <a:gd name="T93" fmla="*/ 661 h 1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50" h="1406">
                    <a:moveTo>
                      <a:pt x="1695" y="529"/>
                    </a:moveTo>
                    <a:lnTo>
                      <a:pt x="1693" y="497"/>
                    </a:lnTo>
                    <a:lnTo>
                      <a:pt x="1691" y="467"/>
                    </a:lnTo>
                    <a:lnTo>
                      <a:pt x="1690" y="437"/>
                    </a:lnTo>
                    <a:lnTo>
                      <a:pt x="1690" y="408"/>
                    </a:lnTo>
                    <a:lnTo>
                      <a:pt x="1692" y="380"/>
                    </a:lnTo>
                    <a:lnTo>
                      <a:pt x="1693" y="353"/>
                    </a:lnTo>
                    <a:lnTo>
                      <a:pt x="1696" y="326"/>
                    </a:lnTo>
                    <a:lnTo>
                      <a:pt x="1699" y="299"/>
                    </a:lnTo>
                    <a:lnTo>
                      <a:pt x="1709" y="247"/>
                    </a:lnTo>
                    <a:lnTo>
                      <a:pt x="1720" y="197"/>
                    </a:lnTo>
                    <a:lnTo>
                      <a:pt x="1732" y="148"/>
                    </a:lnTo>
                    <a:lnTo>
                      <a:pt x="1744" y="98"/>
                    </a:lnTo>
                    <a:lnTo>
                      <a:pt x="1744" y="93"/>
                    </a:lnTo>
                    <a:lnTo>
                      <a:pt x="1742" y="90"/>
                    </a:lnTo>
                    <a:lnTo>
                      <a:pt x="1740" y="88"/>
                    </a:lnTo>
                    <a:lnTo>
                      <a:pt x="1737" y="88"/>
                    </a:lnTo>
                    <a:lnTo>
                      <a:pt x="1734" y="88"/>
                    </a:lnTo>
                    <a:lnTo>
                      <a:pt x="1729" y="89"/>
                    </a:lnTo>
                    <a:lnTo>
                      <a:pt x="1725" y="90"/>
                    </a:lnTo>
                    <a:lnTo>
                      <a:pt x="1720" y="92"/>
                    </a:lnTo>
                    <a:lnTo>
                      <a:pt x="1704" y="103"/>
                    </a:lnTo>
                    <a:lnTo>
                      <a:pt x="1695" y="108"/>
                    </a:lnTo>
                    <a:lnTo>
                      <a:pt x="1678" y="105"/>
                    </a:lnTo>
                    <a:lnTo>
                      <a:pt x="1662" y="102"/>
                    </a:lnTo>
                    <a:lnTo>
                      <a:pt x="1647" y="97"/>
                    </a:lnTo>
                    <a:lnTo>
                      <a:pt x="1635" y="93"/>
                    </a:lnTo>
                    <a:lnTo>
                      <a:pt x="1623" y="88"/>
                    </a:lnTo>
                    <a:lnTo>
                      <a:pt x="1614" y="82"/>
                    </a:lnTo>
                    <a:lnTo>
                      <a:pt x="1604" y="77"/>
                    </a:lnTo>
                    <a:lnTo>
                      <a:pt x="1595" y="72"/>
                    </a:lnTo>
                    <a:lnTo>
                      <a:pt x="1578" y="60"/>
                    </a:lnTo>
                    <a:lnTo>
                      <a:pt x="1559" y="48"/>
                    </a:lnTo>
                    <a:lnTo>
                      <a:pt x="1548" y="42"/>
                    </a:lnTo>
                    <a:lnTo>
                      <a:pt x="1537" y="36"/>
                    </a:lnTo>
                    <a:lnTo>
                      <a:pt x="1525" y="30"/>
                    </a:lnTo>
                    <a:lnTo>
                      <a:pt x="1510" y="24"/>
                    </a:lnTo>
                    <a:lnTo>
                      <a:pt x="1488" y="18"/>
                    </a:lnTo>
                    <a:lnTo>
                      <a:pt x="1467" y="12"/>
                    </a:lnTo>
                    <a:lnTo>
                      <a:pt x="1446" y="7"/>
                    </a:lnTo>
                    <a:lnTo>
                      <a:pt x="1427" y="3"/>
                    </a:lnTo>
                    <a:lnTo>
                      <a:pt x="1409" y="1"/>
                    </a:lnTo>
                    <a:lnTo>
                      <a:pt x="1391" y="0"/>
                    </a:lnTo>
                    <a:lnTo>
                      <a:pt x="1372" y="0"/>
                    </a:lnTo>
                    <a:lnTo>
                      <a:pt x="1356" y="0"/>
                    </a:lnTo>
                    <a:lnTo>
                      <a:pt x="1339" y="2"/>
                    </a:lnTo>
                    <a:lnTo>
                      <a:pt x="1323" y="4"/>
                    </a:lnTo>
                    <a:lnTo>
                      <a:pt x="1308" y="7"/>
                    </a:lnTo>
                    <a:lnTo>
                      <a:pt x="1293" y="12"/>
                    </a:lnTo>
                    <a:lnTo>
                      <a:pt x="1278" y="17"/>
                    </a:lnTo>
                    <a:lnTo>
                      <a:pt x="1263" y="22"/>
                    </a:lnTo>
                    <a:lnTo>
                      <a:pt x="1249" y="29"/>
                    </a:lnTo>
                    <a:lnTo>
                      <a:pt x="1236" y="36"/>
                    </a:lnTo>
                    <a:lnTo>
                      <a:pt x="1222" y="44"/>
                    </a:lnTo>
                    <a:lnTo>
                      <a:pt x="1208" y="52"/>
                    </a:lnTo>
                    <a:lnTo>
                      <a:pt x="1195" y="61"/>
                    </a:lnTo>
                    <a:lnTo>
                      <a:pt x="1183" y="71"/>
                    </a:lnTo>
                    <a:lnTo>
                      <a:pt x="1157" y="91"/>
                    </a:lnTo>
                    <a:lnTo>
                      <a:pt x="1131" y="112"/>
                    </a:lnTo>
                    <a:lnTo>
                      <a:pt x="1080" y="158"/>
                    </a:lnTo>
                    <a:lnTo>
                      <a:pt x="1024" y="206"/>
                    </a:lnTo>
                    <a:lnTo>
                      <a:pt x="598" y="343"/>
                    </a:lnTo>
                    <a:lnTo>
                      <a:pt x="240" y="348"/>
                    </a:lnTo>
                    <a:lnTo>
                      <a:pt x="93" y="265"/>
                    </a:lnTo>
                    <a:lnTo>
                      <a:pt x="0" y="426"/>
                    </a:lnTo>
                    <a:lnTo>
                      <a:pt x="186" y="691"/>
                    </a:lnTo>
                    <a:lnTo>
                      <a:pt x="78" y="808"/>
                    </a:lnTo>
                    <a:lnTo>
                      <a:pt x="78" y="1048"/>
                    </a:lnTo>
                    <a:lnTo>
                      <a:pt x="93" y="1050"/>
                    </a:lnTo>
                    <a:lnTo>
                      <a:pt x="112" y="1054"/>
                    </a:lnTo>
                    <a:lnTo>
                      <a:pt x="136" y="1058"/>
                    </a:lnTo>
                    <a:lnTo>
                      <a:pt x="162" y="1063"/>
                    </a:lnTo>
                    <a:lnTo>
                      <a:pt x="186" y="1069"/>
                    </a:lnTo>
                    <a:lnTo>
                      <a:pt x="209" y="1073"/>
                    </a:lnTo>
                    <a:lnTo>
                      <a:pt x="227" y="1077"/>
                    </a:lnTo>
                    <a:lnTo>
                      <a:pt x="240" y="1078"/>
                    </a:lnTo>
                    <a:lnTo>
                      <a:pt x="324" y="1206"/>
                    </a:lnTo>
                    <a:lnTo>
                      <a:pt x="295" y="1284"/>
                    </a:lnTo>
                    <a:lnTo>
                      <a:pt x="318" y="1406"/>
                    </a:lnTo>
                    <a:lnTo>
                      <a:pt x="558" y="1264"/>
                    </a:lnTo>
                    <a:lnTo>
                      <a:pt x="586" y="1264"/>
                    </a:lnTo>
                    <a:lnTo>
                      <a:pt x="625" y="1262"/>
                    </a:lnTo>
                    <a:lnTo>
                      <a:pt x="666" y="1261"/>
                    </a:lnTo>
                    <a:lnTo>
                      <a:pt x="696" y="1259"/>
                    </a:lnTo>
                    <a:lnTo>
                      <a:pt x="877" y="1191"/>
                    </a:lnTo>
                    <a:lnTo>
                      <a:pt x="1020" y="1240"/>
                    </a:lnTo>
                    <a:lnTo>
                      <a:pt x="1216" y="1151"/>
                    </a:lnTo>
                    <a:lnTo>
                      <a:pt x="1161" y="1098"/>
                    </a:lnTo>
                    <a:lnTo>
                      <a:pt x="1510" y="833"/>
                    </a:lnTo>
                    <a:lnTo>
                      <a:pt x="1598" y="823"/>
                    </a:lnTo>
                    <a:lnTo>
                      <a:pt x="1647" y="857"/>
                    </a:lnTo>
                    <a:lnTo>
                      <a:pt x="1695" y="857"/>
                    </a:lnTo>
                    <a:lnTo>
                      <a:pt x="1750" y="804"/>
                    </a:lnTo>
                    <a:lnTo>
                      <a:pt x="1622" y="661"/>
                    </a:lnTo>
                    <a:lnTo>
                      <a:pt x="1695" y="5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3" name="Freeform 209"/>
              <p:cNvSpPr>
                <a:spLocks noEditPoints="1"/>
              </p:cNvSpPr>
              <p:nvPr/>
            </p:nvSpPr>
            <p:spPr bwMode="auto">
              <a:xfrm>
                <a:off x="5886468" y="3625334"/>
                <a:ext cx="357190" cy="287338"/>
              </a:xfrm>
              <a:custGeom>
                <a:avLst/>
                <a:gdLst>
                  <a:gd name="T0" fmla="*/ 1697 w 1794"/>
                  <a:gd name="T1" fmla="*/ 373 h 1451"/>
                  <a:gd name="T2" fmla="*/ 1780 w 1794"/>
                  <a:gd name="T3" fmla="*/ 128 h 1451"/>
                  <a:gd name="T4" fmla="*/ 1729 w 1794"/>
                  <a:gd name="T5" fmla="*/ 402 h 1451"/>
                  <a:gd name="T6" fmla="*/ 1747 w 1794"/>
                  <a:gd name="T7" fmla="*/ 120 h 1451"/>
                  <a:gd name="T8" fmla="*/ 1783 w 1794"/>
                  <a:gd name="T9" fmla="*/ 116 h 1451"/>
                  <a:gd name="T10" fmla="*/ 1747 w 1794"/>
                  <a:gd name="T11" fmla="*/ 115 h 1451"/>
                  <a:gd name="T12" fmla="*/ 1706 w 1794"/>
                  <a:gd name="T13" fmla="*/ 112 h 1451"/>
                  <a:gd name="T14" fmla="*/ 1765 w 1794"/>
                  <a:gd name="T15" fmla="*/ 85 h 1451"/>
                  <a:gd name="T16" fmla="*/ 1783 w 1794"/>
                  <a:gd name="T17" fmla="*/ 116 h 1451"/>
                  <a:gd name="T18" fmla="*/ 1714 w 1794"/>
                  <a:gd name="T19" fmla="*/ 143 h 1451"/>
                  <a:gd name="T20" fmla="*/ 1606 w 1794"/>
                  <a:gd name="T21" fmla="*/ 104 h 1451"/>
                  <a:gd name="T22" fmla="*/ 1668 w 1794"/>
                  <a:gd name="T23" fmla="*/ 97 h 1451"/>
                  <a:gd name="T24" fmla="*/ 1565 w 1794"/>
                  <a:gd name="T25" fmla="*/ 77 h 1451"/>
                  <a:gd name="T26" fmla="*/ 1614 w 1794"/>
                  <a:gd name="T27" fmla="*/ 67 h 1451"/>
                  <a:gd name="T28" fmla="*/ 1442 w 1794"/>
                  <a:gd name="T29" fmla="*/ 38 h 1451"/>
                  <a:gd name="T30" fmla="*/ 1343 w 1794"/>
                  <a:gd name="T31" fmla="*/ 40 h 1451"/>
                  <a:gd name="T32" fmla="*/ 1226 w 1794"/>
                  <a:gd name="T33" fmla="*/ 94 h 1451"/>
                  <a:gd name="T34" fmla="*/ 1120 w 1794"/>
                  <a:gd name="T35" fmla="*/ 136 h 1451"/>
                  <a:gd name="T36" fmla="*/ 1259 w 1794"/>
                  <a:gd name="T37" fmla="*/ 33 h 1451"/>
                  <a:gd name="T38" fmla="*/ 1352 w 1794"/>
                  <a:gd name="T39" fmla="*/ 3 h 1451"/>
                  <a:gd name="T40" fmla="*/ 1462 w 1794"/>
                  <a:gd name="T41" fmla="*/ 6 h 1451"/>
                  <a:gd name="T42" fmla="*/ 1104 w 1794"/>
                  <a:gd name="T43" fmla="*/ 196 h 1451"/>
                  <a:gd name="T44" fmla="*/ 1082 w 1794"/>
                  <a:gd name="T45" fmla="*/ 169 h 1451"/>
                  <a:gd name="T46" fmla="*/ 1057 w 1794"/>
                  <a:gd name="T47" fmla="*/ 238 h 1451"/>
                  <a:gd name="T48" fmla="*/ 621 w 1794"/>
                  <a:gd name="T49" fmla="*/ 378 h 1451"/>
                  <a:gd name="T50" fmla="*/ 619 w 1794"/>
                  <a:gd name="T51" fmla="*/ 344 h 1451"/>
                  <a:gd name="T52" fmla="*/ 252 w 1794"/>
                  <a:gd name="T53" fmla="*/ 381 h 1451"/>
                  <a:gd name="T54" fmla="*/ 123 w 1794"/>
                  <a:gd name="T55" fmla="*/ 268 h 1451"/>
                  <a:gd name="T56" fmla="*/ 129 w 1794"/>
                  <a:gd name="T57" fmla="*/ 291 h 1451"/>
                  <a:gd name="T58" fmla="*/ 221 w 1794"/>
                  <a:gd name="T59" fmla="*/ 700 h 1451"/>
                  <a:gd name="T60" fmla="*/ 207 w 1794"/>
                  <a:gd name="T61" fmla="*/ 709 h 1451"/>
                  <a:gd name="T62" fmla="*/ 82 w 1794"/>
                  <a:gd name="T63" fmla="*/ 826 h 1451"/>
                  <a:gd name="T64" fmla="*/ 82 w 1794"/>
                  <a:gd name="T65" fmla="*/ 1066 h 1451"/>
                  <a:gd name="T66" fmla="*/ 99 w 1794"/>
                  <a:gd name="T67" fmla="*/ 1083 h 1451"/>
                  <a:gd name="T68" fmla="*/ 158 w 1794"/>
                  <a:gd name="T69" fmla="*/ 1093 h 1451"/>
                  <a:gd name="T70" fmla="*/ 234 w 1794"/>
                  <a:gd name="T71" fmla="*/ 1075 h 1451"/>
                  <a:gd name="T72" fmla="*/ 183 w 1794"/>
                  <a:gd name="T73" fmla="*/ 1099 h 1451"/>
                  <a:gd name="T74" fmla="*/ 276 w 1794"/>
                  <a:gd name="T75" fmla="*/ 1087 h 1451"/>
                  <a:gd name="T76" fmla="*/ 361 w 1794"/>
                  <a:gd name="T77" fmla="*/ 1229 h 1451"/>
                  <a:gd name="T78" fmla="*/ 361 w 1794"/>
                  <a:gd name="T79" fmla="*/ 1229 h 1451"/>
                  <a:gd name="T80" fmla="*/ 356 w 1794"/>
                  <a:gd name="T81" fmla="*/ 1421 h 1451"/>
                  <a:gd name="T82" fmla="*/ 339 w 1794"/>
                  <a:gd name="T83" fmla="*/ 1424 h 1451"/>
                  <a:gd name="T84" fmla="*/ 571 w 1794"/>
                  <a:gd name="T85" fmla="*/ 1268 h 1451"/>
                  <a:gd name="T86" fmla="*/ 605 w 1794"/>
                  <a:gd name="T87" fmla="*/ 1265 h 1451"/>
                  <a:gd name="T88" fmla="*/ 579 w 1794"/>
                  <a:gd name="T89" fmla="*/ 1299 h 1451"/>
                  <a:gd name="T90" fmla="*/ 717 w 1794"/>
                  <a:gd name="T91" fmla="*/ 1295 h 1451"/>
                  <a:gd name="T92" fmla="*/ 720 w 1794"/>
                  <a:gd name="T93" fmla="*/ 1295 h 1451"/>
                  <a:gd name="T94" fmla="*/ 723 w 1794"/>
                  <a:gd name="T95" fmla="*/ 1294 h 1451"/>
                  <a:gd name="T96" fmla="*/ 904 w 1794"/>
                  <a:gd name="T97" fmla="*/ 1193 h 1451"/>
                  <a:gd name="T98" fmla="*/ 1035 w 1794"/>
                  <a:gd name="T99" fmla="*/ 1274 h 1451"/>
                  <a:gd name="T100" fmla="*/ 1033 w 1794"/>
                  <a:gd name="T101" fmla="*/ 1242 h 1451"/>
                  <a:gd name="T102" fmla="*/ 1170 w 1794"/>
                  <a:gd name="T103" fmla="*/ 1127 h 1451"/>
                  <a:gd name="T104" fmla="*/ 1182 w 1794"/>
                  <a:gd name="T105" fmla="*/ 1116 h 1451"/>
                  <a:gd name="T106" fmla="*/ 1520 w 1794"/>
                  <a:gd name="T107" fmla="*/ 838 h 1451"/>
                  <a:gd name="T108" fmla="*/ 1621 w 1794"/>
                  <a:gd name="T109" fmla="*/ 858 h 1451"/>
                  <a:gd name="T110" fmla="*/ 1616 w 1794"/>
                  <a:gd name="T111" fmla="*/ 824 h 1451"/>
                  <a:gd name="T112" fmla="*/ 1662 w 1794"/>
                  <a:gd name="T113" fmla="*/ 893 h 1451"/>
                  <a:gd name="T114" fmla="*/ 1668 w 1794"/>
                  <a:gd name="T115" fmla="*/ 893 h 1451"/>
                  <a:gd name="T116" fmla="*/ 1704 w 1794"/>
                  <a:gd name="T117" fmla="*/ 864 h 1451"/>
                  <a:gd name="T118" fmla="*/ 1783 w 1794"/>
                  <a:gd name="T119" fmla="*/ 834 h 1451"/>
                  <a:gd name="T120" fmla="*/ 1758 w 1794"/>
                  <a:gd name="T121" fmla="*/ 833 h 1451"/>
                  <a:gd name="T122" fmla="*/ 1702 w 1794"/>
                  <a:gd name="T123" fmla="*/ 539 h 1451"/>
                  <a:gd name="T124" fmla="*/ 1716 w 1794"/>
                  <a:gd name="T125" fmla="*/ 547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94" h="1451">
                    <a:moveTo>
                      <a:pt x="1700" y="550"/>
                    </a:moveTo>
                    <a:lnTo>
                      <a:pt x="1697" y="517"/>
                    </a:lnTo>
                    <a:lnTo>
                      <a:pt x="1695" y="487"/>
                    </a:lnTo>
                    <a:lnTo>
                      <a:pt x="1694" y="457"/>
                    </a:lnTo>
                    <a:lnTo>
                      <a:pt x="1694" y="428"/>
                    </a:lnTo>
                    <a:lnTo>
                      <a:pt x="1695" y="399"/>
                    </a:lnTo>
                    <a:lnTo>
                      <a:pt x="1697" y="373"/>
                    </a:lnTo>
                    <a:lnTo>
                      <a:pt x="1700" y="346"/>
                    </a:lnTo>
                    <a:lnTo>
                      <a:pt x="1703" y="319"/>
                    </a:lnTo>
                    <a:lnTo>
                      <a:pt x="1712" y="268"/>
                    </a:lnTo>
                    <a:lnTo>
                      <a:pt x="1723" y="217"/>
                    </a:lnTo>
                    <a:lnTo>
                      <a:pt x="1734" y="168"/>
                    </a:lnTo>
                    <a:lnTo>
                      <a:pt x="1747" y="120"/>
                    </a:lnTo>
                    <a:lnTo>
                      <a:pt x="1780" y="128"/>
                    </a:lnTo>
                    <a:lnTo>
                      <a:pt x="1768" y="175"/>
                    </a:lnTo>
                    <a:lnTo>
                      <a:pt x="1757" y="224"/>
                    </a:lnTo>
                    <a:lnTo>
                      <a:pt x="1746" y="273"/>
                    </a:lnTo>
                    <a:lnTo>
                      <a:pt x="1738" y="322"/>
                    </a:lnTo>
                    <a:lnTo>
                      <a:pt x="1734" y="348"/>
                    </a:lnTo>
                    <a:lnTo>
                      <a:pt x="1731" y="375"/>
                    </a:lnTo>
                    <a:lnTo>
                      <a:pt x="1729" y="402"/>
                    </a:lnTo>
                    <a:lnTo>
                      <a:pt x="1728" y="428"/>
                    </a:lnTo>
                    <a:lnTo>
                      <a:pt x="1728" y="456"/>
                    </a:lnTo>
                    <a:lnTo>
                      <a:pt x="1729" y="485"/>
                    </a:lnTo>
                    <a:lnTo>
                      <a:pt x="1731" y="515"/>
                    </a:lnTo>
                    <a:lnTo>
                      <a:pt x="1733" y="545"/>
                    </a:lnTo>
                    <a:lnTo>
                      <a:pt x="1700" y="550"/>
                    </a:lnTo>
                    <a:close/>
                    <a:moveTo>
                      <a:pt x="1747" y="120"/>
                    </a:moveTo>
                    <a:lnTo>
                      <a:pt x="1748" y="115"/>
                    </a:lnTo>
                    <a:lnTo>
                      <a:pt x="1749" y="112"/>
                    </a:lnTo>
                    <a:lnTo>
                      <a:pt x="1783" y="121"/>
                    </a:lnTo>
                    <a:lnTo>
                      <a:pt x="1782" y="124"/>
                    </a:lnTo>
                    <a:lnTo>
                      <a:pt x="1780" y="128"/>
                    </a:lnTo>
                    <a:lnTo>
                      <a:pt x="1747" y="120"/>
                    </a:lnTo>
                    <a:close/>
                    <a:moveTo>
                      <a:pt x="1783" y="116"/>
                    </a:moveTo>
                    <a:lnTo>
                      <a:pt x="1783" y="119"/>
                    </a:lnTo>
                    <a:lnTo>
                      <a:pt x="1783" y="121"/>
                    </a:lnTo>
                    <a:lnTo>
                      <a:pt x="1765" y="116"/>
                    </a:lnTo>
                    <a:lnTo>
                      <a:pt x="1783" y="116"/>
                    </a:lnTo>
                    <a:close/>
                    <a:moveTo>
                      <a:pt x="1748" y="116"/>
                    </a:moveTo>
                    <a:lnTo>
                      <a:pt x="1748" y="115"/>
                    </a:lnTo>
                    <a:lnTo>
                      <a:pt x="1747" y="115"/>
                    </a:lnTo>
                    <a:lnTo>
                      <a:pt x="1746" y="115"/>
                    </a:lnTo>
                    <a:lnTo>
                      <a:pt x="1745" y="116"/>
                    </a:lnTo>
                    <a:lnTo>
                      <a:pt x="1742" y="120"/>
                    </a:lnTo>
                    <a:lnTo>
                      <a:pt x="1738" y="125"/>
                    </a:lnTo>
                    <a:lnTo>
                      <a:pt x="1730" y="135"/>
                    </a:lnTo>
                    <a:lnTo>
                      <a:pt x="1727" y="140"/>
                    </a:lnTo>
                    <a:lnTo>
                      <a:pt x="1706" y="112"/>
                    </a:lnTo>
                    <a:lnTo>
                      <a:pt x="1710" y="110"/>
                    </a:lnTo>
                    <a:lnTo>
                      <a:pt x="1718" y="104"/>
                    </a:lnTo>
                    <a:lnTo>
                      <a:pt x="1731" y="96"/>
                    </a:lnTo>
                    <a:lnTo>
                      <a:pt x="1745" y="90"/>
                    </a:lnTo>
                    <a:lnTo>
                      <a:pt x="1751" y="86"/>
                    </a:lnTo>
                    <a:lnTo>
                      <a:pt x="1759" y="85"/>
                    </a:lnTo>
                    <a:lnTo>
                      <a:pt x="1765" y="85"/>
                    </a:lnTo>
                    <a:lnTo>
                      <a:pt x="1771" y="88"/>
                    </a:lnTo>
                    <a:lnTo>
                      <a:pt x="1773" y="89"/>
                    </a:lnTo>
                    <a:lnTo>
                      <a:pt x="1776" y="91"/>
                    </a:lnTo>
                    <a:lnTo>
                      <a:pt x="1778" y="94"/>
                    </a:lnTo>
                    <a:lnTo>
                      <a:pt x="1779" y="97"/>
                    </a:lnTo>
                    <a:lnTo>
                      <a:pt x="1782" y="105"/>
                    </a:lnTo>
                    <a:lnTo>
                      <a:pt x="1783" y="116"/>
                    </a:lnTo>
                    <a:lnTo>
                      <a:pt x="1748" y="116"/>
                    </a:lnTo>
                    <a:close/>
                    <a:moveTo>
                      <a:pt x="1727" y="140"/>
                    </a:moveTo>
                    <a:lnTo>
                      <a:pt x="1721" y="144"/>
                    </a:lnTo>
                    <a:lnTo>
                      <a:pt x="1714" y="143"/>
                    </a:lnTo>
                    <a:lnTo>
                      <a:pt x="1716" y="126"/>
                    </a:lnTo>
                    <a:lnTo>
                      <a:pt x="1727" y="140"/>
                    </a:lnTo>
                    <a:close/>
                    <a:moveTo>
                      <a:pt x="1714" y="143"/>
                    </a:moveTo>
                    <a:lnTo>
                      <a:pt x="1691" y="139"/>
                    </a:lnTo>
                    <a:lnTo>
                      <a:pt x="1672" y="135"/>
                    </a:lnTo>
                    <a:lnTo>
                      <a:pt x="1656" y="129"/>
                    </a:lnTo>
                    <a:lnTo>
                      <a:pt x="1641" y="123"/>
                    </a:lnTo>
                    <a:lnTo>
                      <a:pt x="1628" y="118"/>
                    </a:lnTo>
                    <a:lnTo>
                      <a:pt x="1616" y="110"/>
                    </a:lnTo>
                    <a:lnTo>
                      <a:pt x="1606" y="104"/>
                    </a:lnTo>
                    <a:lnTo>
                      <a:pt x="1595" y="96"/>
                    </a:lnTo>
                    <a:lnTo>
                      <a:pt x="1614" y="67"/>
                    </a:lnTo>
                    <a:lnTo>
                      <a:pt x="1624" y="74"/>
                    </a:lnTo>
                    <a:lnTo>
                      <a:pt x="1634" y="80"/>
                    </a:lnTo>
                    <a:lnTo>
                      <a:pt x="1643" y="86"/>
                    </a:lnTo>
                    <a:lnTo>
                      <a:pt x="1655" y="92"/>
                    </a:lnTo>
                    <a:lnTo>
                      <a:pt x="1668" y="97"/>
                    </a:lnTo>
                    <a:lnTo>
                      <a:pt x="1683" y="101"/>
                    </a:lnTo>
                    <a:lnTo>
                      <a:pt x="1699" y="106"/>
                    </a:lnTo>
                    <a:lnTo>
                      <a:pt x="1719" y="109"/>
                    </a:lnTo>
                    <a:lnTo>
                      <a:pt x="1714" y="143"/>
                    </a:lnTo>
                    <a:close/>
                    <a:moveTo>
                      <a:pt x="1595" y="96"/>
                    </a:moveTo>
                    <a:lnTo>
                      <a:pt x="1581" y="86"/>
                    </a:lnTo>
                    <a:lnTo>
                      <a:pt x="1565" y="77"/>
                    </a:lnTo>
                    <a:lnTo>
                      <a:pt x="1547" y="68"/>
                    </a:lnTo>
                    <a:lnTo>
                      <a:pt x="1525" y="59"/>
                    </a:lnTo>
                    <a:lnTo>
                      <a:pt x="1536" y="26"/>
                    </a:lnTo>
                    <a:lnTo>
                      <a:pt x="1561" y="36"/>
                    </a:lnTo>
                    <a:lnTo>
                      <a:pt x="1581" y="47"/>
                    </a:lnTo>
                    <a:lnTo>
                      <a:pt x="1598" y="57"/>
                    </a:lnTo>
                    <a:lnTo>
                      <a:pt x="1614" y="67"/>
                    </a:lnTo>
                    <a:lnTo>
                      <a:pt x="1595" y="96"/>
                    </a:lnTo>
                    <a:close/>
                    <a:moveTo>
                      <a:pt x="1525" y="59"/>
                    </a:moveTo>
                    <a:lnTo>
                      <a:pt x="1507" y="53"/>
                    </a:lnTo>
                    <a:lnTo>
                      <a:pt x="1490" y="48"/>
                    </a:lnTo>
                    <a:lnTo>
                      <a:pt x="1473" y="44"/>
                    </a:lnTo>
                    <a:lnTo>
                      <a:pt x="1457" y="40"/>
                    </a:lnTo>
                    <a:lnTo>
                      <a:pt x="1442" y="38"/>
                    </a:lnTo>
                    <a:lnTo>
                      <a:pt x="1427" y="36"/>
                    </a:lnTo>
                    <a:lnTo>
                      <a:pt x="1412" y="35"/>
                    </a:lnTo>
                    <a:lnTo>
                      <a:pt x="1397" y="35"/>
                    </a:lnTo>
                    <a:lnTo>
                      <a:pt x="1383" y="35"/>
                    </a:lnTo>
                    <a:lnTo>
                      <a:pt x="1369" y="36"/>
                    </a:lnTo>
                    <a:lnTo>
                      <a:pt x="1356" y="38"/>
                    </a:lnTo>
                    <a:lnTo>
                      <a:pt x="1343" y="40"/>
                    </a:lnTo>
                    <a:lnTo>
                      <a:pt x="1330" y="44"/>
                    </a:lnTo>
                    <a:lnTo>
                      <a:pt x="1318" y="47"/>
                    </a:lnTo>
                    <a:lnTo>
                      <a:pt x="1305" y="51"/>
                    </a:lnTo>
                    <a:lnTo>
                      <a:pt x="1294" y="56"/>
                    </a:lnTo>
                    <a:lnTo>
                      <a:pt x="1271" y="67"/>
                    </a:lnTo>
                    <a:lnTo>
                      <a:pt x="1249" y="79"/>
                    </a:lnTo>
                    <a:lnTo>
                      <a:pt x="1226" y="94"/>
                    </a:lnTo>
                    <a:lnTo>
                      <a:pt x="1205" y="109"/>
                    </a:lnTo>
                    <a:lnTo>
                      <a:pt x="1183" y="126"/>
                    </a:lnTo>
                    <a:lnTo>
                      <a:pt x="1163" y="143"/>
                    </a:lnTo>
                    <a:lnTo>
                      <a:pt x="1141" y="163"/>
                    </a:lnTo>
                    <a:lnTo>
                      <a:pt x="1120" y="182"/>
                    </a:lnTo>
                    <a:lnTo>
                      <a:pt x="1097" y="156"/>
                    </a:lnTo>
                    <a:lnTo>
                      <a:pt x="1120" y="136"/>
                    </a:lnTo>
                    <a:lnTo>
                      <a:pt x="1142" y="115"/>
                    </a:lnTo>
                    <a:lnTo>
                      <a:pt x="1166" y="96"/>
                    </a:lnTo>
                    <a:lnTo>
                      <a:pt x="1189" y="79"/>
                    </a:lnTo>
                    <a:lnTo>
                      <a:pt x="1211" y="62"/>
                    </a:lnTo>
                    <a:lnTo>
                      <a:pt x="1235" y="47"/>
                    </a:lnTo>
                    <a:lnTo>
                      <a:pt x="1246" y="39"/>
                    </a:lnTo>
                    <a:lnTo>
                      <a:pt x="1259" y="33"/>
                    </a:lnTo>
                    <a:lnTo>
                      <a:pt x="1271" y="27"/>
                    </a:lnTo>
                    <a:lnTo>
                      <a:pt x="1284" y="22"/>
                    </a:lnTo>
                    <a:lnTo>
                      <a:pt x="1297" y="17"/>
                    </a:lnTo>
                    <a:lnTo>
                      <a:pt x="1310" y="12"/>
                    </a:lnTo>
                    <a:lnTo>
                      <a:pt x="1324" y="8"/>
                    </a:lnTo>
                    <a:lnTo>
                      <a:pt x="1338" y="5"/>
                    </a:lnTo>
                    <a:lnTo>
                      <a:pt x="1352" y="3"/>
                    </a:lnTo>
                    <a:lnTo>
                      <a:pt x="1365" y="1"/>
                    </a:lnTo>
                    <a:lnTo>
                      <a:pt x="1380" y="0"/>
                    </a:lnTo>
                    <a:lnTo>
                      <a:pt x="1397" y="0"/>
                    </a:lnTo>
                    <a:lnTo>
                      <a:pt x="1412" y="0"/>
                    </a:lnTo>
                    <a:lnTo>
                      <a:pt x="1428" y="2"/>
                    </a:lnTo>
                    <a:lnTo>
                      <a:pt x="1445" y="3"/>
                    </a:lnTo>
                    <a:lnTo>
                      <a:pt x="1462" y="6"/>
                    </a:lnTo>
                    <a:lnTo>
                      <a:pt x="1479" y="10"/>
                    </a:lnTo>
                    <a:lnTo>
                      <a:pt x="1497" y="15"/>
                    </a:lnTo>
                    <a:lnTo>
                      <a:pt x="1517" y="20"/>
                    </a:lnTo>
                    <a:lnTo>
                      <a:pt x="1536" y="26"/>
                    </a:lnTo>
                    <a:lnTo>
                      <a:pt x="1525" y="59"/>
                    </a:lnTo>
                    <a:close/>
                    <a:moveTo>
                      <a:pt x="1120" y="182"/>
                    </a:moveTo>
                    <a:lnTo>
                      <a:pt x="1104" y="196"/>
                    </a:lnTo>
                    <a:lnTo>
                      <a:pt x="1088" y="211"/>
                    </a:lnTo>
                    <a:lnTo>
                      <a:pt x="1072" y="224"/>
                    </a:lnTo>
                    <a:lnTo>
                      <a:pt x="1057" y="238"/>
                    </a:lnTo>
                    <a:lnTo>
                      <a:pt x="1034" y="211"/>
                    </a:lnTo>
                    <a:lnTo>
                      <a:pt x="1051" y="196"/>
                    </a:lnTo>
                    <a:lnTo>
                      <a:pt x="1067" y="182"/>
                    </a:lnTo>
                    <a:lnTo>
                      <a:pt x="1082" y="169"/>
                    </a:lnTo>
                    <a:lnTo>
                      <a:pt x="1097" y="156"/>
                    </a:lnTo>
                    <a:lnTo>
                      <a:pt x="1120" y="182"/>
                    </a:lnTo>
                    <a:close/>
                    <a:moveTo>
                      <a:pt x="1057" y="238"/>
                    </a:moveTo>
                    <a:lnTo>
                      <a:pt x="1053" y="240"/>
                    </a:lnTo>
                    <a:lnTo>
                      <a:pt x="1050" y="241"/>
                    </a:lnTo>
                    <a:lnTo>
                      <a:pt x="1045" y="224"/>
                    </a:lnTo>
                    <a:lnTo>
                      <a:pt x="1057" y="238"/>
                    </a:lnTo>
                    <a:close/>
                    <a:moveTo>
                      <a:pt x="1050" y="241"/>
                    </a:moveTo>
                    <a:lnTo>
                      <a:pt x="625" y="377"/>
                    </a:lnTo>
                    <a:lnTo>
                      <a:pt x="614" y="345"/>
                    </a:lnTo>
                    <a:lnTo>
                      <a:pt x="1041" y="208"/>
                    </a:lnTo>
                    <a:lnTo>
                      <a:pt x="1050" y="241"/>
                    </a:lnTo>
                    <a:close/>
                    <a:moveTo>
                      <a:pt x="625" y="377"/>
                    </a:moveTo>
                    <a:lnTo>
                      <a:pt x="621" y="378"/>
                    </a:lnTo>
                    <a:lnTo>
                      <a:pt x="619" y="378"/>
                    </a:lnTo>
                    <a:lnTo>
                      <a:pt x="619" y="361"/>
                    </a:lnTo>
                    <a:lnTo>
                      <a:pt x="625" y="377"/>
                    </a:lnTo>
                    <a:close/>
                    <a:moveTo>
                      <a:pt x="619" y="378"/>
                    </a:moveTo>
                    <a:lnTo>
                      <a:pt x="261" y="383"/>
                    </a:lnTo>
                    <a:lnTo>
                      <a:pt x="261" y="349"/>
                    </a:lnTo>
                    <a:lnTo>
                      <a:pt x="619" y="344"/>
                    </a:lnTo>
                    <a:lnTo>
                      <a:pt x="619" y="378"/>
                    </a:lnTo>
                    <a:close/>
                    <a:moveTo>
                      <a:pt x="261" y="383"/>
                    </a:moveTo>
                    <a:lnTo>
                      <a:pt x="257" y="383"/>
                    </a:lnTo>
                    <a:lnTo>
                      <a:pt x="252" y="381"/>
                    </a:lnTo>
                    <a:lnTo>
                      <a:pt x="261" y="366"/>
                    </a:lnTo>
                    <a:lnTo>
                      <a:pt x="261" y="383"/>
                    </a:lnTo>
                    <a:close/>
                    <a:moveTo>
                      <a:pt x="252" y="381"/>
                    </a:moveTo>
                    <a:lnTo>
                      <a:pt x="106" y="298"/>
                    </a:lnTo>
                    <a:lnTo>
                      <a:pt x="123" y="268"/>
                    </a:lnTo>
                    <a:lnTo>
                      <a:pt x="270" y="351"/>
                    </a:lnTo>
                    <a:lnTo>
                      <a:pt x="252" y="381"/>
                    </a:lnTo>
                    <a:close/>
                    <a:moveTo>
                      <a:pt x="99" y="274"/>
                    </a:moveTo>
                    <a:lnTo>
                      <a:pt x="108" y="259"/>
                    </a:lnTo>
                    <a:lnTo>
                      <a:pt x="123" y="268"/>
                    </a:lnTo>
                    <a:lnTo>
                      <a:pt x="114" y="283"/>
                    </a:lnTo>
                    <a:lnTo>
                      <a:pt x="99" y="274"/>
                    </a:lnTo>
                    <a:close/>
                    <a:moveTo>
                      <a:pt x="129" y="291"/>
                    </a:moveTo>
                    <a:lnTo>
                      <a:pt x="36" y="453"/>
                    </a:lnTo>
                    <a:lnTo>
                      <a:pt x="6" y="436"/>
                    </a:lnTo>
                    <a:lnTo>
                      <a:pt x="99" y="274"/>
                    </a:lnTo>
                    <a:lnTo>
                      <a:pt x="129" y="291"/>
                    </a:lnTo>
                    <a:close/>
                    <a:moveTo>
                      <a:pt x="7" y="454"/>
                    </a:moveTo>
                    <a:lnTo>
                      <a:pt x="0" y="446"/>
                    </a:lnTo>
                    <a:lnTo>
                      <a:pt x="6" y="436"/>
                    </a:lnTo>
                    <a:lnTo>
                      <a:pt x="21" y="444"/>
                    </a:lnTo>
                    <a:lnTo>
                      <a:pt x="7" y="454"/>
                    </a:lnTo>
                    <a:close/>
                    <a:moveTo>
                      <a:pt x="35" y="435"/>
                    </a:moveTo>
                    <a:lnTo>
                      <a:pt x="221" y="700"/>
                    </a:lnTo>
                    <a:lnTo>
                      <a:pt x="193" y="719"/>
                    </a:lnTo>
                    <a:lnTo>
                      <a:pt x="7" y="454"/>
                    </a:lnTo>
                    <a:lnTo>
                      <a:pt x="35" y="435"/>
                    </a:lnTo>
                    <a:close/>
                    <a:moveTo>
                      <a:pt x="221" y="700"/>
                    </a:moveTo>
                    <a:lnTo>
                      <a:pt x="229" y="710"/>
                    </a:lnTo>
                    <a:lnTo>
                      <a:pt x="220" y="721"/>
                    </a:lnTo>
                    <a:lnTo>
                      <a:pt x="207" y="709"/>
                    </a:lnTo>
                    <a:lnTo>
                      <a:pt x="221" y="700"/>
                    </a:lnTo>
                    <a:close/>
                    <a:moveTo>
                      <a:pt x="220" y="721"/>
                    </a:moveTo>
                    <a:lnTo>
                      <a:pt x="112" y="838"/>
                    </a:lnTo>
                    <a:lnTo>
                      <a:pt x="87" y="815"/>
                    </a:lnTo>
                    <a:lnTo>
                      <a:pt x="195" y="697"/>
                    </a:lnTo>
                    <a:lnTo>
                      <a:pt x="220" y="721"/>
                    </a:lnTo>
                    <a:close/>
                    <a:moveTo>
                      <a:pt x="82" y="826"/>
                    </a:moveTo>
                    <a:lnTo>
                      <a:pt x="82" y="820"/>
                    </a:lnTo>
                    <a:lnTo>
                      <a:pt x="87" y="815"/>
                    </a:lnTo>
                    <a:lnTo>
                      <a:pt x="99" y="826"/>
                    </a:lnTo>
                    <a:lnTo>
                      <a:pt x="82" y="826"/>
                    </a:lnTo>
                    <a:close/>
                    <a:moveTo>
                      <a:pt x="116" y="826"/>
                    </a:moveTo>
                    <a:lnTo>
                      <a:pt x="116" y="1066"/>
                    </a:lnTo>
                    <a:lnTo>
                      <a:pt x="82" y="1066"/>
                    </a:lnTo>
                    <a:lnTo>
                      <a:pt x="82" y="826"/>
                    </a:lnTo>
                    <a:lnTo>
                      <a:pt x="116" y="826"/>
                    </a:lnTo>
                    <a:close/>
                    <a:moveTo>
                      <a:pt x="99" y="1083"/>
                    </a:moveTo>
                    <a:lnTo>
                      <a:pt x="82" y="1083"/>
                    </a:lnTo>
                    <a:lnTo>
                      <a:pt x="82" y="1066"/>
                    </a:lnTo>
                    <a:lnTo>
                      <a:pt x="99" y="1066"/>
                    </a:lnTo>
                    <a:lnTo>
                      <a:pt x="99" y="1083"/>
                    </a:lnTo>
                    <a:close/>
                    <a:moveTo>
                      <a:pt x="99" y="1049"/>
                    </a:moveTo>
                    <a:lnTo>
                      <a:pt x="116" y="1051"/>
                    </a:lnTo>
                    <a:lnTo>
                      <a:pt x="138" y="1054"/>
                    </a:lnTo>
                    <a:lnTo>
                      <a:pt x="163" y="1060"/>
                    </a:lnTo>
                    <a:lnTo>
                      <a:pt x="190" y="1065"/>
                    </a:lnTo>
                    <a:lnTo>
                      <a:pt x="183" y="1099"/>
                    </a:lnTo>
                    <a:lnTo>
                      <a:pt x="158" y="1093"/>
                    </a:lnTo>
                    <a:lnTo>
                      <a:pt x="133" y="1089"/>
                    </a:lnTo>
                    <a:lnTo>
                      <a:pt x="113" y="1086"/>
                    </a:lnTo>
                    <a:lnTo>
                      <a:pt x="99" y="1083"/>
                    </a:lnTo>
                    <a:lnTo>
                      <a:pt x="99" y="1049"/>
                    </a:lnTo>
                    <a:close/>
                    <a:moveTo>
                      <a:pt x="190" y="1065"/>
                    </a:moveTo>
                    <a:lnTo>
                      <a:pt x="213" y="1071"/>
                    </a:lnTo>
                    <a:lnTo>
                      <a:pt x="234" y="1075"/>
                    </a:lnTo>
                    <a:lnTo>
                      <a:pt x="250" y="1078"/>
                    </a:lnTo>
                    <a:lnTo>
                      <a:pt x="261" y="1079"/>
                    </a:lnTo>
                    <a:lnTo>
                      <a:pt x="261" y="1113"/>
                    </a:lnTo>
                    <a:lnTo>
                      <a:pt x="248" y="1112"/>
                    </a:lnTo>
                    <a:lnTo>
                      <a:pt x="230" y="1109"/>
                    </a:lnTo>
                    <a:lnTo>
                      <a:pt x="207" y="1104"/>
                    </a:lnTo>
                    <a:lnTo>
                      <a:pt x="183" y="1099"/>
                    </a:lnTo>
                    <a:lnTo>
                      <a:pt x="190" y="1065"/>
                    </a:lnTo>
                    <a:close/>
                    <a:moveTo>
                      <a:pt x="261" y="1079"/>
                    </a:moveTo>
                    <a:lnTo>
                      <a:pt x="271" y="1079"/>
                    </a:lnTo>
                    <a:lnTo>
                      <a:pt x="276" y="1087"/>
                    </a:lnTo>
                    <a:lnTo>
                      <a:pt x="261" y="1096"/>
                    </a:lnTo>
                    <a:lnTo>
                      <a:pt x="261" y="1079"/>
                    </a:lnTo>
                    <a:close/>
                    <a:moveTo>
                      <a:pt x="276" y="1087"/>
                    </a:moveTo>
                    <a:lnTo>
                      <a:pt x="359" y="1214"/>
                    </a:lnTo>
                    <a:lnTo>
                      <a:pt x="331" y="1232"/>
                    </a:lnTo>
                    <a:lnTo>
                      <a:pt x="247" y="1105"/>
                    </a:lnTo>
                    <a:lnTo>
                      <a:pt x="276" y="1087"/>
                    </a:lnTo>
                    <a:close/>
                    <a:moveTo>
                      <a:pt x="359" y="1214"/>
                    </a:moveTo>
                    <a:lnTo>
                      <a:pt x="364" y="1222"/>
                    </a:lnTo>
                    <a:lnTo>
                      <a:pt x="361" y="1229"/>
                    </a:lnTo>
                    <a:lnTo>
                      <a:pt x="345" y="1224"/>
                    </a:lnTo>
                    <a:lnTo>
                      <a:pt x="359" y="1214"/>
                    </a:lnTo>
                    <a:close/>
                    <a:moveTo>
                      <a:pt x="361" y="1229"/>
                    </a:moveTo>
                    <a:lnTo>
                      <a:pt x="332" y="1307"/>
                    </a:lnTo>
                    <a:lnTo>
                      <a:pt x="300" y="1296"/>
                    </a:lnTo>
                    <a:lnTo>
                      <a:pt x="329" y="1217"/>
                    </a:lnTo>
                    <a:lnTo>
                      <a:pt x="361" y="1229"/>
                    </a:lnTo>
                    <a:close/>
                    <a:moveTo>
                      <a:pt x="299" y="1305"/>
                    </a:moveTo>
                    <a:lnTo>
                      <a:pt x="297" y="1300"/>
                    </a:lnTo>
                    <a:lnTo>
                      <a:pt x="300" y="1296"/>
                    </a:lnTo>
                    <a:lnTo>
                      <a:pt x="316" y="1302"/>
                    </a:lnTo>
                    <a:lnTo>
                      <a:pt x="299" y="1305"/>
                    </a:lnTo>
                    <a:close/>
                    <a:moveTo>
                      <a:pt x="332" y="1299"/>
                    </a:moveTo>
                    <a:lnTo>
                      <a:pt x="356" y="1421"/>
                    </a:lnTo>
                    <a:lnTo>
                      <a:pt x="323" y="1428"/>
                    </a:lnTo>
                    <a:lnTo>
                      <a:pt x="299" y="1305"/>
                    </a:lnTo>
                    <a:lnTo>
                      <a:pt x="332" y="1299"/>
                    </a:lnTo>
                    <a:close/>
                    <a:moveTo>
                      <a:pt x="348" y="1439"/>
                    </a:moveTo>
                    <a:lnTo>
                      <a:pt x="327" y="1451"/>
                    </a:lnTo>
                    <a:lnTo>
                      <a:pt x="323" y="1428"/>
                    </a:lnTo>
                    <a:lnTo>
                      <a:pt x="339" y="1424"/>
                    </a:lnTo>
                    <a:lnTo>
                      <a:pt x="348" y="1439"/>
                    </a:lnTo>
                    <a:close/>
                    <a:moveTo>
                      <a:pt x="331" y="1409"/>
                    </a:moveTo>
                    <a:lnTo>
                      <a:pt x="571" y="1268"/>
                    </a:lnTo>
                    <a:lnTo>
                      <a:pt x="588" y="1297"/>
                    </a:lnTo>
                    <a:lnTo>
                      <a:pt x="348" y="1439"/>
                    </a:lnTo>
                    <a:lnTo>
                      <a:pt x="331" y="1409"/>
                    </a:lnTo>
                    <a:close/>
                    <a:moveTo>
                      <a:pt x="571" y="1268"/>
                    </a:moveTo>
                    <a:lnTo>
                      <a:pt x="575" y="1265"/>
                    </a:lnTo>
                    <a:lnTo>
                      <a:pt x="579" y="1265"/>
                    </a:lnTo>
                    <a:lnTo>
                      <a:pt x="579" y="1282"/>
                    </a:lnTo>
                    <a:lnTo>
                      <a:pt x="571" y="1268"/>
                    </a:lnTo>
                    <a:close/>
                    <a:moveTo>
                      <a:pt x="579" y="1265"/>
                    </a:moveTo>
                    <a:lnTo>
                      <a:pt x="590" y="1265"/>
                    </a:lnTo>
                    <a:lnTo>
                      <a:pt x="605" y="1265"/>
                    </a:lnTo>
                    <a:lnTo>
                      <a:pt x="622" y="1263"/>
                    </a:lnTo>
                    <a:lnTo>
                      <a:pt x="642" y="1262"/>
                    </a:lnTo>
                    <a:lnTo>
                      <a:pt x="644" y="1297"/>
                    </a:lnTo>
                    <a:lnTo>
                      <a:pt x="625" y="1298"/>
                    </a:lnTo>
                    <a:lnTo>
                      <a:pt x="606" y="1299"/>
                    </a:lnTo>
                    <a:lnTo>
                      <a:pt x="591" y="1299"/>
                    </a:lnTo>
                    <a:lnTo>
                      <a:pt x="579" y="1299"/>
                    </a:lnTo>
                    <a:lnTo>
                      <a:pt x="579" y="1265"/>
                    </a:lnTo>
                    <a:close/>
                    <a:moveTo>
                      <a:pt x="642" y="1262"/>
                    </a:moveTo>
                    <a:lnTo>
                      <a:pt x="663" y="1261"/>
                    </a:lnTo>
                    <a:lnTo>
                      <a:pt x="685" y="1261"/>
                    </a:lnTo>
                    <a:lnTo>
                      <a:pt x="703" y="1260"/>
                    </a:lnTo>
                    <a:lnTo>
                      <a:pt x="717" y="1260"/>
                    </a:lnTo>
                    <a:lnTo>
                      <a:pt x="717" y="1295"/>
                    </a:lnTo>
                    <a:lnTo>
                      <a:pt x="703" y="1295"/>
                    </a:lnTo>
                    <a:lnTo>
                      <a:pt x="686" y="1296"/>
                    </a:lnTo>
                    <a:lnTo>
                      <a:pt x="665" y="1296"/>
                    </a:lnTo>
                    <a:lnTo>
                      <a:pt x="644" y="1297"/>
                    </a:lnTo>
                    <a:lnTo>
                      <a:pt x="642" y="1262"/>
                    </a:lnTo>
                    <a:close/>
                    <a:moveTo>
                      <a:pt x="723" y="1294"/>
                    </a:moveTo>
                    <a:lnTo>
                      <a:pt x="720" y="1295"/>
                    </a:lnTo>
                    <a:lnTo>
                      <a:pt x="717" y="1295"/>
                    </a:lnTo>
                    <a:lnTo>
                      <a:pt x="717" y="1277"/>
                    </a:lnTo>
                    <a:lnTo>
                      <a:pt x="723" y="1294"/>
                    </a:lnTo>
                    <a:close/>
                    <a:moveTo>
                      <a:pt x="711" y="1261"/>
                    </a:moveTo>
                    <a:lnTo>
                      <a:pt x="893" y="1193"/>
                    </a:lnTo>
                    <a:lnTo>
                      <a:pt x="904" y="1225"/>
                    </a:lnTo>
                    <a:lnTo>
                      <a:pt x="723" y="1294"/>
                    </a:lnTo>
                    <a:lnTo>
                      <a:pt x="711" y="1261"/>
                    </a:lnTo>
                    <a:close/>
                    <a:moveTo>
                      <a:pt x="893" y="1193"/>
                    </a:moveTo>
                    <a:lnTo>
                      <a:pt x="898" y="1191"/>
                    </a:lnTo>
                    <a:lnTo>
                      <a:pt x="904" y="1193"/>
                    </a:lnTo>
                    <a:lnTo>
                      <a:pt x="898" y="1209"/>
                    </a:lnTo>
                    <a:lnTo>
                      <a:pt x="893" y="1193"/>
                    </a:lnTo>
                    <a:close/>
                    <a:moveTo>
                      <a:pt x="904" y="1193"/>
                    </a:moveTo>
                    <a:lnTo>
                      <a:pt x="1046" y="1241"/>
                    </a:lnTo>
                    <a:lnTo>
                      <a:pt x="1035" y="1274"/>
                    </a:lnTo>
                    <a:lnTo>
                      <a:pt x="893" y="1225"/>
                    </a:lnTo>
                    <a:lnTo>
                      <a:pt x="904" y="1193"/>
                    </a:lnTo>
                    <a:close/>
                    <a:moveTo>
                      <a:pt x="1047" y="1273"/>
                    </a:moveTo>
                    <a:lnTo>
                      <a:pt x="1042" y="1276"/>
                    </a:lnTo>
                    <a:lnTo>
                      <a:pt x="1035" y="1274"/>
                    </a:lnTo>
                    <a:lnTo>
                      <a:pt x="1041" y="1258"/>
                    </a:lnTo>
                    <a:lnTo>
                      <a:pt x="1047" y="1273"/>
                    </a:lnTo>
                    <a:close/>
                    <a:moveTo>
                      <a:pt x="1033" y="1242"/>
                    </a:moveTo>
                    <a:lnTo>
                      <a:pt x="1229" y="1154"/>
                    </a:lnTo>
                    <a:lnTo>
                      <a:pt x="1243" y="1185"/>
                    </a:lnTo>
                    <a:lnTo>
                      <a:pt x="1047" y="1273"/>
                    </a:lnTo>
                    <a:lnTo>
                      <a:pt x="1033" y="1242"/>
                    </a:lnTo>
                    <a:close/>
                    <a:moveTo>
                      <a:pt x="1249" y="1157"/>
                    </a:moveTo>
                    <a:lnTo>
                      <a:pt x="1266" y="1175"/>
                    </a:lnTo>
                    <a:lnTo>
                      <a:pt x="1243" y="1185"/>
                    </a:lnTo>
                    <a:lnTo>
                      <a:pt x="1237" y="1169"/>
                    </a:lnTo>
                    <a:lnTo>
                      <a:pt x="1249" y="1157"/>
                    </a:lnTo>
                    <a:close/>
                    <a:moveTo>
                      <a:pt x="1224" y="1182"/>
                    </a:moveTo>
                    <a:lnTo>
                      <a:pt x="1170" y="1127"/>
                    </a:lnTo>
                    <a:lnTo>
                      <a:pt x="1195" y="1104"/>
                    </a:lnTo>
                    <a:lnTo>
                      <a:pt x="1249" y="1157"/>
                    </a:lnTo>
                    <a:lnTo>
                      <a:pt x="1224" y="1182"/>
                    </a:lnTo>
                    <a:close/>
                    <a:moveTo>
                      <a:pt x="1170" y="1127"/>
                    </a:moveTo>
                    <a:lnTo>
                      <a:pt x="1156" y="1113"/>
                    </a:lnTo>
                    <a:lnTo>
                      <a:pt x="1172" y="1102"/>
                    </a:lnTo>
                    <a:lnTo>
                      <a:pt x="1182" y="1116"/>
                    </a:lnTo>
                    <a:lnTo>
                      <a:pt x="1170" y="1127"/>
                    </a:lnTo>
                    <a:close/>
                    <a:moveTo>
                      <a:pt x="1172" y="1102"/>
                    </a:moveTo>
                    <a:lnTo>
                      <a:pt x="1520" y="838"/>
                    </a:lnTo>
                    <a:lnTo>
                      <a:pt x="1541" y="865"/>
                    </a:lnTo>
                    <a:lnTo>
                      <a:pt x="1193" y="1129"/>
                    </a:lnTo>
                    <a:lnTo>
                      <a:pt x="1172" y="1102"/>
                    </a:lnTo>
                    <a:close/>
                    <a:moveTo>
                      <a:pt x="1520" y="838"/>
                    </a:moveTo>
                    <a:lnTo>
                      <a:pt x="1524" y="835"/>
                    </a:lnTo>
                    <a:lnTo>
                      <a:pt x="1528" y="834"/>
                    </a:lnTo>
                    <a:lnTo>
                      <a:pt x="1531" y="851"/>
                    </a:lnTo>
                    <a:lnTo>
                      <a:pt x="1520" y="838"/>
                    </a:lnTo>
                    <a:close/>
                    <a:moveTo>
                      <a:pt x="1528" y="834"/>
                    </a:moveTo>
                    <a:lnTo>
                      <a:pt x="1616" y="824"/>
                    </a:lnTo>
                    <a:lnTo>
                      <a:pt x="1621" y="858"/>
                    </a:lnTo>
                    <a:lnTo>
                      <a:pt x="1533" y="868"/>
                    </a:lnTo>
                    <a:lnTo>
                      <a:pt x="1528" y="834"/>
                    </a:lnTo>
                    <a:close/>
                    <a:moveTo>
                      <a:pt x="1616" y="824"/>
                    </a:moveTo>
                    <a:lnTo>
                      <a:pt x="1623" y="824"/>
                    </a:lnTo>
                    <a:lnTo>
                      <a:pt x="1628" y="827"/>
                    </a:lnTo>
                    <a:lnTo>
                      <a:pt x="1619" y="841"/>
                    </a:lnTo>
                    <a:lnTo>
                      <a:pt x="1616" y="824"/>
                    </a:lnTo>
                    <a:close/>
                    <a:moveTo>
                      <a:pt x="1628" y="827"/>
                    </a:moveTo>
                    <a:lnTo>
                      <a:pt x="1677" y="861"/>
                    </a:lnTo>
                    <a:lnTo>
                      <a:pt x="1658" y="889"/>
                    </a:lnTo>
                    <a:lnTo>
                      <a:pt x="1609" y="855"/>
                    </a:lnTo>
                    <a:lnTo>
                      <a:pt x="1628" y="827"/>
                    </a:lnTo>
                    <a:close/>
                    <a:moveTo>
                      <a:pt x="1668" y="893"/>
                    </a:moveTo>
                    <a:lnTo>
                      <a:pt x="1662" y="893"/>
                    </a:lnTo>
                    <a:lnTo>
                      <a:pt x="1658" y="889"/>
                    </a:lnTo>
                    <a:lnTo>
                      <a:pt x="1668" y="875"/>
                    </a:lnTo>
                    <a:lnTo>
                      <a:pt x="1668" y="893"/>
                    </a:lnTo>
                    <a:close/>
                    <a:moveTo>
                      <a:pt x="1668" y="858"/>
                    </a:moveTo>
                    <a:lnTo>
                      <a:pt x="1716" y="858"/>
                    </a:lnTo>
                    <a:lnTo>
                      <a:pt x="1716" y="893"/>
                    </a:lnTo>
                    <a:lnTo>
                      <a:pt x="1668" y="893"/>
                    </a:lnTo>
                    <a:lnTo>
                      <a:pt x="1668" y="858"/>
                    </a:lnTo>
                    <a:close/>
                    <a:moveTo>
                      <a:pt x="1729" y="887"/>
                    </a:moveTo>
                    <a:lnTo>
                      <a:pt x="1724" y="893"/>
                    </a:lnTo>
                    <a:lnTo>
                      <a:pt x="1716" y="893"/>
                    </a:lnTo>
                    <a:lnTo>
                      <a:pt x="1716" y="875"/>
                    </a:lnTo>
                    <a:lnTo>
                      <a:pt x="1729" y="887"/>
                    </a:lnTo>
                    <a:close/>
                    <a:moveTo>
                      <a:pt x="1704" y="864"/>
                    </a:moveTo>
                    <a:lnTo>
                      <a:pt x="1758" y="809"/>
                    </a:lnTo>
                    <a:lnTo>
                      <a:pt x="1783" y="834"/>
                    </a:lnTo>
                    <a:lnTo>
                      <a:pt x="1729" y="887"/>
                    </a:lnTo>
                    <a:lnTo>
                      <a:pt x="1704" y="864"/>
                    </a:lnTo>
                    <a:close/>
                    <a:moveTo>
                      <a:pt x="1784" y="810"/>
                    </a:moveTo>
                    <a:lnTo>
                      <a:pt x="1794" y="822"/>
                    </a:lnTo>
                    <a:lnTo>
                      <a:pt x="1783" y="834"/>
                    </a:lnTo>
                    <a:lnTo>
                      <a:pt x="1771" y="822"/>
                    </a:lnTo>
                    <a:lnTo>
                      <a:pt x="1784" y="810"/>
                    </a:lnTo>
                    <a:close/>
                    <a:moveTo>
                      <a:pt x="1758" y="833"/>
                    </a:moveTo>
                    <a:lnTo>
                      <a:pt x="1630" y="691"/>
                    </a:lnTo>
                    <a:lnTo>
                      <a:pt x="1656" y="669"/>
                    </a:lnTo>
                    <a:lnTo>
                      <a:pt x="1784" y="810"/>
                    </a:lnTo>
                    <a:lnTo>
                      <a:pt x="1758" y="833"/>
                    </a:lnTo>
                    <a:close/>
                    <a:moveTo>
                      <a:pt x="1630" y="691"/>
                    </a:moveTo>
                    <a:lnTo>
                      <a:pt x="1622" y="681"/>
                    </a:lnTo>
                    <a:lnTo>
                      <a:pt x="1628" y="672"/>
                    </a:lnTo>
                    <a:lnTo>
                      <a:pt x="1643" y="679"/>
                    </a:lnTo>
                    <a:lnTo>
                      <a:pt x="1630" y="691"/>
                    </a:lnTo>
                    <a:close/>
                    <a:moveTo>
                      <a:pt x="1628" y="672"/>
                    </a:moveTo>
                    <a:lnTo>
                      <a:pt x="1702" y="539"/>
                    </a:lnTo>
                    <a:lnTo>
                      <a:pt x="1731" y="556"/>
                    </a:lnTo>
                    <a:lnTo>
                      <a:pt x="1658" y="688"/>
                    </a:lnTo>
                    <a:lnTo>
                      <a:pt x="1628" y="672"/>
                    </a:lnTo>
                    <a:close/>
                    <a:moveTo>
                      <a:pt x="1733" y="545"/>
                    </a:moveTo>
                    <a:lnTo>
                      <a:pt x="1734" y="551"/>
                    </a:lnTo>
                    <a:lnTo>
                      <a:pt x="1731" y="556"/>
                    </a:lnTo>
                    <a:lnTo>
                      <a:pt x="1716" y="547"/>
                    </a:lnTo>
                    <a:lnTo>
                      <a:pt x="1733" y="5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4" name="Freeform 210"/>
              <p:cNvSpPr>
                <a:spLocks/>
              </p:cNvSpPr>
              <p:nvPr/>
            </p:nvSpPr>
            <p:spPr bwMode="auto">
              <a:xfrm>
                <a:off x="5724541" y="3825357"/>
                <a:ext cx="112713" cy="230187"/>
              </a:xfrm>
              <a:custGeom>
                <a:avLst/>
                <a:gdLst>
                  <a:gd name="T0" fmla="*/ 522 w 562"/>
                  <a:gd name="T1" fmla="*/ 584 h 1154"/>
                  <a:gd name="T2" fmla="*/ 474 w 562"/>
                  <a:gd name="T3" fmla="*/ 501 h 1154"/>
                  <a:gd name="T4" fmla="*/ 445 w 562"/>
                  <a:gd name="T5" fmla="*/ 420 h 1154"/>
                  <a:gd name="T6" fmla="*/ 429 w 562"/>
                  <a:gd name="T7" fmla="*/ 336 h 1154"/>
                  <a:gd name="T8" fmla="*/ 427 w 562"/>
                  <a:gd name="T9" fmla="*/ 243 h 1154"/>
                  <a:gd name="T10" fmla="*/ 424 w 562"/>
                  <a:gd name="T11" fmla="*/ 165 h 1154"/>
                  <a:gd name="T12" fmla="*/ 398 w 562"/>
                  <a:gd name="T13" fmla="*/ 137 h 1154"/>
                  <a:gd name="T14" fmla="*/ 333 w 562"/>
                  <a:gd name="T15" fmla="*/ 84 h 1154"/>
                  <a:gd name="T16" fmla="*/ 257 w 562"/>
                  <a:gd name="T17" fmla="*/ 39 h 1154"/>
                  <a:gd name="T18" fmla="*/ 180 w 562"/>
                  <a:gd name="T19" fmla="*/ 9 h 1154"/>
                  <a:gd name="T20" fmla="*/ 134 w 562"/>
                  <a:gd name="T21" fmla="*/ 0 h 1154"/>
                  <a:gd name="T22" fmla="*/ 106 w 562"/>
                  <a:gd name="T23" fmla="*/ 0 h 1154"/>
                  <a:gd name="T24" fmla="*/ 83 w 562"/>
                  <a:gd name="T25" fmla="*/ 7 h 1154"/>
                  <a:gd name="T26" fmla="*/ 43 w 562"/>
                  <a:gd name="T27" fmla="*/ 35 h 1154"/>
                  <a:gd name="T28" fmla="*/ 21 w 562"/>
                  <a:gd name="T29" fmla="*/ 60 h 1154"/>
                  <a:gd name="T30" fmla="*/ 6 w 562"/>
                  <a:gd name="T31" fmla="*/ 93 h 1154"/>
                  <a:gd name="T32" fmla="*/ 0 w 562"/>
                  <a:gd name="T33" fmla="*/ 137 h 1154"/>
                  <a:gd name="T34" fmla="*/ 5 w 562"/>
                  <a:gd name="T35" fmla="*/ 188 h 1154"/>
                  <a:gd name="T36" fmla="*/ 9 w 562"/>
                  <a:gd name="T37" fmla="*/ 232 h 1154"/>
                  <a:gd name="T38" fmla="*/ 15 w 562"/>
                  <a:gd name="T39" fmla="*/ 241 h 1154"/>
                  <a:gd name="T40" fmla="*/ 36 w 562"/>
                  <a:gd name="T41" fmla="*/ 245 h 1154"/>
                  <a:gd name="T42" fmla="*/ 54 w 562"/>
                  <a:gd name="T43" fmla="*/ 250 h 1154"/>
                  <a:gd name="T44" fmla="*/ 58 w 562"/>
                  <a:gd name="T45" fmla="*/ 257 h 1154"/>
                  <a:gd name="T46" fmla="*/ 60 w 562"/>
                  <a:gd name="T47" fmla="*/ 283 h 1154"/>
                  <a:gd name="T48" fmla="*/ 58 w 562"/>
                  <a:gd name="T49" fmla="*/ 337 h 1154"/>
                  <a:gd name="T50" fmla="*/ 57 w 562"/>
                  <a:gd name="T51" fmla="*/ 393 h 1154"/>
                  <a:gd name="T52" fmla="*/ 63 w 562"/>
                  <a:gd name="T53" fmla="*/ 424 h 1154"/>
                  <a:gd name="T54" fmla="*/ 104 w 562"/>
                  <a:gd name="T55" fmla="*/ 524 h 1154"/>
                  <a:gd name="T56" fmla="*/ 141 w 562"/>
                  <a:gd name="T57" fmla="*/ 613 h 1154"/>
                  <a:gd name="T58" fmla="*/ 160 w 562"/>
                  <a:gd name="T59" fmla="*/ 670 h 1154"/>
                  <a:gd name="T60" fmla="*/ 153 w 562"/>
                  <a:gd name="T61" fmla="*/ 693 h 1154"/>
                  <a:gd name="T62" fmla="*/ 124 w 562"/>
                  <a:gd name="T63" fmla="*/ 751 h 1154"/>
                  <a:gd name="T64" fmla="*/ 110 w 562"/>
                  <a:gd name="T65" fmla="*/ 784 h 1154"/>
                  <a:gd name="T66" fmla="*/ 110 w 562"/>
                  <a:gd name="T67" fmla="*/ 811 h 1154"/>
                  <a:gd name="T68" fmla="*/ 123 w 562"/>
                  <a:gd name="T69" fmla="*/ 853 h 1154"/>
                  <a:gd name="T70" fmla="*/ 142 w 562"/>
                  <a:gd name="T71" fmla="*/ 893 h 1154"/>
                  <a:gd name="T72" fmla="*/ 185 w 562"/>
                  <a:gd name="T73" fmla="*/ 952 h 1154"/>
                  <a:gd name="T74" fmla="*/ 273 w 562"/>
                  <a:gd name="T75" fmla="*/ 1036 h 1154"/>
                  <a:gd name="T76" fmla="*/ 365 w 562"/>
                  <a:gd name="T77" fmla="*/ 1115 h 1154"/>
                  <a:gd name="T78" fmla="*/ 422 w 562"/>
                  <a:gd name="T79" fmla="*/ 1150 h 1154"/>
                  <a:gd name="T80" fmla="*/ 458 w 562"/>
                  <a:gd name="T81" fmla="*/ 1133 h 1154"/>
                  <a:gd name="T82" fmla="*/ 490 w 562"/>
                  <a:gd name="T83" fmla="*/ 1113 h 1154"/>
                  <a:gd name="T84" fmla="*/ 484 w 562"/>
                  <a:gd name="T85" fmla="*/ 1099 h 1154"/>
                  <a:gd name="T86" fmla="*/ 480 w 562"/>
                  <a:gd name="T87" fmla="*/ 972 h 1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2" h="1154">
                    <a:moveTo>
                      <a:pt x="562" y="644"/>
                    </a:moveTo>
                    <a:lnTo>
                      <a:pt x="541" y="614"/>
                    </a:lnTo>
                    <a:lnTo>
                      <a:pt x="522" y="584"/>
                    </a:lnTo>
                    <a:lnTo>
                      <a:pt x="503" y="556"/>
                    </a:lnTo>
                    <a:lnTo>
                      <a:pt x="488" y="528"/>
                    </a:lnTo>
                    <a:lnTo>
                      <a:pt x="474" y="501"/>
                    </a:lnTo>
                    <a:lnTo>
                      <a:pt x="463" y="474"/>
                    </a:lnTo>
                    <a:lnTo>
                      <a:pt x="453" y="447"/>
                    </a:lnTo>
                    <a:lnTo>
                      <a:pt x="445" y="420"/>
                    </a:lnTo>
                    <a:lnTo>
                      <a:pt x="439" y="393"/>
                    </a:lnTo>
                    <a:lnTo>
                      <a:pt x="434" y="365"/>
                    </a:lnTo>
                    <a:lnTo>
                      <a:pt x="429" y="336"/>
                    </a:lnTo>
                    <a:lnTo>
                      <a:pt x="427" y="306"/>
                    </a:lnTo>
                    <a:lnTo>
                      <a:pt x="426" y="276"/>
                    </a:lnTo>
                    <a:lnTo>
                      <a:pt x="427" y="243"/>
                    </a:lnTo>
                    <a:lnTo>
                      <a:pt x="428" y="210"/>
                    </a:lnTo>
                    <a:lnTo>
                      <a:pt x="430" y="175"/>
                    </a:lnTo>
                    <a:lnTo>
                      <a:pt x="424" y="165"/>
                    </a:lnTo>
                    <a:lnTo>
                      <a:pt x="415" y="155"/>
                    </a:lnTo>
                    <a:lnTo>
                      <a:pt x="408" y="147"/>
                    </a:lnTo>
                    <a:lnTo>
                      <a:pt x="398" y="137"/>
                    </a:lnTo>
                    <a:lnTo>
                      <a:pt x="379" y="119"/>
                    </a:lnTo>
                    <a:lnTo>
                      <a:pt x="356" y="102"/>
                    </a:lnTo>
                    <a:lnTo>
                      <a:pt x="333" y="84"/>
                    </a:lnTo>
                    <a:lnTo>
                      <a:pt x="308" y="68"/>
                    </a:lnTo>
                    <a:lnTo>
                      <a:pt x="282" y="53"/>
                    </a:lnTo>
                    <a:lnTo>
                      <a:pt x="257" y="39"/>
                    </a:lnTo>
                    <a:lnTo>
                      <a:pt x="230" y="28"/>
                    </a:lnTo>
                    <a:lnTo>
                      <a:pt x="204" y="17"/>
                    </a:lnTo>
                    <a:lnTo>
                      <a:pt x="180" y="9"/>
                    </a:lnTo>
                    <a:lnTo>
                      <a:pt x="156" y="3"/>
                    </a:lnTo>
                    <a:lnTo>
                      <a:pt x="145" y="1"/>
                    </a:lnTo>
                    <a:lnTo>
                      <a:pt x="134" y="0"/>
                    </a:lnTo>
                    <a:lnTo>
                      <a:pt x="124" y="0"/>
                    </a:lnTo>
                    <a:lnTo>
                      <a:pt x="114" y="0"/>
                    </a:lnTo>
                    <a:lnTo>
                      <a:pt x="106" y="0"/>
                    </a:lnTo>
                    <a:lnTo>
                      <a:pt x="97" y="2"/>
                    </a:lnTo>
                    <a:lnTo>
                      <a:pt x="89" y="4"/>
                    </a:lnTo>
                    <a:lnTo>
                      <a:pt x="83" y="7"/>
                    </a:lnTo>
                    <a:lnTo>
                      <a:pt x="67" y="17"/>
                    </a:lnTo>
                    <a:lnTo>
                      <a:pt x="51" y="29"/>
                    </a:lnTo>
                    <a:lnTo>
                      <a:pt x="43" y="35"/>
                    </a:lnTo>
                    <a:lnTo>
                      <a:pt x="35" y="43"/>
                    </a:lnTo>
                    <a:lnTo>
                      <a:pt x="28" y="50"/>
                    </a:lnTo>
                    <a:lnTo>
                      <a:pt x="21" y="60"/>
                    </a:lnTo>
                    <a:lnTo>
                      <a:pt x="15" y="69"/>
                    </a:lnTo>
                    <a:lnTo>
                      <a:pt x="10" y="80"/>
                    </a:lnTo>
                    <a:lnTo>
                      <a:pt x="6" y="93"/>
                    </a:lnTo>
                    <a:lnTo>
                      <a:pt x="3" y="106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2" y="154"/>
                    </a:lnTo>
                    <a:lnTo>
                      <a:pt x="4" y="175"/>
                    </a:lnTo>
                    <a:lnTo>
                      <a:pt x="5" y="188"/>
                    </a:lnTo>
                    <a:lnTo>
                      <a:pt x="7" y="203"/>
                    </a:lnTo>
                    <a:lnTo>
                      <a:pt x="8" y="218"/>
                    </a:lnTo>
                    <a:lnTo>
                      <a:pt x="9" y="232"/>
                    </a:lnTo>
                    <a:lnTo>
                      <a:pt x="10" y="236"/>
                    </a:lnTo>
                    <a:lnTo>
                      <a:pt x="12" y="239"/>
                    </a:lnTo>
                    <a:lnTo>
                      <a:pt x="15" y="241"/>
                    </a:lnTo>
                    <a:lnTo>
                      <a:pt x="19" y="242"/>
                    </a:lnTo>
                    <a:lnTo>
                      <a:pt x="26" y="244"/>
                    </a:lnTo>
                    <a:lnTo>
                      <a:pt x="36" y="245"/>
                    </a:lnTo>
                    <a:lnTo>
                      <a:pt x="43" y="246"/>
                    </a:lnTo>
                    <a:lnTo>
                      <a:pt x="51" y="248"/>
                    </a:lnTo>
                    <a:lnTo>
                      <a:pt x="54" y="250"/>
                    </a:lnTo>
                    <a:lnTo>
                      <a:pt x="56" y="252"/>
                    </a:lnTo>
                    <a:lnTo>
                      <a:pt x="57" y="254"/>
                    </a:lnTo>
                    <a:lnTo>
                      <a:pt x="58" y="257"/>
                    </a:lnTo>
                    <a:lnTo>
                      <a:pt x="59" y="266"/>
                    </a:lnTo>
                    <a:lnTo>
                      <a:pt x="60" y="274"/>
                    </a:lnTo>
                    <a:lnTo>
                      <a:pt x="60" y="283"/>
                    </a:lnTo>
                    <a:lnTo>
                      <a:pt x="60" y="294"/>
                    </a:lnTo>
                    <a:lnTo>
                      <a:pt x="60" y="314"/>
                    </a:lnTo>
                    <a:lnTo>
                      <a:pt x="58" y="337"/>
                    </a:lnTo>
                    <a:lnTo>
                      <a:pt x="57" y="360"/>
                    </a:lnTo>
                    <a:lnTo>
                      <a:pt x="57" y="382"/>
                    </a:lnTo>
                    <a:lnTo>
                      <a:pt x="57" y="393"/>
                    </a:lnTo>
                    <a:lnTo>
                      <a:pt x="58" y="404"/>
                    </a:lnTo>
                    <a:lnTo>
                      <a:pt x="60" y="415"/>
                    </a:lnTo>
                    <a:lnTo>
                      <a:pt x="63" y="424"/>
                    </a:lnTo>
                    <a:lnTo>
                      <a:pt x="78" y="459"/>
                    </a:lnTo>
                    <a:lnTo>
                      <a:pt x="92" y="492"/>
                    </a:lnTo>
                    <a:lnTo>
                      <a:pt x="104" y="524"/>
                    </a:lnTo>
                    <a:lnTo>
                      <a:pt x="117" y="555"/>
                    </a:lnTo>
                    <a:lnTo>
                      <a:pt x="129" y="584"/>
                    </a:lnTo>
                    <a:lnTo>
                      <a:pt x="141" y="613"/>
                    </a:lnTo>
                    <a:lnTo>
                      <a:pt x="152" y="639"/>
                    </a:lnTo>
                    <a:lnTo>
                      <a:pt x="161" y="664"/>
                    </a:lnTo>
                    <a:lnTo>
                      <a:pt x="160" y="670"/>
                    </a:lnTo>
                    <a:lnTo>
                      <a:pt x="158" y="677"/>
                    </a:lnTo>
                    <a:lnTo>
                      <a:pt x="156" y="685"/>
                    </a:lnTo>
                    <a:lnTo>
                      <a:pt x="153" y="693"/>
                    </a:lnTo>
                    <a:lnTo>
                      <a:pt x="144" y="713"/>
                    </a:lnTo>
                    <a:lnTo>
                      <a:pt x="133" y="732"/>
                    </a:lnTo>
                    <a:lnTo>
                      <a:pt x="124" y="751"/>
                    </a:lnTo>
                    <a:lnTo>
                      <a:pt x="115" y="769"/>
                    </a:lnTo>
                    <a:lnTo>
                      <a:pt x="112" y="777"/>
                    </a:lnTo>
                    <a:lnTo>
                      <a:pt x="110" y="784"/>
                    </a:lnTo>
                    <a:lnTo>
                      <a:pt x="108" y="791"/>
                    </a:lnTo>
                    <a:lnTo>
                      <a:pt x="107" y="796"/>
                    </a:lnTo>
                    <a:lnTo>
                      <a:pt x="110" y="811"/>
                    </a:lnTo>
                    <a:lnTo>
                      <a:pt x="113" y="825"/>
                    </a:lnTo>
                    <a:lnTo>
                      <a:pt x="117" y="840"/>
                    </a:lnTo>
                    <a:lnTo>
                      <a:pt x="123" y="853"/>
                    </a:lnTo>
                    <a:lnTo>
                      <a:pt x="128" y="867"/>
                    </a:lnTo>
                    <a:lnTo>
                      <a:pt x="134" y="880"/>
                    </a:lnTo>
                    <a:lnTo>
                      <a:pt x="142" y="893"/>
                    </a:lnTo>
                    <a:lnTo>
                      <a:pt x="149" y="906"/>
                    </a:lnTo>
                    <a:lnTo>
                      <a:pt x="167" y="929"/>
                    </a:lnTo>
                    <a:lnTo>
                      <a:pt x="185" y="952"/>
                    </a:lnTo>
                    <a:lnTo>
                      <a:pt x="205" y="974"/>
                    </a:lnTo>
                    <a:lnTo>
                      <a:pt x="227" y="996"/>
                    </a:lnTo>
                    <a:lnTo>
                      <a:pt x="273" y="1036"/>
                    </a:lnTo>
                    <a:lnTo>
                      <a:pt x="319" y="1075"/>
                    </a:lnTo>
                    <a:lnTo>
                      <a:pt x="342" y="1094"/>
                    </a:lnTo>
                    <a:lnTo>
                      <a:pt x="365" y="1115"/>
                    </a:lnTo>
                    <a:lnTo>
                      <a:pt x="385" y="1134"/>
                    </a:lnTo>
                    <a:lnTo>
                      <a:pt x="406" y="1154"/>
                    </a:lnTo>
                    <a:lnTo>
                      <a:pt x="422" y="1150"/>
                    </a:lnTo>
                    <a:lnTo>
                      <a:pt x="436" y="1145"/>
                    </a:lnTo>
                    <a:lnTo>
                      <a:pt x="448" y="1138"/>
                    </a:lnTo>
                    <a:lnTo>
                      <a:pt x="458" y="1133"/>
                    </a:lnTo>
                    <a:lnTo>
                      <a:pt x="477" y="1121"/>
                    </a:lnTo>
                    <a:lnTo>
                      <a:pt x="489" y="1115"/>
                    </a:lnTo>
                    <a:lnTo>
                      <a:pt x="490" y="1113"/>
                    </a:lnTo>
                    <a:lnTo>
                      <a:pt x="489" y="1109"/>
                    </a:lnTo>
                    <a:lnTo>
                      <a:pt x="487" y="1104"/>
                    </a:lnTo>
                    <a:lnTo>
                      <a:pt x="484" y="1099"/>
                    </a:lnTo>
                    <a:lnTo>
                      <a:pt x="473" y="1081"/>
                    </a:lnTo>
                    <a:lnTo>
                      <a:pt x="459" y="1056"/>
                    </a:lnTo>
                    <a:lnTo>
                      <a:pt x="480" y="972"/>
                    </a:lnTo>
                    <a:lnTo>
                      <a:pt x="562" y="6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5" name="Freeform 211"/>
              <p:cNvSpPr>
                <a:spLocks noEditPoints="1"/>
              </p:cNvSpPr>
              <p:nvPr/>
            </p:nvSpPr>
            <p:spPr bwMode="auto">
              <a:xfrm>
                <a:off x="5721365" y="3822181"/>
                <a:ext cx="119062" cy="236539"/>
              </a:xfrm>
              <a:custGeom>
                <a:avLst/>
                <a:gdLst>
                  <a:gd name="T0" fmla="*/ 464 w 599"/>
                  <a:gd name="T1" fmla="*/ 497 h 1190"/>
                  <a:gd name="T2" fmla="*/ 520 w 599"/>
                  <a:gd name="T3" fmla="*/ 538 h 1190"/>
                  <a:gd name="T4" fmla="*/ 468 w 599"/>
                  <a:gd name="T5" fmla="*/ 523 h 1190"/>
                  <a:gd name="T6" fmla="*/ 430 w 599"/>
                  <a:gd name="T7" fmla="*/ 356 h 1190"/>
                  <a:gd name="T8" fmla="*/ 462 w 599"/>
                  <a:gd name="T9" fmla="*/ 227 h 1190"/>
                  <a:gd name="T10" fmla="*/ 479 w 599"/>
                  <a:gd name="T11" fmla="*/ 433 h 1190"/>
                  <a:gd name="T12" fmla="*/ 433 w 599"/>
                  <a:gd name="T13" fmla="*/ 201 h 1190"/>
                  <a:gd name="T14" fmla="*/ 337 w 599"/>
                  <a:gd name="T15" fmla="*/ 113 h 1190"/>
                  <a:gd name="T16" fmla="*/ 357 w 599"/>
                  <a:gd name="T17" fmla="*/ 85 h 1190"/>
                  <a:gd name="T18" fmla="*/ 461 w 599"/>
                  <a:gd name="T19" fmla="*/ 181 h 1190"/>
                  <a:gd name="T20" fmla="*/ 151 w 599"/>
                  <a:gd name="T21" fmla="*/ 34 h 1190"/>
                  <a:gd name="T22" fmla="*/ 99 w 599"/>
                  <a:gd name="T23" fmla="*/ 6 h 1190"/>
                  <a:gd name="T24" fmla="*/ 171 w 599"/>
                  <a:gd name="T25" fmla="*/ 3 h 1190"/>
                  <a:gd name="T26" fmla="*/ 90 w 599"/>
                  <a:gd name="T27" fmla="*/ 10 h 1190"/>
                  <a:gd name="T28" fmla="*/ 88 w 599"/>
                  <a:gd name="T29" fmla="*/ 11 h 1190"/>
                  <a:gd name="T30" fmla="*/ 97 w 599"/>
                  <a:gd name="T31" fmla="*/ 25 h 1190"/>
                  <a:gd name="T32" fmla="*/ 58 w 599"/>
                  <a:gd name="T33" fmla="*/ 79 h 1190"/>
                  <a:gd name="T34" fmla="*/ 35 w 599"/>
                  <a:gd name="T35" fmla="*/ 155 h 1190"/>
                  <a:gd name="T36" fmla="*/ 2 w 599"/>
                  <a:gd name="T37" fmla="*/ 120 h 1190"/>
                  <a:gd name="T38" fmla="*/ 45 w 599"/>
                  <a:gd name="T39" fmla="*/ 43 h 1190"/>
                  <a:gd name="T40" fmla="*/ 38 w 599"/>
                  <a:gd name="T41" fmla="*/ 192 h 1190"/>
                  <a:gd name="T42" fmla="*/ 5 w 599"/>
                  <a:gd name="T43" fmla="*/ 207 h 1190"/>
                  <a:gd name="T44" fmla="*/ 7 w 599"/>
                  <a:gd name="T45" fmla="*/ 223 h 1190"/>
                  <a:gd name="T46" fmla="*/ 41 w 599"/>
                  <a:gd name="T47" fmla="*/ 218 h 1190"/>
                  <a:gd name="T48" fmla="*/ 46 w 599"/>
                  <a:gd name="T49" fmla="*/ 246 h 1190"/>
                  <a:gd name="T50" fmla="*/ 12 w 599"/>
                  <a:gd name="T51" fmla="*/ 261 h 1190"/>
                  <a:gd name="T52" fmla="*/ 81 w 599"/>
                  <a:gd name="T53" fmla="*/ 252 h 1190"/>
                  <a:gd name="T54" fmla="*/ 51 w 599"/>
                  <a:gd name="T55" fmla="*/ 279 h 1190"/>
                  <a:gd name="T56" fmla="*/ 91 w 599"/>
                  <a:gd name="T57" fmla="*/ 270 h 1190"/>
                  <a:gd name="T58" fmla="*/ 60 w 599"/>
                  <a:gd name="T59" fmla="*/ 307 h 1190"/>
                  <a:gd name="T60" fmla="*/ 91 w 599"/>
                  <a:gd name="T61" fmla="*/ 406 h 1190"/>
                  <a:gd name="T62" fmla="*/ 57 w 599"/>
                  <a:gd name="T63" fmla="*/ 410 h 1190"/>
                  <a:gd name="T64" fmla="*/ 64 w 599"/>
                  <a:gd name="T65" fmla="*/ 446 h 1190"/>
                  <a:gd name="T66" fmla="*/ 150 w 599"/>
                  <a:gd name="T67" fmla="*/ 566 h 1190"/>
                  <a:gd name="T68" fmla="*/ 142 w 599"/>
                  <a:gd name="T69" fmla="*/ 635 h 1190"/>
                  <a:gd name="T70" fmla="*/ 96 w 599"/>
                  <a:gd name="T71" fmla="*/ 434 h 1190"/>
                  <a:gd name="T72" fmla="*/ 194 w 599"/>
                  <a:gd name="T73" fmla="*/ 689 h 1190"/>
                  <a:gd name="T74" fmla="*/ 144 w 599"/>
                  <a:gd name="T75" fmla="*/ 725 h 1190"/>
                  <a:gd name="T76" fmla="*/ 164 w 599"/>
                  <a:gd name="T77" fmla="*/ 760 h 1190"/>
                  <a:gd name="T78" fmla="*/ 110 w 599"/>
                  <a:gd name="T79" fmla="*/ 799 h 1190"/>
                  <a:gd name="T80" fmla="*/ 106 w 599"/>
                  <a:gd name="T81" fmla="*/ 814 h 1190"/>
                  <a:gd name="T82" fmla="*/ 158 w 599"/>
                  <a:gd name="T83" fmla="*/ 869 h 1190"/>
                  <a:gd name="T84" fmla="*/ 240 w 599"/>
                  <a:gd name="T85" fmla="*/ 985 h 1190"/>
                  <a:gd name="T86" fmla="*/ 245 w 599"/>
                  <a:gd name="T87" fmla="*/ 1036 h 1190"/>
                  <a:gd name="T88" fmla="*/ 145 w 599"/>
                  <a:gd name="T89" fmla="*/ 919 h 1190"/>
                  <a:gd name="T90" fmla="*/ 336 w 599"/>
                  <a:gd name="T91" fmla="*/ 1069 h 1190"/>
                  <a:gd name="T92" fmla="*/ 365 w 599"/>
                  <a:gd name="T93" fmla="*/ 1139 h 1190"/>
                  <a:gd name="T94" fmla="*/ 423 w 599"/>
                  <a:gd name="T95" fmla="*/ 1171 h 1190"/>
                  <a:gd name="T96" fmla="*/ 468 w 599"/>
                  <a:gd name="T97" fmla="*/ 1134 h 1190"/>
                  <a:gd name="T98" fmla="*/ 439 w 599"/>
                  <a:gd name="T99" fmla="*/ 1184 h 1190"/>
                  <a:gd name="T100" fmla="*/ 506 w 599"/>
                  <a:gd name="T101" fmla="*/ 1151 h 1190"/>
                  <a:gd name="T102" fmla="*/ 518 w 599"/>
                  <a:gd name="T103" fmla="*/ 1143 h 1190"/>
                  <a:gd name="T104" fmla="*/ 525 w 599"/>
                  <a:gd name="T105" fmla="*/ 1131 h 1190"/>
                  <a:gd name="T106" fmla="*/ 513 w 599"/>
                  <a:gd name="T107" fmla="*/ 1102 h 1190"/>
                  <a:gd name="T108" fmla="*/ 461 w 599"/>
                  <a:gd name="T109" fmla="*/ 1080 h 1190"/>
                  <a:gd name="T110" fmla="*/ 461 w 599"/>
                  <a:gd name="T111" fmla="*/ 1080 h 1190"/>
                  <a:gd name="T112" fmla="*/ 513 w 599"/>
                  <a:gd name="T113" fmla="*/ 993 h 1190"/>
                  <a:gd name="T114" fmla="*/ 480 w 599"/>
                  <a:gd name="T115" fmla="*/ 986 h 1190"/>
                  <a:gd name="T116" fmla="*/ 599 w 599"/>
                  <a:gd name="T117" fmla="*/ 658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99" h="1190">
                    <a:moveTo>
                      <a:pt x="565" y="672"/>
                    </a:moveTo>
                    <a:lnTo>
                      <a:pt x="544" y="641"/>
                    </a:lnTo>
                    <a:lnTo>
                      <a:pt x="524" y="611"/>
                    </a:lnTo>
                    <a:lnTo>
                      <a:pt x="505" y="581"/>
                    </a:lnTo>
                    <a:lnTo>
                      <a:pt x="490" y="553"/>
                    </a:lnTo>
                    <a:lnTo>
                      <a:pt x="476" y="525"/>
                    </a:lnTo>
                    <a:lnTo>
                      <a:pt x="464" y="497"/>
                    </a:lnTo>
                    <a:lnTo>
                      <a:pt x="454" y="469"/>
                    </a:lnTo>
                    <a:lnTo>
                      <a:pt x="445" y="441"/>
                    </a:lnTo>
                    <a:lnTo>
                      <a:pt x="479" y="433"/>
                    </a:lnTo>
                    <a:lnTo>
                      <a:pt x="486" y="458"/>
                    </a:lnTo>
                    <a:lnTo>
                      <a:pt x="496" y="485"/>
                    </a:lnTo>
                    <a:lnTo>
                      <a:pt x="507" y="511"/>
                    </a:lnTo>
                    <a:lnTo>
                      <a:pt x="520" y="538"/>
                    </a:lnTo>
                    <a:lnTo>
                      <a:pt x="535" y="565"/>
                    </a:lnTo>
                    <a:lnTo>
                      <a:pt x="553" y="592"/>
                    </a:lnTo>
                    <a:lnTo>
                      <a:pt x="572" y="621"/>
                    </a:lnTo>
                    <a:lnTo>
                      <a:pt x="593" y="651"/>
                    </a:lnTo>
                    <a:lnTo>
                      <a:pt x="565" y="672"/>
                    </a:lnTo>
                    <a:close/>
                    <a:moveTo>
                      <a:pt x="445" y="441"/>
                    </a:moveTo>
                    <a:lnTo>
                      <a:pt x="468" y="523"/>
                    </a:lnTo>
                    <a:lnTo>
                      <a:pt x="445" y="441"/>
                    </a:lnTo>
                    <a:lnTo>
                      <a:pt x="462" y="437"/>
                    </a:lnTo>
                    <a:lnTo>
                      <a:pt x="445" y="441"/>
                    </a:lnTo>
                    <a:close/>
                    <a:moveTo>
                      <a:pt x="445" y="441"/>
                    </a:moveTo>
                    <a:lnTo>
                      <a:pt x="439" y="413"/>
                    </a:lnTo>
                    <a:lnTo>
                      <a:pt x="433" y="384"/>
                    </a:lnTo>
                    <a:lnTo>
                      <a:pt x="430" y="356"/>
                    </a:lnTo>
                    <a:lnTo>
                      <a:pt x="427" y="326"/>
                    </a:lnTo>
                    <a:lnTo>
                      <a:pt x="426" y="293"/>
                    </a:lnTo>
                    <a:lnTo>
                      <a:pt x="427" y="261"/>
                    </a:lnTo>
                    <a:lnTo>
                      <a:pt x="428" y="226"/>
                    </a:lnTo>
                    <a:lnTo>
                      <a:pt x="430" y="189"/>
                    </a:lnTo>
                    <a:lnTo>
                      <a:pt x="465" y="193"/>
                    </a:lnTo>
                    <a:lnTo>
                      <a:pt x="462" y="227"/>
                    </a:lnTo>
                    <a:lnTo>
                      <a:pt x="461" y="260"/>
                    </a:lnTo>
                    <a:lnTo>
                      <a:pt x="460" y="292"/>
                    </a:lnTo>
                    <a:lnTo>
                      <a:pt x="461" y="322"/>
                    </a:lnTo>
                    <a:lnTo>
                      <a:pt x="464" y="351"/>
                    </a:lnTo>
                    <a:lnTo>
                      <a:pt x="468" y="379"/>
                    </a:lnTo>
                    <a:lnTo>
                      <a:pt x="472" y="406"/>
                    </a:lnTo>
                    <a:lnTo>
                      <a:pt x="479" y="433"/>
                    </a:lnTo>
                    <a:lnTo>
                      <a:pt x="445" y="441"/>
                    </a:lnTo>
                    <a:close/>
                    <a:moveTo>
                      <a:pt x="461" y="181"/>
                    </a:moveTo>
                    <a:lnTo>
                      <a:pt x="465" y="186"/>
                    </a:lnTo>
                    <a:lnTo>
                      <a:pt x="465" y="193"/>
                    </a:lnTo>
                    <a:lnTo>
                      <a:pt x="447" y="192"/>
                    </a:lnTo>
                    <a:lnTo>
                      <a:pt x="461" y="181"/>
                    </a:lnTo>
                    <a:close/>
                    <a:moveTo>
                      <a:pt x="433" y="201"/>
                    </a:moveTo>
                    <a:lnTo>
                      <a:pt x="427" y="192"/>
                    </a:lnTo>
                    <a:lnTo>
                      <a:pt x="420" y="183"/>
                    </a:lnTo>
                    <a:lnTo>
                      <a:pt x="411" y="173"/>
                    </a:lnTo>
                    <a:lnTo>
                      <a:pt x="402" y="165"/>
                    </a:lnTo>
                    <a:lnTo>
                      <a:pt x="382" y="147"/>
                    </a:lnTo>
                    <a:lnTo>
                      <a:pt x="361" y="129"/>
                    </a:lnTo>
                    <a:lnTo>
                      <a:pt x="337" y="113"/>
                    </a:lnTo>
                    <a:lnTo>
                      <a:pt x="312" y="97"/>
                    </a:lnTo>
                    <a:lnTo>
                      <a:pt x="287" y="82"/>
                    </a:lnTo>
                    <a:lnTo>
                      <a:pt x="261" y="69"/>
                    </a:lnTo>
                    <a:lnTo>
                      <a:pt x="276" y="38"/>
                    </a:lnTo>
                    <a:lnTo>
                      <a:pt x="303" y="52"/>
                    </a:lnTo>
                    <a:lnTo>
                      <a:pt x="331" y="68"/>
                    </a:lnTo>
                    <a:lnTo>
                      <a:pt x="357" y="85"/>
                    </a:lnTo>
                    <a:lnTo>
                      <a:pt x="382" y="104"/>
                    </a:lnTo>
                    <a:lnTo>
                      <a:pt x="406" y="122"/>
                    </a:lnTo>
                    <a:lnTo>
                      <a:pt x="427" y="142"/>
                    </a:lnTo>
                    <a:lnTo>
                      <a:pt x="437" y="152"/>
                    </a:lnTo>
                    <a:lnTo>
                      <a:pt x="446" y="162"/>
                    </a:lnTo>
                    <a:lnTo>
                      <a:pt x="454" y="171"/>
                    </a:lnTo>
                    <a:lnTo>
                      <a:pt x="461" y="181"/>
                    </a:lnTo>
                    <a:lnTo>
                      <a:pt x="433" y="201"/>
                    </a:lnTo>
                    <a:close/>
                    <a:moveTo>
                      <a:pt x="261" y="69"/>
                    </a:moveTo>
                    <a:lnTo>
                      <a:pt x="237" y="59"/>
                    </a:lnTo>
                    <a:lnTo>
                      <a:pt x="214" y="50"/>
                    </a:lnTo>
                    <a:lnTo>
                      <a:pt x="192" y="43"/>
                    </a:lnTo>
                    <a:lnTo>
                      <a:pt x="171" y="37"/>
                    </a:lnTo>
                    <a:lnTo>
                      <a:pt x="151" y="34"/>
                    </a:lnTo>
                    <a:lnTo>
                      <a:pt x="134" y="33"/>
                    </a:lnTo>
                    <a:lnTo>
                      <a:pt x="127" y="34"/>
                    </a:lnTo>
                    <a:lnTo>
                      <a:pt x="120" y="35"/>
                    </a:lnTo>
                    <a:lnTo>
                      <a:pt x="114" y="37"/>
                    </a:lnTo>
                    <a:lnTo>
                      <a:pt x="108" y="39"/>
                    </a:lnTo>
                    <a:lnTo>
                      <a:pt x="91" y="9"/>
                    </a:lnTo>
                    <a:lnTo>
                      <a:pt x="99" y="6"/>
                    </a:lnTo>
                    <a:lnTo>
                      <a:pt x="108" y="3"/>
                    </a:lnTo>
                    <a:lnTo>
                      <a:pt x="116" y="1"/>
                    </a:lnTo>
                    <a:lnTo>
                      <a:pt x="126" y="0"/>
                    </a:lnTo>
                    <a:lnTo>
                      <a:pt x="136" y="0"/>
                    </a:lnTo>
                    <a:lnTo>
                      <a:pt x="147" y="0"/>
                    </a:lnTo>
                    <a:lnTo>
                      <a:pt x="159" y="1"/>
                    </a:lnTo>
                    <a:lnTo>
                      <a:pt x="171" y="3"/>
                    </a:lnTo>
                    <a:lnTo>
                      <a:pt x="195" y="8"/>
                    </a:lnTo>
                    <a:lnTo>
                      <a:pt x="221" y="16"/>
                    </a:lnTo>
                    <a:lnTo>
                      <a:pt x="248" y="26"/>
                    </a:lnTo>
                    <a:lnTo>
                      <a:pt x="276" y="38"/>
                    </a:lnTo>
                    <a:lnTo>
                      <a:pt x="261" y="69"/>
                    </a:lnTo>
                    <a:close/>
                    <a:moveTo>
                      <a:pt x="90" y="10"/>
                    </a:moveTo>
                    <a:lnTo>
                      <a:pt x="90" y="10"/>
                    </a:lnTo>
                    <a:lnTo>
                      <a:pt x="91" y="9"/>
                    </a:lnTo>
                    <a:lnTo>
                      <a:pt x="100" y="24"/>
                    </a:lnTo>
                    <a:lnTo>
                      <a:pt x="90" y="10"/>
                    </a:lnTo>
                    <a:close/>
                    <a:moveTo>
                      <a:pt x="109" y="39"/>
                    </a:moveTo>
                    <a:lnTo>
                      <a:pt x="105" y="41"/>
                    </a:lnTo>
                    <a:lnTo>
                      <a:pt x="106" y="40"/>
                    </a:lnTo>
                    <a:lnTo>
                      <a:pt x="88" y="11"/>
                    </a:lnTo>
                    <a:lnTo>
                      <a:pt x="87" y="13"/>
                    </a:lnTo>
                    <a:lnTo>
                      <a:pt x="90" y="10"/>
                    </a:lnTo>
                    <a:lnTo>
                      <a:pt x="109" y="39"/>
                    </a:lnTo>
                    <a:close/>
                    <a:moveTo>
                      <a:pt x="88" y="11"/>
                    </a:moveTo>
                    <a:lnTo>
                      <a:pt x="96" y="7"/>
                    </a:lnTo>
                    <a:lnTo>
                      <a:pt x="88" y="11"/>
                    </a:lnTo>
                    <a:lnTo>
                      <a:pt x="97" y="25"/>
                    </a:lnTo>
                    <a:lnTo>
                      <a:pt x="88" y="11"/>
                    </a:lnTo>
                    <a:close/>
                    <a:moveTo>
                      <a:pt x="106" y="40"/>
                    </a:moveTo>
                    <a:lnTo>
                      <a:pt x="92" y="49"/>
                    </a:lnTo>
                    <a:lnTo>
                      <a:pt x="79" y="60"/>
                    </a:lnTo>
                    <a:lnTo>
                      <a:pt x="71" y="65"/>
                    </a:lnTo>
                    <a:lnTo>
                      <a:pt x="65" y="71"/>
                    </a:lnTo>
                    <a:lnTo>
                      <a:pt x="58" y="79"/>
                    </a:lnTo>
                    <a:lnTo>
                      <a:pt x="53" y="88"/>
                    </a:lnTo>
                    <a:lnTo>
                      <a:pt x="47" y="96"/>
                    </a:lnTo>
                    <a:lnTo>
                      <a:pt x="43" y="106"/>
                    </a:lnTo>
                    <a:lnTo>
                      <a:pt x="39" y="116"/>
                    </a:lnTo>
                    <a:lnTo>
                      <a:pt x="37" y="128"/>
                    </a:lnTo>
                    <a:lnTo>
                      <a:pt x="35" y="141"/>
                    </a:lnTo>
                    <a:lnTo>
                      <a:pt x="35" y="155"/>
                    </a:lnTo>
                    <a:lnTo>
                      <a:pt x="36" y="171"/>
                    </a:lnTo>
                    <a:lnTo>
                      <a:pt x="38" y="188"/>
                    </a:lnTo>
                    <a:lnTo>
                      <a:pt x="5" y="194"/>
                    </a:lnTo>
                    <a:lnTo>
                      <a:pt x="1" y="173"/>
                    </a:lnTo>
                    <a:lnTo>
                      <a:pt x="0" y="154"/>
                    </a:lnTo>
                    <a:lnTo>
                      <a:pt x="0" y="136"/>
                    </a:lnTo>
                    <a:lnTo>
                      <a:pt x="2" y="120"/>
                    </a:lnTo>
                    <a:lnTo>
                      <a:pt x="6" y="105"/>
                    </a:lnTo>
                    <a:lnTo>
                      <a:pt x="10" y="92"/>
                    </a:lnTo>
                    <a:lnTo>
                      <a:pt x="15" y="80"/>
                    </a:lnTo>
                    <a:lnTo>
                      <a:pt x="22" y="69"/>
                    </a:lnTo>
                    <a:lnTo>
                      <a:pt x="29" y="59"/>
                    </a:lnTo>
                    <a:lnTo>
                      <a:pt x="37" y="50"/>
                    </a:lnTo>
                    <a:lnTo>
                      <a:pt x="45" y="43"/>
                    </a:lnTo>
                    <a:lnTo>
                      <a:pt x="54" y="35"/>
                    </a:lnTo>
                    <a:lnTo>
                      <a:pt x="71" y="22"/>
                    </a:lnTo>
                    <a:lnTo>
                      <a:pt x="88" y="11"/>
                    </a:lnTo>
                    <a:lnTo>
                      <a:pt x="106" y="40"/>
                    </a:lnTo>
                    <a:close/>
                    <a:moveTo>
                      <a:pt x="38" y="188"/>
                    </a:moveTo>
                    <a:lnTo>
                      <a:pt x="38" y="189"/>
                    </a:lnTo>
                    <a:lnTo>
                      <a:pt x="38" y="192"/>
                    </a:lnTo>
                    <a:lnTo>
                      <a:pt x="21" y="192"/>
                    </a:lnTo>
                    <a:lnTo>
                      <a:pt x="38" y="188"/>
                    </a:lnTo>
                    <a:close/>
                    <a:moveTo>
                      <a:pt x="38" y="192"/>
                    </a:moveTo>
                    <a:lnTo>
                      <a:pt x="39" y="204"/>
                    </a:lnTo>
                    <a:lnTo>
                      <a:pt x="41" y="218"/>
                    </a:lnTo>
                    <a:lnTo>
                      <a:pt x="7" y="223"/>
                    </a:lnTo>
                    <a:lnTo>
                      <a:pt x="5" y="207"/>
                    </a:lnTo>
                    <a:lnTo>
                      <a:pt x="3" y="192"/>
                    </a:lnTo>
                    <a:lnTo>
                      <a:pt x="38" y="192"/>
                    </a:lnTo>
                    <a:close/>
                    <a:moveTo>
                      <a:pt x="7" y="223"/>
                    </a:moveTo>
                    <a:lnTo>
                      <a:pt x="10" y="252"/>
                    </a:lnTo>
                    <a:lnTo>
                      <a:pt x="7" y="223"/>
                    </a:lnTo>
                    <a:lnTo>
                      <a:pt x="24" y="220"/>
                    </a:lnTo>
                    <a:lnTo>
                      <a:pt x="7" y="223"/>
                    </a:lnTo>
                    <a:close/>
                    <a:moveTo>
                      <a:pt x="41" y="218"/>
                    </a:moveTo>
                    <a:lnTo>
                      <a:pt x="42" y="234"/>
                    </a:lnTo>
                    <a:lnTo>
                      <a:pt x="43" y="249"/>
                    </a:lnTo>
                    <a:lnTo>
                      <a:pt x="9" y="249"/>
                    </a:lnTo>
                    <a:lnTo>
                      <a:pt x="8" y="237"/>
                    </a:lnTo>
                    <a:lnTo>
                      <a:pt x="7" y="223"/>
                    </a:lnTo>
                    <a:lnTo>
                      <a:pt x="41" y="218"/>
                    </a:lnTo>
                    <a:close/>
                    <a:moveTo>
                      <a:pt x="9" y="254"/>
                    </a:moveTo>
                    <a:lnTo>
                      <a:pt x="9" y="252"/>
                    </a:lnTo>
                    <a:lnTo>
                      <a:pt x="9" y="249"/>
                    </a:lnTo>
                    <a:lnTo>
                      <a:pt x="26" y="249"/>
                    </a:lnTo>
                    <a:lnTo>
                      <a:pt x="9" y="254"/>
                    </a:lnTo>
                    <a:close/>
                    <a:moveTo>
                      <a:pt x="43" y="246"/>
                    </a:moveTo>
                    <a:lnTo>
                      <a:pt x="46" y="246"/>
                    </a:lnTo>
                    <a:lnTo>
                      <a:pt x="54" y="245"/>
                    </a:lnTo>
                    <a:lnTo>
                      <a:pt x="51" y="279"/>
                    </a:lnTo>
                    <a:lnTo>
                      <a:pt x="38" y="277"/>
                    </a:lnTo>
                    <a:lnTo>
                      <a:pt x="25" y="274"/>
                    </a:lnTo>
                    <a:lnTo>
                      <a:pt x="20" y="271"/>
                    </a:lnTo>
                    <a:lnTo>
                      <a:pt x="15" y="267"/>
                    </a:lnTo>
                    <a:lnTo>
                      <a:pt x="12" y="261"/>
                    </a:lnTo>
                    <a:lnTo>
                      <a:pt x="9" y="254"/>
                    </a:lnTo>
                    <a:lnTo>
                      <a:pt x="43" y="246"/>
                    </a:lnTo>
                    <a:close/>
                    <a:moveTo>
                      <a:pt x="54" y="245"/>
                    </a:moveTo>
                    <a:lnTo>
                      <a:pt x="61" y="246"/>
                    </a:lnTo>
                    <a:lnTo>
                      <a:pt x="68" y="247"/>
                    </a:lnTo>
                    <a:lnTo>
                      <a:pt x="74" y="248"/>
                    </a:lnTo>
                    <a:lnTo>
                      <a:pt x="81" y="252"/>
                    </a:lnTo>
                    <a:lnTo>
                      <a:pt x="85" y="255"/>
                    </a:lnTo>
                    <a:lnTo>
                      <a:pt x="89" y="259"/>
                    </a:lnTo>
                    <a:lnTo>
                      <a:pt x="91" y="265"/>
                    </a:lnTo>
                    <a:lnTo>
                      <a:pt x="92" y="274"/>
                    </a:lnTo>
                    <a:lnTo>
                      <a:pt x="58" y="274"/>
                    </a:lnTo>
                    <a:lnTo>
                      <a:pt x="56" y="275"/>
                    </a:lnTo>
                    <a:lnTo>
                      <a:pt x="51" y="279"/>
                    </a:lnTo>
                    <a:lnTo>
                      <a:pt x="54" y="245"/>
                    </a:lnTo>
                    <a:close/>
                    <a:moveTo>
                      <a:pt x="58" y="278"/>
                    </a:moveTo>
                    <a:lnTo>
                      <a:pt x="58" y="276"/>
                    </a:lnTo>
                    <a:lnTo>
                      <a:pt x="58" y="274"/>
                    </a:lnTo>
                    <a:lnTo>
                      <a:pt x="75" y="274"/>
                    </a:lnTo>
                    <a:lnTo>
                      <a:pt x="58" y="278"/>
                    </a:lnTo>
                    <a:close/>
                    <a:moveTo>
                      <a:pt x="91" y="270"/>
                    </a:moveTo>
                    <a:lnTo>
                      <a:pt x="95" y="287"/>
                    </a:lnTo>
                    <a:lnTo>
                      <a:pt x="95" y="305"/>
                    </a:lnTo>
                    <a:lnTo>
                      <a:pt x="95" y="326"/>
                    </a:lnTo>
                    <a:lnTo>
                      <a:pt x="94" y="346"/>
                    </a:lnTo>
                    <a:lnTo>
                      <a:pt x="59" y="345"/>
                    </a:lnTo>
                    <a:lnTo>
                      <a:pt x="60" y="326"/>
                    </a:lnTo>
                    <a:lnTo>
                      <a:pt x="60" y="307"/>
                    </a:lnTo>
                    <a:lnTo>
                      <a:pt x="60" y="291"/>
                    </a:lnTo>
                    <a:lnTo>
                      <a:pt x="58" y="278"/>
                    </a:lnTo>
                    <a:lnTo>
                      <a:pt x="91" y="270"/>
                    </a:lnTo>
                    <a:close/>
                    <a:moveTo>
                      <a:pt x="94" y="346"/>
                    </a:moveTo>
                    <a:lnTo>
                      <a:pt x="91" y="371"/>
                    </a:lnTo>
                    <a:lnTo>
                      <a:pt x="91" y="394"/>
                    </a:lnTo>
                    <a:lnTo>
                      <a:pt x="91" y="406"/>
                    </a:lnTo>
                    <a:lnTo>
                      <a:pt x="92" y="417"/>
                    </a:lnTo>
                    <a:lnTo>
                      <a:pt x="94" y="426"/>
                    </a:lnTo>
                    <a:lnTo>
                      <a:pt x="97" y="436"/>
                    </a:lnTo>
                    <a:lnTo>
                      <a:pt x="64" y="446"/>
                    </a:lnTo>
                    <a:lnTo>
                      <a:pt x="60" y="434"/>
                    </a:lnTo>
                    <a:lnTo>
                      <a:pt x="58" y="422"/>
                    </a:lnTo>
                    <a:lnTo>
                      <a:pt x="57" y="410"/>
                    </a:lnTo>
                    <a:lnTo>
                      <a:pt x="57" y="397"/>
                    </a:lnTo>
                    <a:lnTo>
                      <a:pt x="57" y="371"/>
                    </a:lnTo>
                    <a:lnTo>
                      <a:pt x="59" y="345"/>
                    </a:lnTo>
                    <a:lnTo>
                      <a:pt x="94" y="346"/>
                    </a:lnTo>
                    <a:close/>
                    <a:moveTo>
                      <a:pt x="64" y="448"/>
                    </a:moveTo>
                    <a:lnTo>
                      <a:pt x="64" y="447"/>
                    </a:lnTo>
                    <a:lnTo>
                      <a:pt x="64" y="446"/>
                    </a:lnTo>
                    <a:lnTo>
                      <a:pt x="80" y="441"/>
                    </a:lnTo>
                    <a:lnTo>
                      <a:pt x="64" y="448"/>
                    </a:lnTo>
                    <a:close/>
                    <a:moveTo>
                      <a:pt x="96" y="434"/>
                    </a:moveTo>
                    <a:lnTo>
                      <a:pt x="111" y="469"/>
                    </a:lnTo>
                    <a:lnTo>
                      <a:pt x="125" y="502"/>
                    </a:lnTo>
                    <a:lnTo>
                      <a:pt x="138" y="535"/>
                    </a:lnTo>
                    <a:lnTo>
                      <a:pt x="150" y="566"/>
                    </a:lnTo>
                    <a:lnTo>
                      <a:pt x="162" y="596"/>
                    </a:lnTo>
                    <a:lnTo>
                      <a:pt x="174" y="624"/>
                    </a:lnTo>
                    <a:lnTo>
                      <a:pt x="185" y="650"/>
                    </a:lnTo>
                    <a:lnTo>
                      <a:pt x="194" y="675"/>
                    </a:lnTo>
                    <a:lnTo>
                      <a:pt x="162" y="687"/>
                    </a:lnTo>
                    <a:lnTo>
                      <a:pt x="153" y="662"/>
                    </a:lnTo>
                    <a:lnTo>
                      <a:pt x="142" y="635"/>
                    </a:lnTo>
                    <a:lnTo>
                      <a:pt x="130" y="607"/>
                    </a:lnTo>
                    <a:lnTo>
                      <a:pt x="118" y="577"/>
                    </a:lnTo>
                    <a:lnTo>
                      <a:pt x="105" y="547"/>
                    </a:lnTo>
                    <a:lnTo>
                      <a:pt x="92" y="515"/>
                    </a:lnTo>
                    <a:lnTo>
                      <a:pt x="79" y="482"/>
                    </a:lnTo>
                    <a:lnTo>
                      <a:pt x="64" y="448"/>
                    </a:lnTo>
                    <a:lnTo>
                      <a:pt x="96" y="434"/>
                    </a:lnTo>
                    <a:close/>
                    <a:moveTo>
                      <a:pt x="194" y="675"/>
                    </a:moveTo>
                    <a:lnTo>
                      <a:pt x="195" y="677"/>
                    </a:lnTo>
                    <a:lnTo>
                      <a:pt x="195" y="681"/>
                    </a:lnTo>
                    <a:lnTo>
                      <a:pt x="178" y="681"/>
                    </a:lnTo>
                    <a:lnTo>
                      <a:pt x="194" y="675"/>
                    </a:lnTo>
                    <a:close/>
                    <a:moveTo>
                      <a:pt x="195" y="681"/>
                    </a:moveTo>
                    <a:lnTo>
                      <a:pt x="194" y="689"/>
                    </a:lnTo>
                    <a:lnTo>
                      <a:pt x="192" y="698"/>
                    </a:lnTo>
                    <a:lnTo>
                      <a:pt x="189" y="707"/>
                    </a:lnTo>
                    <a:lnTo>
                      <a:pt x="186" y="717"/>
                    </a:lnTo>
                    <a:lnTo>
                      <a:pt x="175" y="738"/>
                    </a:lnTo>
                    <a:lnTo>
                      <a:pt x="164" y="760"/>
                    </a:lnTo>
                    <a:lnTo>
                      <a:pt x="134" y="745"/>
                    </a:lnTo>
                    <a:lnTo>
                      <a:pt x="144" y="725"/>
                    </a:lnTo>
                    <a:lnTo>
                      <a:pt x="153" y="707"/>
                    </a:lnTo>
                    <a:lnTo>
                      <a:pt x="156" y="700"/>
                    </a:lnTo>
                    <a:lnTo>
                      <a:pt x="158" y="692"/>
                    </a:lnTo>
                    <a:lnTo>
                      <a:pt x="160" y="686"/>
                    </a:lnTo>
                    <a:lnTo>
                      <a:pt x="161" y="681"/>
                    </a:lnTo>
                    <a:lnTo>
                      <a:pt x="195" y="681"/>
                    </a:lnTo>
                    <a:close/>
                    <a:moveTo>
                      <a:pt x="164" y="760"/>
                    </a:moveTo>
                    <a:lnTo>
                      <a:pt x="156" y="777"/>
                    </a:lnTo>
                    <a:lnTo>
                      <a:pt x="148" y="793"/>
                    </a:lnTo>
                    <a:lnTo>
                      <a:pt x="143" y="805"/>
                    </a:lnTo>
                    <a:lnTo>
                      <a:pt x="141" y="813"/>
                    </a:lnTo>
                    <a:lnTo>
                      <a:pt x="106" y="813"/>
                    </a:lnTo>
                    <a:lnTo>
                      <a:pt x="108" y="807"/>
                    </a:lnTo>
                    <a:lnTo>
                      <a:pt x="110" y="799"/>
                    </a:lnTo>
                    <a:lnTo>
                      <a:pt x="112" y="792"/>
                    </a:lnTo>
                    <a:lnTo>
                      <a:pt x="115" y="783"/>
                    </a:lnTo>
                    <a:lnTo>
                      <a:pt x="124" y="765"/>
                    </a:lnTo>
                    <a:lnTo>
                      <a:pt x="134" y="745"/>
                    </a:lnTo>
                    <a:lnTo>
                      <a:pt x="164" y="760"/>
                    </a:lnTo>
                    <a:close/>
                    <a:moveTo>
                      <a:pt x="108" y="815"/>
                    </a:moveTo>
                    <a:lnTo>
                      <a:pt x="106" y="814"/>
                    </a:lnTo>
                    <a:lnTo>
                      <a:pt x="106" y="813"/>
                    </a:lnTo>
                    <a:lnTo>
                      <a:pt x="124" y="813"/>
                    </a:lnTo>
                    <a:lnTo>
                      <a:pt x="108" y="815"/>
                    </a:lnTo>
                    <a:close/>
                    <a:moveTo>
                      <a:pt x="141" y="811"/>
                    </a:moveTo>
                    <a:lnTo>
                      <a:pt x="145" y="830"/>
                    </a:lnTo>
                    <a:lnTo>
                      <a:pt x="150" y="851"/>
                    </a:lnTo>
                    <a:lnTo>
                      <a:pt x="158" y="869"/>
                    </a:lnTo>
                    <a:lnTo>
                      <a:pt x="166" y="887"/>
                    </a:lnTo>
                    <a:lnTo>
                      <a:pt x="176" y="904"/>
                    </a:lnTo>
                    <a:lnTo>
                      <a:pt x="187" y="922"/>
                    </a:lnTo>
                    <a:lnTo>
                      <a:pt x="199" y="938"/>
                    </a:lnTo>
                    <a:lnTo>
                      <a:pt x="212" y="954"/>
                    </a:lnTo>
                    <a:lnTo>
                      <a:pt x="225" y="969"/>
                    </a:lnTo>
                    <a:lnTo>
                      <a:pt x="240" y="985"/>
                    </a:lnTo>
                    <a:lnTo>
                      <a:pt x="255" y="999"/>
                    </a:lnTo>
                    <a:lnTo>
                      <a:pt x="270" y="1014"/>
                    </a:lnTo>
                    <a:lnTo>
                      <a:pt x="303" y="1042"/>
                    </a:lnTo>
                    <a:lnTo>
                      <a:pt x="336" y="1069"/>
                    </a:lnTo>
                    <a:lnTo>
                      <a:pt x="313" y="1095"/>
                    </a:lnTo>
                    <a:lnTo>
                      <a:pt x="279" y="1066"/>
                    </a:lnTo>
                    <a:lnTo>
                      <a:pt x="245" y="1036"/>
                    </a:lnTo>
                    <a:lnTo>
                      <a:pt x="229" y="1021"/>
                    </a:lnTo>
                    <a:lnTo>
                      <a:pt x="213" y="1005"/>
                    </a:lnTo>
                    <a:lnTo>
                      <a:pt x="198" y="989"/>
                    </a:lnTo>
                    <a:lnTo>
                      <a:pt x="183" y="973"/>
                    </a:lnTo>
                    <a:lnTo>
                      <a:pt x="169" y="956"/>
                    </a:lnTo>
                    <a:lnTo>
                      <a:pt x="157" y="938"/>
                    </a:lnTo>
                    <a:lnTo>
                      <a:pt x="145" y="919"/>
                    </a:lnTo>
                    <a:lnTo>
                      <a:pt x="134" y="900"/>
                    </a:lnTo>
                    <a:lnTo>
                      <a:pt x="125" y="881"/>
                    </a:lnTo>
                    <a:lnTo>
                      <a:pt x="117" y="859"/>
                    </a:lnTo>
                    <a:lnTo>
                      <a:pt x="112" y="838"/>
                    </a:lnTo>
                    <a:lnTo>
                      <a:pt x="108" y="815"/>
                    </a:lnTo>
                    <a:lnTo>
                      <a:pt x="141" y="811"/>
                    </a:lnTo>
                    <a:close/>
                    <a:moveTo>
                      <a:pt x="336" y="1069"/>
                    </a:moveTo>
                    <a:lnTo>
                      <a:pt x="362" y="1091"/>
                    </a:lnTo>
                    <a:lnTo>
                      <a:pt x="387" y="1113"/>
                    </a:lnTo>
                    <a:lnTo>
                      <a:pt x="412" y="1136"/>
                    </a:lnTo>
                    <a:lnTo>
                      <a:pt x="436" y="1160"/>
                    </a:lnTo>
                    <a:lnTo>
                      <a:pt x="410" y="1183"/>
                    </a:lnTo>
                    <a:lnTo>
                      <a:pt x="388" y="1161"/>
                    </a:lnTo>
                    <a:lnTo>
                      <a:pt x="365" y="1139"/>
                    </a:lnTo>
                    <a:lnTo>
                      <a:pt x="339" y="1118"/>
                    </a:lnTo>
                    <a:lnTo>
                      <a:pt x="313" y="1095"/>
                    </a:lnTo>
                    <a:lnTo>
                      <a:pt x="336" y="1069"/>
                    </a:lnTo>
                    <a:close/>
                    <a:moveTo>
                      <a:pt x="427" y="1187"/>
                    </a:moveTo>
                    <a:lnTo>
                      <a:pt x="417" y="1190"/>
                    </a:lnTo>
                    <a:lnTo>
                      <a:pt x="410" y="1183"/>
                    </a:lnTo>
                    <a:lnTo>
                      <a:pt x="423" y="1171"/>
                    </a:lnTo>
                    <a:lnTo>
                      <a:pt x="427" y="1187"/>
                    </a:lnTo>
                    <a:close/>
                    <a:moveTo>
                      <a:pt x="420" y="1154"/>
                    </a:moveTo>
                    <a:lnTo>
                      <a:pt x="429" y="1152"/>
                    </a:lnTo>
                    <a:lnTo>
                      <a:pt x="438" y="1149"/>
                    </a:lnTo>
                    <a:lnTo>
                      <a:pt x="446" y="1146"/>
                    </a:lnTo>
                    <a:lnTo>
                      <a:pt x="454" y="1141"/>
                    </a:lnTo>
                    <a:lnTo>
                      <a:pt x="468" y="1134"/>
                    </a:lnTo>
                    <a:lnTo>
                      <a:pt x="479" y="1127"/>
                    </a:lnTo>
                    <a:lnTo>
                      <a:pt x="498" y="1156"/>
                    </a:lnTo>
                    <a:lnTo>
                      <a:pt x="484" y="1164"/>
                    </a:lnTo>
                    <a:lnTo>
                      <a:pt x="468" y="1172"/>
                    </a:lnTo>
                    <a:lnTo>
                      <a:pt x="459" y="1177"/>
                    </a:lnTo>
                    <a:lnTo>
                      <a:pt x="450" y="1181"/>
                    </a:lnTo>
                    <a:lnTo>
                      <a:pt x="439" y="1184"/>
                    </a:lnTo>
                    <a:lnTo>
                      <a:pt x="427" y="1187"/>
                    </a:lnTo>
                    <a:lnTo>
                      <a:pt x="420" y="1154"/>
                    </a:lnTo>
                    <a:close/>
                    <a:moveTo>
                      <a:pt x="479" y="1127"/>
                    </a:moveTo>
                    <a:lnTo>
                      <a:pt x="490" y="1120"/>
                    </a:lnTo>
                    <a:lnTo>
                      <a:pt x="501" y="1116"/>
                    </a:lnTo>
                    <a:lnTo>
                      <a:pt x="512" y="1148"/>
                    </a:lnTo>
                    <a:lnTo>
                      <a:pt x="506" y="1151"/>
                    </a:lnTo>
                    <a:lnTo>
                      <a:pt x="498" y="1156"/>
                    </a:lnTo>
                    <a:lnTo>
                      <a:pt x="479" y="1127"/>
                    </a:lnTo>
                    <a:close/>
                    <a:moveTo>
                      <a:pt x="518" y="1143"/>
                    </a:moveTo>
                    <a:lnTo>
                      <a:pt x="515" y="1147"/>
                    </a:lnTo>
                    <a:lnTo>
                      <a:pt x="512" y="1148"/>
                    </a:lnTo>
                    <a:lnTo>
                      <a:pt x="506" y="1132"/>
                    </a:lnTo>
                    <a:lnTo>
                      <a:pt x="518" y="1143"/>
                    </a:lnTo>
                    <a:close/>
                    <a:moveTo>
                      <a:pt x="495" y="1120"/>
                    </a:moveTo>
                    <a:lnTo>
                      <a:pt x="492" y="1119"/>
                    </a:lnTo>
                    <a:lnTo>
                      <a:pt x="483" y="1120"/>
                    </a:lnTo>
                    <a:lnTo>
                      <a:pt x="513" y="1102"/>
                    </a:lnTo>
                    <a:lnTo>
                      <a:pt x="520" y="1115"/>
                    </a:lnTo>
                    <a:lnTo>
                      <a:pt x="525" y="1125"/>
                    </a:lnTo>
                    <a:lnTo>
                      <a:pt x="525" y="1131"/>
                    </a:lnTo>
                    <a:lnTo>
                      <a:pt x="525" y="1135"/>
                    </a:lnTo>
                    <a:lnTo>
                      <a:pt x="522" y="1139"/>
                    </a:lnTo>
                    <a:lnTo>
                      <a:pt x="518" y="1143"/>
                    </a:lnTo>
                    <a:lnTo>
                      <a:pt x="495" y="1120"/>
                    </a:lnTo>
                    <a:close/>
                    <a:moveTo>
                      <a:pt x="513" y="1102"/>
                    </a:moveTo>
                    <a:lnTo>
                      <a:pt x="527" y="1126"/>
                    </a:lnTo>
                    <a:lnTo>
                      <a:pt x="513" y="1102"/>
                    </a:lnTo>
                    <a:lnTo>
                      <a:pt x="498" y="1110"/>
                    </a:lnTo>
                    <a:lnTo>
                      <a:pt x="513" y="1102"/>
                    </a:lnTo>
                    <a:close/>
                    <a:moveTo>
                      <a:pt x="484" y="1120"/>
                    </a:moveTo>
                    <a:lnTo>
                      <a:pt x="479" y="1112"/>
                    </a:lnTo>
                    <a:lnTo>
                      <a:pt x="473" y="1103"/>
                    </a:lnTo>
                    <a:lnTo>
                      <a:pt x="468" y="1092"/>
                    </a:lnTo>
                    <a:lnTo>
                      <a:pt x="461" y="1080"/>
                    </a:lnTo>
                    <a:lnTo>
                      <a:pt x="492" y="1065"/>
                    </a:lnTo>
                    <a:lnTo>
                      <a:pt x="498" y="1077"/>
                    </a:lnTo>
                    <a:lnTo>
                      <a:pt x="503" y="1087"/>
                    </a:lnTo>
                    <a:lnTo>
                      <a:pt x="509" y="1095"/>
                    </a:lnTo>
                    <a:lnTo>
                      <a:pt x="513" y="1102"/>
                    </a:lnTo>
                    <a:lnTo>
                      <a:pt x="484" y="1120"/>
                    </a:lnTo>
                    <a:close/>
                    <a:moveTo>
                      <a:pt x="461" y="1080"/>
                    </a:moveTo>
                    <a:lnTo>
                      <a:pt x="459" y="1075"/>
                    </a:lnTo>
                    <a:lnTo>
                      <a:pt x="460" y="1069"/>
                    </a:lnTo>
                    <a:lnTo>
                      <a:pt x="476" y="1073"/>
                    </a:lnTo>
                    <a:lnTo>
                      <a:pt x="461" y="1080"/>
                    </a:lnTo>
                    <a:close/>
                    <a:moveTo>
                      <a:pt x="460" y="1069"/>
                    </a:moveTo>
                    <a:lnTo>
                      <a:pt x="480" y="986"/>
                    </a:lnTo>
                    <a:lnTo>
                      <a:pt x="513" y="993"/>
                    </a:lnTo>
                    <a:lnTo>
                      <a:pt x="494" y="1077"/>
                    </a:lnTo>
                    <a:lnTo>
                      <a:pt x="460" y="1069"/>
                    </a:lnTo>
                    <a:close/>
                    <a:moveTo>
                      <a:pt x="480" y="986"/>
                    </a:moveTo>
                    <a:lnTo>
                      <a:pt x="480" y="987"/>
                    </a:lnTo>
                    <a:lnTo>
                      <a:pt x="480" y="986"/>
                    </a:lnTo>
                    <a:lnTo>
                      <a:pt x="497" y="989"/>
                    </a:lnTo>
                    <a:lnTo>
                      <a:pt x="480" y="986"/>
                    </a:lnTo>
                    <a:close/>
                    <a:moveTo>
                      <a:pt x="480" y="986"/>
                    </a:moveTo>
                    <a:lnTo>
                      <a:pt x="563" y="657"/>
                    </a:lnTo>
                    <a:lnTo>
                      <a:pt x="596" y="665"/>
                    </a:lnTo>
                    <a:lnTo>
                      <a:pt x="513" y="993"/>
                    </a:lnTo>
                    <a:lnTo>
                      <a:pt x="480" y="986"/>
                    </a:lnTo>
                    <a:close/>
                    <a:moveTo>
                      <a:pt x="593" y="651"/>
                    </a:moveTo>
                    <a:lnTo>
                      <a:pt x="599" y="658"/>
                    </a:lnTo>
                    <a:lnTo>
                      <a:pt x="596" y="665"/>
                    </a:lnTo>
                    <a:lnTo>
                      <a:pt x="579" y="661"/>
                    </a:lnTo>
                    <a:lnTo>
                      <a:pt x="593" y="6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6" name="Freeform 212"/>
              <p:cNvSpPr>
                <a:spLocks noEditPoints="1"/>
              </p:cNvSpPr>
              <p:nvPr/>
            </p:nvSpPr>
            <p:spPr bwMode="auto">
              <a:xfrm>
                <a:off x="4408502" y="3168132"/>
                <a:ext cx="747715" cy="790575"/>
              </a:xfrm>
              <a:custGeom>
                <a:avLst/>
                <a:gdLst>
                  <a:gd name="T0" fmla="*/ 3702 w 3767"/>
                  <a:gd name="T1" fmla="*/ 3349 h 3978"/>
                  <a:gd name="T2" fmla="*/ 3767 w 3767"/>
                  <a:gd name="T3" fmla="*/ 3602 h 3978"/>
                  <a:gd name="T4" fmla="*/ 3713 w 3767"/>
                  <a:gd name="T5" fmla="*/ 3883 h 3978"/>
                  <a:gd name="T6" fmla="*/ 3563 w 3767"/>
                  <a:gd name="T7" fmla="*/ 3947 h 3978"/>
                  <a:gd name="T8" fmla="*/ 3467 w 3767"/>
                  <a:gd name="T9" fmla="*/ 3821 h 3978"/>
                  <a:gd name="T10" fmla="*/ 372 w 3767"/>
                  <a:gd name="T11" fmla="*/ 2890 h 3978"/>
                  <a:gd name="T12" fmla="*/ 676 w 3767"/>
                  <a:gd name="T13" fmla="*/ 2557 h 3978"/>
                  <a:gd name="T14" fmla="*/ 827 w 3767"/>
                  <a:gd name="T15" fmla="*/ 2038 h 3978"/>
                  <a:gd name="T16" fmla="*/ 703 w 3767"/>
                  <a:gd name="T17" fmla="*/ 1619 h 3978"/>
                  <a:gd name="T18" fmla="*/ 667 w 3767"/>
                  <a:gd name="T19" fmla="*/ 1390 h 3978"/>
                  <a:gd name="T20" fmla="*/ 563 w 3767"/>
                  <a:gd name="T21" fmla="*/ 1327 h 3978"/>
                  <a:gd name="T22" fmla="*/ 371 w 3767"/>
                  <a:gd name="T23" fmla="*/ 1067 h 3978"/>
                  <a:gd name="T24" fmla="*/ 168 w 3767"/>
                  <a:gd name="T25" fmla="*/ 993 h 3978"/>
                  <a:gd name="T26" fmla="*/ 13 w 3767"/>
                  <a:gd name="T27" fmla="*/ 864 h 3978"/>
                  <a:gd name="T28" fmla="*/ 123 w 3767"/>
                  <a:gd name="T29" fmla="*/ 797 h 3978"/>
                  <a:gd name="T30" fmla="*/ 54 w 3767"/>
                  <a:gd name="T31" fmla="*/ 686 h 3978"/>
                  <a:gd name="T32" fmla="*/ 539 w 3767"/>
                  <a:gd name="T33" fmla="*/ 656 h 3978"/>
                  <a:gd name="T34" fmla="*/ 752 w 3767"/>
                  <a:gd name="T35" fmla="*/ 776 h 3978"/>
                  <a:gd name="T36" fmla="*/ 908 w 3767"/>
                  <a:gd name="T37" fmla="*/ 697 h 3978"/>
                  <a:gd name="T38" fmla="*/ 852 w 3767"/>
                  <a:gd name="T39" fmla="*/ 502 h 3978"/>
                  <a:gd name="T40" fmla="*/ 866 w 3767"/>
                  <a:gd name="T41" fmla="*/ 364 h 3978"/>
                  <a:gd name="T42" fmla="*/ 993 w 3767"/>
                  <a:gd name="T43" fmla="*/ 384 h 3978"/>
                  <a:gd name="T44" fmla="*/ 1111 w 3767"/>
                  <a:gd name="T45" fmla="*/ 486 h 3978"/>
                  <a:gd name="T46" fmla="*/ 1205 w 3767"/>
                  <a:gd name="T47" fmla="*/ 559 h 3978"/>
                  <a:gd name="T48" fmla="*/ 1370 w 3767"/>
                  <a:gd name="T49" fmla="*/ 443 h 3978"/>
                  <a:gd name="T50" fmla="*/ 1446 w 3767"/>
                  <a:gd name="T51" fmla="*/ 428 h 3978"/>
                  <a:gd name="T52" fmla="*/ 1620 w 3767"/>
                  <a:gd name="T53" fmla="*/ 377 h 3978"/>
                  <a:gd name="T54" fmla="*/ 1701 w 3767"/>
                  <a:gd name="T55" fmla="*/ 218 h 3978"/>
                  <a:gd name="T56" fmla="*/ 1788 w 3767"/>
                  <a:gd name="T57" fmla="*/ 22 h 3978"/>
                  <a:gd name="T58" fmla="*/ 1961 w 3767"/>
                  <a:gd name="T59" fmla="*/ 6 h 3978"/>
                  <a:gd name="T60" fmla="*/ 1982 w 3767"/>
                  <a:gd name="T61" fmla="*/ 47 h 3978"/>
                  <a:gd name="T62" fmla="*/ 2063 w 3767"/>
                  <a:gd name="T63" fmla="*/ 38 h 3978"/>
                  <a:gd name="T64" fmla="*/ 2279 w 3767"/>
                  <a:gd name="T65" fmla="*/ 201 h 3978"/>
                  <a:gd name="T66" fmla="*/ 2451 w 3767"/>
                  <a:gd name="T67" fmla="*/ 353 h 3978"/>
                  <a:gd name="T68" fmla="*/ 2465 w 3767"/>
                  <a:gd name="T69" fmla="*/ 456 h 3978"/>
                  <a:gd name="T70" fmla="*/ 2607 w 3767"/>
                  <a:gd name="T71" fmla="*/ 597 h 3978"/>
                  <a:gd name="T72" fmla="*/ 2768 w 3767"/>
                  <a:gd name="T73" fmla="*/ 744 h 3978"/>
                  <a:gd name="T74" fmla="*/ 2845 w 3767"/>
                  <a:gd name="T75" fmla="*/ 779 h 3978"/>
                  <a:gd name="T76" fmla="*/ 3112 w 3767"/>
                  <a:gd name="T77" fmla="*/ 774 h 3978"/>
                  <a:gd name="T78" fmla="*/ 3418 w 3767"/>
                  <a:gd name="T79" fmla="*/ 843 h 3978"/>
                  <a:gd name="T80" fmla="*/ 3483 w 3767"/>
                  <a:gd name="T81" fmla="*/ 958 h 3978"/>
                  <a:gd name="T82" fmla="*/ 3335 w 3767"/>
                  <a:gd name="T83" fmla="*/ 1268 h 3978"/>
                  <a:gd name="T84" fmla="*/ 3170 w 3767"/>
                  <a:gd name="T85" fmla="*/ 1378 h 3978"/>
                  <a:gd name="T86" fmla="*/ 3133 w 3767"/>
                  <a:gd name="T87" fmla="*/ 1462 h 3978"/>
                  <a:gd name="T88" fmla="*/ 2827 w 3767"/>
                  <a:gd name="T89" fmla="*/ 1565 h 3978"/>
                  <a:gd name="T90" fmla="*/ 2762 w 3767"/>
                  <a:gd name="T91" fmla="*/ 1647 h 3978"/>
                  <a:gd name="T92" fmla="*/ 2927 w 3767"/>
                  <a:gd name="T93" fmla="*/ 1643 h 3978"/>
                  <a:gd name="T94" fmla="*/ 2812 w 3767"/>
                  <a:gd name="T95" fmla="*/ 1818 h 3978"/>
                  <a:gd name="T96" fmla="*/ 2849 w 3767"/>
                  <a:gd name="T97" fmla="*/ 1989 h 3978"/>
                  <a:gd name="T98" fmla="*/ 3004 w 3767"/>
                  <a:gd name="T99" fmla="*/ 2487 h 3978"/>
                  <a:gd name="T100" fmla="*/ 2970 w 3767"/>
                  <a:gd name="T101" fmla="*/ 2602 h 3978"/>
                  <a:gd name="T102" fmla="*/ 3168 w 3767"/>
                  <a:gd name="T103" fmla="*/ 2943 h 3978"/>
                  <a:gd name="T104" fmla="*/ 2928 w 3767"/>
                  <a:gd name="T105" fmla="*/ 3231 h 3978"/>
                  <a:gd name="T106" fmla="*/ 2685 w 3767"/>
                  <a:gd name="T107" fmla="*/ 3283 h 3978"/>
                  <a:gd name="T108" fmla="*/ 2251 w 3767"/>
                  <a:gd name="T109" fmla="*/ 3136 h 3978"/>
                  <a:gd name="T110" fmla="*/ 1924 w 3767"/>
                  <a:gd name="T111" fmla="*/ 3123 h 3978"/>
                  <a:gd name="T112" fmla="*/ 1866 w 3767"/>
                  <a:gd name="T113" fmla="*/ 3308 h 3978"/>
                  <a:gd name="T114" fmla="*/ 1736 w 3767"/>
                  <a:gd name="T115" fmla="*/ 3475 h 3978"/>
                  <a:gd name="T116" fmla="*/ 1436 w 3767"/>
                  <a:gd name="T117" fmla="*/ 3377 h 3978"/>
                  <a:gd name="T118" fmla="*/ 1183 w 3767"/>
                  <a:gd name="T119" fmla="*/ 3231 h 3978"/>
                  <a:gd name="T120" fmla="*/ 789 w 3767"/>
                  <a:gd name="T121" fmla="*/ 3163 h 3978"/>
                  <a:gd name="T122" fmla="*/ 601 w 3767"/>
                  <a:gd name="T123" fmla="*/ 3014 h 3978"/>
                  <a:gd name="T124" fmla="*/ 526 w 3767"/>
                  <a:gd name="T125" fmla="*/ 2931 h 3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67" h="3978">
                    <a:moveTo>
                      <a:pt x="3475" y="3552"/>
                    </a:moveTo>
                    <a:lnTo>
                      <a:pt x="3481" y="3541"/>
                    </a:lnTo>
                    <a:lnTo>
                      <a:pt x="3490" y="3529"/>
                    </a:lnTo>
                    <a:lnTo>
                      <a:pt x="3500" y="3516"/>
                    </a:lnTo>
                    <a:lnTo>
                      <a:pt x="3513" y="3502"/>
                    </a:lnTo>
                    <a:lnTo>
                      <a:pt x="3541" y="3475"/>
                    </a:lnTo>
                    <a:lnTo>
                      <a:pt x="3573" y="3444"/>
                    </a:lnTo>
                    <a:lnTo>
                      <a:pt x="3605" y="3413"/>
                    </a:lnTo>
                    <a:lnTo>
                      <a:pt x="3638" y="3385"/>
                    </a:lnTo>
                    <a:lnTo>
                      <a:pt x="3667" y="3359"/>
                    </a:lnTo>
                    <a:lnTo>
                      <a:pt x="3690" y="3336"/>
                    </a:lnTo>
                    <a:lnTo>
                      <a:pt x="3702" y="3349"/>
                    </a:lnTo>
                    <a:lnTo>
                      <a:pt x="3713" y="3364"/>
                    </a:lnTo>
                    <a:lnTo>
                      <a:pt x="3722" y="3381"/>
                    </a:lnTo>
                    <a:lnTo>
                      <a:pt x="3731" y="3398"/>
                    </a:lnTo>
                    <a:lnTo>
                      <a:pt x="3739" y="3418"/>
                    </a:lnTo>
                    <a:lnTo>
                      <a:pt x="3746" y="3438"/>
                    </a:lnTo>
                    <a:lnTo>
                      <a:pt x="3751" y="3460"/>
                    </a:lnTo>
                    <a:lnTo>
                      <a:pt x="3757" y="3481"/>
                    </a:lnTo>
                    <a:lnTo>
                      <a:pt x="3761" y="3505"/>
                    </a:lnTo>
                    <a:lnTo>
                      <a:pt x="3764" y="3528"/>
                    </a:lnTo>
                    <a:lnTo>
                      <a:pt x="3766" y="3552"/>
                    </a:lnTo>
                    <a:lnTo>
                      <a:pt x="3767" y="3576"/>
                    </a:lnTo>
                    <a:lnTo>
                      <a:pt x="3767" y="3602"/>
                    </a:lnTo>
                    <a:lnTo>
                      <a:pt x="3767" y="3627"/>
                    </a:lnTo>
                    <a:lnTo>
                      <a:pt x="3766" y="3653"/>
                    </a:lnTo>
                    <a:lnTo>
                      <a:pt x="3764" y="3677"/>
                    </a:lnTo>
                    <a:lnTo>
                      <a:pt x="3761" y="3702"/>
                    </a:lnTo>
                    <a:lnTo>
                      <a:pt x="3758" y="3728"/>
                    </a:lnTo>
                    <a:lnTo>
                      <a:pt x="3753" y="3751"/>
                    </a:lnTo>
                    <a:lnTo>
                      <a:pt x="3748" y="3776"/>
                    </a:lnTo>
                    <a:lnTo>
                      <a:pt x="3743" y="3798"/>
                    </a:lnTo>
                    <a:lnTo>
                      <a:pt x="3736" y="3821"/>
                    </a:lnTo>
                    <a:lnTo>
                      <a:pt x="3729" y="3842"/>
                    </a:lnTo>
                    <a:lnTo>
                      <a:pt x="3721" y="3864"/>
                    </a:lnTo>
                    <a:lnTo>
                      <a:pt x="3713" y="3883"/>
                    </a:lnTo>
                    <a:lnTo>
                      <a:pt x="3703" y="3901"/>
                    </a:lnTo>
                    <a:lnTo>
                      <a:pt x="3693" y="3918"/>
                    </a:lnTo>
                    <a:lnTo>
                      <a:pt x="3683" y="3933"/>
                    </a:lnTo>
                    <a:lnTo>
                      <a:pt x="3672" y="3947"/>
                    </a:lnTo>
                    <a:lnTo>
                      <a:pt x="3661" y="3959"/>
                    </a:lnTo>
                    <a:lnTo>
                      <a:pt x="3648" y="3970"/>
                    </a:lnTo>
                    <a:lnTo>
                      <a:pt x="3637" y="3978"/>
                    </a:lnTo>
                    <a:lnTo>
                      <a:pt x="3619" y="3973"/>
                    </a:lnTo>
                    <a:lnTo>
                      <a:pt x="3604" y="3967"/>
                    </a:lnTo>
                    <a:lnTo>
                      <a:pt x="3589" y="3960"/>
                    </a:lnTo>
                    <a:lnTo>
                      <a:pt x="3575" y="3954"/>
                    </a:lnTo>
                    <a:lnTo>
                      <a:pt x="3563" y="3947"/>
                    </a:lnTo>
                    <a:lnTo>
                      <a:pt x="3550" y="3939"/>
                    </a:lnTo>
                    <a:lnTo>
                      <a:pt x="3539" y="3931"/>
                    </a:lnTo>
                    <a:lnTo>
                      <a:pt x="3528" y="3923"/>
                    </a:lnTo>
                    <a:lnTo>
                      <a:pt x="3519" y="3913"/>
                    </a:lnTo>
                    <a:lnTo>
                      <a:pt x="3509" y="3903"/>
                    </a:lnTo>
                    <a:lnTo>
                      <a:pt x="3501" y="3894"/>
                    </a:lnTo>
                    <a:lnTo>
                      <a:pt x="3494" y="3883"/>
                    </a:lnTo>
                    <a:lnTo>
                      <a:pt x="3486" y="3871"/>
                    </a:lnTo>
                    <a:lnTo>
                      <a:pt x="3481" y="3859"/>
                    </a:lnTo>
                    <a:lnTo>
                      <a:pt x="3476" y="3848"/>
                    </a:lnTo>
                    <a:lnTo>
                      <a:pt x="3470" y="3835"/>
                    </a:lnTo>
                    <a:lnTo>
                      <a:pt x="3467" y="3821"/>
                    </a:lnTo>
                    <a:lnTo>
                      <a:pt x="3463" y="3807"/>
                    </a:lnTo>
                    <a:lnTo>
                      <a:pt x="3461" y="3793"/>
                    </a:lnTo>
                    <a:lnTo>
                      <a:pt x="3459" y="3778"/>
                    </a:lnTo>
                    <a:lnTo>
                      <a:pt x="3456" y="3762"/>
                    </a:lnTo>
                    <a:lnTo>
                      <a:pt x="3455" y="3746"/>
                    </a:lnTo>
                    <a:lnTo>
                      <a:pt x="3455" y="3730"/>
                    </a:lnTo>
                    <a:lnTo>
                      <a:pt x="3455" y="3713"/>
                    </a:lnTo>
                    <a:lnTo>
                      <a:pt x="3457" y="3676"/>
                    </a:lnTo>
                    <a:lnTo>
                      <a:pt x="3461" y="3636"/>
                    </a:lnTo>
                    <a:lnTo>
                      <a:pt x="3467" y="3596"/>
                    </a:lnTo>
                    <a:lnTo>
                      <a:pt x="3475" y="3552"/>
                    </a:lnTo>
                    <a:close/>
                    <a:moveTo>
                      <a:pt x="372" y="2890"/>
                    </a:moveTo>
                    <a:lnTo>
                      <a:pt x="413" y="2854"/>
                    </a:lnTo>
                    <a:lnTo>
                      <a:pt x="456" y="2815"/>
                    </a:lnTo>
                    <a:lnTo>
                      <a:pt x="500" y="2774"/>
                    </a:lnTo>
                    <a:lnTo>
                      <a:pt x="543" y="2731"/>
                    </a:lnTo>
                    <a:lnTo>
                      <a:pt x="563" y="2709"/>
                    </a:lnTo>
                    <a:lnTo>
                      <a:pt x="584" y="2688"/>
                    </a:lnTo>
                    <a:lnTo>
                      <a:pt x="603" y="2665"/>
                    </a:lnTo>
                    <a:lnTo>
                      <a:pt x="620" y="2644"/>
                    </a:lnTo>
                    <a:lnTo>
                      <a:pt x="637" y="2622"/>
                    </a:lnTo>
                    <a:lnTo>
                      <a:pt x="652" y="2600"/>
                    </a:lnTo>
                    <a:lnTo>
                      <a:pt x="665" y="2578"/>
                    </a:lnTo>
                    <a:lnTo>
                      <a:pt x="676" y="2557"/>
                    </a:lnTo>
                    <a:lnTo>
                      <a:pt x="681" y="2529"/>
                    </a:lnTo>
                    <a:lnTo>
                      <a:pt x="694" y="2471"/>
                    </a:lnTo>
                    <a:lnTo>
                      <a:pt x="713" y="2392"/>
                    </a:lnTo>
                    <a:lnTo>
                      <a:pt x="737" y="2301"/>
                    </a:lnTo>
                    <a:lnTo>
                      <a:pt x="750" y="2255"/>
                    </a:lnTo>
                    <a:lnTo>
                      <a:pt x="763" y="2210"/>
                    </a:lnTo>
                    <a:lnTo>
                      <a:pt x="777" y="2166"/>
                    </a:lnTo>
                    <a:lnTo>
                      <a:pt x="790" y="2126"/>
                    </a:lnTo>
                    <a:lnTo>
                      <a:pt x="802" y="2091"/>
                    </a:lnTo>
                    <a:lnTo>
                      <a:pt x="815" y="2061"/>
                    </a:lnTo>
                    <a:lnTo>
                      <a:pt x="822" y="2049"/>
                    </a:lnTo>
                    <a:lnTo>
                      <a:pt x="827" y="2038"/>
                    </a:lnTo>
                    <a:lnTo>
                      <a:pt x="833" y="2030"/>
                    </a:lnTo>
                    <a:lnTo>
                      <a:pt x="838" y="2023"/>
                    </a:lnTo>
                    <a:lnTo>
                      <a:pt x="817" y="1979"/>
                    </a:lnTo>
                    <a:lnTo>
                      <a:pt x="799" y="1937"/>
                    </a:lnTo>
                    <a:lnTo>
                      <a:pt x="785" y="1900"/>
                    </a:lnTo>
                    <a:lnTo>
                      <a:pt x="774" y="1863"/>
                    </a:lnTo>
                    <a:lnTo>
                      <a:pt x="756" y="1797"/>
                    </a:lnTo>
                    <a:lnTo>
                      <a:pt x="741" y="1736"/>
                    </a:lnTo>
                    <a:lnTo>
                      <a:pt x="734" y="1707"/>
                    </a:lnTo>
                    <a:lnTo>
                      <a:pt x="725" y="1678"/>
                    </a:lnTo>
                    <a:lnTo>
                      <a:pt x="715" y="1649"/>
                    </a:lnTo>
                    <a:lnTo>
                      <a:pt x="703" y="1619"/>
                    </a:lnTo>
                    <a:lnTo>
                      <a:pt x="696" y="1604"/>
                    </a:lnTo>
                    <a:lnTo>
                      <a:pt x="688" y="1589"/>
                    </a:lnTo>
                    <a:lnTo>
                      <a:pt x="679" y="1573"/>
                    </a:lnTo>
                    <a:lnTo>
                      <a:pt x="671" y="1557"/>
                    </a:lnTo>
                    <a:lnTo>
                      <a:pt x="660" y="1541"/>
                    </a:lnTo>
                    <a:lnTo>
                      <a:pt x="648" y="1524"/>
                    </a:lnTo>
                    <a:lnTo>
                      <a:pt x="636" y="1507"/>
                    </a:lnTo>
                    <a:lnTo>
                      <a:pt x="622" y="1489"/>
                    </a:lnTo>
                    <a:lnTo>
                      <a:pt x="646" y="1441"/>
                    </a:lnTo>
                    <a:lnTo>
                      <a:pt x="661" y="1409"/>
                    </a:lnTo>
                    <a:lnTo>
                      <a:pt x="665" y="1398"/>
                    </a:lnTo>
                    <a:lnTo>
                      <a:pt x="667" y="1390"/>
                    </a:lnTo>
                    <a:lnTo>
                      <a:pt x="667" y="1386"/>
                    </a:lnTo>
                    <a:lnTo>
                      <a:pt x="667" y="1384"/>
                    </a:lnTo>
                    <a:lnTo>
                      <a:pt x="666" y="1381"/>
                    </a:lnTo>
                    <a:lnTo>
                      <a:pt x="664" y="1379"/>
                    </a:lnTo>
                    <a:lnTo>
                      <a:pt x="660" y="1376"/>
                    </a:lnTo>
                    <a:lnTo>
                      <a:pt x="653" y="1372"/>
                    </a:lnTo>
                    <a:lnTo>
                      <a:pt x="644" y="1368"/>
                    </a:lnTo>
                    <a:lnTo>
                      <a:pt x="633" y="1364"/>
                    </a:lnTo>
                    <a:lnTo>
                      <a:pt x="619" y="1358"/>
                    </a:lnTo>
                    <a:lnTo>
                      <a:pt x="603" y="1351"/>
                    </a:lnTo>
                    <a:lnTo>
                      <a:pt x="585" y="1340"/>
                    </a:lnTo>
                    <a:lnTo>
                      <a:pt x="563" y="1327"/>
                    </a:lnTo>
                    <a:lnTo>
                      <a:pt x="553" y="1305"/>
                    </a:lnTo>
                    <a:lnTo>
                      <a:pt x="539" y="1279"/>
                    </a:lnTo>
                    <a:lnTo>
                      <a:pt x="522" y="1250"/>
                    </a:lnTo>
                    <a:lnTo>
                      <a:pt x="502" y="1220"/>
                    </a:lnTo>
                    <a:lnTo>
                      <a:pt x="481" y="1188"/>
                    </a:lnTo>
                    <a:lnTo>
                      <a:pt x="456" y="1156"/>
                    </a:lnTo>
                    <a:lnTo>
                      <a:pt x="443" y="1140"/>
                    </a:lnTo>
                    <a:lnTo>
                      <a:pt x="429" y="1125"/>
                    </a:lnTo>
                    <a:lnTo>
                      <a:pt x="415" y="1109"/>
                    </a:lnTo>
                    <a:lnTo>
                      <a:pt x="401" y="1095"/>
                    </a:lnTo>
                    <a:lnTo>
                      <a:pt x="386" y="1080"/>
                    </a:lnTo>
                    <a:lnTo>
                      <a:pt x="371" y="1067"/>
                    </a:lnTo>
                    <a:lnTo>
                      <a:pt x="355" y="1054"/>
                    </a:lnTo>
                    <a:lnTo>
                      <a:pt x="340" y="1041"/>
                    </a:lnTo>
                    <a:lnTo>
                      <a:pt x="323" y="1030"/>
                    </a:lnTo>
                    <a:lnTo>
                      <a:pt x="307" y="1021"/>
                    </a:lnTo>
                    <a:lnTo>
                      <a:pt x="290" y="1012"/>
                    </a:lnTo>
                    <a:lnTo>
                      <a:pt x="274" y="1005"/>
                    </a:lnTo>
                    <a:lnTo>
                      <a:pt x="257" y="998"/>
                    </a:lnTo>
                    <a:lnTo>
                      <a:pt x="238" y="994"/>
                    </a:lnTo>
                    <a:lnTo>
                      <a:pt x="221" y="991"/>
                    </a:lnTo>
                    <a:lnTo>
                      <a:pt x="204" y="990"/>
                    </a:lnTo>
                    <a:lnTo>
                      <a:pt x="186" y="991"/>
                    </a:lnTo>
                    <a:lnTo>
                      <a:pt x="168" y="993"/>
                    </a:lnTo>
                    <a:lnTo>
                      <a:pt x="151" y="997"/>
                    </a:lnTo>
                    <a:lnTo>
                      <a:pt x="132" y="1005"/>
                    </a:lnTo>
                    <a:lnTo>
                      <a:pt x="112" y="992"/>
                    </a:lnTo>
                    <a:lnTo>
                      <a:pt x="93" y="978"/>
                    </a:lnTo>
                    <a:lnTo>
                      <a:pt x="74" y="962"/>
                    </a:lnTo>
                    <a:lnTo>
                      <a:pt x="57" y="945"/>
                    </a:lnTo>
                    <a:lnTo>
                      <a:pt x="40" y="926"/>
                    </a:lnTo>
                    <a:lnTo>
                      <a:pt x="25" y="907"/>
                    </a:lnTo>
                    <a:lnTo>
                      <a:pt x="12" y="887"/>
                    </a:lnTo>
                    <a:lnTo>
                      <a:pt x="0" y="867"/>
                    </a:lnTo>
                    <a:lnTo>
                      <a:pt x="6" y="866"/>
                    </a:lnTo>
                    <a:lnTo>
                      <a:pt x="13" y="864"/>
                    </a:lnTo>
                    <a:lnTo>
                      <a:pt x="21" y="862"/>
                    </a:lnTo>
                    <a:lnTo>
                      <a:pt x="29" y="859"/>
                    </a:lnTo>
                    <a:lnTo>
                      <a:pt x="49" y="850"/>
                    </a:lnTo>
                    <a:lnTo>
                      <a:pt x="68" y="840"/>
                    </a:lnTo>
                    <a:lnTo>
                      <a:pt x="87" y="830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21" y="816"/>
                    </a:lnTo>
                    <a:lnTo>
                      <a:pt x="127" y="814"/>
                    </a:lnTo>
                    <a:lnTo>
                      <a:pt x="132" y="813"/>
                    </a:lnTo>
                    <a:lnTo>
                      <a:pt x="128" y="804"/>
                    </a:lnTo>
                    <a:lnTo>
                      <a:pt x="123" y="797"/>
                    </a:lnTo>
                    <a:lnTo>
                      <a:pt x="118" y="790"/>
                    </a:lnTo>
                    <a:lnTo>
                      <a:pt x="113" y="785"/>
                    </a:lnTo>
                    <a:lnTo>
                      <a:pt x="102" y="774"/>
                    </a:lnTo>
                    <a:lnTo>
                      <a:pt x="90" y="767"/>
                    </a:lnTo>
                    <a:lnTo>
                      <a:pt x="63" y="753"/>
                    </a:lnTo>
                    <a:lnTo>
                      <a:pt x="29" y="735"/>
                    </a:lnTo>
                    <a:lnTo>
                      <a:pt x="30" y="730"/>
                    </a:lnTo>
                    <a:lnTo>
                      <a:pt x="32" y="725"/>
                    </a:lnTo>
                    <a:lnTo>
                      <a:pt x="34" y="718"/>
                    </a:lnTo>
                    <a:lnTo>
                      <a:pt x="37" y="712"/>
                    </a:lnTo>
                    <a:lnTo>
                      <a:pt x="45" y="699"/>
                    </a:lnTo>
                    <a:lnTo>
                      <a:pt x="54" y="686"/>
                    </a:lnTo>
                    <a:lnTo>
                      <a:pt x="71" y="665"/>
                    </a:lnTo>
                    <a:lnTo>
                      <a:pt x="79" y="656"/>
                    </a:lnTo>
                    <a:lnTo>
                      <a:pt x="96" y="661"/>
                    </a:lnTo>
                    <a:lnTo>
                      <a:pt x="116" y="664"/>
                    </a:lnTo>
                    <a:lnTo>
                      <a:pt x="141" y="666"/>
                    </a:lnTo>
                    <a:lnTo>
                      <a:pt x="167" y="667"/>
                    </a:lnTo>
                    <a:lnTo>
                      <a:pt x="226" y="667"/>
                    </a:lnTo>
                    <a:lnTo>
                      <a:pt x="290" y="666"/>
                    </a:lnTo>
                    <a:lnTo>
                      <a:pt x="357" y="663"/>
                    </a:lnTo>
                    <a:lnTo>
                      <a:pt x="423" y="660"/>
                    </a:lnTo>
                    <a:lnTo>
                      <a:pt x="485" y="657"/>
                    </a:lnTo>
                    <a:lnTo>
                      <a:pt x="539" y="656"/>
                    </a:lnTo>
                    <a:lnTo>
                      <a:pt x="548" y="667"/>
                    </a:lnTo>
                    <a:lnTo>
                      <a:pt x="558" y="680"/>
                    </a:lnTo>
                    <a:lnTo>
                      <a:pt x="569" y="694"/>
                    </a:lnTo>
                    <a:lnTo>
                      <a:pt x="578" y="709"/>
                    </a:lnTo>
                    <a:lnTo>
                      <a:pt x="589" y="724"/>
                    </a:lnTo>
                    <a:lnTo>
                      <a:pt x="601" y="739"/>
                    </a:lnTo>
                    <a:lnTo>
                      <a:pt x="612" y="752"/>
                    </a:lnTo>
                    <a:lnTo>
                      <a:pt x="622" y="765"/>
                    </a:lnTo>
                    <a:lnTo>
                      <a:pt x="653" y="766"/>
                    </a:lnTo>
                    <a:lnTo>
                      <a:pt x="686" y="768"/>
                    </a:lnTo>
                    <a:lnTo>
                      <a:pt x="719" y="772"/>
                    </a:lnTo>
                    <a:lnTo>
                      <a:pt x="752" y="776"/>
                    </a:lnTo>
                    <a:lnTo>
                      <a:pt x="783" y="781"/>
                    </a:lnTo>
                    <a:lnTo>
                      <a:pt x="813" y="785"/>
                    </a:lnTo>
                    <a:lnTo>
                      <a:pt x="840" y="788"/>
                    </a:lnTo>
                    <a:lnTo>
                      <a:pt x="863" y="788"/>
                    </a:lnTo>
                    <a:lnTo>
                      <a:pt x="875" y="774"/>
                    </a:lnTo>
                    <a:lnTo>
                      <a:pt x="886" y="761"/>
                    </a:lnTo>
                    <a:lnTo>
                      <a:pt x="894" y="750"/>
                    </a:lnTo>
                    <a:lnTo>
                      <a:pt x="900" y="738"/>
                    </a:lnTo>
                    <a:lnTo>
                      <a:pt x="903" y="727"/>
                    </a:lnTo>
                    <a:lnTo>
                      <a:pt x="906" y="717"/>
                    </a:lnTo>
                    <a:lnTo>
                      <a:pt x="908" y="708"/>
                    </a:lnTo>
                    <a:lnTo>
                      <a:pt x="908" y="697"/>
                    </a:lnTo>
                    <a:lnTo>
                      <a:pt x="908" y="678"/>
                    </a:lnTo>
                    <a:lnTo>
                      <a:pt x="906" y="655"/>
                    </a:lnTo>
                    <a:lnTo>
                      <a:pt x="908" y="643"/>
                    </a:lnTo>
                    <a:lnTo>
                      <a:pt x="909" y="632"/>
                    </a:lnTo>
                    <a:lnTo>
                      <a:pt x="912" y="618"/>
                    </a:lnTo>
                    <a:lnTo>
                      <a:pt x="916" y="603"/>
                    </a:lnTo>
                    <a:lnTo>
                      <a:pt x="902" y="587"/>
                    </a:lnTo>
                    <a:lnTo>
                      <a:pt x="889" y="571"/>
                    </a:lnTo>
                    <a:lnTo>
                      <a:pt x="878" y="553"/>
                    </a:lnTo>
                    <a:lnTo>
                      <a:pt x="868" y="536"/>
                    </a:lnTo>
                    <a:lnTo>
                      <a:pt x="859" y="519"/>
                    </a:lnTo>
                    <a:lnTo>
                      <a:pt x="852" y="502"/>
                    </a:lnTo>
                    <a:lnTo>
                      <a:pt x="846" y="484"/>
                    </a:lnTo>
                    <a:lnTo>
                      <a:pt x="843" y="465"/>
                    </a:lnTo>
                    <a:lnTo>
                      <a:pt x="842" y="448"/>
                    </a:lnTo>
                    <a:lnTo>
                      <a:pt x="842" y="431"/>
                    </a:lnTo>
                    <a:lnTo>
                      <a:pt x="843" y="423"/>
                    </a:lnTo>
                    <a:lnTo>
                      <a:pt x="844" y="414"/>
                    </a:lnTo>
                    <a:lnTo>
                      <a:pt x="846" y="405"/>
                    </a:lnTo>
                    <a:lnTo>
                      <a:pt x="850" y="397"/>
                    </a:lnTo>
                    <a:lnTo>
                      <a:pt x="853" y="388"/>
                    </a:lnTo>
                    <a:lnTo>
                      <a:pt x="856" y="380"/>
                    </a:lnTo>
                    <a:lnTo>
                      <a:pt x="860" y="372"/>
                    </a:lnTo>
                    <a:lnTo>
                      <a:pt x="866" y="364"/>
                    </a:lnTo>
                    <a:lnTo>
                      <a:pt x="871" y="356"/>
                    </a:lnTo>
                    <a:lnTo>
                      <a:pt x="878" y="349"/>
                    </a:lnTo>
                    <a:lnTo>
                      <a:pt x="884" y="340"/>
                    </a:lnTo>
                    <a:lnTo>
                      <a:pt x="891" y="333"/>
                    </a:lnTo>
                    <a:lnTo>
                      <a:pt x="927" y="354"/>
                    </a:lnTo>
                    <a:lnTo>
                      <a:pt x="950" y="369"/>
                    </a:lnTo>
                    <a:lnTo>
                      <a:pt x="959" y="374"/>
                    </a:lnTo>
                    <a:lnTo>
                      <a:pt x="967" y="379"/>
                    </a:lnTo>
                    <a:lnTo>
                      <a:pt x="973" y="382"/>
                    </a:lnTo>
                    <a:lnTo>
                      <a:pt x="979" y="384"/>
                    </a:lnTo>
                    <a:lnTo>
                      <a:pt x="986" y="384"/>
                    </a:lnTo>
                    <a:lnTo>
                      <a:pt x="993" y="384"/>
                    </a:lnTo>
                    <a:lnTo>
                      <a:pt x="1001" y="382"/>
                    </a:lnTo>
                    <a:lnTo>
                      <a:pt x="1012" y="380"/>
                    </a:lnTo>
                    <a:lnTo>
                      <a:pt x="1038" y="370"/>
                    </a:lnTo>
                    <a:lnTo>
                      <a:pt x="1078" y="357"/>
                    </a:lnTo>
                    <a:lnTo>
                      <a:pt x="1079" y="383"/>
                    </a:lnTo>
                    <a:lnTo>
                      <a:pt x="1082" y="407"/>
                    </a:lnTo>
                    <a:lnTo>
                      <a:pt x="1087" y="428"/>
                    </a:lnTo>
                    <a:lnTo>
                      <a:pt x="1093" y="449"/>
                    </a:lnTo>
                    <a:lnTo>
                      <a:pt x="1097" y="459"/>
                    </a:lnTo>
                    <a:lnTo>
                      <a:pt x="1102" y="469"/>
                    </a:lnTo>
                    <a:lnTo>
                      <a:pt x="1106" y="477"/>
                    </a:lnTo>
                    <a:lnTo>
                      <a:pt x="1111" y="486"/>
                    </a:lnTo>
                    <a:lnTo>
                      <a:pt x="1117" y="494"/>
                    </a:lnTo>
                    <a:lnTo>
                      <a:pt x="1123" y="502"/>
                    </a:lnTo>
                    <a:lnTo>
                      <a:pt x="1130" y="509"/>
                    </a:lnTo>
                    <a:lnTo>
                      <a:pt x="1136" y="517"/>
                    </a:lnTo>
                    <a:lnTo>
                      <a:pt x="1143" y="523"/>
                    </a:lnTo>
                    <a:lnTo>
                      <a:pt x="1151" y="530"/>
                    </a:lnTo>
                    <a:lnTo>
                      <a:pt x="1158" y="535"/>
                    </a:lnTo>
                    <a:lnTo>
                      <a:pt x="1167" y="542"/>
                    </a:lnTo>
                    <a:lnTo>
                      <a:pt x="1176" y="546"/>
                    </a:lnTo>
                    <a:lnTo>
                      <a:pt x="1185" y="551"/>
                    </a:lnTo>
                    <a:lnTo>
                      <a:pt x="1195" y="554"/>
                    </a:lnTo>
                    <a:lnTo>
                      <a:pt x="1205" y="559"/>
                    </a:lnTo>
                    <a:lnTo>
                      <a:pt x="1225" y="565"/>
                    </a:lnTo>
                    <a:lnTo>
                      <a:pt x="1246" y="569"/>
                    </a:lnTo>
                    <a:lnTo>
                      <a:pt x="1270" y="573"/>
                    </a:lnTo>
                    <a:lnTo>
                      <a:pt x="1294" y="573"/>
                    </a:lnTo>
                    <a:lnTo>
                      <a:pt x="1305" y="557"/>
                    </a:lnTo>
                    <a:lnTo>
                      <a:pt x="1316" y="538"/>
                    </a:lnTo>
                    <a:lnTo>
                      <a:pt x="1326" y="521"/>
                    </a:lnTo>
                    <a:lnTo>
                      <a:pt x="1335" y="504"/>
                    </a:lnTo>
                    <a:lnTo>
                      <a:pt x="1344" y="487"/>
                    </a:lnTo>
                    <a:lnTo>
                      <a:pt x="1353" y="471"/>
                    </a:lnTo>
                    <a:lnTo>
                      <a:pt x="1361" y="456"/>
                    </a:lnTo>
                    <a:lnTo>
                      <a:pt x="1370" y="443"/>
                    </a:lnTo>
                    <a:lnTo>
                      <a:pt x="1378" y="431"/>
                    </a:lnTo>
                    <a:lnTo>
                      <a:pt x="1388" y="423"/>
                    </a:lnTo>
                    <a:lnTo>
                      <a:pt x="1392" y="419"/>
                    </a:lnTo>
                    <a:lnTo>
                      <a:pt x="1398" y="417"/>
                    </a:lnTo>
                    <a:lnTo>
                      <a:pt x="1403" y="415"/>
                    </a:lnTo>
                    <a:lnTo>
                      <a:pt x="1408" y="414"/>
                    </a:lnTo>
                    <a:lnTo>
                      <a:pt x="1414" y="414"/>
                    </a:lnTo>
                    <a:lnTo>
                      <a:pt x="1419" y="415"/>
                    </a:lnTo>
                    <a:lnTo>
                      <a:pt x="1425" y="416"/>
                    </a:lnTo>
                    <a:lnTo>
                      <a:pt x="1432" y="419"/>
                    </a:lnTo>
                    <a:lnTo>
                      <a:pt x="1438" y="423"/>
                    </a:lnTo>
                    <a:lnTo>
                      <a:pt x="1446" y="428"/>
                    </a:lnTo>
                    <a:lnTo>
                      <a:pt x="1452" y="433"/>
                    </a:lnTo>
                    <a:lnTo>
                      <a:pt x="1461" y="441"/>
                    </a:lnTo>
                    <a:lnTo>
                      <a:pt x="1482" y="435"/>
                    </a:lnTo>
                    <a:lnTo>
                      <a:pt x="1503" y="430"/>
                    </a:lnTo>
                    <a:lnTo>
                      <a:pt x="1521" y="425"/>
                    </a:lnTo>
                    <a:lnTo>
                      <a:pt x="1539" y="418"/>
                    </a:lnTo>
                    <a:lnTo>
                      <a:pt x="1555" y="413"/>
                    </a:lnTo>
                    <a:lnTo>
                      <a:pt x="1570" y="405"/>
                    </a:lnTo>
                    <a:lnTo>
                      <a:pt x="1584" y="399"/>
                    </a:lnTo>
                    <a:lnTo>
                      <a:pt x="1597" y="392"/>
                    </a:lnTo>
                    <a:lnTo>
                      <a:pt x="1609" y="384"/>
                    </a:lnTo>
                    <a:lnTo>
                      <a:pt x="1620" y="377"/>
                    </a:lnTo>
                    <a:lnTo>
                      <a:pt x="1629" y="368"/>
                    </a:lnTo>
                    <a:lnTo>
                      <a:pt x="1638" y="359"/>
                    </a:lnTo>
                    <a:lnTo>
                      <a:pt x="1646" y="350"/>
                    </a:lnTo>
                    <a:lnTo>
                      <a:pt x="1654" y="341"/>
                    </a:lnTo>
                    <a:lnTo>
                      <a:pt x="1660" y="330"/>
                    </a:lnTo>
                    <a:lnTo>
                      <a:pt x="1667" y="320"/>
                    </a:lnTo>
                    <a:lnTo>
                      <a:pt x="1672" y="309"/>
                    </a:lnTo>
                    <a:lnTo>
                      <a:pt x="1677" y="298"/>
                    </a:lnTo>
                    <a:lnTo>
                      <a:pt x="1682" y="286"/>
                    </a:lnTo>
                    <a:lnTo>
                      <a:pt x="1686" y="274"/>
                    </a:lnTo>
                    <a:lnTo>
                      <a:pt x="1694" y="247"/>
                    </a:lnTo>
                    <a:lnTo>
                      <a:pt x="1701" y="218"/>
                    </a:lnTo>
                    <a:lnTo>
                      <a:pt x="1714" y="154"/>
                    </a:lnTo>
                    <a:lnTo>
                      <a:pt x="1730" y="78"/>
                    </a:lnTo>
                    <a:lnTo>
                      <a:pt x="1733" y="71"/>
                    </a:lnTo>
                    <a:lnTo>
                      <a:pt x="1736" y="63"/>
                    </a:lnTo>
                    <a:lnTo>
                      <a:pt x="1740" y="57"/>
                    </a:lnTo>
                    <a:lnTo>
                      <a:pt x="1744" y="52"/>
                    </a:lnTo>
                    <a:lnTo>
                      <a:pt x="1748" y="46"/>
                    </a:lnTo>
                    <a:lnTo>
                      <a:pt x="1754" y="42"/>
                    </a:lnTo>
                    <a:lnTo>
                      <a:pt x="1758" y="37"/>
                    </a:lnTo>
                    <a:lnTo>
                      <a:pt x="1763" y="33"/>
                    </a:lnTo>
                    <a:lnTo>
                      <a:pt x="1775" y="27"/>
                    </a:lnTo>
                    <a:lnTo>
                      <a:pt x="1788" y="22"/>
                    </a:lnTo>
                    <a:lnTo>
                      <a:pt x="1801" y="17"/>
                    </a:lnTo>
                    <a:lnTo>
                      <a:pt x="1814" y="15"/>
                    </a:lnTo>
                    <a:lnTo>
                      <a:pt x="1828" y="14"/>
                    </a:lnTo>
                    <a:lnTo>
                      <a:pt x="1842" y="13"/>
                    </a:lnTo>
                    <a:lnTo>
                      <a:pt x="1854" y="13"/>
                    </a:lnTo>
                    <a:lnTo>
                      <a:pt x="1868" y="13"/>
                    </a:lnTo>
                    <a:lnTo>
                      <a:pt x="1894" y="14"/>
                    </a:lnTo>
                    <a:lnTo>
                      <a:pt x="1917" y="14"/>
                    </a:lnTo>
                    <a:lnTo>
                      <a:pt x="1929" y="11"/>
                    </a:lnTo>
                    <a:lnTo>
                      <a:pt x="1942" y="8"/>
                    </a:lnTo>
                    <a:lnTo>
                      <a:pt x="1952" y="6"/>
                    </a:lnTo>
                    <a:lnTo>
                      <a:pt x="1961" y="6"/>
                    </a:lnTo>
                    <a:lnTo>
                      <a:pt x="1968" y="6"/>
                    </a:lnTo>
                    <a:lnTo>
                      <a:pt x="1973" y="6"/>
                    </a:lnTo>
                    <a:lnTo>
                      <a:pt x="1979" y="8"/>
                    </a:lnTo>
                    <a:lnTo>
                      <a:pt x="1982" y="10"/>
                    </a:lnTo>
                    <a:lnTo>
                      <a:pt x="1985" y="12"/>
                    </a:lnTo>
                    <a:lnTo>
                      <a:pt x="1986" y="15"/>
                    </a:lnTo>
                    <a:lnTo>
                      <a:pt x="1987" y="18"/>
                    </a:lnTo>
                    <a:lnTo>
                      <a:pt x="1987" y="22"/>
                    </a:lnTo>
                    <a:lnTo>
                      <a:pt x="1987" y="29"/>
                    </a:lnTo>
                    <a:lnTo>
                      <a:pt x="1985" y="37"/>
                    </a:lnTo>
                    <a:lnTo>
                      <a:pt x="1983" y="43"/>
                    </a:lnTo>
                    <a:lnTo>
                      <a:pt x="1982" y="47"/>
                    </a:lnTo>
                    <a:lnTo>
                      <a:pt x="1982" y="50"/>
                    </a:lnTo>
                    <a:lnTo>
                      <a:pt x="1982" y="50"/>
                    </a:lnTo>
                    <a:lnTo>
                      <a:pt x="1984" y="50"/>
                    </a:lnTo>
                    <a:lnTo>
                      <a:pt x="1985" y="50"/>
                    </a:lnTo>
                    <a:lnTo>
                      <a:pt x="2003" y="36"/>
                    </a:lnTo>
                    <a:lnTo>
                      <a:pt x="2043" y="0"/>
                    </a:lnTo>
                    <a:lnTo>
                      <a:pt x="2044" y="5"/>
                    </a:lnTo>
                    <a:lnTo>
                      <a:pt x="2045" y="10"/>
                    </a:lnTo>
                    <a:lnTo>
                      <a:pt x="2046" y="15"/>
                    </a:lnTo>
                    <a:lnTo>
                      <a:pt x="2048" y="20"/>
                    </a:lnTo>
                    <a:lnTo>
                      <a:pt x="2055" y="28"/>
                    </a:lnTo>
                    <a:lnTo>
                      <a:pt x="2063" y="38"/>
                    </a:lnTo>
                    <a:lnTo>
                      <a:pt x="2074" y="45"/>
                    </a:lnTo>
                    <a:lnTo>
                      <a:pt x="2086" y="54"/>
                    </a:lnTo>
                    <a:lnTo>
                      <a:pt x="2098" y="61"/>
                    </a:lnTo>
                    <a:lnTo>
                      <a:pt x="2112" y="68"/>
                    </a:lnTo>
                    <a:lnTo>
                      <a:pt x="2139" y="81"/>
                    </a:lnTo>
                    <a:lnTo>
                      <a:pt x="2165" y="90"/>
                    </a:lnTo>
                    <a:lnTo>
                      <a:pt x="2188" y="98"/>
                    </a:lnTo>
                    <a:lnTo>
                      <a:pt x="2205" y="103"/>
                    </a:lnTo>
                    <a:lnTo>
                      <a:pt x="2219" y="119"/>
                    </a:lnTo>
                    <a:lnTo>
                      <a:pt x="2244" y="151"/>
                    </a:lnTo>
                    <a:lnTo>
                      <a:pt x="2268" y="185"/>
                    </a:lnTo>
                    <a:lnTo>
                      <a:pt x="2279" y="201"/>
                    </a:lnTo>
                    <a:lnTo>
                      <a:pt x="2303" y="228"/>
                    </a:lnTo>
                    <a:lnTo>
                      <a:pt x="2323" y="251"/>
                    </a:lnTo>
                    <a:lnTo>
                      <a:pt x="2339" y="270"/>
                    </a:lnTo>
                    <a:lnTo>
                      <a:pt x="2355" y="288"/>
                    </a:lnTo>
                    <a:lnTo>
                      <a:pt x="2364" y="296"/>
                    </a:lnTo>
                    <a:lnTo>
                      <a:pt x="2372" y="304"/>
                    </a:lnTo>
                    <a:lnTo>
                      <a:pt x="2382" y="311"/>
                    </a:lnTo>
                    <a:lnTo>
                      <a:pt x="2393" y="320"/>
                    </a:lnTo>
                    <a:lnTo>
                      <a:pt x="2404" y="327"/>
                    </a:lnTo>
                    <a:lnTo>
                      <a:pt x="2417" y="336"/>
                    </a:lnTo>
                    <a:lnTo>
                      <a:pt x="2433" y="343"/>
                    </a:lnTo>
                    <a:lnTo>
                      <a:pt x="2451" y="353"/>
                    </a:lnTo>
                    <a:lnTo>
                      <a:pt x="2453" y="354"/>
                    </a:lnTo>
                    <a:lnTo>
                      <a:pt x="2455" y="357"/>
                    </a:lnTo>
                    <a:lnTo>
                      <a:pt x="2456" y="362"/>
                    </a:lnTo>
                    <a:lnTo>
                      <a:pt x="2457" y="368"/>
                    </a:lnTo>
                    <a:lnTo>
                      <a:pt x="2457" y="384"/>
                    </a:lnTo>
                    <a:lnTo>
                      <a:pt x="2457" y="402"/>
                    </a:lnTo>
                    <a:lnTo>
                      <a:pt x="2458" y="420"/>
                    </a:lnTo>
                    <a:lnTo>
                      <a:pt x="2458" y="438"/>
                    </a:lnTo>
                    <a:lnTo>
                      <a:pt x="2459" y="444"/>
                    </a:lnTo>
                    <a:lnTo>
                      <a:pt x="2460" y="449"/>
                    </a:lnTo>
                    <a:lnTo>
                      <a:pt x="2462" y="454"/>
                    </a:lnTo>
                    <a:lnTo>
                      <a:pt x="2465" y="456"/>
                    </a:lnTo>
                    <a:lnTo>
                      <a:pt x="2475" y="460"/>
                    </a:lnTo>
                    <a:lnTo>
                      <a:pt x="2485" y="467"/>
                    </a:lnTo>
                    <a:lnTo>
                      <a:pt x="2493" y="473"/>
                    </a:lnTo>
                    <a:lnTo>
                      <a:pt x="2503" y="482"/>
                    </a:lnTo>
                    <a:lnTo>
                      <a:pt x="2520" y="502"/>
                    </a:lnTo>
                    <a:lnTo>
                      <a:pt x="2537" y="523"/>
                    </a:lnTo>
                    <a:lnTo>
                      <a:pt x="2555" y="545"/>
                    </a:lnTo>
                    <a:lnTo>
                      <a:pt x="2572" y="566"/>
                    </a:lnTo>
                    <a:lnTo>
                      <a:pt x="2580" y="575"/>
                    </a:lnTo>
                    <a:lnTo>
                      <a:pt x="2589" y="583"/>
                    </a:lnTo>
                    <a:lnTo>
                      <a:pt x="2597" y="591"/>
                    </a:lnTo>
                    <a:lnTo>
                      <a:pt x="2607" y="597"/>
                    </a:lnTo>
                    <a:lnTo>
                      <a:pt x="2637" y="613"/>
                    </a:lnTo>
                    <a:lnTo>
                      <a:pt x="2663" y="628"/>
                    </a:lnTo>
                    <a:lnTo>
                      <a:pt x="2685" y="643"/>
                    </a:lnTo>
                    <a:lnTo>
                      <a:pt x="2704" y="657"/>
                    </a:lnTo>
                    <a:lnTo>
                      <a:pt x="2720" y="670"/>
                    </a:lnTo>
                    <a:lnTo>
                      <a:pt x="2733" y="683"/>
                    </a:lnTo>
                    <a:lnTo>
                      <a:pt x="2743" y="695"/>
                    </a:lnTo>
                    <a:lnTo>
                      <a:pt x="2752" y="707"/>
                    </a:lnTo>
                    <a:lnTo>
                      <a:pt x="2758" y="716"/>
                    </a:lnTo>
                    <a:lnTo>
                      <a:pt x="2764" y="727"/>
                    </a:lnTo>
                    <a:lnTo>
                      <a:pt x="2767" y="736"/>
                    </a:lnTo>
                    <a:lnTo>
                      <a:pt x="2768" y="744"/>
                    </a:lnTo>
                    <a:lnTo>
                      <a:pt x="2770" y="759"/>
                    </a:lnTo>
                    <a:lnTo>
                      <a:pt x="2769" y="771"/>
                    </a:lnTo>
                    <a:lnTo>
                      <a:pt x="2769" y="776"/>
                    </a:lnTo>
                    <a:lnTo>
                      <a:pt x="2769" y="781"/>
                    </a:lnTo>
                    <a:lnTo>
                      <a:pt x="2770" y="784"/>
                    </a:lnTo>
                    <a:lnTo>
                      <a:pt x="2771" y="787"/>
                    </a:lnTo>
                    <a:lnTo>
                      <a:pt x="2773" y="788"/>
                    </a:lnTo>
                    <a:lnTo>
                      <a:pt x="2778" y="789"/>
                    </a:lnTo>
                    <a:lnTo>
                      <a:pt x="2783" y="789"/>
                    </a:lnTo>
                    <a:lnTo>
                      <a:pt x="2791" y="789"/>
                    </a:lnTo>
                    <a:lnTo>
                      <a:pt x="2813" y="786"/>
                    </a:lnTo>
                    <a:lnTo>
                      <a:pt x="2845" y="779"/>
                    </a:lnTo>
                    <a:lnTo>
                      <a:pt x="2890" y="768"/>
                    </a:lnTo>
                    <a:lnTo>
                      <a:pt x="2950" y="755"/>
                    </a:lnTo>
                    <a:lnTo>
                      <a:pt x="2961" y="754"/>
                    </a:lnTo>
                    <a:lnTo>
                      <a:pt x="2979" y="756"/>
                    </a:lnTo>
                    <a:lnTo>
                      <a:pt x="3001" y="760"/>
                    </a:lnTo>
                    <a:lnTo>
                      <a:pt x="3025" y="765"/>
                    </a:lnTo>
                    <a:lnTo>
                      <a:pt x="3051" y="769"/>
                    </a:lnTo>
                    <a:lnTo>
                      <a:pt x="3075" y="772"/>
                    </a:lnTo>
                    <a:lnTo>
                      <a:pt x="3085" y="773"/>
                    </a:lnTo>
                    <a:lnTo>
                      <a:pt x="3096" y="774"/>
                    </a:lnTo>
                    <a:lnTo>
                      <a:pt x="3105" y="774"/>
                    </a:lnTo>
                    <a:lnTo>
                      <a:pt x="3112" y="774"/>
                    </a:lnTo>
                    <a:lnTo>
                      <a:pt x="3139" y="782"/>
                    </a:lnTo>
                    <a:lnTo>
                      <a:pt x="3166" y="788"/>
                    </a:lnTo>
                    <a:lnTo>
                      <a:pt x="3193" y="794"/>
                    </a:lnTo>
                    <a:lnTo>
                      <a:pt x="3218" y="797"/>
                    </a:lnTo>
                    <a:lnTo>
                      <a:pt x="3269" y="803"/>
                    </a:lnTo>
                    <a:lnTo>
                      <a:pt x="3316" y="809"/>
                    </a:lnTo>
                    <a:lnTo>
                      <a:pt x="3338" y="813"/>
                    </a:lnTo>
                    <a:lnTo>
                      <a:pt x="3360" y="818"/>
                    </a:lnTo>
                    <a:lnTo>
                      <a:pt x="3380" y="825"/>
                    </a:lnTo>
                    <a:lnTo>
                      <a:pt x="3400" y="832"/>
                    </a:lnTo>
                    <a:lnTo>
                      <a:pt x="3408" y="837"/>
                    </a:lnTo>
                    <a:lnTo>
                      <a:pt x="3418" y="843"/>
                    </a:lnTo>
                    <a:lnTo>
                      <a:pt x="3426" y="849"/>
                    </a:lnTo>
                    <a:lnTo>
                      <a:pt x="3434" y="857"/>
                    </a:lnTo>
                    <a:lnTo>
                      <a:pt x="3442" y="864"/>
                    </a:lnTo>
                    <a:lnTo>
                      <a:pt x="3450" y="872"/>
                    </a:lnTo>
                    <a:lnTo>
                      <a:pt x="3457" y="881"/>
                    </a:lnTo>
                    <a:lnTo>
                      <a:pt x="3465" y="891"/>
                    </a:lnTo>
                    <a:lnTo>
                      <a:pt x="3470" y="903"/>
                    </a:lnTo>
                    <a:lnTo>
                      <a:pt x="3476" y="914"/>
                    </a:lnTo>
                    <a:lnTo>
                      <a:pt x="3479" y="925"/>
                    </a:lnTo>
                    <a:lnTo>
                      <a:pt x="3482" y="936"/>
                    </a:lnTo>
                    <a:lnTo>
                      <a:pt x="3483" y="947"/>
                    </a:lnTo>
                    <a:lnTo>
                      <a:pt x="3483" y="958"/>
                    </a:lnTo>
                    <a:lnTo>
                      <a:pt x="3483" y="967"/>
                    </a:lnTo>
                    <a:lnTo>
                      <a:pt x="3481" y="978"/>
                    </a:lnTo>
                    <a:lnTo>
                      <a:pt x="3479" y="989"/>
                    </a:lnTo>
                    <a:lnTo>
                      <a:pt x="3476" y="999"/>
                    </a:lnTo>
                    <a:lnTo>
                      <a:pt x="3471" y="1011"/>
                    </a:lnTo>
                    <a:lnTo>
                      <a:pt x="3466" y="1022"/>
                    </a:lnTo>
                    <a:lnTo>
                      <a:pt x="3454" y="1045"/>
                    </a:lnTo>
                    <a:lnTo>
                      <a:pt x="3440" y="1070"/>
                    </a:lnTo>
                    <a:lnTo>
                      <a:pt x="3408" y="1125"/>
                    </a:lnTo>
                    <a:lnTo>
                      <a:pt x="3372" y="1190"/>
                    </a:lnTo>
                    <a:lnTo>
                      <a:pt x="3353" y="1228"/>
                    </a:lnTo>
                    <a:lnTo>
                      <a:pt x="3335" y="1268"/>
                    </a:lnTo>
                    <a:lnTo>
                      <a:pt x="3327" y="1290"/>
                    </a:lnTo>
                    <a:lnTo>
                      <a:pt x="3318" y="1312"/>
                    </a:lnTo>
                    <a:lnTo>
                      <a:pt x="3311" y="1337"/>
                    </a:lnTo>
                    <a:lnTo>
                      <a:pt x="3303" y="1362"/>
                    </a:lnTo>
                    <a:lnTo>
                      <a:pt x="3301" y="1364"/>
                    </a:lnTo>
                    <a:lnTo>
                      <a:pt x="3296" y="1365"/>
                    </a:lnTo>
                    <a:lnTo>
                      <a:pt x="3287" y="1367"/>
                    </a:lnTo>
                    <a:lnTo>
                      <a:pt x="3277" y="1368"/>
                    </a:lnTo>
                    <a:lnTo>
                      <a:pt x="3253" y="1371"/>
                    </a:lnTo>
                    <a:lnTo>
                      <a:pt x="3225" y="1373"/>
                    </a:lnTo>
                    <a:lnTo>
                      <a:pt x="3196" y="1376"/>
                    </a:lnTo>
                    <a:lnTo>
                      <a:pt x="3170" y="1378"/>
                    </a:lnTo>
                    <a:lnTo>
                      <a:pt x="3149" y="1380"/>
                    </a:lnTo>
                    <a:lnTo>
                      <a:pt x="3136" y="1381"/>
                    </a:lnTo>
                    <a:lnTo>
                      <a:pt x="3130" y="1385"/>
                    </a:lnTo>
                    <a:lnTo>
                      <a:pt x="3126" y="1391"/>
                    </a:lnTo>
                    <a:lnTo>
                      <a:pt x="3123" y="1397"/>
                    </a:lnTo>
                    <a:lnTo>
                      <a:pt x="3122" y="1403"/>
                    </a:lnTo>
                    <a:lnTo>
                      <a:pt x="3122" y="1410"/>
                    </a:lnTo>
                    <a:lnTo>
                      <a:pt x="3123" y="1417"/>
                    </a:lnTo>
                    <a:lnTo>
                      <a:pt x="3125" y="1425"/>
                    </a:lnTo>
                    <a:lnTo>
                      <a:pt x="3127" y="1432"/>
                    </a:lnTo>
                    <a:lnTo>
                      <a:pt x="3130" y="1449"/>
                    </a:lnTo>
                    <a:lnTo>
                      <a:pt x="3133" y="1462"/>
                    </a:lnTo>
                    <a:lnTo>
                      <a:pt x="3133" y="1469"/>
                    </a:lnTo>
                    <a:lnTo>
                      <a:pt x="3130" y="1475"/>
                    </a:lnTo>
                    <a:lnTo>
                      <a:pt x="3127" y="1481"/>
                    </a:lnTo>
                    <a:lnTo>
                      <a:pt x="3122" y="1484"/>
                    </a:lnTo>
                    <a:lnTo>
                      <a:pt x="3096" y="1491"/>
                    </a:lnTo>
                    <a:lnTo>
                      <a:pt x="3053" y="1500"/>
                    </a:lnTo>
                    <a:lnTo>
                      <a:pt x="2999" y="1511"/>
                    </a:lnTo>
                    <a:lnTo>
                      <a:pt x="2938" y="1526"/>
                    </a:lnTo>
                    <a:lnTo>
                      <a:pt x="2908" y="1534"/>
                    </a:lnTo>
                    <a:lnTo>
                      <a:pt x="2880" y="1543"/>
                    </a:lnTo>
                    <a:lnTo>
                      <a:pt x="2852" y="1554"/>
                    </a:lnTo>
                    <a:lnTo>
                      <a:pt x="2827" y="1565"/>
                    </a:lnTo>
                    <a:lnTo>
                      <a:pt x="2815" y="1571"/>
                    </a:lnTo>
                    <a:lnTo>
                      <a:pt x="2804" y="1577"/>
                    </a:lnTo>
                    <a:lnTo>
                      <a:pt x="2795" y="1584"/>
                    </a:lnTo>
                    <a:lnTo>
                      <a:pt x="2786" y="1591"/>
                    </a:lnTo>
                    <a:lnTo>
                      <a:pt x="2779" y="1599"/>
                    </a:lnTo>
                    <a:lnTo>
                      <a:pt x="2772" y="1606"/>
                    </a:lnTo>
                    <a:lnTo>
                      <a:pt x="2767" y="1614"/>
                    </a:lnTo>
                    <a:lnTo>
                      <a:pt x="2764" y="1621"/>
                    </a:lnTo>
                    <a:lnTo>
                      <a:pt x="2760" y="1630"/>
                    </a:lnTo>
                    <a:lnTo>
                      <a:pt x="2759" y="1636"/>
                    </a:lnTo>
                    <a:lnTo>
                      <a:pt x="2759" y="1641"/>
                    </a:lnTo>
                    <a:lnTo>
                      <a:pt x="2762" y="1647"/>
                    </a:lnTo>
                    <a:lnTo>
                      <a:pt x="2764" y="1650"/>
                    </a:lnTo>
                    <a:lnTo>
                      <a:pt x="2768" y="1653"/>
                    </a:lnTo>
                    <a:lnTo>
                      <a:pt x="2773" y="1655"/>
                    </a:lnTo>
                    <a:lnTo>
                      <a:pt x="2779" y="1658"/>
                    </a:lnTo>
                    <a:lnTo>
                      <a:pt x="2793" y="1659"/>
                    </a:lnTo>
                    <a:lnTo>
                      <a:pt x="2810" y="1659"/>
                    </a:lnTo>
                    <a:lnTo>
                      <a:pt x="2828" y="1656"/>
                    </a:lnTo>
                    <a:lnTo>
                      <a:pt x="2847" y="1653"/>
                    </a:lnTo>
                    <a:lnTo>
                      <a:pt x="2885" y="1647"/>
                    </a:lnTo>
                    <a:lnTo>
                      <a:pt x="2915" y="1643"/>
                    </a:lnTo>
                    <a:lnTo>
                      <a:pt x="2921" y="1641"/>
                    </a:lnTo>
                    <a:lnTo>
                      <a:pt x="2927" y="1643"/>
                    </a:lnTo>
                    <a:lnTo>
                      <a:pt x="2930" y="1643"/>
                    </a:lnTo>
                    <a:lnTo>
                      <a:pt x="2933" y="1644"/>
                    </a:lnTo>
                    <a:lnTo>
                      <a:pt x="2934" y="1646"/>
                    </a:lnTo>
                    <a:lnTo>
                      <a:pt x="2934" y="1648"/>
                    </a:lnTo>
                    <a:lnTo>
                      <a:pt x="2933" y="1652"/>
                    </a:lnTo>
                    <a:lnTo>
                      <a:pt x="2930" y="1655"/>
                    </a:lnTo>
                    <a:lnTo>
                      <a:pt x="2817" y="1779"/>
                    </a:lnTo>
                    <a:lnTo>
                      <a:pt x="2815" y="1783"/>
                    </a:lnTo>
                    <a:lnTo>
                      <a:pt x="2813" y="1788"/>
                    </a:lnTo>
                    <a:lnTo>
                      <a:pt x="2812" y="1795"/>
                    </a:lnTo>
                    <a:lnTo>
                      <a:pt x="2812" y="1801"/>
                    </a:lnTo>
                    <a:lnTo>
                      <a:pt x="2812" y="1818"/>
                    </a:lnTo>
                    <a:lnTo>
                      <a:pt x="2813" y="1837"/>
                    </a:lnTo>
                    <a:lnTo>
                      <a:pt x="2816" y="1856"/>
                    </a:lnTo>
                    <a:lnTo>
                      <a:pt x="2819" y="1874"/>
                    </a:lnTo>
                    <a:lnTo>
                      <a:pt x="2824" y="1891"/>
                    </a:lnTo>
                    <a:lnTo>
                      <a:pt x="2827" y="1905"/>
                    </a:lnTo>
                    <a:lnTo>
                      <a:pt x="2827" y="1915"/>
                    </a:lnTo>
                    <a:lnTo>
                      <a:pt x="2827" y="1923"/>
                    </a:lnTo>
                    <a:lnTo>
                      <a:pt x="2828" y="1932"/>
                    </a:lnTo>
                    <a:lnTo>
                      <a:pt x="2829" y="1941"/>
                    </a:lnTo>
                    <a:lnTo>
                      <a:pt x="2834" y="1957"/>
                    </a:lnTo>
                    <a:lnTo>
                      <a:pt x="2841" y="1973"/>
                    </a:lnTo>
                    <a:lnTo>
                      <a:pt x="2849" y="1989"/>
                    </a:lnTo>
                    <a:lnTo>
                      <a:pt x="2859" y="2005"/>
                    </a:lnTo>
                    <a:lnTo>
                      <a:pt x="2870" y="2020"/>
                    </a:lnTo>
                    <a:lnTo>
                      <a:pt x="2882" y="2034"/>
                    </a:lnTo>
                    <a:lnTo>
                      <a:pt x="2906" y="2061"/>
                    </a:lnTo>
                    <a:lnTo>
                      <a:pt x="2930" y="2084"/>
                    </a:lnTo>
                    <a:lnTo>
                      <a:pt x="2950" y="2105"/>
                    </a:lnTo>
                    <a:lnTo>
                      <a:pt x="2965" y="2122"/>
                    </a:lnTo>
                    <a:lnTo>
                      <a:pt x="3156" y="2391"/>
                    </a:lnTo>
                    <a:lnTo>
                      <a:pt x="3000" y="2474"/>
                    </a:lnTo>
                    <a:lnTo>
                      <a:pt x="2999" y="2477"/>
                    </a:lnTo>
                    <a:lnTo>
                      <a:pt x="3000" y="2481"/>
                    </a:lnTo>
                    <a:lnTo>
                      <a:pt x="3004" y="2487"/>
                    </a:lnTo>
                    <a:lnTo>
                      <a:pt x="3009" y="2495"/>
                    </a:lnTo>
                    <a:lnTo>
                      <a:pt x="3023" y="2511"/>
                    </a:lnTo>
                    <a:lnTo>
                      <a:pt x="3041" y="2530"/>
                    </a:lnTo>
                    <a:lnTo>
                      <a:pt x="3061" y="2549"/>
                    </a:lnTo>
                    <a:lnTo>
                      <a:pt x="3078" y="2567"/>
                    </a:lnTo>
                    <a:lnTo>
                      <a:pt x="3093" y="2579"/>
                    </a:lnTo>
                    <a:lnTo>
                      <a:pt x="3101" y="2587"/>
                    </a:lnTo>
                    <a:lnTo>
                      <a:pt x="3090" y="2588"/>
                    </a:lnTo>
                    <a:lnTo>
                      <a:pt x="3066" y="2590"/>
                    </a:lnTo>
                    <a:lnTo>
                      <a:pt x="3036" y="2593"/>
                    </a:lnTo>
                    <a:lnTo>
                      <a:pt x="3003" y="2597"/>
                    </a:lnTo>
                    <a:lnTo>
                      <a:pt x="2970" y="2602"/>
                    </a:lnTo>
                    <a:lnTo>
                      <a:pt x="2941" y="2608"/>
                    </a:lnTo>
                    <a:lnTo>
                      <a:pt x="2929" y="2612"/>
                    </a:lnTo>
                    <a:lnTo>
                      <a:pt x="2920" y="2616"/>
                    </a:lnTo>
                    <a:lnTo>
                      <a:pt x="2916" y="2618"/>
                    </a:lnTo>
                    <a:lnTo>
                      <a:pt x="2914" y="2620"/>
                    </a:lnTo>
                    <a:lnTo>
                      <a:pt x="2912" y="2623"/>
                    </a:lnTo>
                    <a:lnTo>
                      <a:pt x="2911" y="2626"/>
                    </a:lnTo>
                    <a:lnTo>
                      <a:pt x="2935" y="2793"/>
                    </a:lnTo>
                    <a:lnTo>
                      <a:pt x="3078" y="2949"/>
                    </a:lnTo>
                    <a:lnTo>
                      <a:pt x="3181" y="2940"/>
                    </a:lnTo>
                    <a:lnTo>
                      <a:pt x="3174" y="2941"/>
                    </a:lnTo>
                    <a:lnTo>
                      <a:pt x="3168" y="2943"/>
                    </a:lnTo>
                    <a:lnTo>
                      <a:pt x="3160" y="2948"/>
                    </a:lnTo>
                    <a:lnTo>
                      <a:pt x="3152" y="2954"/>
                    </a:lnTo>
                    <a:lnTo>
                      <a:pt x="3134" y="2971"/>
                    </a:lnTo>
                    <a:lnTo>
                      <a:pt x="3114" y="2993"/>
                    </a:lnTo>
                    <a:lnTo>
                      <a:pt x="3092" y="3019"/>
                    </a:lnTo>
                    <a:lnTo>
                      <a:pt x="3069" y="3048"/>
                    </a:lnTo>
                    <a:lnTo>
                      <a:pt x="3046" y="3079"/>
                    </a:lnTo>
                    <a:lnTo>
                      <a:pt x="3021" y="3111"/>
                    </a:lnTo>
                    <a:lnTo>
                      <a:pt x="2996" y="3143"/>
                    </a:lnTo>
                    <a:lnTo>
                      <a:pt x="2973" y="3176"/>
                    </a:lnTo>
                    <a:lnTo>
                      <a:pt x="2950" y="3204"/>
                    </a:lnTo>
                    <a:lnTo>
                      <a:pt x="2928" y="3231"/>
                    </a:lnTo>
                    <a:lnTo>
                      <a:pt x="2908" y="3254"/>
                    </a:lnTo>
                    <a:lnTo>
                      <a:pt x="2890" y="3271"/>
                    </a:lnTo>
                    <a:lnTo>
                      <a:pt x="2882" y="3277"/>
                    </a:lnTo>
                    <a:lnTo>
                      <a:pt x="2874" y="3283"/>
                    </a:lnTo>
                    <a:lnTo>
                      <a:pt x="2868" y="3286"/>
                    </a:lnTo>
                    <a:lnTo>
                      <a:pt x="2862" y="3287"/>
                    </a:lnTo>
                    <a:lnTo>
                      <a:pt x="2823" y="3290"/>
                    </a:lnTo>
                    <a:lnTo>
                      <a:pt x="2787" y="3291"/>
                    </a:lnTo>
                    <a:lnTo>
                      <a:pt x="2757" y="3292"/>
                    </a:lnTo>
                    <a:lnTo>
                      <a:pt x="2729" y="3290"/>
                    </a:lnTo>
                    <a:lnTo>
                      <a:pt x="2706" y="3288"/>
                    </a:lnTo>
                    <a:lnTo>
                      <a:pt x="2685" y="3283"/>
                    </a:lnTo>
                    <a:lnTo>
                      <a:pt x="2666" y="3277"/>
                    </a:lnTo>
                    <a:lnTo>
                      <a:pt x="2648" y="3270"/>
                    </a:lnTo>
                    <a:lnTo>
                      <a:pt x="2631" y="3260"/>
                    </a:lnTo>
                    <a:lnTo>
                      <a:pt x="2615" y="3249"/>
                    </a:lnTo>
                    <a:lnTo>
                      <a:pt x="2597" y="3237"/>
                    </a:lnTo>
                    <a:lnTo>
                      <a:pt x="2580" y="3222"/>
                    </a:lnTo>
                    <a:lnTo>
                      <a:pt x="2540" y="3187"/>
                    </a:lnTo>
                    <a:lnTo>
                      <a:pt x="2489" y="3145"/>
                    </a:lnTo>
                    <a:lnTo>
                      <a:pt x="2352" y="3180"/>
                    </a:lnTo>
                    <a:lnTo>
                      <a:pt x="2338" y="3173"/>
                    </a:lnTo>
                    <a:lnTo>
                      <a:pt x="2303" y="3158"/>
                    </a:lnTo>
                    <a:lnTo>
                      <a:pt x="2251" y="3136"/>
                    </a:lnTo>
                    <a:lnTo>
                      <a:pt x="2193" y="3111"/>
                    </a:lnTo>
                    <a:lnTo>
                      <a:pt x="2134" y="3085"/>
                    </a:lnTo>
                    <a:lnTo>
                      <a:pt x="2084" y="3064"/>
                    </a:lnTo>
                    <a:lnTo>
                      <a:pt x="2047" y="3048"/>
                    </a:lnTo>
                    <a:lnTo>
                      <a:pt x="2033" y="3043"/>
                    </a:lnTo>
                    <a:lnTo>
                      <a:pt x="2014" y="3052"/>
                    </a:lnTo>
                    <a:lnTo>
                      <a:pt x="1995" y="3062"/>
                    </a:lnTo>
                    <a:lnTo>
                      <a:pt x="1979" y="3074"/>
                    </a:lnTo>
                    <a:lnTo>
                      <a:pt x="1963" y="3084"/>
                    </a:lnTo>
                    <a:lnTo>
                      <a:pt x="1949" y="3097"/>
                    </a:lnTo>
                    <a:lnTo>
                      <a:pt x="1936" y="3110"/>
                    </a:lnTo>
                    <a:lnTo>
                      <a:pt x="1924" y="3123"/>
                    </a:lnTo>
                    <a:lnTo>
                      <a:pt x="1913" y="3137"/>
                    </a:lnTo>
                    <a:lnTo>
                      <a:pt x="1905" y="3151"/>
                    </a:lnTo>
                    <a:lnTo>
                      <a:pt x="1896" y="3166"/>
                    </a:lnTo>
                    <a:lnTo>
                      <a:pt x="1890" y="3181"/>
                    </a:lnTo>
                    <a:lnTo>
                      <a:pt x="1883" y="3196"/>
                    </a:lnTo>
                    <a:lnTo>
                      <a:pt x="1878" y="3212"/>
                    </a:lnTo>
                    <a:lnTo>
                      <a:pt x="1875" y="3228"/>
                    </a:lnTo>
                    <a:lnTo>
                      <a:pt x="1872" y="3243"/>
                    </a:lnTo>
                    <a:lnTo>
                      <a:pt x="1868" y="3259"/>
                    </a:lnTo>
                    <a:lnTo>
                      <a:pt x="1867" y="3276"/>
                    </a:lnTo>
                    <a:lnTo>
                      <a:pt x="1866" y="3292"/>
                    </a:lnTo>
                    <a:lnTo>
                      <a:pt x="1866" y="3308"/>
                    </a:lnTo>
                    <a:lnTo>
                      <a:pt x="1867" y="3325"/>
                    </a:lnTo>
                    <a:lnTo>
                      <a:pt x="1869" y="3357"/>
                    </a:lnTo>
                    <a:lnTo>
                      <a:pt x="1875" y="3389"/>
                    </a:lnTo>
                    <a:lnTo>
                      <a:pt x="1881" y="3420"/>
                    </a:lnTo>
                    <a:lnTo>
                      <a:pt x="1889" y="3449"/>
                    </a:lnTo>
                    <a:lnTo>
                      <a:pt x="1897" y="3477"/>
                    </a:lnTo>
                    <a:lnTo>
                      <a:pt x="1906" y="3502"/>
                    </a:lnTo>
                    <a:lnTo>
                      <a:pt x="1897" y="3501"/>
                    </a:lnTo>
                    <a:lnTo>
                      <a:pt x="1872" y="3497"/>
                    </a:lnTo>
                    <a:lnTo>
                      <a:pt x="1834" y="3491"/>
                    </a:lnTo>
                    <a:lnTo>
                      <a:pt x="1788" y="3483"/>
                    </a:lnTo>
                    <a:lnTo>
                      <a:pt x="1736" y="3475"/>
                    </a:lnTo>
                    <a:lnTo>
                      <a:pt x="1683" y="3466"/>
                    </a:lnTo>
                    <a:lnTo>
                      <a:pt x="1632" y="3456"/>
                    </a:lnTo>
                    <a:lnTo>
                      <a:pt x="1587" y="3449"/>
                    </a:lnTo>
                    <a:lnTo>
                      <a:pt x="1581" y="3449"/>
                    </a:lnTo>
                    <a:lnTo>
                      <a:pt x="1572" y="3449"/>
                    </a:lnTo>
                    <a:lnTo>
                      <a:pt x="1564" y="3447"/>
                    </a:lnTo>
                    <a:lnTo>
                      <a:pt x="1554" y="3444"/>
                    </a:lnTo>
                    <a:lnTo>
                      <a:pt x="1534" y="3436"/>
                    </a:lnTo>
                    <a:lnTo>
                      <a:pt x="1511" y="3424"/>
                    </a:lnTo>
                    <a:lnTo>
                      <a:pt x="1488" y="3410"/>
                    </a:lnTo>
                    <a:lnTo>
                      <a:pt x="1462" y="3394"/>
                    </a:lnTo>
                    <a:lnTo>
                      <a:pt x="1436" y="3377"/>
                    </a:lnTo>
                    <a:lnTo>
                      <a:pt x="1410" y="3358"/>
                    </a:lnTo>
                    <a:lnTo>
                      <a:pt x="1359" y="3318"/>
                    </a:lnTo>
                    <a:lnTo>
                      <a:pt x="1311" y="3278"/>
                    </a:lnTo>
                    <a:lnTo>
                      <a:pt x="1270" y="3244"/>
                    </a:lnTo>
                    <a:lnTo>
                      <a:pt x="1240" y="3218"/>
                    </a:lnTo>
                    <a:lnTo>
                      <a:pt x="1239" y="3215"/>
                    </a:lnTo>
                    <a:lnTo>
                      <a:pt x="1237" y="3213"/>
                    </a:lnTo>
                    <a:lnTo>
                      <a:pt x="1234" y="3212"/>
                    </a:lnTo>
                    <a:lnTo>
                      <a:pt x="1230" y="3212"/>
                    </a:lnTo>
                    <a:lnTo>
                      <a:pt x="1221" y="3213"/>
                    </a:lnTo>
                    <a:lnTo>
                      <a:pt x="1210" y="3217"/>
                    </a:lnTo>
                    <a:lnTo>
                      <a:pt x="1183" y="3231"/>
                    </a:lnTo>
                    <a:lnTo>
                      <a:pt x="1152" y="3249"/>
                    </a:lnTo>
                    <a:lnTo>
                      <a:pt x="1120" y="3268"/>
                    </a:lnTo>
                    <a:lnTo>
                      <a:pt x="1090" y="3284"/>
                    </a:lnTo>
                    <a:lnTo>
                      <a:pt x="1076" y="3288"/>
                    </a:lnTo>
                    <a:lnTo>
                      <a:pt x="1065" y="3291"/>
                    </a:lnTo>
                    <a:lnTo>
                      <a:pt x="1060" y="3291"/>
                    </a:lnTo>
                    <a:lnTo>
                      <a:pt x="1056" y="3291"/>
                    </a:lnTo>
                    <a:lnTo>
                      <a:pt x="1051" y="3289"/>
                    </a:lnTo>
                    <a:lnTo>
                      <a:pt x="1049" y="3287"/>
                    </a:lnTo>
                    <a:lnTo>
                      <a:pt x="906" y="3145"/>
                    </a:lnTo>
                    <a:lnTo>
                      <a:pt x="809" y="3180"/>
                    </a:lnTo>
                    <a:lnTo>
                      <a:pt x="789" y="3163"/>
                    </a:lnTo>
                    <a:lnTo>
                      <a:pt x="768" y="3147"/>
                    </a:lnTo>
                    <a:lnTo>
                      <a:pt x="749" y="3134"/>
                    </a:lnTo>
                    <a:lnTo>
                      <a:pt x="730" y="3121"/>
                    </a:lnTo>
                    <a:lnTo>
                      <a:pt x="693" y="3099"/>
                    </a:lnTo>
                    <a:lnTo>
                      <a:pt x="660" y="3080"/>
                    </a:lnTo>
                    <a:lnTo>
                      <a:pt x="646" y="3069"/>
                    </a:lnTo>
                    <a:lnTo>
                      <a:pt x="633" y="3059"/>
                    </a:lnTo>
                    <a:lnTo>
                      <a:pt x="621" y="3048"/>
                    </a:lnTo>
                    <a:lnTo>
                      <a:pt x="612" y="3035"/>
                    </a:lnTo>
                    <a:lnTo>
                      <a:pt x="607" y="3029"/>
                    </a:lnTo>
                    <a:lnTo>
                      <a:pt x="604" y="3021"/>
                    </a:lnTo>
                    <a:lnTo>
                      <a:pt x="601" y="3014"/>
                    </a:lnTo>
                    <a:lnTo>
                      <a:pt x="598" y="3006"/>
                    </a:lnTo>
                    <a:lnTo>
                      <a:pt x="596" y="2998"/>
                    </a:lnTo>
                    <a:lnTo>
                      <a:pt x="594" y="2989"/>
                    </a:lnTo>
                    <a:lnTo>
                      <a:pt x="593" y="2979"/>
                    </a:lnTo>
                    <a:lnTo>
                      <a:pt x="593" y="2969"/>
                    </a:lnTo>
                    <a:lnTo>
                      <a:pt x="592" y="2966"/>
                    </a:lnTo>
                    <a:lnTo>
                      <a:pt x="590" y="2963"/>
                    </a:lnTo>
                    <a:lnTo>
                      <a:pt x="588" y="2961"/>
                    </a:lnTo>
                    <a:lnTo>
                      <a:pt x="584" y="2958"/>
                    </a:lnTo>
                    <a:lnTo>
                      <a:pt x="573" y="2951"/>
                    </a:lnTo>
                    <a:lnTo>
                      <a:pt x="560" y="2945"/>
                    </a:lnTo>
                    <a:lnTo>
                      <a:pt x="526" y="2931"/>
                    </a:lnTo>
                    <a:lnTo>
                      <a:pt x="486" y="2917"/>
                    </a:lnTo>
                    <a:lnTo>
                      <a:pt x="446" y="2904"/>
                    </a:lnTo>
                    <a:lnTo>
                      <a:pt x="411" y="2895"/>
                    </a:lnTo>
                    <a:lnTo>
                      <a:pt x="396" y="2891"/>
                    </a:lnTo>
                    <a:lnTo>
                      <a:pt x="384" y="2890"/>
                    </a:lnTo>
                    <a:lnTo>
                      <a:pt x="377" y="2889"/>
                    </a:lnTo>
                    <a:lnTo>
                      <a:pt x="372" y="28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7" name="Freeform 213"/>
              <p:cNvSpPr>
                <a:spLocks noEditPoints="1"/>
              </p:cNvSpPr>
              <p:nvPr/>
            </p:nvSpPr>
            <p:spPr bwMode="auto">
              <a:xfrm>
                <a:off x="4384688" y="3160192"/>
                <a:ext cx="774702" cy="801687"/>
              </a:xfrm>
              <a:custGeom>
                <a:avLst/>
                <a:gdLst>
                  <a:gd name="T0" fmla="*/ 3825 w 3911"/>
                  <a:gd name="T1" fmla="*/ 3413 h 4035"/>
                  <a:gd name="T2" fmla="*/ 3861 w 3911"/>
                  <a:gd name="T3" fmla="*/ 3502 h 4035"/>
                  <a:gd name="T4" fmla="*/ 3868 w 3911"/>
                  <a:gd name="T5" fmla="*/ 3760 h 4035"/>
                  <a:gd name="T6" fmla="*/ 3586 w 3911"/>
                  <a:gd name="T7" fmla="*/ 3892 h 4035"/>
                  <a:gd name="T8" fmla="*/ 3598 w 3911"/>
                  <a:gd name="T9" fmla="*/ 3766 h 4035"/>
                  <a:gd name="T10" fmla="*/ 818 w 3911"/>
                  <a:gd name="T11" fmla="*/ 2602 h 4035"/>
                  <a:gd name="T12" fmla="*/ 874 w 3911"/>
                  <a:gd name="T13" fmla="*/ 2237 h 4035"/>
                  <a:gd name="T14" fmla="*/ 912 w 3911"/>
                  <a:gd name="T15" fmla="*/ 1883 h 4035"/>
                  <a:gd name="T16" fmla="*/ 735 w 3911"/>
                  <a:gd name="T17" fmla="*/ 1538 h 4035"/>
                  <a:gd name="T18" fmla="*/ 806 w 3911"/>
                  <a:gd name="T19" fmla="*/ 1409 h 4035"/>
                  <a:gd name="T20" fmla="*/ 592 w 3911"/>
                  <a:gd name="T21" fmla="*/ 1179 h 4035"/>
                  <a:gd name="T22" fmla="*/ 443 w 3911"/>
                  <a:gd name="T23" fmla="*/ 1044 h 4035"/>
                  <a:gd name="T24" fmla="*/ 131 w 3911"/>
                  <a:gd name="T25" fmla="*/ 887 h 4035"/>
                  <a:gd name="T26" fmla="*/ 184 w 3911"/>
                  <a:gd name="T27" fmla="*/ 808 h 4035"/>
                  <a:gd name="T28" fmla="*/ 195 w 3911"/>
                  <a:gd name="T29" fmla="*/ 733 h 4035"/>
                  <a:gd name="T30" fmla="*/ 594 w 3911"/>
                  <a:gd name="T31" fmla="*/ 679 h 4035"/>
                  <a:gd name="T32" fmla="*/ 737 w 3911"/>
                  <a:gd name="T33" fmla="*/ 814 h 4035"/>
                  <a:gd name="T34" fmla="*/ 1016 w 3911"/>
                  <a:gd name="T35" fmla="*/ 719 h 4035"/>
                  <a:gd name="T36" fmla="*/ 1042 w 3911"/>
                  <a:gd name="T37" fmla="*/ 641 h 4035"/>
                  <a:gd name="T38" fmla="*/ 977 w 3911"/>
                  <a:gd name="T39" fmla="*/ 393 h 4035"/>
                  <a:gd name="T40" fmla="*/ 1099 w 3911"/>
                  <a:gd name="T41" fmla="*/ 401 h 4035"/>
                  <a:gd name="T42" fmla="*/ 1221 w 3911"/>
                  <a:gd name="T43" fmla="*/ 395 h 4035"/>
                  <a:gd name="T44" fmla="*/ 1376 w 3911"/>
                  <a:gd name="T45" fmla="*/ 590 h 4035"/>
                  <a:gd name="T46" fmla="*/ 1477 w 3911"/>
                  <a:gd name="T47" fmla="*/ 478 h 4035"/>
                  <a:gd name="T48" fmla="*/ 1580 w 3911"/>
                  <a:gd name="T49" fmla="*/ 498 h 4035"/>
                  <a:gd name="T50" fmla="*/ 1769 w 3911"/>
                  <a:gd name="T51" fmla="*/ 418 h 4035"/>
                  <a:gd name="T52" fmla="*/ 1928 w 3911"/>
                  <a:gd name="T53" fmla="*/ 37 h 4035"/>
                  <a:gd name="T54" fmla="*/ 2047 w 3911"/>
                  <a:gd name="T55" fmla="*/ 69 h 4035"/>
                  <a:gd name="T56" fmla="*/ 2121 w 3911"/>
                  <a:gd name="T57" fmla="*/ 77 h 4035"/>
                  <a:gd name="T58" fmla="*/ 2186 w 3911"/>
                  <a:gd name="T59" fmla="*/ 0 h 4035"/>
                  <a:gd name="T60" fmla="*/ 2336 w 3911"/>
                  <a:gd name="T61" fmla="*/ 124 h 4035"/>
                  <a:gd name="T62" fmla="*/ 2431 w 3911"/>
                  <a:gd name="T63" fmla="*/ 242 h 4035"/>
                  <a:gd name="T64" fmla="*/ 2591 w 3911"/>
                  <a:gd name="T65" fmla="*/ 379 h 4035"/>
                  <a:gd name="T66" fmla="*/ 2597 w 3911"/>
                  <a:gd name="T67" fmla="*/ 478 h 4035"/>
                  <a:gd name="T68" fmla="*/ 2741 w 3911"/>
                  <a:gd name="T69" fmla="*/ 620 h 4035"/>
                  <a:gd name="T70" fmla="*/ 2879 w 3911"/>
                  <a:gd name="T71" fmla="*/ 828 h 4035"/>
                  <a:gd name="T72" fmla="*/ 3072 w 3911"/>
                  <a:gd name="T73" fmla="*/ 776 h 4035"/>
                  <a:gd name="T74" fmla="*/ 3355 w 3911"/>
                  <a:gd name="T75" fmla="*/ 820 h 4035"/>
                  <a:gd name="T76" fmla="*/ 3496 w 3911"/>
                  <a:gd name="T77" fmla="*/ 877 h 4035"/>
                  <a:gd name="T78" fmla="*/ 3591 w 3911"/>
                  <a:gd name="T79" fmla="*/ 983 h 4035"/>
                  <a:gd name="T80" fmla="*/ 3400 w 3911"/>
                  <a:gd name="T81" fmla="*/ 1423 h 4035"/>
                  <a:gd name="T82" fmla="*/ 3233 w 3911"/>
                  <a:gd name="T83" fmla="*/ 1428 h 4035"/>
                  <a:gd name="T84" fmla="*/ 3205 w 3911"/>
                  <a:gd name="T85" fmla="*/ 1514 h 4035"/>
                  <a:gd name="T86" fmla="*/ 3186 w 3911"/>
                  <a:gd name="T87" fmla="*/ 1519 h 4035"/>
                  <a:gd name="T88" fmla="*/ 3019 w 3911"/>
                  <a:gd name="T89" fmla="*/ 1666 h 4035"/>
                  <a:gd name="T90" fmla="*/ 2932 w 3911"/>
                  <a:gd name="T91" fmla="*/ 1805 h 4035"/>
                  <a:gd name="T92" fmla="*/ 2970 w 3911"/>
                  <a:gd name="T93" fmla="*/ 1957 h 4035"/>
                  <a:gd name="T94" fmla="*/ 3069 w 3911"/>
                  <a:gd name="T95" fmla="*/ 2111 h 4035"/>
                  <a:gd name="T96" fmla="*/ 3140 w 3911"/>
                  <a:gd name="T97" fmla="*/ 2522 h 4035"/>
                  <a:gd name="T98" fmla="*/ 3162 w 3911"/>
                  <a:gd name="T99" fmla="*/ 2587 h 4035"/>
                  <a:gd name="T100" fmla="*/ 3165 w 3911"/>
                  <a:gd name="T101" fmla="*/ 2614 h 4035"/>
                  <a:gd name="T102" fmla="*/ 3307 w 3911"/>
                  <a:gd name="T103" fmla="*/ 2995 h 4035"/>
                  <a:gd name="T104" fmla="*/ 2986 w 3911"/>
                  <a:gd name="T105" fmla="*/ 3308 h 4035"/>
                  <a:gd name="T106" fmla="*/ 2804 w 3911"/>
                  <a:gd name="T107" fmla="*/ 3300 h 4035"/>
                  <a:gd name="T108" fmla="*/ 2166 w 3911"/>
                  <a:gd name="T109" fmla="*/ 3064 h 4035"/>
                  <a:gd name="T110" fmla="*/ 2104 w 3911"/>
                  <a:gd name="T111" fmla="*/ 3091 h 4035"/>
                  <a:gd name="T112" fmla="*/ 2030 w 3911"/>
                  <a:gd name="T113" fmla="*/ 3558 h 4035"/>
                  <a:gd name="T114" fmla="*/ 1496 w 3911"/>
                  <a:gd name="T115" fmla="*/ 3386 h 4035"/>
                  <a:gd name="T116" fmla="*/ 1364 w 3911"/>
                  <a:gd name="T117" fmla="*/ 3233 h 4035"/>
                  <a:gd name="T118" fmla="*/ 1197 w 3911"/>
                  <a:gd name="T119" fmla="*/ 3312 h 4035"/>
                  <a:gd name="T120" fmla="*/ 832 w 3911"/>
                  <a:gd name="T121" fmla="*/ 3126 h 4035"/>
                  <a:gd name="T122" fmla="*/ 777 w 3911"/>
                  <a:gd name="T123" fmla="*/ 3090 h 4035"/>
                  <a:gd name="T124" fmla="*/ 519 w 3911"/>
                  <a:gd name="T125" fmla="*/ 2947 h 4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11" h="4035">
                    <a:moveTo>
                      <a:pt x="3586" y="3581"/>
                    </a:moveTo>
                    <a:lnTo>
                      <a:pt x="3595" y="3565"/>
                    </a:lnTo>
                    <a:lnTo>
                      <a:pt x="3610" y="3548"/>
                    </a:lnTo>
                    <a:lnTo>
                      <a:pt x="3627" y="3528"/>
                    </a:lnTo>
                    <a:lnTo>
                      <a:pt x="3648" y="3507"/>
                    </a:lnTo>
                    <a:lnTo>
                      <a:pt x="3693" y="3464"/>
                    </a:lnTo>
                    <a:lnTo>
                      <a:pt x="3739" y="3423"/>
                    </a:lnTo>
                    <a:lnTo>
                      <a:pt x="3763" y="3447"/>
                    </a:lnTo>
                    <a:lnTo>
                      <a:pt x="3718" y="3488"/>
                    </a:lnTo>
                    <a:lnTo>
                      <a:pt x="3675" y="3530"/>
                    </a:lnTo>
                    <a:lnTo>
                      <a:pt x="3655" y="3549"/>
                    </a:lnTo>
                    <a:lnTo>
                      <a:pt x="3638" y="3567"/>
                    </a:lnTo>
                    <a:lnTo>
                      <a:pt x="3625" y="3583"/>
                    </a:lnTo>
                    <a:lnTo>
                      <a:pt x="3616" y="3598"/>
                    </a:lnTo>
                    <a:lnTo>
                      <a:pt x="3586" y="3581"/>
                    </a:lnTo>
                    <a:close/>
                    <a:moveTo>
                      <a:pt x="3739" y="3423"/>
                    </a:moveTo>
                    <a:lnTo>
                      <a:pt x="3757" y="3405"/>
                    </a:lnTo>
                    <a:lnTo>
                      <a:pt x="3774" y="3390"/>
                    </a:lnTo>
                    <a:lnTo>
                      <a:pt x="3790" y="3375"/>
                    </a:lnTo>
                    <a:lnTo>
                      <a:pt x="3804" y="3363"/>
                    </a:lnTo>
                    <a:lnTo>
                      <a:pt x="3828" y="3386"/>
                    </a:lnTo>
                    <a:lnTo>
                      <a:pt x="3815" y="3399"/>
                    </a:lnTo>
                    <a:lnTo>
                      <a:pt x="3799" y="3414"/>
                    </a:lnTo>
                    <a:lnTo>
                      <a:pt x="3781" y="3430"/>
                    </a:lnTo>
                    <a:lnTo>
                      <a:pt x="3763" y="3447"/>
                    </a:lnTo>
                    <a:lnTo>
                      <a:pt x="3739" y="3423"/>
                    </a:lnTo>
                    <a:close/>
                    <a:moveTo>
                      <a:pt x="3804" y="3363"/>
                    </a:moveTo>
                    <a:lnTo>
                      <a:pt x="3816" y="3350"/>
                    </a:lnTo>
                    <a:lnTo>
                      <a:pt x="3828" y="3363"/>
                    </a:lnTo>
                    <a:lnTo>
                      <a:pt x="3816" y="3374"/>
                    </a:lnTo>
                    <a:lnTo>
                      <a:pt x="3804" y="3363"/>
                    </a:lnTo>
                    <a:close/>
                    <a:moveTo>
                      <a:pt x="3828" y="3363"/>
                    </a:moveTo>
                    <a:lnTo>
                      <a:pt x="3837" y="3372"/>
                    </a:lnTo>
                    <a:lnTo>
                      <a:pt x="3845" y="3382"/>
                    </a:lnTo>
                    <a:lnTo>
                      <a:pt x="3854" y="3394"/>
                    </a:lnTo>
                    <a:lnTo>
                      <a:pt x="3861" y="3405"/>
                    </a:lnTo>
                    <a:lnTo>
                      <a:pt x="3831" y="3423"/>
                    </a:lnTo>
                    <a:lnTo>
                      <a:pt x="3825" y="3413"/>
                    </a:lnTo>
                    <a:lnTo>
                      <a:pt x="3818" y="3403"/>
                    </a:lnTo>
                    <a:lnTo>
                      <a:pt x="3812" y="3395"/>
                    </a:lnTo>
                    <a:lnTo>
                      <a:pt x="3804" y="3386"/>
                    </a:lnTo>
                    <a:lnTo>
                      <a:pt x="3828" y="3363"/>
                    </a:lnTo>
                    <a:close/>
                    <a:moveTo>
                      <a:pt x="3861" y="3405"/>
                    </a:moveTo>
                    <a:lnTo>
                      <a:pt x="3838" y="3365"/>
                    </a:lnTo>
                    <a:lnTo>
                      <a:pt x="3861" y="3405"/>
                    </a:lnTo>
                    <a:lnTo>
                      <a:pt x="3846" y="3414"/>
                    </a:lnTo>
                    <a:lnTo>
                      <a:pt x="3861" y="3405"/>
                    </a:lnTo>
                    <a:close/>
                    <a:moveTo>
                      <a:pt x="3861" y="3405"/>
                    </a:moveTo>
                    <a:lnTo>
                      <a:pt x="3869" y="3421"/>
                    </a:lnTo>
                    <a:lnTo>
                      <a:pt x="3876" y="3438"/>
                    </a:lnTo>
                    <a:lnTo>
                      <a:pt x="3883" y="3455"/>
                    </a:lnTo>
                    <a:lnTo>
                      <a:pt x="3889" y="3472"/>
                    </a:lnTo>
                    <a:lnTo>
                      <a:pt x="3893" y="3491"/>
                    </a:lnTo>
                    <a:lnTo>
                      <a:pt x="3898" y="3510"/>
                    </a:lnTo>
                    <a:lnTo>
                      <a:pt x="3902" y="3530"/>
                    </a:lnTo>
                    <a:lnTo>
                      <a:pt x="3905" y="3550"/>
                    </a:lnTo>
                    <a:lnTo>
                      <a:pt x="3907" y="3572"/>
                    </a:lnTo>
                    <a:lnTo>
                      <a:pt x="3909" y="3593"/>
                    </a:lnTo>
                    <a:lnTo>
                      <a:pt x="3911" y="3614"/>
                    </a:lnTo>
                    <a:lnTo>
                      <a:pt x="3911" y="3636"/>
                    </a:lnTo>
                    <a:lnTo>
                      <a:pt x="3911" y="3657"/>
                    </a:lnTo>
                    <a:lnTo>
                      <a:pt x="3909" y="3680"/>
                    </a:lnTo>
                    <a:lnTo>
                      <a:pt x="3908" y="3701"/>
                    </a:lnTo>
                    <a:lnTo>
                      <a:pt x="3906" y="3723"/>
                    </a:lnTo>
                    <a:lnTo>
                      <a:pt x="3873" y="3719"/>
                    </a:lnTo>
                    <a:lnTo>
                      <a:pt x="3874" y="3699"/>
                    </a:lnTo>
                    <a:lnTo>
                      <a:pt x="3875" y="3679"/>
                    </a:lnTo>
                    <a:lnTo>
                      <a:pt x="3876" y="3657"/>
                    </a:lnTo>
                    <a:lnTo>
                      <a:pt x="3876" y="3637"/>
                    </a:lnTo>
                    <a:lnTo>
                      <a:pt x="3876" y="3617"/>
                    </a:lnTo>
                    <a:lnTo>
                      <a:pt x="3875" y="3596"/>
                    </a:lnTo>
                    <a:lnTo>
                      <a:pt x="3874" y="3577"/>
                    </a:lnTo>
                    <a:lnTo>
                      <a:pt x="3872" y="3558"/>
                    </a:lnTo>
                    <a:lnTo>
                      <a:pt x="3869" y="3538"/>
                    </a:lnTo>
                    <a:lnTo>
                      <a:pt x="3865" y="3519"/>
                    </a:lnTo>
                    <a:lnTo>
                      <a:pt x="3861" y="3502"/>
                    </a:lnTo>
                    <a:lnTo>
                      <a:pt x="3857" y="3484"/>
                    </a:lnTo>
                    <a:lnTo>
                      <a:pt x="3852" y="3468"/>
                    </a:lnTo>
                    <a:lnTo>
                      <a:pt x="3845" y="3451"/>
                    </a:lnTo>
                    <a:lnTo>
                      <a:pt x="3839" y="3436"/>
                    </a:lnTo>
                    <a:lnTo>
                      <a:pt x="3831" y="3423"/>
                    </a:lnTo>
                    <a:lnTo>
                      <a:pt x="3861" y="3405"/>
                    </a:lnTo>
                    <a:close/>
                    <a:moveTo>
                      <a:pt x="3906" y="3723"/>
                    </a:moveTo>
                    <a:lnTo>
                      <a:pt x="3904" y="3745"/>
                    </a:lnTo>
                    <a:lnTo>
                      <a:pt x="3901" y="3767"/>
                    </a:lnTo>
                    <a:lnTo>
                      <a:pt x="3897" y="3788"/>
                    </a:lnTo>
                    <a:lnTo>
                      <a:pt x="3892" y="3808"/>
                    </a:lnTo>
                    <a:lnTo>
                      <a:pt x="3888" y="3830"/>
                    </a:lnTo>
                    <a:lnTo>
                      <a:pt x="3883" y="3849"/>
                    </a:lnTo>
                    <a:lnTo>
                      <a:pt x="3876" y="3870"/>
                    </a:lnTo>
                    <a:lnTo>
                      <a:pt x="3870" y="3888"/>
                    </a:lnTo>
                    <a:lnTo>
                      <a:pt x="3863" y="3906"/>
                    </a:lnTo>
                    <a:lnTo>
                      <a:pt x="3856" y="3923"/>
                    </a:lnTo>
                    <a:lnTo>
                      <a:pt x="3848" y="3940"/>
                    </a:lnTo>
                    <a:lnTo>
                      <a:pt x="3840" y="3955"/>
                    </a:lnTo>
                    <a:lnTo>
                      <a:pt x="3831" y="3970"/>
                    </a:lnTo>
                    <a:lnTo>
                      <a:pt x="3822" y="3983"/>
                    </a:lnTo>
                    <a:lnTo>
                      <a:pt x="3812" y="3996"/>
                    </a:lnTo>
                    <a:lnTo>
                      <a:pt x="3802" y="4007"/>
                    </a:lnTo>
                    <a:lnTo>
                      <a:pt x="3778" y="3982"/>
                    </a:lnTo>
                    <a:lnTo>
                      <a:pt x="3786" y="3972"/>
                    </a:lnTo>
                    <a:lnTo>
                      <a:pt x="3795" y="3962"/>
                    </a:lnTo>
                    <a:lnTo>
                      <a:pt x="3803" y="3949"/>
                    </a:lnTo>
                    <a:lnTo>
                      <a:pt x="3812" y="3936"/>
                    </a:lnTo>
                    <a:lnTo>
                      <a:pt x="3819" y="3922"/>
                    </a:lnTo>
                    <a:lnTo>
                      <a:pt x="3826" y="3906"/>
                    </a:lnTo>
                    <a:lnTo>
                      <a:pt x="3833" y="3890"/>
                    </a:lnTo>
                    <a:lnTo>
                      <a:pt x="3840" y="3874"/>
                    </a:lnTo>
                    <a:lnTo>
                      <a:pt x="3845" y="3856"/>
                    </a:lnTo>
                    <a:lnTo>
                      <a:pt x="3850" y="3837"/>
                    </a:lnTo>
                    <a:lnTo>
                      <a:pt x="3856" y="3819"/>
                    </a:lnTo>
                    <a:lnTo>
                      <a:pt x="3860" y="3800"/>
                    </a:lnTo>
                    <a:lnTo>
                      <a:pt x="3863" y="3781"/>
                    </a:lnTo>
                    <a:lnTo>
                      <a:pt x="3868" y="3760"/>
                    </a:lnTo>
                    <a:lnTo>
                      <a:pt x="3870" y="3740"/>
                    </a:lnTo>
                    <a:lnTo>
                      <a:pt x="3873" y="3719"/>
                    </a:lnTo>
                    <a:lnTo>
                      <a:pt x="3906" y="3723"/>
                    </a:lnTo>
                    <a:close/>
                    <a:moveTo>
                      <a:pt x="3802" y="4007"/>
                    </a:moveTo>
                    <a:lnTo>
                      <a:pt x="3801" y="4007"/>
                    </a:lnTo>
                    <a:lnTo>
                      <a:pt x="3801" y="4007"/>
                    </a:lnTo>
                    <a:lnTo>
                      <a:pt x="3789" y="3995"/>
                    </a:lnTo>
                    <a:lnTo>
                      <a:pt x="3802" y="4007"/>
                    </a:lnTo>
                    <a:close/>
                    <a:moveTo>
                      <a:pt x="3801" y="4007"/>
                    </a:moveTo>
                    <a:lnTo>
                      <a:pt x="3795" y="4013"/>
                    </a:lnTo>
                    <a:lnTo>
                      <a:pt x="3787" y="4020"/>
                    </a:lnTo>
                    <a:lnTo>
                      <a:pt x="3779" y="4026"/>
                    </a:lnTo>
                    <a:lnTo>
                      <a:pt x="3770" y="4030"/>
                    </a:lnTo>
                    <a:lnTo>
                      <a:pt x="3754" y="4001"/>
                    </a:lnTo>
                    <a:lnTo>
                      <a:pt x="3766" y="3993"/>
                    </a:lnTo>
                    <a:lnTo>
                      <a:pt x="3778" y="3982"/>
                    </a:lnTo>
                    <a:lnTo>
                      <a:pt x="3801" y="4007"/>
                    </a:lnTo>
                    <a:close/>
                    <a:moveTo>
                      <a:pt x="3770" y="4030"/>
                    </a:moveTo>
                    <a:lnTo>
                      <a:pt x="3764" y="4035"/>
                    </a:lnTo>
                    <a:lnTo>
                      <a:pt x="3757" y="4033"/>
                    </a:lnTo>
                    <a:lnTo>
                      <a:pt x="3763" y="4016"/>
                    </a:lnTo>
                    <a:lnTo>
                      <a:pt x="3770" y="4030"/>
                    </a:lnTo>
                    <a:close/>
                    <a:moveTo>
                      <a:pt x="3757" y="4033"/>
                    </a:moveTo>
                    <a:lnTo>
                      <a:pt x="3740" y="4027"/>
                    </a:lnTo>
                    <a:lnTo>
                      <a:pt x="3723" y="4021"/>
                    </a:lnTo>
                    <a:lnTo>
                      <a:pt x="3707" y="4014"/>
                    </a:lnTo>
                    <a:lnTo>
                      <a:pt x="3693" y="4007"/>
                    </a:lnTo>
                    <a:lnTo>
                      <a:pt x="3679" y="3999"/>
                    </a:lnTo>
                    <a:lnTo>
                      <a:pt x="3665" y="3991"/>
                    </a:lnTo>
                    <a:lnTo>
                      <a:pt x="3653" y="3982"/>
                    </a:lnTo>
                    <a:lnTo>
                      <a:pt x="3642" y="3972"/>
                    </a:lnTo>
                    <a:lnTo>
                      <a:pt x="3632" y="3963"/>
                    </a:lnTo>
                    <a:lnTo>
                      <a:pt x="3622" y="3952"/>
                    </a:lnTo>
                    <a:lnTo>
                      <a:pt x="3613" y="3941"/>
                    </a:lnTo>
                    <a:lnTo>
                      <a:pt x="3605" y="3930"/>
                    </a:lnTo>
                    <a:lnTo>
                      <a:pt x="3597" y="3918"/>
                    </a:lnTo>
                    <a:lnTo>
                      <a:pt x="3591" y="3905"/>
                    </a:lnTo>
                    <a:lnTo>
                      <a:pt x="3586" y="3892"/>
                    </a:lnTo>
                    <a:lnTo>
                      <a:pt x="3580" y="3878"/>
                    </a:lnTo>
                    <a:lnTo>
                      <a:pt x="3613" y="3867"/>
                    </a:lnTo>
                    <a:lnTo>
                      <a:pt x="3618" y="3879"/>
                    </a:lnTo>
                    <a:lnTo>
                      <a:pt x="3622" y="3890"/>
                    </a:lnTo>
                    <a:lnTo>
                      <a:pt x="3627" y="3901"/>
                    </a:lnTo>
                    <a:lnTo>
                      <a:pt x="3634" y="3911"/>
                    </a:lnTo>
                    <a:lnTo>
                      <a:pt x="3641" y="3921"/>
                    </a:lnTo>
                    <a:lnTo>
                      <a:pt x="3649" y="3931"/>
                    </a:lnTo>
                    <a:lnTo>
                      <a:pt x="3657" y="3939"/>
                    </a:lnTo>
                    <a:lnTo>
                      <a:pt x="3666" y="3948"/>
                    </a:lnTo>
                    <a:lnTo>
                      <a:pt x="3676" y="3956"/>
                    </a:lnTo>
                    <a:lnTo>
                      <a:pt x="3686" y="3964"/>
                    </a:lnTo>
                    <a:lnTo>
                      <a:pt x="3698" y="3970"/>
                    </a:lnTo>
                    <a:lnTo>
                      <a:pt x="3710" y="3977"/>
                    </a:lnTo>
                    <a:lnTo>
                      <a:pt x="3723" y="3983"/>
                    </a:lnTo>
                    <a:lnTo>
                      <a:pt x="3737" y="3990"/>
                    </a:lnTo>
                    <a:lnTo>
                      <a:pt x="3752" y="3995"/>
                    </a:lnTo>
                    <a:lnTo>
                      <a:pt x="3767" y="3999"/>
                    </a:lnTo>
                    <a:lnTo>
                      <a:pt x="3757" y="4033"/>
                    </a:lnTo>
                    <a:close/>
                    <a:moveTo>
                      <a:pt x="3580" y="3878"/>
                    </a:moveTo>
                    <a:lnTo>
                      <a:pt x="3576" y="3864"/>
                    </a:lnTo>
                    <a:lnTo>
                      <a:pt x="3573" y="3849"/>
                    </a:lnTo>
                    <a:lnTo>
                      <a:pt x="3570" y="3834"/>
                    </a:lnTo>
                    <a:lnTo>
                      <a:pt x="3567" y="3819"/>
                    </a:lnTo>
                    <a:lnTo>
                      <a:pt x="3566" y="3803"/>
                    </a:lnTo>
                    <a:lnTo>
                      <a:pt x="3565" y="3786"/>
                    </a:lnTo>
                    <a:lnTo>
                      <a:pt x="3564" y="3769"/>
                    </a:lnTo>
                    <a:lnTo>
                      <a:pt x="3564" y="3751"/>
                    </a:lnTo>
                    <a:lnTo>
                      <a:pt x="3566" y="3713"/>
                    </a:lnTo>
                    <a:lnTo>
                      <a:pt x="3571" y="3673"/>
                    </a:lnTo>
                    <a:lnTo>
                      <a:pt x="3576" y="3632"/>
                    </a:lnTo>
                    <a:lnTo>
                      <a:pt x="3583" y="3587"/>
                    </a:lnTo>
                    <a:lnTo>
                      <a:pt x="3618" y="3593"/>
                    </a:lnTo>
                    <a:lnTo>
                      <a:pt x="3610" y="3636"/>
                    </a:lnTo>
                    <a:lnTo>
                      <a:pt x="3604" y="3676"/>
                    </a:lnTo>
                    <a:lnTo>
                      <a:pt x="3601" y="3714"/>
                    </a:lnTo>
                    <a:lnTo>
                      <a:pt x="3598" y="3750"/>
                    </a:lnTo>
                    <a:lnTo>
                      <a:pt x="3598" y="3766"/>
                    </a:lnTo>
                    <a:lnTo>
                      <a:pt x="3598" y="3782"/>
                    </a:lnTo>
                    <a:lnTo>
                      <a:pt x="3600" y="3798"/>
                    </a:lnTo>
                    <a:lnTo>
                      <a:pt x="3602" y="3813"/>
                    </a:lnTo>
                    <a:lnTo>
                      <a:pt x="3603" y="3828"/>
                    </a:lnTo>
                    <a:lnTo>
                      <a:pt x="3606" y="3842"/>
                    </a:lnTo>
                    <a:lnTo>
                      <a:pt x="3609" y="3855"/>
                    </a:lnTo>
                    <a:lnTo>
                      <a:pt x="3613" y="3867"/>
                    </a:lnTo>
                    <a:lnTo>
                      <a:pt x="3580" y="3878"/>
                    </a:lnTo>
                    <a:close/>
                    <a:moveTo>
                      <a:pt x="3583" y="3587"/>
                    </a:moveTo>
                    <a:lnTo>
                      <a:pt x="3583" y="3584"/>
                    </a:lnTo>
                    <a:lnTo>
                      <a:pt x="3586" y="3581"/>
                    </a:lnTo>
                    <a:lnTo>
                      <a:pt x="3601" y="3590"/>
                    </a:lnTo>
                    <a:lnTo>
                      <a:pt x="3583" y="3587"/>
                    </a:lnTo>
                    <a:close/>
                    <a:moveTo>
                      <a:pt x="487" y="2915"/>
                    </a:moveTo>
                    <a:lnTo>
                      <a:pt x="502" y="2902"/>
                    </a:lnTo>
                    <a:lnTo>
                      <a:pt x="508" y="2896"/>
                    </a:lnTo>
                    <a:lnTo>
                      <a:pt x="510" y="2895"/>
                    </a:lnTo>
                    <a:lnTo>
                      <a:pt x="510" y="2894"/>
                    </a:lnTo>
                    <a:lnTo>
                      <a:pt x="534" y="2920"/>
                    </a:lnTo>
                    <a:lnTo>
                      <a:pt x="524" y="2928"/>
                    </a:lnTo>
                    <a:lnTo>
                      <a:pt x="520" y="2933"/>
                    </a:lnTo>
                    <a:lnTo>
                      <a:pt x="517" y="2935"/>
                    </a:lnTo>
                    <a:lnTo>
                      <a:pt x="510" y="2941"/>
                    </a:lnTo>
                    <a:lnTo>
                      <a:pt x="487" y="2915"/>
                    </a:lnTo>
                    <a:close/>
                    <a:moveTo>
                      <a:pt x="510" y="2894"/>
                    </a:moveTo>
                    <a:lnTo>
                      <a:pt x="549" y="2860"/>
                    </a:lnTo>
                    <a:lnTo>
                      <a:pt x="589" y="2823"/>
                    </a:lnTo>
                    <a:lnTo>
                      <a:pt x="629" y="2785"/>
                    </a:lnTo>
                    <a:lnTo>
                      <a:pt x="668" y="2745"/>
                    </a:lnTo>
                    <a:lnTo>
                      <a:pt x="686" y="2726"/>
                    </a:lnTo>
                    <a:lnTo>
                      <a:pt x="704" y="2705"/>
                    </a:lnTo>
                    <a:lnTo>
                      <a:pt x="722" y="2686"/>
                    </a:lnTo>
                    <a:lnTo>
                      <a:pt x="738" y="2666"/>
                    </a:lnTo>
                    <a:lnTo>
                      <a:pt x="752" y="2646"/>
                    </a:lnTo>
                    <a:lnTo>
                      <a:pt x="765" y="2626"/>
                    </a:lnTo>
                    <a:lnTo>
                      <a:pt x="776" y="2607"/>
                    </a:lnTo>
                    <a:lnTo>
                      <a:pt x="787" y="2587"/>
                    </a:lnTo>
                    <a:lnTo>
                      <a:pt x="818" y="2602"/>
                    </a:lnTo>
                    <a:lnTo>
                      <a:pt x="807" y="2623"/>
                    </a:lnTo>
                    <a:lnTo>
                      <a:pt x="794" y="2643"/>
                    </a:lnTo>
                    <a:lnTo>
                      <a:pt x="782" y="2664"/>
                    </a:lnTo>
                    <a:lnTo>
                      <a:pt x="765" y="2685"/>
                    </a:lnTo>
                    <a:lnTo>
                      <a:pt x="749" y="2705"/>
                    </a:lnTo>
                    <a:lnTo>
                      <a:pt x="732" y="2726"/>
                    </a:lnTo>
                    <a:lnTo>
                      <a:pt x="714" y="2746"/>
                    </a:lnTo>
                    <a:lnTo>
                      <a:pt x="695" y="2768"/>
                    </a:lnTo>
                    <a:lnTo>
                      <a:pt x="655" y="2807"/>
                    </a:lnTo>
                    <a:lnTo>
                      <a:pt x="613" y="2847"/>
                    </a:lnTo>
                    <a:lnTo>
                      <a:pt x="572" y="2884"/>
                    </a:lnTo>
                    <a:lnTo>
                      <a:pt x="534" y="2920"/>
                    </a:lnTo>
                    <a:lnTo>
                      <a:pt x="510" y="2894"/>
                    </a:lnTo>
                    <a:close/>
                    <a:moveTo>
                      <a:pt x="819" y="2595"/>
                    </a:moveTo>
                    <a:lnTo>
                      <a:pt x="819" y="2599"/>
                    </a:lnTo>
                    <a:lnTo>
                      <a:pt x="818" y="2602"/>
                    </a:lnTo>
                    <a:lnTo>
                      <a:pt x="802" y="2595"/>
                    </a:lnTo>
                    <a:lnTo>
                      <a:pt x="819" y="2595"/>
                    </a:lnTo>
                    <a:close/>
                    <a:moveTo>
                      <a:pt x="785" y="2595"/>
                    </a:moveTo>
                    <a:lnTo>
                      <a:pt x="787" y="2581"/>
                    </a:lnTo>
                    <a:lnTo>
                      <a:pt x="792" y="2554"/>
                    </a:lnTo>
                    <a:lnTo>
                      <a:pt x="801" y="2515"/>
                    </a:lnTo>
                    <a:lnTo>
                      <a:pt x="813" y="2466"/>
                    </a:lnTo>
                    <a:lnTo>
                      <a:pt x="826" y="2413"/>
                    </a:lnTo>
                    <a:lnTo>
                      <a:pt x="841" y="2355"/>
                    </a:lnTo>
                    <a:lnTo>
                      <a:pt x="858" y="2296"/>
                    </a:lnTo>
                    <a:lnTo>
                      <a:pt x="874" y="2237"/>
                    </a:lnTo>
                    <a:lnTo>
                      <a:pt x="907" y="2248"/>
                    </a:lnTo>
                    <a:lnTo>
                      <a:pt x="890" y="2304"/>
                    </a:lnTo>
                    <a:lnTo>
                      <a:pt x="875" y="2362"/>
                    </a:lnTo>
                    <a:lnTo>
                      <a:pt x="860" y="2419"/>
                    </a:lnTo>
                    <a:lnTo>
                      <a:pt x="846" y="2472"/>
                    </a:lnTo>
                    <a:lnTo>
                      <a:pt x="835" y="2518"/>
                    </a:lnTo>
                    <a:lnTo>
                      <a:pt x="827" y="2555"/>
                    </a:lnTo>
                    <a:lnTo>
                      <a:pt x="821" y="2582"/>
                    </a:lnTo>
                    <a:lnTo>
                      <a:pt x="819" y="2595"/>
                    </a:lnTo>
                    <a:lnTo>
                      <a:pt x="785" y="2595"/>
                    </a:lnTo>
                    <a:close/>
                    <a:moveTo>
                      <a:pt x="874" y="2237"/>
                    </a:moveTo>
                    <a:lnTo>
                      <a:pt x="885" y="2205"/>
                    </a:lnTo>
                    <a:lnTo>
                      <a:pt x="894" y="2174"/>
                    </a:lnTo>
                    <a:lnTo>
                      <a:pt x="905" y="2145"/>
                    </a:lnTo>
                    <a:lnTo>
                      <a:pt x="915" y="2118"/>
                    </a:lnTo>
                    <a:lnTo>
                      <a:pt x="924" y="2094"/>
                    </a:lnTo>
                    <a:lnTo>
                      <a:pt x="934" y="2075"/>
                    </a:lnTo>
                    <a:lnTo>
                      <a:pt x="939" y="2068"/>
                    </a:lnTo>
                    <a:lnTo>
                      <a:pt x="943" y="2060"/>
                    </a:lnTo>
                    <a:lnTo>
                      <a:pt x="948" y="2054"/>
                    </a:lnTo>
                    <a:lnTo>
                      <a:pt x="952" y="2049"/>
                    </a:lnTo>
                    <a:lnTo>
                      <a:pt x="976" y="2073"/>
                    </a:lnTo>
                    <a:lnTo>
                      <a:pt x="969" y="2083"/>
                    </a:lnTo>
                    <a:lnTo>
                      <a:pt x="962" y="2096"/>
                    </a:lnTo>
                    <a:lnTo>
                      <a:pt x="953" y="2114"/>
                    </a:lnTo>
                    <a:lnTo>
                      <a:pt x="945" y="2135"/>
                    </a:lnTo>
                    <a:lnTo>
                      <a:pt x="936" y="2160"/>
                    </a:lnTo>
                    <a:lnTo>
                      <a:pt x="926" y="2187"/>
                    </a:lnTo>
                    <a:lnTo>
                      <a:pt x="917" y="2217"/>
                    </a:lnTo>
                    <a:lnTo>
                      <a:pt x="907" y="2248"/>
                    </a:lnTo>
                    <a:lnTo>
                      <a:pt x="874" y="2237"/>
                    </a:lnTo>
                    <a:close/>
                    <a:moveTo>
                      <a:pt x="979" y="2054"/>
                    </a:moveTo>
                    <a:lnTo>
                      <a:pt x="985" y="2064"/>
                    </a:lnTo>
                    <a:lnTo>
                      <a:pt x="976" y="2073"/>
                    </a:lnTo>
                    <a:lnTo>
                      <a:pt x="964" y="2061"/>
                    </a:lnTo>
                    <a:lnTo>
                      <a:pt x="979" y="2054"/>
                    </a:lnTo>
                    <a:close/>
                    <a:moveTo>
                      <a:pt x="949" y="2069"/>
                    </a:moveTo>
                    <a:lnTo>
                      <a:pt x="930" y="2029"/>
                    </a:lnTo>
                    <a:lnTo>
                      <a:pt x="913" y="1992"/>
                    </a:lnTo>
                    <a:lnTo>
                      <a:pt x="901" y="1957"/>
                    </a:lnTo>
                    <a:lnTo>
                      <a:pt x="889" y="1925"/>
                    </a:lnTo>
                    <a:lnTo>
                      <a:pt x="880" y="1894"/>
                    </a:lnTo>
                    <a:lnTo>
                      <a:pt x="872" y="1864"/>
                    </a:lnTo>
                    <a:lnTo>
                      <a:pt x="864" y="1836"/>
                    </a:lnTo>
                    <a:lnTo>
                      <a:pt x="858" y="1808"/>
                    </a:lnTo>
                    <a:lnTo>
                      <a:pt x="891" y="1801"/>
                    </a:lnTo>
                    <a:lnTo>
                      <a:pt x="897" y="1827"/>
                    </a:lnTo>
                    <a:lnTo>
                      <a:pt x="905" y="1855"/>
                    </a:lnTo>
                    <a:lnTo>
                      <a:pt x="912" y="1883"/>
                    </a:lnTo>
                    <a:lnTo>
                      <a:pt x="922" y="1914"/>
                    </a:lnTo>
                    <a:lnTo>
                      <a:pt x="933" y="1945"/>
                    </a:lnTo>
                    <a:lnTo>
                      <a:pt x="946" y="1980"/>
                    </a:lnTo>
                    <a:lnTo>
                      <a:pt x="961" y="2015"/>
                    </a:lnTo>
                    <a:lnTo>
                      <a:pt x="979" y="2054"/>
                    </a:lnTo>
                    <a:lnTo>
                      <a:pt x="949" y="2069"/>
                    </a:lnTo>
                    <a:close/>
                    <a:moveTo>
                      <a:pt x="858" y="1808"/>
                    </a:moveTo>
                    <a:lnTo>
                      <a:pt x="850" y="1775"/>
                    </a:lnTo>
                    <a:lnTo>
                      <a:pt x="842" y="1743"/>
                    </a:lnTo>
                    <a:lnTo>
                      <a:pt x="832" y="1712"/>
                    </a:lnTo>
                    <a:lnTo>
                      <a:pt x="819" y="1678"/>
                    </a:lnTo>
                    <a:lnTo>
                      <a:pt x="813" y="1662"/>
                    </a:lnTo>
                    <a:lnTo>
                      <a:pt x="805" y="1646"/>
                    </a:lnTo>
                    <a:lnTo>
                      <a:pt x="796" y="1629"/>
                    </a:lnTo>
                    <a:lnTo>
                      <a:pt x="786" y="1612"/>
                    </a:lnTo>
                    <a:lnTo>
                      <a:pt x="775" y="1594"/>
                    </a:lnTo>
                    <a:lnTo>
                      <a:pt x="763" y="1575"/>
                    </a:lnTo>
                    <a:lnTo>
                      <a:pt x="749" y="1557"/>
                    </a:lnTo>
                    <a:lnTo>
                      <a:pt x="735" y="1538"/>
                    </a:lnTo>
                    <a:lnTo>
                      <a:pt x="762" y="1517"/>
                    </a:lnTo>
                    <a:lnTo>
                      <a:pt x="777" y="1537"/>
                    </a:lnTo>
                    <a:lnTo>
                      <a:pt x="791" y="1556"/>
                    </a:lnTo>
                    <a:lnTo>
                      <a:pt x="804" y="1575"/>
                    </a:lnTo>
                    <a:lnTo>
                      <a:pt x="816" y="1595"/>
                    </a:lnTo>
                    <a:lnTo>
                      <a:pt x="827" y="1613"/>
                    </a:lnTo>
                    <a:lnTo>
                      <a:pt x="835" y="1630"/>
                    </a:lnTo>
                    <a:lnTo>
                      <a:pt x="844" y="1647"/>
                    </a:lnTo>
                    <a:lnTo>
                      <a:pt x="851" y="1664"/>
                    </a:lnTo>
                    <a:lnTo>
                      <a:pt x="863" y="1699"/>
                    </a:lnTo>
                    <a:lnTo>
                      <a:pt x="874" y="1732"/>
                    </a:lnTo>
                    <a:lnTo>
                      <a:pt x="882" y="1766"/>
                    </a:lnTo>
                    <a:lnTo>
                      <a:pt x="891" y="1801"/>
                    </a:lnTo>
                    <a:lnTo>
                      <a:pt x="858" y="1808"/>
                    </a:lnTo>
                    <a:close/>
                    <a:moveTo>
                      <a:pt x="735" y="1538"/>
                    </a:moveTo>
                    <a:lnTo>
                      <a:pt x="728" y="1529"/>
                    </a:lnTo>
                    <a:lnTo>
                      <a:pt x="733" y="1520"/>
                    </a:lnTo>
                    <a:lnTo>
                      <a:pt x="748" y="1527"/>
                    </a:lnTo>
                    <a:lnTo>
                      <a:pt x="735" y="1538"/>
                    </a:lnTo>
                    <a:close/>
                    <a:moveTo>
                      <a:pt x="733" y="1520"/>
                    </a:moveTo>
                    <a:lnTo>
                      <a:pt x="739" y="1507"/>
                    </a:lnTo>
                    <a:lnTo>
                      <a:pt x="745" y="1495"/>
                    </a:lnTo>
                    <a:lnTo>
                      <a:pt x="750" y="1483"/>
                    </a:lnTo>
                    <a:lnTo>
                      <a:pt x="756" y="1473"/>
                    </a:lnTo>
                    <a:lnTo>
                      <a:pt x="786" y="1488"/>
                    </a:lnTo>
                    <a:lnTo>
                      <a:pt x="782" y="1497"/>
                    </a:lnTo>
                    <a:lnTo>
                      <a:pt x="776" y="1509"/>
                    </a:lnTo>
                    <a:lnTo>
                      <a:pt x="771" y="1521"/>
                    </a:lnTo>
                    <a:lnTo>
                      <a:pt x="764" y="1535"/>
                    </a:lnTo>
                    <a:lnTo>
                      <a:pt x="733" y="1520"/>
                    </a:lnTo>
                    <a:close/>
                    <a:moveTo>
                      <a:pt x="756" y="1473"/>
                    </a:moveTo>
                    <a:lnTo>
                      <a:pt x="726" y="1534"/>
                    </a:lnTo>
                    <a:lnTo>
                      <a:pt x="756" y="1473"/>
                    </a:lnTo>
                    <a:lnTo>
                      <a:pt x="771" y="1480"/>
                    </a:lnTo>
                    <a:lnTo>
                      <a:pt x="756" y="1473"/>
                    </a:lnTo>
                    <a:close/>
                    <a:moveTo>
                      <a:pt x="756" y="1473"/>
                    </a:moveTo>
                    <a:lnTo>
                      <a:pt x="765" y="1452"/>
                    </a:lnTo>
                    <a:lnTo>
                      <a:pt x="772" y="1438"/>
                    </a:lnTo>
                    <a:lnTo>
                      <a:pt x="775" y="1430"/>
                    </a:lnTo>
                    <a:lnTo>
                      <a:pt x="776" y="1426"/>
                    </a:lnTo>
                    <a:lnTo>
                      <a:pt x="808" y="1415"/>
                    </a:lnTo>
                    <a:lnTo>
                      <a:pt x="811" y="1420"/>
                    </a:lnTo>
                    <a:lnTo>
                      <a:pt x="811" y="1426"/>
                    </a:lnTo>
                    <a:lnTo>
                      <a:pt x="809" y="1434"/>
                    </a:lnTo>
                    <a:lnTo>
                      <a:pt x="807" y="1441"/>
                    </a:lnTo>
                    <a:lnTo>
                      <a:pt x="799" y="1462"/>
                    </a:lnTo>
                    <a:lnTo>
                      <a:pt x="786" y="1488"/>
                    </a:lnTo>
                    <a:lnTo>
                      <a:pt x="756" y="1473"/>
                    </a:lnTo>
                    <a:close/>
                    <a:moveTo>
                      <a:pt x="776" y="1426"/>
                    </a:moveTo>
                    <a:lnTo>
                      <a:pt x="773" y="1424"/>
                    </a:lnTo>
                    <a:lnTo>
                      <a:pt x="762" y="1421"/>
                    </a:lnTo>
                    <a:lnTo>
                      <a:pt x="774" y="1389"/>
                    </a:lnTo>
                    <a:lnTo>
                      <a:pt x="787" y="1394"/>
                    </a:lnTo>
                    <a:lnTo>
                      <a:pt x="797" y="1400"/>
                    </a:lnTo>
                    <a:lnTo>
                      <a:pt x="801" y="1402"/>
                    </a:lnTo>
                    <a:lnTo>
                      <a:pt x="804" y="1406"/>
                    </a:lnTo>
                    <a:lnTo>
                      <a:pt x="806" y="1409"/>
                    </a:lnTo>
                    <a:lnTo>
                      <a:pt x="808" y="1415"/>
                    </a:lnTo>
                    <a:lnTo>
                      <a:pt x="776" y="1426"/>
                    </a:lnTo>
                    <a:close/>
                    <a:moveTo>
                      <a:pt x="762" y="1421"/>
                    </a:moveTo>
                    <a:lnTo>
                      <a:pt x="747" y="1416"/>
                    </a:lnTo>
                    <a:lnTo>
                      <a:pt x="728" y="1407"/>
                    </a:lnTo>
                    <a:lnTo>
                      <a:pt x="705" y="1395"/>
                    </a:lnTo>
                    <a:lnTo>
                      <a:pt x="680" y="1379"/>
                    </a:lnTo>
                    <a:lnTo>
                      <a:pt x="699" y="1351"/>
                    </a:lnTo>
                    <a:lnTo>
                      <a:pt x="723" y="1365"/>
                    </a:lnTo>
                    <a:lnTo>
                      <a:pt x="743" y="1376"/>
                    </a:lnTo>
                    <a:lnTo>
                      <a:pt x="760" y="1384"/>
                    </a:lnTo>
                    <a:lnTo>
                      <a:pt x="774" y="1389"/>
                    </a:lnTo>
                    <a:lnTo>
                      <a:pt x="762" y="1421"/>
                    </a:lnTo>
                    <a:close/>
                    <a:moveTo>
                      <a:pt x="680" y="1379"/>
                    </a:moveTo>
                    <a:lnTo>
                      <a:pt x="676" y="1377"/>
                    </a:lnTo>
                    <a:lnTo>
                      <a:pt x="674" y="1373"/>
                    </a:lnTo>
                    <a:lnTo>
                      <a:pt x="689" y="1365"/>
                    </a:lnTo>
                    <a:lnTo>
                      <a:pt x="680" y="1379"/>
                    </a:lnTo>
                    <a:close/>
                    <a:moveTo>
                      <a:pt x="674" y="1373"/>
                    </a:moveTo>
                    <a:lnTo>
                      <a:pt x="660" y="1345"/>
                    </a:lnTo>
                    <a:lnTo>
                      <a:pt x="643" y="1313"/>
                    </a:lnTo>
                    <a:lnTo>
                      <a:pt x="621" y="1277"/>
                    </a:lnTo>
                    <a:lnTo>
                      <a:pt x="595" y="1240"/>
                    </a:lnTo>
                    <a:lnTo>
                      <a:pt x="581" y="1221"/>
                    </a:lnTo>
                    <a:lnTo>
                      <a:pt x="566" y="1201"/>
                    </a:lnTo>
                    <a:lnTo>
                      <a:pt x="550" y="1182"/>
                    </a:lnTo>
                    <a:lnTo>
                      <a:pt x="534" y="1164"/>
                    </a:lnTo>
                    <a:lnTo>
                      <a:pt x="517" y="1147"/>
                    </a:lnTo>
                    <a:lnTo>
                      <a:pt x="500" y="1130"/>
                    </a:lnTo>
                    <a:lnTo>
                      <a:pt x="481" y="1113"/>
                    </a:lnTo>
                    <a:lnTo>
                      <a:pt x="463" y="1098"/>
                    </a:lnTo>
                    <a:lnTo>
                      <a:pt x="483" y="1071"/>
                    </a:lnTo>
                    <a:lnTo>
                      <a:pt x="503" y="1087"/>
                    </a:lnTo>
                    <a:lnTo>
                      <a:pt x="522" y="1104"/>
                    </a:lnTo>
                    <a:lnTo>
                      <a:pt x="540" y="1121"/>
                    </a:lnTo>
                    <a:lnTo>
                      <a:pt x="559" y="1140"/>
                    </a:lnTo>
                    <a:lnTo>
                      <a:pt x="576" y="1160"/>
                    </a:lnTo>
                    <a:lnTo>
                      <a:pt x="592" y="1179"/>
                    </a:lnTo>
                    <a:lnTo>
                      <a:pt x="608" y="1199"/>
                    </a:lnTo>
                    <a:lnTo>
                      <a:pt x="623" y="1220"/>
                    </a:lnTo>
                    <a:lnTo>
                      <a:pt x="650" y="1259"/>
                    </a:lnTo>
                    <a:lnTo>
                      <a:pt x="672" y="1297"/>
                    </a:lnTo>
                    <a:lnTo>
                      <a:pt x="692" y="1330"/>
                    </a:lnTo>
                    <a:lnTo>
                      <a:pt x="705" y="1359"/>
                    </a:lnTo>
                    <a:lnTo>
                      <a:pt x="674" y="1373"/>
                    </a:lnTo>
                    <a:close/>
                    <a:moveTo>
                      <a:pt x="463" y="1098"/>
                    </a:moveTo>
                    <a:lnTo>
                      <a:pt x="451" y="1090"/>
                    </a:lnTo>
                    <a:lnTo>
                      <a:pt x="440" y="1082"/>
                    </a:lnTo>
                    <a:lnTo>
                      <a:pt x="428" y="1075"/>
                    </a:lnTo>
                    <a:lnTo>
                      <a:pt x="415" y="1068"/>
                    </a:lnTo>
                    <a:lnTo>
                      <a:pt x="403" y="1063"/>
                    </a:lnTo>
                    <a:lnTo>
                      <a:pt x="391" y="1058"/>
                    </a:lnTo>
                    <a:lnTo>
                      <a:pt x="378" y="1053"/>
                    </a:lnTo>
                    <a:lnTo>
                      <a:pt x="367" y="1050"/>
                    </a:lnTo>
                    <a:lnTo>
                      <a:pt x="354" y="1047"/>
                    </a:lnTo>
                    <a:lnTo>
                      <a:pt x="341" y="1046"/>
                    </a:lnTo>
                    <a:lnTo>
                      <a:pt x="328" y="1045"/>
                    </a:lnTo>
                    <a:lnTo>
                      <a:pt x="316" y="1045"/>
                    </a:lnTo>
                    <a:lnTo>
                      <a:pt x="303" y="1047"/>
                    </a:lnTo>
                    <a:lnTo>
                      <a:pt x="290" y="1049"/>
                    </a:lnTo>
                    <a:lnTo>
                      <a:pt x="278" y="1053"/>
                    </a:lnTo>
                    <a:lnTo>
                      <a:pt x="265" y="1058"/>
                    </a:lnTo>
                    <a:lnTo>
                      <a:pt x="252" y="1027"/>
                    </a:lnTo>
                    <a:lnTo>
                      <a:pt x="267" y="1020"/>
                    </a:lnTo>
                    <a:lnTo>
                      <a:pt x="282" y="1016"/>
                    </a:lnTo>
                    <a:lnTo>
                      <a:pt x="297" y="1013"/>
                    </a:lnTo>
                    <a:lnTo>
                      <a:pt x="312" y="1012"/>
                    </a:lnTo>
                    <a:lnTo>
                      <a:pt x="327" y="1011"/>
                    </a:lnTo>
                    <a:lnTo>
                      <a:pt x="342" y="1012"/>
                    </a:lnTo>
                    <a:lnTo>
                      <a:pt x="357" y="1013"/>
                    </a:lnTo>
                    <a:lnTo>
                      <a:pt x="371" y="1016"/>
                    </a:lnTo>
                    <a:lnTo>
                      <a:pt x="386" y="1019"/>
                    </a:lnTo>
                    <a:lnTo>
                      <a:pt x="400" y="1024"/>
                    </a:lnTo>
                    <a:lnTo>
                      <a:pt x="415" y="1030"/>
                    </a:lnTo>
                    <a:lnTo>
                      <a:pt x="429" y="1037"/>
                    </a:lnTo>
                    <a:lnTo>
                      <a:pt x="443" y="1044"/>
                    </a:lnTo>
                    <a:lnTo>
                      <a:pt x="457" y="1052"/>
                    </a:lnTo>
                    <a:lnTo>
                      <a:pt x="470" y="1061"/>
                    </a:lnTo>
                    <a:lnTo>
                      <a:pt x="483" y="1071"/>
                    </a:lnTo>
                    <a:lnTo>
                      <a:pt x="463" y="1098"/>
                    </a:lnTo>
                    <a:close/>
                    <a:moveTo>
                      <a:pt x="265" y="1058"/>
                    </a:moveTo>
                    <a:lnTo>
                      <a:pt x="257" y="1061"/>
                    </a:lnTo>
                    <a:lnTo>
                      <a:pt x="250" y="1058"/>
                    </a:lnTo>
                    <a:lnTo>
                      <a:pt x="258" y="1043"/>
                    </a:lnTo>
                    <a:lnTo>
                      <a:pt x="265" y="1058"/>
                    </a:lnTo>
                    <a:close/>
                    <a:moveTo>
                      <a:pt x="250" y="1058"/>
                    </a:moveTo>
                    <a:lnTo>
                      <a:pt x="229" y="1045"/>
                    </a:lnTo>
                    <a:lnTo>
                      <a:pt x="210" y="1031"/>
                    </a:lnTo>
                    <a:lnTo>
                      <a:pt x="191" y="1015"/>
                    </a:lnTo>
                    <a:lnTo>
                      <a:pt x="173" y="997"/>
                    </a:lnTo>
                    <a:lnTo>
                      <a:pt x="197" y="973"/>
                    </a:lnTo>
                    <a:lnTo>
                      <a:pt x="213" y="989"/>
                    </a:lnTo>
                    <a:lnTo>
                      <a:pt x="230" y="1003"/>
                    </a:lnTo>
                    <a:lnTo>
                      <a:pt x="249" y="1016"/>
                    </a:lnTo>
                    <a:lnTo>
                      <a:pt x="267" y="1028"/>
                    </a:lnTo>
                    <a:lnTo>
                      <a:pt x="250" y="1058"/>
                    </a:lnTo>
                    <a:close/>
                    <a:moveTo>
                      <a:pt x="173" y="997"/>
                    </a:moveTo>
                    <a:lnTo>
                      <a:pt x="155" y="977"/>
                    </a:lnTo>
                    <a:lnTo>
                      <a:pt x="138" y="957"/>
                    </a:lnTo>
                    <a:lnTo>
                      <a:pt x="124" y="936"/>
                    </a:lnTo>
                    <a:lnTo>
                      <a:pt x="111" y="913"/>
                    </a:lnTo>
                    <a:lnTo>
                      <a:pt x="141" y="897"/>
                    </a:lnTo>
                    <a:lnTo>
                      <a:pt x="153" y="916"/>
                    </a:lnTo>
                    <a:lnTo>
                      <a:pt x="166" y="937"/>
                    </a:lnTo>
                    <a:lnTo>
                      <a:pt x="181" y="955"/>
                    </a:lnTo>
                    <a:lnTo>
                      <a:pt x="197" y="973"/>
                    </a:lnTo>
                    <a:lnTo>
                      <a:pt x="173" y="997"/>
                    </a:lnTo>
                    <a:close/>
                    <a:moveTo>
                      <a:pt x="111" y="913"/>
                    </a:moveTo>
                    <a:lnTo>
                      <a:pt x="97" y="888"/>
                    </a:lnTo>
                    <a:lnTo>
                      <a:pt x="126" y="888"/>
                    </a:lnTo>
                    <a:lnTo>
                      <a:pt x="126" y="905"/>
                    </a:lnTo>
                    <a:lnTo>
                      <a:pt x="111" y="913"/>
                    </a:lnTo>
                    <a:close/>
                    <a:moveTo>
                      <a:pt x="126" y="888"/>
                    </a:moveTo>
                    <a:lnTo>
                      <a:pt x="131" y="887"/>
                    </a:lnTo>
                    <a:lnTo>
                      <a:pt x="137" y="885"/>
                    </a:lnTo>
                    <a:lnTo>
                      <a:pt x="145" y="883"/>
                    </a:lnTo>
                    <a:lnTo>
                      <a:pt x="152" y="880"/>
                    </a:lnTo>
                    <a:lnTo>
                      <a:pt x="170" y="871"/>
                    </a:lnTo>
                    <a:lnTo>
                      <a:pt x="190" y="860"/>
                    </a:lnTo>
                    <a:lnTo>
                      <a:pt x="206" y="892"/>
                    </a:lnTo>
                    <a:lnTo>
                      <a:pt x="183" y="902"/>
                    </a:lnTo>
                    <a:lnTo>
                      <a:pt x="162" y="913"/>
                    </a:lnTo>
                    <a:lnTo>
                      <a:pt x="152" y="916"/>
                    </a:lnTo>
                    <a:lnTo>
                      <a:pt x="142" y="919"/>
                    </a:lnTo>
                    <a:lnTo>
                      <a:pt x="134" y="922"/>
                    </a:lnTo>
                    <a:lnTo>
                      <a:pt x="126" y="923"/>
                    </a:lnTo>
                    <a:lnTo>
                      <a:pt x="126" y="888"/>
                    </a:lnTo>
                    <a:close/>
                    <a:moveTo>
                      <a:pt x="190" y="860"/>
                    </a:moveTo>
                    <a:lnTo>
                      <a:pt x="210" y="851"/>
                    </a:lnTo>
                    <a:lnTo>
                      <a:pt x="228" y="842"/>
                    </a:lnTo>
                    <a:lnTo>
                      <a:pt x="237" y="839"/>
                    </a:lnTo>
                    <a:lnTo>
                      <a:pt x="244" y="836"/>
                    </a:lnTo>
                    <a:lnTo>
                      <a:pt x="252" y="835"/>
                    </a:lnTo>
                    <a:lnTo>
                      <a:pt x="258" y="834"/>
                    </a:lnTo>
                    <a:lnTo>
                      <a:pt x="258" y="868"/>
                    </a:lnTo>
                    <a:lnTo>
                      <a:pt x="250" y="870"/>
                    </a:lnTo>
                    <a:lnTo>
                      <a:pt x="238" y="875"/>
                    </a:lnTo>
                    <a:lnTo>
                      <a:pt x="222" y="883"/>
                    </a:lnTo>
                    <a:lnTo>
                      <a:pt x="206" y="892"/>
                    </a:lnTo>
                    <a:lnTo>
                      <a:pt x="190" y="860"/>
                    </a:lnTo>
                    <a:close/>
                    <a:moveTo>
                      <a:pt x="273" y="843"/>
                    </a:moveTo>
                    <a:lnTo>
                      <a:pt x="286" y="868"/>
                    </a:lnTo>
                    <a:lnTo>
                      <a:pt x="258" y="868"/>
                    </a:lnTo>
                    <a:lnTo>
                      <a:pt x="258" y="851"/>
                    </a:lnTo>
                    <a:lnTo>
                      <a:pt x="273" y="843"/>
                    </a:lnTo>
                    <a:close/>
                    <a:moveTo>
                      <a:pt x="243" y="858"/>
                    </a:moveTo>
                    <a:lnTo>
                      <a:pt x="237" y="849"/>
                    </a:lnTo>
                    <a:lnTo>
                      <a:pt x="231" y="840"/>
                    </a:lnTo>
                    <a:lnTo>
                      <a:pt x="225" y="833"/>
                    </a:lnTo>
                    <a:lnTo>
                      <a:pt x="218" y="826"/>
                    </a:lnTo>
                    <a:lnTo>
                      <a:pt x="203" y="817"/>
                    </a:lnTo>
                    <a:lnTo>
                      <a:pt x="184" y="808"/>
                    </a:lnTo>
                    <a:lnTo>
                      <a:pt x="199" y="777"/>
                    </a:lnTo>
                    <a:lnTo>
                      <a:pt x="211" y="782"/>
                    </a:lnTo>
                    <a:lnTo>
                      <a:pt x="222" y="788"/>
                    </a:lnTo>
                    <a:lnTo>
                      <a:pt x="231" y="794"/>
                    </a:lnTo>
                    <a:lnTo>
                      <a:pt x="241" y="800"/>
                    </a:lnTo>
                    <a:lnTo>
                      <a:pt x="250" y="809"/>
                    </a:lnTo>
                    <a:lnTo>
                      <a:pt x="258" y="819"/>
                    </a:lnTo>
                    <a:lnTo>
                      <a:pt x="266" y="829"/>
                    </a:lnTo>
                    <a:lnTo>
                      <a:pt x="273" y="843"/>
                    </a:lnTo>
                    <a:lnTo>
                      <a:pt x="243" y="858"/>
                    </a:lnTo>
                    <a:close/>
                    <a:moveTo>
                      <a:pt x="184" y="808"/>
                    </a:moveTo>
                    <a:lnTo>
                      <a:pt x="176" y="804"/>
                    </a:lnTo>
                    <a:lnTo>
                      <a:pt x="167" y="798"/>
                    </a:lnTo>
                    <a:lnTo>
                      <a:pt x="158" y="794"/>
                    </a:lnTo>
                    <a:lnTo>
                      <a:pt x="147" y="788"/>
                    </a:lnTo>
                    <a:lnTo>
                      <a:pt x="164" y="759"/>
                    </a:lnTo>
                    <a:lnTo>
                      <a:pt x="174" y="764"/>
                    </a:lnTo>
                    <a:lnTo>
                      <a:pt x="183" y="768"/>
                    </a:lnTo>
                    <a:lnTo>
                      <a:pt x="192" y="773"/>
                    </a:lnTo>
                    <a:lnTo>
                      <a:pt x="199" y="777"/>
                    </a:lnTo>
                    <a:lnTo>
                      <a:pt x="184" y="808"/>
                    </a:lnTo>
                    <a:close/>
                    <a:moveTo>
                      <a:pt x="147" y="788"/>
                    </a:moveTo>
                    <a:lnTo>
                      <a:pt x="138" y="782"/>
                    </a:lnTo>
                    <a:lnTo>
                      <a:pt x="138" y="773"/>
                    </a:lnTo>
                    <a:lnTo>
                      <a:pt x="155" y="773"/>
                    </a:lnTo>
                    <a:lnTo>
                      <a:pt x="147" y="788"/>
                    </a:lnTo>
                    <a:close/>
                    <a:moveTo>
                      <a:pt x="138" y="773"/>
                    </a:moveTo>
                    <a:lnTo>
                      <a:pt x="139" y="766"/>
                    </a:lnTo>
                    <a:lnTo>
                      <a:pt x="140" y="760"/>
                    </a:lnTo>
                    <a:lnTo>
                      <a:pt x="144" y="753"/>
                    </a:lnTo>
                    <a:lnTo>
                      <a:pt x="147" y="746"/>
                    </a:lnTo>
                    <a:lnTo>
                      <a:pt x="155" y="731"/>
                    </a:lnTo>
                    <a:lnTo>
                      <a:pt x="165" y="716"/>
                    </a:lnTo>
                    <a:lnTo>
                      <a:pt x="183" y="693"/>
                    </a:lnTo>
                    <a:lnTo>
                      <a:pt x="192" y="683"/>
                    </a:lnTo>
                    <a:lnTo>
                      <a:pt x="218" y="706"/>
                    </a:lnTo>
                    <a:lnTo>
                      <a:pt x="210" y="714"/>
                    </a:lnTo>
                    <a:lnTo>
                      <a:pt x="195" y="733"/>
                    </a:lnTo>
                    <a:lnTo>
                      <a:pt x="186" y="744"/>
                    </a:lnTo>
                    <a:lnTo>
                      <a:pt x="180" y="755"/>
                    </a:lnTo>
                    <a:lnTo>
                      <a:pt x="177" y="760"/>
                    </a:lnTo>
                    <a:lnTo>
                      <a:pt x="175" y="765"/>
                    </a:lnTo>
                    <a:lnTo>
                      <a:pt x="174" y="769"/>
                    </a:lnTo>
                    <a:lnTo>
                      <a:pt x="173" y="773"/>
                    </a:lnTo>
                    <a:lnTo>
                      <a:pt x="138" y="773"/>
                    </a:lnTo>
                    <a:close/>
                    <a:moveTo>
                      <a:pt x="192" y="683"/>
                    </a:moveTo>
                    <a:lnTo>
                      <a:pt x="199" y="675"/>
                    </a:lnTo>
                    <a:lnTo>
                      <a:pt x="209" y="678"/>
                    </a:lnTo>
                    <a:lnTo>
                      <a:pt x="205" y="694"/>
                    </a:lnTo>
                    <a:lnTo>
                      <a:pt x="192" y="683"/>
                    </a:lnTo>
                    <a:close/>
                    <a:moveTo>
                      <a:pt x="209" y="678"/>
                    </a:moveTo>
                    <a:lnTo>
                      <a:pt x="221" y="680"/>
                    </a:lnTo>
                    <a:lnTo>
                      <a:pt x="233" y="683"/>
                    </a:lnTo>
                    <a:lnTo>
                      <a:pt x="248" y="685"/>
                    </a:lnTo>
                    <a:lnTo>
                      <a:pt x="263" y="686"/>
                    </a:lnTo>
                    <a:lnTo>
                      <a:pt x="298" y="688"/>
                    </a:lnTo>
                    <a:lnTo>
                      <a:pt x="337" y="688"/>
                    </a:lnTo>
                    <a:lnTo>
                      <a:pt x="379" y="688"/>
                    </a:lnTo>
                    <a:lnTo>
                      <a:pt x="423" y="686"/>
                    </a:lnTo>
                    <a:lnTo>
                      <a:pt x="468" y="685"/>
                    </a:lnTo>
                    <a:lnTo>
                      <a:pt x="514" y="683"/>
                    </a:lnTo>
                    <a:lnTo>
                      <a:pt x="515" y="717"/>
                    </a:lnTo>
                    <a:lnTo>
                      <a:pt x="468" y="719"/>
                    </a:lnTo>
                    <a:lnTo>
                      <a:pt x="422" y="721"/>
                    </a:lnTo>
                    <a:lnTo>
                      <a:pt x="377" y="722"/>
                    </a:lnTo>
                    <a:lnTo>
                      <a:pt x="333" y="722"/>
                    </a:lnTo>
                    <a:lnTo>
                      <a:pt x="294" y="722"/>
                    </a:lnTo>
                    <a:lnTo>
                      <a:pt x="257" y="720"/>
                    </a:lnTo>
                    <a:lnTo>
                      <a:pt x="240" y="719"/>
                    </a:lnTo>
                    <a:lnTo>
                      <a:pt x="225" y="717"/>
                    </a:lnTo>
                    <a:lnTo>
                      <a:pt x="211" y="714"/>
                    </a:lnTo>
                    <a:lnTo>
                      <a:pt x="199" y="710"/>
                    </a:lnTo>
                    <a:lnTo>
                      <a:pt x="209" y="678"/>
                    </a:lnTo>
                    <a:close/>
                    <a:moveTo>
                      <a:pt x="514" y="683"/>
                    </a:moveTo>
                    <a:lnTo>
                      <a:pt x="554" y="680"/>
                    </a:lnTo>
                    <a:lnTo>
                      <a:pt x="594" y="679"/>
                    </a:lnTo>
                    <a:lnTo>
                      <a:pt x="631" y="678"/>
                    </a:lnTo>
                    <a:lnTo>
                      <a:pt x="665" y="677"/>
                    </a:lnTo>
                    <a:lnTo>
                      <a:pt x="665" y="711"/>
                    </a:lnTo>
                    <a:lnTo>
                      <a:pt x="631" y="713"/>
                    </a:lnTo>
                    <a:lnTo>
                      <a:pt x="595" y="714"/>
                    </a:lnTo>
                    <a:lnTo>
                      <a:pt x="555" y="715"/>
                    </a:lnTo>
                    <a:lnTo>
                      <a:pt x="515" y="717"/>
                    </a:lnTo>
                    <a:lnTo>
                      <a:pt x="514" y="683"/>
                    </a:lnTo>
                    <a:close/>
                    <a:moveTo>
                      <a:pt x="665" y="677"/>
                    </a:moveTo>
                    <a:lnTo>
                      <a:pt x="672" y="677"/>
                    </a:lnTo>
                    <a:lnTo>
                      <a:pt x="678" y="683"/>
                    </a:lnTo>
                    <a:lnTo>
                      <a:pt x="665" y="694"/>
                    </a:lnTo>
                    <a:lnTo>
                      <a:pt x="665" y="677"/>
                    </a:lnTo>
                    <a:close/>
                    <a:moveTo>
                      <a:pt x="678" y="683"/>
                    </a:moveTo>
                    <a:lnTo>
                      <a:pt x="687" y="693"/>
                    </a:lnTo>
                    <a:lnTo>
                      <a:pt x="697" y="706"/>
                    </a:lnTo>
                    <a:lnTo>
                      <a:pt x="707" y="719"/>
                    </a:lnTo>
                    <a:lnTo>
                      <a:pt x="717" y="734"/>
                    </a:lnTo>
                    <a:lnTo>
                      <a:pt x="689" y="753"/>
                    </a:lnTo>
                    <a:lnTo>
                      <a:pt x="680" y="739"/>
                    </a:lnTo>
                    <a:lnTo>
                      <a:pt x="670" y="726"/>
                    </a:lnTo>
                    <a:lnTo>
                      <a:pt x="661" y="716"/>
                    </a:lnTo>
                    <a:lnTo>
                      <a:pt x="653" y="706"/>
                    </a:lnTo>
                    <a:lnTo>
                      <a:pt x="678" y="683"/>
                    </a:lnTo>
                    <a:close/>
                    <a:moveTo>
                      <a:pt x="717" y="734"/>
                    </a:moveTo>
                    <a:lnTo>
                      <a:pt x="728" y="749"/>
                    </a:lnTo>
                    <a:lnTo>
                      <a:pt x="739" y="764"/>
                    </a:lnTo>
                    <a:lnTo>
                      <a:pt x="749" y="778"/>
                    </a:lnTo>
                    <a:lnTo>
                      <a:pt x="760" y="790"/>
                    </a:lnTo>
                    <a:lnTo>
                      <a:pt x="737" y="814"/>
                    </a:lnTo>
                    <a:lnTo>
                      <a:pt x="724" y="802"/>
                    </a:lnTo>
                    <a:lnTo>
                      <a:pt x="712" y="785"/>
                    </a:lnTo>
                    <a:lnTo>
                      <a:pt x="700" y="770"/>
                    </a:lnTo>
                    <a:lnTo>
                      <a:pt x="689" y="753"/>
                    </a:lnTo>
                    <a:lnTo>
                      <a:pt x="717" y="734"/>
                    </a:lnTo>
                    <a:close/>
                    <a:moveTo>
                      <a:pt x="748" y="820"/>
                    </a:moveTo>
                    <a:lnTo>
                      <a:pt x="741" y="820"/>
                    </a:lnTo>
                    <a:lnTo>
                      <a:pt x="737" y="814"/>
                    </a:lnTo>
                    <a:lnTo>
                      <a:pt x="748" y="803"/>
                    </a:lnTo>
                    <a:lnTo>
                      <a:pt x="748" y="820"/>
                    </a:lnTo>
                    <a:close/>
                    <a:moveTo>
                      <a:pt x="748" y="785"/>
                    </a:moveTo>
                    <a:lnTo>
                      <a:pt x="783" y="786"/>
                    </a:lnTo>
                    <a:lnTo>
                      <a:pt x="819" y="790"/>
                    </a:lnTo>
                    <a:lnTo>
                      <a:pt x="856" y="794"/>
                    </a:lnTo>
                    <a:lnTo>
                      <a:pt x="892" y="799"/>
                    </a:lnTo>
                    <a:lnTo>
                      <a:pt x="888" y="833"/>
                    </a:lnTo>
                    <a:lnTo>
                      <a:pt x="852" y="828"/>
                    </a:lnTo>
                    <a:lnTo>
                      <a:pt x="816" y="824"/>
                    </a:lnTo>
                    <a:lnTo>
                      <a:pt x="782" y="821"/>
                    </a:lnTo>
                    <a:lnTo>
                      <a:pt x="748" y="820"/>
                    </a:lnTo>
                    <a:lnTo>
                      <a:pt x="748" y="785"/>
                    </a:lnTo>
                    <a:close/>
                    <a:moveTo>
                      <a:pt x="892" y="799"/>
                    </a:moveTo>
                    <a:lnTo>
                      <a:pt x="920" y="804"/>
                    </a:lnTo>
                    <a:lnTo>
                      <a:pt x="946" y="807"/>
                    </a:lnTo>
                    <a:lnTo>
                      <a:pt x="969" y="809"/>
                    </a:lnTo>
                    <a:lnTo>
                      <a:pt x="989" y="810"/>
                    </a:lnTo>
                    <a:lnTo>
                      <a:pt x="989" y="843"/>
                    </a:lnTo>
                    <a:lnTo>
                      <a:pt x="967" y="843"/>
                    </a:lnTo>
                    <a:lnTo>
                      <a:pt x="943" y="840"/>
                    </a:lnTo>
                    <a:lnTo>
                      <a:pt x="917" y="837"/>
                    </a:lnTo>
                    <a:lnTo>
                      <a:pt x="888" y="833"/>
                    </a:lnTo>
                    <a:lnTo>
                      <a:pt x="892" y="799"/>
                    </a:lnTo>
                    <a:close/>
                    <a:moveTo>
                      <a:pt x="1000" y="839"/>
                    </a:moveTo>
                    <a:lnTo>
                      <a:pt x="996" y="843"/>
                    </a:lnTo>
                    <a:lnTo>
                      <a:pt x="989" y="843"/>
                    </a:lnTo>
                    <a:lnTo>
                      <a:pt x="989" y="826"/>
                    </a:lnTo>
                    <a:lnTo>
                      <a:pt x="1000" y="839"/>
                    </a:lnTo>
                    <a:close/>
                    <a:moveTo>
                      <a:pt x="977" y="814"/>
                    </a:moveTo>
                    <a:lnTo>
                      <a:pt x="991" y="799"/>
                    </a:lnTo>
                    <a:lnTo>
                      <a:pt x="1000" y="785"/>
                    </a:lnTo>
                    <a:lnTo>
                      <a:pt x="1008" y="774"/>
                    </a:lnTo>
                    <a:lnTo>
                      <a:pt x="1013" y="762"/>
                    </a:lnTo>
                    <a:lnTo>
                      <a:pt x="1015" y="750"/>
                    </a:lnTo>
                    <a:lnTo>
                      <a:pt x="1016" y="740"/>
                    </a:lnTo>
                    <a:lnTo>
                      <a:pt x="1016" y="730"/>
                    </a:lnTo>
                    <a:lnTo>
                      <a:pt x="1016" y="719"/>
                    </a:lnTo>
                    <a:lnTo>
                      <a:pt x="1051" y="717"/>
                    </a:lnTo>
                    <a:lnTo>
                      <a:pt x="1051" y="731"/>
                    </a:lnTo>
                    <a:lnTo>
                      <a:pt x="1051" y="745"/>
                    </a:lnTo>
                    <a:lnTo>
                      <a:pt x="1050" y="758"/>
                    </a:lnTo>
                    <a:lnTo>
                      <a:pt x="1046" y="771"/>
                    </a:lnTo>
                    <a:lnTo>
                      <a:pt x="1043" y="779"/>
                    </a:lnTo>
                    <a:lnTo>
                      <a:pt x="1040" y="786"/>
                    </a:lnTo>
                    <a:lnTo>
                      <a:pt x="1036" y="795"/>
                    </a:lnTo>
                    <a:lnTo>
                      <a:pt x="1031" y="803"/>
                    </a:lnTo>
                    <a:lnTo>
                      <a:pt x="1025" y="811"/>
                    </a:lnTo>
                    <a:lnTo>
                      <a:pt x="1019" y="820"/>
                    </a:lnTo>
                    <a:lnTo>
                      <a:pt x="1010" y="829"/>
                    </a:lnTo>
                    <a:lnTo>
                      <a:pt x="1000" y="839"/>
                    </a:lnTo>
                    <a:lnTo>
                      <a:pt x="977" y="814"/>
                    </a:lnTo>
                    <a:close/>
                    <a:moveTo>
                      <a:pt x="1016" y="719"/>
                    </a:moveTo>
                    <a:lnTo>
                      <a:pt x="1016" y="722"/>
                    </a:lnTo>
                    <a:lnTo>
                      <a:pt x="1016" y="719"/>
                    </a:lnTo>
                    <a:lnTo>
                      <a:pt x="1034" y="718"/>
                    </a:lnTo>
                    <a:lnTo>
                      <a:pt x="1016" y="719"/>
                    </a:lnTo>
                    <a:close/>
                    <a:moveTo>
                      <a:pt x="1016" y="719"/>
                    </a:moveTo>
                    <a:lnTo>
                      <a:pt x="1015" y="701"/>
                    </a:lnTo>
                    <a:lnTo>
                      <a:pt x="1016" y="681"/>
                    </a:lnTo>
                    <a:lnTo>
                      <a:pt x="1017" y="671"/>
                    </a:lnTo>
                    <a:lnTo>
                      <a:pt x="1020" y="660"/>
                    </a:lnTo>
                    <a:lnTo>
                      <a:pt x="1022" y="648"/>
                    </a:lnTo>
                    <a:lnTo>
                      <a:pt x="1026" y="635"/>
                    </a:lnTo>
                    <a:lnTo>
                      <a:pt x="1058" y="646"/>
                    </a:lnTo>
                    <a:lnTo>
                      <a:pt x="1055" y="657"/>
                    </a:lnTo>
                    <a:lnTo>
                      <a:pt x="1053" y="666"/>
                    </a:lnTo>
                    <a:lnTo>
                      <a:pt x="1051" y="676"/>
                    </a:lnTo>
                    <a:lnTo>
                      <a:pt x="1051" y="686"/>
                    </a:lnTo>
                    <a:lnTo>
                      <a:pt x="1050" y="702"/>
                    </a:lnTo>
                    <a:lnTo>
                      <a:pt x="1051" y="717"/>
                    </a:lnTo>
                    <a:lnTo>
                      <a:pt x="1016" y="719"/>
                    </a:lnTo>
                    <a:close/>
                    <a:moveTo>
                      <a:pt x="1055" y="629"/>
                    </a:moveTo>
                    <a:lnTo>
                      <a:pt x="1063" y="636"/>
                    </a:lnTo>
                    <a:lnTo>
                      <a:pt x="1058" y="646"/>
                    </a:lnTo>
                    <a:lnTo>
                      <a:pt x="1042" y="641"/>
                    </a:lnTo>
                    <a:lnTo>
                      <a:pt x="1055" y="629"/>
                    </a:lnTo>
                    <a:close/>
                    <a:moveTo>
                      <a:pt x="1030" y="652"/>
                    </a:moveTo>
                    <a:lnTo>
                      <a:pt x="1029" y="652"/>
                    </a:lnTo>
                    <a:lnTo>
                      <a:pt x="1055" y="629"/>
                    </a:lnTo>
                    <a:lnTo>
                      <a:pt x="1055" y="629"/>
                    </a:lnTo>
                    <a:lnTo>
                      <a:pt x="1030" y="652"/>
                    </a:lnTo>
                    <a:close/>
                    <a:moveTo>
                      <a:pt x="1029" y="652"/>
                    </a:moveTo>
                    <a:lnTo>
                      <a:pt x="1014" y="635"/>
                    </a:lnTo>
                    <a:lnTo>
                      <a:pt x="1001" y="618"/>
                    </a:lnTo>
                    <a:lnTo>
                      <a:pt x="989" y="600"/>
                    </a:lnTo>
                    <a:lnTo>
                      <a:pt x="978" y="582"/>
                    </a:lnTo>
                    <a:lnTo>
                      <a:pt x="969" y="564"/>
                    </a:lnTo>
                    <a:lnTo>
                      <a:pt x="962" y="544"/>
                    </a:lnTo>
                    <a:lnTo>
                      <a:pt x="956" y="525"/>
                    </a:lnTo>
                    <a:lnTo>
                      <a:pt x="952" y="506"/>
                    </a:lnTo>
                    <a:lnTo>
                      <a:pt x="986" y="501"/>
                    </a:lnTo>
                    <a:lnTo>
                      <a:pt x="990" y="517"/>
                    </a:lnTo>
                    <a:lnTo>
                      <a:pt x="995" y="535"/>
                    </a:lnTo>
                    <a:lnTo>
                      <a:pt x="1001" y="551"/>
                    </a:lnTo>
                    <a:lnTo>
                      <a:pt x="1009" y="567"/>
                    </a:lnTo>
                    <a:lnTo>
                      <a:pt x="1019" y="583"/>
                    </a:lnTo>
                    <a:lnTo>
                      <a:pt x="1029" y="598"/>
                    </a:lnTo>
                    <a:lnTo>
                      <a:pt x="1041" y="614"/>
                    </a:lnTo>
                    <a:lnTo>
                      <a:pt x="1055" y="629"/>
                    </a:lnTo>
                    <a:lnTo>
                      <a:pt x="1029" y="652"/>
                    </a:lnTo>
                    <a:close/>
                    <a:moveTo>
                      <a:pt x="952" y="506"/>
                    </a:moveTo>
                    <a:lnTo>
                      <a:pt x="951" y="496"/>
                    </a:lnTo>
                    <a:lnTo>
                      <a:pt x="951" y="486"/>
                    </a:lnTo>
                    <a:lnTo>
                      <a:pt x="951" y="477"/>
                    </a:lnTo>
                    <a:lnTo>
                      <a:pt x="951" y="467"/>
                    </a:lnTo>
                    <a:lnTo>
                      <a:pt x="952" y="457"/>
                    </a:lnTo>
                    <a:lnTo>
                      <a:pt x="954" y="448"/>
                    </a:lnTo>
                    <a:lnTo>
                      <a:pt x="956" y="439"/>
                    </a:lnTo>
                    <a:lnTo>
                      <a:pt x="960" y="430"/>
                    </a:lnTo>
                    <a:lnTo>
                      <a:pt x="963" y="420"/>
                    </a:lnTo>
                    <a:lnTo>
                      <a:pt x="967" y="411"/>
                    </a:lnTo>
                    <a:lnTo>
                      <a:pt x="971" y="402"/>
                    </a:lnTo>
                    <a:lnTo>
                      <a:pt x="977" y="393"/>
                    </a:lnTo>
                    <a:lnTo>
                      <a:pt x="983" y="384"/>
                    </a:lnTo>
                    <a:lnTo>
                      <a:pt x="990" y="376"/>
                    </a:lnTo>
                    <a:lnTo>
                      <a:pt x="997" y="367"/>
                    </a:lnTo>
                    <a:lnTo>
                      <a:pt x="1006" y="359"/>
                    </a:lnTo>
                    <a:lnTo>
                      <a:pt x="1029" y="384"/>
                    </a:lnTo>
                    <a:lnTo>
                      <a:pt x="1016" y="397"/>
                    </a:lnTo>
                    <a:lnTo>
                      <a:pt x="1006" y="411"/>
                    </a:lnTo>
                    <a:lnTo>
                      <a:pt x="998" y="425"/>
                    </a:lnTo>
                    <a:lnTo>
                      <a:pt x="992" y="440"/>
                    </a:lnTo>
                    <a:lnTo>
                      <a:pt x="987" y="455"/>
                    </a:lnTo>
                    <a:lnTo>
                      <a:pt x="985" y="470"/>
                    </a:lnTo>
                    <a:lnTo>
                      <a:pt x="985" y="486"/>
                    </a:lnTo>
                    <a:lnTo>
                      <a:pt x="986" y="501"/>
                    </a:lnTo>
                    <a:lnTo>
                      <a:pt x="952" y="506"/>
                    </a:lnTo>
                    <a:close/>
                    <a:moveTo>
                      <a:pt x="1006" y="359"/>
                    </a:moveTo>
                    <a:lnTo>
                      <a:pt x="1006" y="359"/>
                    </a:lnTo>
                    <a:lnTo>
                      <a:pt x="1029" y="383"/>
                    </a:lnTo>
                    <a:lnTo>
                      <a:pt x="1029" y="384"/>
                    </a:lnTo>
                    <a:lnTo>
                      <a:pt x="1006" y="359"/>
                    </a:lnTo>
                    <a:close/>
                    <a:moveTo>
                      <a:pt x="1006" y="359"/>
                    </a:moveTo>
                    <a:lnTo>
                      <a:pt x="1015" y="350"/>
                    </a:lnTo>
                    <a:lnTo>
                      <a:pt x="1026" y="357"/>
                    </a:lnTo>
                    <a:lnTo>
                      <a:pt x="1017" y="371"/>
                    </a:lnTo>
                    <a:lnTo>
                      <a:pt x="1006" y="359"/>
                    </a:lnTo>
                    <a:close/>
                    <a:moveTo>
                      <a:pt x="1026" y="357"/>
                    </a:moveTo>
                    <a:lnTo>
                      <a:pt x="1044" y="366"/>
                    </a:lnTo>
                    <a:lnTo>
                      <a:pt x="1059" y="376"/>
                    </a:lnTo>
                    <a:lnTo>
                      <a:pt x="1071" y="383"/>
                    </a:lnTo>
                    <a:lnTo>
                      <a:pt x="1082" y="390"/>
                    </a:lnTo>
                    <a:lnTo>
                      <a:pt x="1063" y="419"/>
                    </a:lnTo>
                    <a:lnTo>
                      <a:pt x="1053" y="412"/>
                    </a:lnTo>
                    <a:lnTo>
                      <a:pt x="1041" y="405"/>
                    </a:lnTo>
                    <a:lnTo>
                      <a:pt x="1026" y="395"/>
                    </a:lnTo>
                    <a:lnTo>
                      <a:pt x="1010" y="386"/>
                    </a:lnTo>
                    <a:lnTo>
                      <a:pt x="1026" y="357"/>
                    </a:lnTo>
                    <a:close/>
                    <a:moveTo>
                      <a:pt x="1082" y="390"/>
                    </a:moveTo>
                    <a:lnTo>
                      <a:pt x="1091" y="396"/>
                    </a:lnTo>
                    <a:lnTo>
                      <a:pt x="1099" y="401"/>
                    </a:lnTo>
                    <a:lnTo>
                      <a:pt x="1104" y="404"/>
                    </a:lnTo>
                    <a:lnTo>
                      <a:pt x="1110" y="405"/>
                    </a:lnTo>
                    <a:lnTo>
                      <a:pt x="1105" y="439"/>
                    </a:lnTo>
                    <a:lnTo>
                      <a:pt x="1095" y="437"/>
                    </a:lnTo>
                    <a:lnTo>
                      <a:pt x="1086" y="433"/>
                    </a:lnTo>
                    <a:lnTo>
                      <a:pt x="1075" y="427"/>
                    </a:lnTo>
                    <a:lnTo>
                      <a:pt x="1063" y="419"/>
                    </a:lnTo>
                    <a:lnTo>
                      <a:pt x="1082" y="390"/>
                    </a:lnTo>
                    <a:close/>
                    <a:moveTo>
                      <a:pt x="1110" y="405"/>
                    </a:moveTo>
                    <a:lnTo>
                      <a:pt x="1116" y="405"/>
                    </a:lnTo>
                    <a:lnTo>
                      <a:pt x="1125" y="403"/>
                    </a:lnTo>
                    <a:lnTo>
                      <a:pt x="1137" y="400"/>
                    </a:lnTo>
                    <a:lnTo>
                      <a:pt x="1153" y="394"/>
                    </a:lnTo>
                    <a:lnTo>
                      <a:pt x="1163" y="426"/>
                    </a:lnTo>
                    <a:lnTo>
                      <a:pt x="1144" y="433"/>
                    </a:lnTo>
                    <a:lnTo>
                      <a:pt x="1129" y="437"/>
                    </a:lnTo>
                    <a:lnTo>
                      <a:pt x="1123" y="439"/>
                    </a:lnTo>
                    <a:lnTo>
                      <a:pt x="1116" y="439"/>
                    </a:lnTo>
                    <a:lnTo>
                      <a:pt x="1111" y="439"/>
                    </a:lnTo>
                    <a:lnTo>
                      <a:pt x="1105" y="439"/>
                    </a:lnTo>
                    <a:lnTo>
                      <a:pt x="1110" y="405"/>
                    </a:lnTo>
                    <a:close/>
                    <a:moveTo>
                      <a:pt x="1153" y="394"/>
                    </a:moveTo>
                    <a:lnTo>
                      <a:pt x="1163" y="391"/>
                    </a:lnTo>
                    <a:lnTo>
                      <a:pt x="1174" y="387"/>
                    </a:lnTo>
                    <a:lnTo>
                      <a:pt x="1187" y="383"/>
                    </a:lnTo>
                    <a:lnTo>
                      <a:pt x="1199" y="379"/>
                    </a:lnTo>
                    <a:lnTo>
                      <a:pt x="1209" y="412"/>
                    </a:lnTo>
                    <a:lnTo>
                      <a:pt x="1194" y="417"/>
                    </a:lnTo>
                    <a:lnTo>
                      <a:pt x="1183" y="421"/>
                    </a:lnTo>
                    <a:lnTo>
                      <a:pt x="1172" y="424"/>
                    </a:lnTo>
                    <a:lnTo>
                      <a:pt x="1163" y="426"/>
                    </a:lnTo>
                    <a:lnTo>
                      <a:pt x="1153" y="394"/>
                    </a:lnTo>
                    <a:close/>
                    <a:moveTo>
                      <a:pt x="1199" y="379"/>
                    </a:moveTo>
                    <a:lnTo>
                      <a:pt x="1221" y="373"/>
                    </a:lnTo>
                    <a:lnTo>
                      <a:pt x="1221" y="395"/>
                    </a:lnTo>
                    <a:lnTo>
                      <a:pt x="1204" y="395"/>
                    </a:lnTo>
                    <a:lnTo>
                      <a:pt x="1199" y="379"/>
                    </a:lnTo>
                    <a:close/>
                    <a:moveTo>
                      <a:pt x="1221" y="395"/>
                    </a:moveTo>
                    <a:lnTo>
                      <a:pt x="1222" y="419"/>
                    </a:lnTo>
                    <a:lnTo>
                      <a:pt x="1224" y="440"/>
                    </a:lnTo>
                    <a:lnTo>
                      <a:pt x="1229" y="461"/>
                    </a:lnTo>
                    <a:lnTo>
                      <a:pt x="1235" y="480"/>
                    </a:lnTo>
                    <a:lnTo>
                      <a:pt x="1243" y="497"/>
                    </a:lnTo>
                    <a:lnTo>
                      <a:pt x="1251" y="513"/>
                    </a:lnTo>
                    <a:lnTo>
                      <a:pt x="1262" y="528"/>
                    </a:lnTo>
                    <a:lnTo>
                      <a:pt x="1274" y="542"/>
                    </a:lnTo>
                    <a:lnTo>
                      <a:pt x="1249" y="566"/>
                    </a:lnTo>
                    <a:lnTo>
                      <a:pt x="1242" y="558"/>
                    </a:lnTo>
                    <a:lnTo>
                      <a:pt x="1235" y="551"/>
                    </a:lnTo>
                    <a:lnTo>
                      <a:pt x="1229" y="542"/>
                    </a:lnTo>
                    <a:lnTo>
                      <a:pt x="1222" y="532"/>
                    </a:lnTo>
                    <a:lnTo>
                      <a:pt x="1217" y="524"/>
                    </a:lnTo>
                    <a:lnTo>
                      <a:pt x="1212" y="513"/>
                    </a:lnTo>
                    <a:lnTo>
                      <a:pt x="1207" y="503"/>
                    </a:lnTo>
                    <a:lnTo>
                      <a:pt x="1203" y="493"/>
                    </a:lnTo>
                    <a:lnTo>
                      <a:pt x="1200" y="482"/>
                    </a:lnTo>
                    <a:lnTo>
                      <a:pt x="1197" y="471"/>
                    </a:lnTo>
                    <a:lnTo>
                      <a:pt x="1193" y="460"/>
                    </a:lnTo>
                    <a:lnTo>
                      <a:pt x="1191" y="448"/>
                    </a:lnTo>
                    <a:lnTo>
                      <a:pt x="1189" y="435"/>
                    </a:lnTo>
                    <a:lnTo>
                      <a:pt x="1188" y="422"/>
                    </a:lnTo>
                    <a:lnTo>
                      <a:pt x="1187" y="409"/>
                    </a:lnTo>
                    <a:lnTo>
                      <a:pt x="1187" y="395"/>
                    </a:lnTo>
                    <a:lnTo>
                      <a:pt x="1221" y="395"/>
                    </a:lnTo>
                    <a:close/>
                    <a:moveTo>
                      <a:pt x="1249" y="566"/>
                    </a:moveTo>
                    <a:lnTo>
                      <a:pt x="1399" y="716"/>
                    </a:lnTo>
                    <a:lnTo>
                      <a:pt x="1249" y="566"/>
                    </a:lnTo>
                    <a:lnTo>
                      <a:pt x="1261" y="554"/>
                    </a:lnTo>
                    <a:lnTo>
                      <a:pt x="1249" y="566"/>
                    </a:lnTo>
                    <a:close/>
                    <a:moveTo>
                      <a:pt x="1274" y="542"/>
                    </a:moveTo>
                    <a:lnTo>
                      <a:pt x="1287" y="554"/>
                    </a:lnTo>
                    <a:lnTo>
                      <a:pt x="1302" y="565"/>
                    </a:lnTo>
                    <a:lnTo>
                      <a:pt x="1319" y="573"/>
                    </a:lnTo>
                    <a:lnTo>
                      <a:pt x="1336" y="581"/>
                    </a:lnTo>
                    <a:lnTo>
                      <a:pt x="1355" y="586"/>
                    </a:lnTo>
                    <a:lnTo>
                      <a:pt x="1376" y="590"/>
                    </a:lnTo>
                    <a:lnTo>
                      <a:pt x="1397" y="594"/>
                    </a:lnTo>
                    <a:lnTo>
                      <a:pt x="1420" y="594"/>
                    </a:lnTo>
                    <a:lnTo>
                      <a:pt x="1420" y="628"/>
                    </a:lnTo>
                    <a:lnTo>
                      <a:pt x="1394" y="627"/>
                    </a:lnTo>
                    <a:lnTo>
                      <a:pt x="1368" y="625"/>
                    </a:lnTo>
                    <a:lnTo>
                      <a:pt x="1356" y="622"/>
                    </a:lnTo>
                    <a:lnTo>
                      <a:pt x="1345" y="619"/>
                    </a:lnTo>
                    <a:lnTo>
                      <a:pt x="1334" y="616"/>
                    </a:lnTo>
                    <a:lnTo>
                      <a:pt x="1323" y="613"/>
                    </a:lnTo>
                    <a:lnTo>
                      <a:pt x="1312" y="609"/>
                    </a:lnTo>
                    <a:lnTo>
                      <a:pt x="1302" y="603"/>
                    </a:lnTo>
                    <a:lnTo>
                      <a:pt x="1292" y="599"/>
                    </a:lnTo>
                    <a:lnTo>
                      <a:pt x="1282" y="592"/>
                    </a:lnTo>
                    <a:lnTo>
                      <a:pt x="1274" y="587"/>
                    </a:lnTo>
                    <a:lnTo>
                      <a:pt x="1265" y="581"/>
                    </a:lnTo>
                    <a:lnTo>
                      <a:pt x="1257" y="573"/>
                    </a:lnTo>
                    <a:lnTo>
                      <a:pt x="1249" y="566"/>
                    </a:lnTo>
                    <a:lnTo>
                      <a:pt x="1274" y="542"/>
                    </a:lnTo>
                    <a:close/>
                    <a:moveTo>
                      <a:pt x="1434" y="621"/>
                    </a:moveTo>
                    <a:lnTo>
                      <a:pt x="1428" y="628"/>
                    </a:lnTo>
                    <a:lnTo>
                      <a:pt x="1420" y="628"/>
                    </a:lnTo>
                    <a:lnTo>
                      <a:pt x="1420" y="611"/>
                    </a:lnTo>
                    <a:lnTo>
                      <a:pt x="1434" y="621"/>
                    </a:lnTo>
                    <a:close/>
                    <a:moveTo>
                      <a:pt x="1406" y="601"/>
                    </a:moveTo>
                    <a:lnTo>
                      <a:pt x="1417" y="584"/>
                    </a:lnTo>
                    <a:lnTo>
                      <a:pt x="1429" y="565"/>
                    </a:lnTo>
                    <a:lnTo>
                      <a:pt x="1439" y="546"/>
                    </a:lnTo>
                    <a:lnTo>
                      <a:pt x="1449" y="528"/>
                    </a:lnTo>
                    <a:lnTo>
                      <a:pt x="1480" y="544"/>
                    </a:lnTo>
                    <a:lnTo>
                      <a:pt x="1469" y="564"/>
                    </a:lnTo>
                    <a:lnTo>
                      <a:pt x="1458" y="583"/>
                    </a:lnTo>
                    <a:lnTo>
                      <a:pt x="1446" y="602"/>
                    </a:lnTo>
                    <a:lnTo>
                      <a:pt x="1434" y="621"/>
                    </a:lnTo>
                    <a:lnTo>
                      <a:pt x="1406" y="601"/>
                    </a:lnTo>
                    <a:close/>
                    <a:moveTo>
                      <a:pt x="1449" y="528"/>
                    </a:moveTo>
                    <a:lnTo>
                      <a:pt x="1460" y="507"/>
                    </a:lnTo>
                    <a:lnTo>
                      <a:pt x="1471" y="486"/>
                    </a:lnTo>
                    <a:lnTo>
                      <a:pt x="1477" y="478"/>
                    </a:lnTo>
                    <a:lnTo>
                      <a:pt x="1483" y="469"/>
                    </a:lnTo>
                    <a:lnTo>
                      <a:pt x="1489" y="462"/>
                    </a:lnTo>
                    <a:lnTo>
                      <a:pt x="1496" y="454"/>
                    </a:lnTo>
                    <a:lnTo>
                      <a:pt x="1519" y="479"/>
                    </a:lnTo>
                    <a:lnTo>
                      <a:pt x="1510" y="491"/>
                    </a:lnTo>
                    <a:lnTo>
                      <a:pt x="1500" y="506"/>
                    </a:lnTo>
                    <a:lnTo>
                      <a:pt x="1489" y="524"/>
                    </a:lnTo>
                    <a:lnTo>
                      <a:pt x="1480" y="544"/>
                    </a:lnTo>
                    <a:lnTo>
                      <a:pt x="1449" y="528"/>
                    </a:lnTo>
                    <a:close/>
                    <a:moveTo>
                      <a:pt x="1496" y="454"/>
                    </a:moveTo>
                    <a:lnTo>
                      <a:pt x="1501" y="450"/>
                    </a:lnTo>
                    <a:lnTo>
                      <a:pt x="1506" y="446"/>
                    </a:lnTo>
                    <a:lnTo>
                      <a:pt x="1512" y="441"/>
                    </a:lnTo>
                    <a:lnTo>
                      <a:pt x="1517" y="438"/>
                    </a:lnTo>
                    <a:lnTo>
                      <a:pt x="1523" y="436"/>
                    </a:lnTo>
                    <a:lnTo>
                      <a:pt x="1529" y="435"/>
                    </a:lnTo>
                    <a:lnTo>
                      <a:pt x="1534" y="434"/>
                    </a:lnTo>
                    <a:lnTo>
                      <a:pt x="1541" y="434"/>
                    </a:lnTo>
                    <a:lnTo>
                      <a:pt x="1547" y="435"/>
                    </a:lnTo>
                    <a:lnTo>
                      <a:pt x="1554" y="436"/>
                    </a:lnTo>
                    <a:lnTo>
                      <a:pt x="1561" y="439"/>
                    </a:lnTo>
                    <a:lnTo>
                      <a:pt x="1568" y="442"/>
                    </a:lnTo>
                    <a:lnTo>
                      <a:pt x="1575" y="447"/>
                    </a:lnTo>
                    <a:lnTo>
                      <a:pt x="1583" y="452"/>
                    </a:lnTo>
                    <a:lnTo>
                      <a:pt x="1590" y="460"/>
                    </a:lnTo>
                    <a:lnTo>
                      <a:pt x="1599" y="467"/>
                    </a:lnTo>
                    <a:lnTo>
                      <a:pt x="1574" y="491"/>
                    </a:lnTo>
                    <a:lnTo>
                      <a:pt x="1565" y="483"/>
                    </a:lnTo>
                    <a:lnTo>
                      <a:pt x="1557" y="477"/>
                    </a:lnTo>
                    <a:lnTo>
                      <a:pt x="1549" y="472"/>
                    </a:lnTo>
                    <a:lnTo>
                      <a:pt x="1542" y="470"/>
                    </a:lnTo>
                    <a:lnTo>
                      <a:pt x="1535" y="470"/>
                    </a:lnTo>
                    <a:lnTo>
                      <a:pt x="1530" y="471"/>
                    </a:lnTo>
                    <a:lnTo>
                      <a:pt x="1525" y="475"/>
                    </a:lnTo>
                    <a:lnTo>
                      <a:pt x="1519" y="479"/>
                    </a:lnTo>
                    <a:lnTo>
                      <a:pt x="1496" y="454"/>
                    </a:lnTo>
                    <a:close/>
                    <a:moveTo>
                      <a:pt x="1590" y="496"/>
                    </a:moveTo>
                    <a:lnTo>
                      <a:pt x="1580" y="498"/>
                    </a:lnTo>
                    <a:lnTo>
                      <a:pt x="1574" y="491"/>
                    </a:lnTo>
                    <a:lnTo>
                      <a:pt x="1587" y="479"/>
                    </a:lnTo>
                    <a:lnTo>
                      <a:pt x="1590" y="496"/>
                    </a:lnTo>
                    <a:close/>
                    <a:moveTo>
                      <a:pt x="1583" y="462"/>
                    </a:moveTo>
                    <a:lnTo>
                      <a:pt x="1617" y="453"/>
                    </a:lnTo>
                    <a:lnTo>
                      <a:pt x="1648" y="445"/>
                    </a:lnTo>
                    <a:lnTo>
                      <a:pt x="1675" y="434"/>
                    </a:lnTo>
                    <a:lnTo>
                      <a:pt x="1698" y="423"/>
                    </a:lnTo>
                    <a:lnTo>
                      <a:pt x="1709" y="418"/>
                    </a:lnTo>
                    <a:lnTo>
                      <a:pt x="1719" y="411"/>
                    </a:lnTo>
                    <a:lnTo>
                      <a:pt x="1727" y="405"/>
                    </a:lnTo>
                    <a:lnTo>
                      <a:pt x="1736" y="398"/>
                    </a:lnTo>
                    <a:lnTo>
                      <a:pt x="1743" y="392"/>
                    </a:lnTo>
                    <a:lnTo>
                      <a:pt x="1751" y="384"/>
                    </a:lnTo>
                    <a:lnTo>
                      <a:pt x="1757" y="377"/>
                    </a:lnTo>
                    <a:lnTo>
                      <a:pt x="1764" y="369"/>
                    </a:lnTo>
                    <a:lnTo>
                      <a:pt x="1775" y="353"/>
                    </a:lnTo>
                    <a:lnTo>
                      <a:pt x="1784" y="335"/>
                    </a:lnTo>
                    <a:lnTo>
                      <a:pt x="1792" y="316"/>
                    </a:lnTo>
                    <a:lnTo>
                      <a:pt x="1799" y="296"/>
                    </a:lnTo>
                    <a:lnTo>
                      <a:pt x="1805" y="274"/>
                    </a:lnTo>
                    <a:lnTo>
                      <a:pt x="1811" y="250"/>
                    </a:lnTo>
                    <a:lnTo>
                      <a:pt x="1816" y="225"/>
                    </a:lnTo>
                    <a:lnTo>
                      <a:pt x="1822" y="198"/>
                    </a:lnTo>
                    <a:lnTo>
                      <a:pt x="1855" y="204"/>
                    </a:lnTo>
                    <a:lnTo>
                      <a:pt x="1849" y="234"/>
                    </a:lnTo>
                    <a:lnTo>
                      <a:pt x="1843" y="262"/>
                    </a:lnTo>
                    <a:lnTo>
                      <a:pt x="1837" y="288"/>
                    </a:lnTo>
                    <a:lnTo>
                      <a:pt x="1830" y="313"/>
                    </a:lnTo>
                    <a:lnTo>
                      <a:pt x="1823" y="335"/>
                    </a:lnTo>
                    <a:lnTo>
                      <a:pt x="1814" y="356"/>
                    </a:lnTo>
                    <a:lnTo>
                      <a:pt x="1809" y="365"/>
                    </a:lnTo>
                    <a:lnTo>
                      <a:pt x="1803" y="375"/>
                    </a:lnTo>
                    <a:lnTo>
                      <a:pt x="1798" y="384"/>
                    </a:lnTo>
                    <a:lnTo>
                      <a:pt x="1792" y="393"/>
                    </a:lnTo>
                    <a:lnTo>
                      <a:pt x="1785" y="402"/>
                    </a:lnTo>
                    <a:lnTo>
                      <a:pt x="1778" y="410"/>
                    </a:lnTo>
                    <a:lnTo>
                      <a:pt x="1769" y="418"/>
                    </a:lnTo>
                    <a:lnTo>
                      <a:pt x="1761" y="425"/>
                    </a:lnTo>
                    <a:lnTo>
                      <a:pt x="1751" y="433"/>
                    </a:lnTo>
                    <a:lnTo>
                      <a:pt x="1741" y="439"/>
                    </a:lnTo>
                    <a:lnTo>
                      <a:pt x="1731" y="447"/>
                    </a:lnTo>
                    <a:lnTo>
                      <a:pt x="1719" y="453"/>
                    </a:lnTo>
                    <a:lnTo>
                      <a:pt x="1706" y="458"/>
                    </a:lnTo>
                    <a:lnTo>
                      <a:pt x="1692" y="465"/>
                    </a:lnTo>
                    <a:lnTo>
                      <a:pt x="1678" y="470"/>
                    </a:lnTo>
                    <a:lnTo>
                      <a:pt x="1662" y="476"/>
                    </a:lnTo>
                    <a:lnTo>
                      <a:pt x="1629" y="486"/>
                    </a:lnTo>
                    <a:lnTo>
                      <a:pt x="1590" y="496"/>
                    </a:lnTo>
                    <a:lnTo>
                      <a:pt x="1583" y="462"/>
                    </a:lnTo>
                    <a:close/>
                    <a:moveTo>
                      <a:pt x="1822" y="198"/>
                    </a:moveTo>
                    <a:lnTo>
                      <a:pt x="1825" y="178"/>
                    </a:lnTo>
                    <a:lnTo>
                      <a:pt x="1829" y="156"/>
                    </a:lnTo>
                    <a:lnTo>
                      <a:pt x="1835" y="135"/>
                    </a:lnTo>
                    <a:lnTo>
                      <a:pt x="1839" y="112"/>
                    </a:lnTo>
                    <a:lnTo>
                      <a:pt x="1872" y="120"/>
                    </a:lnTo>
                    <a:lnTo>
                      <a:pt x="1868" y="143"/>
                    </a:lnTo>
                    <a:lnTo>
                      <a:pt x="1864" y="165"/>
                    </a:lnTo>
                    <a:lnTo>
                      <a:pt x="1859" y="185"/>
                    </a:lnTo>
                    <a:lnTo>
                      <a:pt x="1855" y="204"/>
                    </a:lnTo>
                    <a:lnTo>
                      <a:pt x="1822" y="198"/>
                    </a:lnTo>
                    <a:close/>
                    <a:moveTo>
                      <a:pt x="1839" y="112"/>
                    </a:moveTo>
                    <a:lnTo>
                      <a:pt x="1840" y="111"/>
                    </a:lnTo>
                    <a:lnTo>
                      <a:pt x="1840" y="111"/>
                    </a:lnTo>
                    <a:lnTo>
                      <a:pt x="1856" y="116"/>
                    </a:lnTo>
                    <a:lnTo>
                      <a:pt x="1839" y="112"/>
                    </a:lnTo>
                    <a:close/>
                    <a:moveTo>
                      <a:pt x="1840" y="111"/>
                    </a:moveTo>
                    <a:lnTo>
                      <a:pt x="1845" y="96"/>
                    </a:lnTo>
                    <a:lnTo>
                      <a:pt x="1853" y="83"/>
                    </a:lnTo>
                    <a:lnTo>
                      <a:pt x="1861" y="73"/>
                    </a:lnTo>
                    <a:lnTo>
                      <a:pt x="1871" y="63"/>
                    </a:lnTo>
                    <a:lnTo>
                      <a:pt x="1881" y="55"/>
                    </a:lnTo>
                    <a:lnTo>
                      <a:pt x="1892" y="49"/>
                    </a:lnTo>
                    <a:lnTo>
                      <a:pt x="1904" y="45"/>
                    </a:lnTo>
                    <a:lnTo>
                      <a:pt x="1916" y="40"/>
                    </a:lnTo>
                    <a:lnTo>
                      <a:pt x="1928" y="37"/>
                    </a:lnTo>
                    <a:lnTo>
                      <a:pt x="1941" y="35"/>
                    </a:lnTo>
                    <a:lnTo>
                      <a:pt x="1954" y="34"/>
                    </a:lnTo>
                    <a:lnTo>
                      <a:pt x="1966" y="34"/>
                    </a:lnTo>
                    <a:lnTo>
                      <a:pt x="1992" y="34"/>
                    </a:lnTo>
                    <a:lnTo>
                      <a:pt x="2016" y="35"/>
                    </a:lnTo>
                    <a:lnTo>
                      <a:pt x="2015" y="69"/>
                    </a:lnTo>
                    <a:lnTo>
                      <a:pt x="1994" y="68"/>
                    </a:lnTo>
                    <a:lnTo>
                      <a:pt x="1974" y="68"/>
                    </a:lnTo>
                    <a:lnTo>
                      <a:pt x="1963" y="68"/>
                    </a:lnTo>
                    <a:lnTo>
                      <a:pt x="1953" y="69"/>
                    </a:lnTo>
                    <a:lnTo>
                      <a:pt x="1942" y="70"/>
                    </a:lnTo>
                    <a:lnTo>
                      <a:pt x="1932" y="73"/>
                    </a:lnTo>
                    <a:lnTo>
                      <a:pt x="1922" y="76"/>
                    </a:lnTo>
                    <a:lnTo>
                      <a:pt x="1913" y="79"/>
                    </a:lnTo>
                    <a:lnTo>
                      <a:pt x="1904" y="83"/>
                    </a:lnTo>
                    <a:lnTo>
                      <a:pt x="1896" y="89"/>
                    </a:lnTo>
                    <a:lnTo>
                      <a:pt x="1888" y="95"/>
                    </a:lnTo>
                    <a:lnTo>
                      <a:pt x="1882" y="103"/>
                    </a:lnTo>
                    <a:lnTo>
                      <a:pt x="1876" y="112"/>
                    </a:lnTo>
                    <a:lnTo>
                      <a:pt x="1872" y="122"/>
                    </a:lnTo>
                    <a:lnTo>
                      <a:pt x="1840" y="111"/>
                    </a:lnTo>
                    <a:close/>
                    <a:moveTo>
                      <a:pt x="2015" y="69"/>
                    </a:moveTo>
                    <a:lnTo>
                      <a:pt x="2011" y="68"/>
                    </a:lnTo>
                    <a:lnTo>
                      <a:pt x="2015" y="69"/>
                    </a:lnTo>
                    <a:lnTo>
                      <a:pt x="2016" y="52"/>
                    </a:lnTo>
                    <a:lnTo>
                      <a:pt x="2015" y="69"/>
                    </a:lnTo>
                    <a:close/>
                    <a:moveTo>
                      <a:pt x="2016" y="35"/>
                    </a:moveTo>
                    <a:lnTo>
                      <a:pt x="2030" y="35"/>
                    </a:lnTo>
                    <a:lnTo>
                      <a:pt x="2043" y="35"/>
                    </a:lnTo>
                    <a:lnTo>
                      <a:pt x="2043" y="69"/>
                    </a:lnTo>
                    <a:lnTo>
                      <a:pt x="2029" y="69"/>
                    </a:lnTo>
                    <a:lnTo>
                      <a:pt x="2015" y="69"/>
                    </a:lnTo>
                    <a:lnTo>
                      <a:pt x="2016" y="35"/>
                    </a:lnTo>
                    <a:close/>
                    <a:moveTo>
                      <a:pt x="2047" y="69"/>
                    </a:moveTo>
                    <a:lnTo>
                      <a:pt x="2045" y="69"/>
                    </a:lnTo>
                    <a:lnTo>
                      <a:pt x="2043" y="69"/>
                    </a:lnTo>
                    <a:lnTo>
                      <a:pt x="2043" y="52"/>
                    </a:lnTo>
                    <a:lnTo>
                      <a:pt x="2047" y="69"/>
                    </a:lnTo>
                    <a:close/>
                    <a:moveTo>
                      <a:pt x="2037" y="36"/>
                    </a:moveTo>
                    <a:lnTo>
                      <a:pt x="2059" y="31"/>
                    </a:lnTo>
                    <a:lnTo>
                      <a:pt x="2078" y="28"/>
                    </a:lnTo>
                    <a:lnTo>
                      <a:pt x="2085" y="26"/>
                    </a:lnTo>
                    <a:lnTo>
                      <a:pt x="2093" y="26"/>
                    </a:lnTo>
                    <a:lnTo>
                      <a:pt x="2099" y="26"/>
                    </a:lnTo>
                    <a:lnTo>
                      <a:pt x="2105" y="28"/>
                    </a:lnTo>
                    <a:lnTo>
                      <a:pt x="2110" y="30"/>
                    </a:lnTo>
                    <a:lnTo>
                      <a:pt x="2114" y="31"/>
                    </a:lnTo>
                    <a:lnTo>
                      <a:pt x="2118" y="34"/>
                    </a:lnTo>
                    <a:lnTo>
                      <a:pt x="2121" y="36"/>
                    </a:lnTo>
                    <a:lnTo>
                      <a:pt x="2126" y="43"/>
                    </a:lnTo>
                    <a:lnTo>
                      <a:pt x="2129" y="49"/>
                    </a:lnTo>
                    <a:lnTo>
                      <a:pt x="2096" y="60"/>
                    </a:lnTo>
                    <a:lnTo>
                      <a:pt x="2096" y="59"/>
                    </a:lnTo>
                    <a:lnTo>
                      <a:pt x="2094" y="59"/>
                    </a:lnTo>
                    <a:lnTo>
                      <a:pt x="2091" y="59"/>
                    </a:lnTo>
                    <a:lnTo>
                      <a:pt x="2085" y="59"/>
                    </a:lnTo>
                    <a:lnTo>
                      <a:pt x="2070" y="62"/>
                    </a:lnTo>
                    <a:lnTo>
                      <a:pt x="2047" y="69"/>
                    </a:lnTo>
                    <a:lnTo>
                      <a:pt x="2037" y="36"/>
                    </a:lnTo>
                    <a:close/>
                    <a:moveTo>
                      <a:pt x="2129" y="49"/>
                    </a:moveTo>
                    <a:lnTo>
                      <a:pt x="2131" y="59"/>
                    </a:lnTo>
                    <a:lnTo>
                      <a:pt x="2131" y="68"/>
                    </a:lnTo>
                    <a:lnTo>
                      <a:pt x="2128" y="77"/>
                    </a:lnTo>
                    <a:lnTo>
                      <a:pt x="2126" y="84"/>
                    </a:lnTo>
                    <a:lnTo>
                      <a:pt x="2094" y="74"/>
                    </a:lnTo>
                    <a:lnTo>
                      <a:pt x="2096" y="66"/>
                    </a:lnTo>
                    <a:lnTo>
                      <a:pt x="2096" y="60"/>
                    </a:lnTo>
                    <a:lnTo>
                      <a:pt x="2129" y="49"/>
                    </a:lnTo>
                    <a:close/>
                    <a:moveTo>
                      <a:pt x="2126" y="84"/>
                    </a:moveTo>
                    <a:lnTo>
                      <a:pt x="2124" y="91"/>
                    </a:lnTo>
                    <a:lnTo>
                      <a:pt x="2126" y="84"/>
                    </a:lnTo>
                    <a:lnTo>
                      <a:pt x="2110" y="79"/>
                    </a:lnTo>
                    <a:lnTo>
                      <a:pt x="2126" y="84"/>
                    </a:lnTo>
                    <a:close/>
                    <a:moveTo>
                      <a:pt x="2126" y="84"/>
                    </a:moveTo>
                    <a:lnTo>
                      <a:pt x="2122" y="78"/>
                    </a:lnTo>
                    <a:lnTo>
                      <a:pt x="2121" y="77"/>
                    </a:lnTo>
                    <a:lnTo>
                      <a:pt x="2095" y="99"/>
                    </a:lnTo>
                    <a:lnTo>
                      <a:pt x="2093" y="96"/>
                    </a:lnTo>
                    <a:lnTo>
                      <a:pt x="2092" y="93"/>
                    </a:lnTo>
                    <a:lnTo>
                      <a:pt x="2091" y="90"/>
                    </a:lnTo>
                    <a:lnTo>
                      <a:pt x="2091" y="88"/>
                    </a:lnTo>
                    <a:lnTo>
                      <a:pt x="2092" y="81"/>
                    </a:lnTo>
                    <a:lnTo>
                      <a:pt x="2094" y="74"/>
                    </a:lnTo>
                    <a:lnTo>
                      <a:pt x="2126" y="84"/>
                    </a:lnTo>
                    <a:close/>
                    <a:moveTo>
                      <a:pt x="2095" y="99"/>
                    </a:moveTo>
                    <a:lnTo>
                      <a:pt x="2090" y="93"/>
                    </a:lnTo>
                    <a:lnTo>
                      <a:pt x="2095" y="99"/>
                    </a:lnTo>
                    <a:lnTo>
                      <a:pt x="2108" y="88"/>
                    </a:lnTo>
                    <a:lnTo>
                      <a:pt x="2095" y="99"/>
                    </a:lnTo>
                    <a:close/>
                    <a:moveTo>
                      <a:pt x="2121" y="76"/>
                    </a:moveTo>
                    <a:lnTo>
                      <a:pt x="2122" y="78"/>
                    </a:lnTo>
                    <a:lnTo>
                      <a:pt x="2123" y="78"/>
                    </a:lnTo>
                    <a:lnTo>
                      <a:pt x="2124" y="78"/>
                    </a:lnTo>
                    <a:lnTo>
                      <a:pt x="2125" y="77"/>
                    </a:lnTo>
                    <a:lnTo>
                      <a:pt x="2126" y="73"/>
                    </a:lnTo>
                    <a:lnTo>
                      <a:pt x="2128" y="66"/>
                    </a:lnTo>
                    <a:lnTo>
                      <a:pt x="2133" y="58"/>
                    </a:lnTo>
                    <a:lnTo>
                      <a:pt x="2138" y="48"/>
                    </a:lnTo>
                    <a:lnTo>
                      <a:pt x="2147" y="37"/>
                    </a:lnTo>
                    <a:lnTo>
                      <a:pt x="2158" y="25"/>
                    </a:lnTo>
                    <a:lnTo>
                      <a:pt x="2181" y="51"/>
                    </a:lnTo>
                    <a:lnTo>
                      <a:pt x="2162" y="67"/>
                    </a:lnTo>
                    <a:lnTo>
                      <a:pt x="2146" y="81"/>
                    </a:lnTo>
                    <a:lnTo>
                      <a:pt x="2133" y="92"/>
                    </a:lnTo>
                    <a:lnTo>
                      <a:pt x="2122" y="98"/>
                    </a:lnTo>
                    <a:lnTo>
                      <a:pt x="2113" y="103"/>
                    </a:lnTo>
                    <a:lnTo>
                      <a:pt x="2106" y="104"/>
                    </a:lnTo>
                    <a:lnTo>
                      <a:pt x="2103" y="104"/>
                    </a:lnTo>
                    <a:lnTo>
                      <a:pt x="2100" y="103"/>
                    </a:lnTo>
                    <a:lnTo>
                      <a:pt x="2098" y="101"/>
                    </a:lnTo>
                    <a:lnTo>
                      <a:pt x="2095" y="99"/>
                    </a:lnTo>
                    <a:lnTo>
                      <a:pt x="2121" y="76"/>
                    </a:lnTo>
                    <a:close/>
                    <a:moveTo>
                      <a:pt x="2158" y="25"/>
                    </a:moveTo>
                    <a:lnTo>
                      <a:pt x="2186" y="0"/>
                    </a:lnTo>
                    <a:lnTo>
                      <a:pt x="2186" y="38"/>
                    </a:lnTo>
                    <a:lnTo>
                      <a:pt x="2169" y="38"/>
                    </a:lnTo>
                    <a:lnTo>
                      <a:pt x="2158" y="25"/>
                    </a:lnTo>
                    <a:close/>
                    <a:moveTo>
                      <a:pt x="2186" y="38"/>
                    </a:moveTo>
                    <a:lnTo>
                      <a:pt x="2187" y="41"/>
                    </a:lnTo>
                    <a:lnTo>
                      <a:pt x="2187" y="45"/>
                    </a:lnTo>
                    <a:lnTo>
                      <a:pt x="2189" y="48"/>
                    </a:lnTo>
                    <a:lnTo>
                      <a:pt x="2192" y="52"/>
                    </a:lnTo>
                    <a:lnTo>
                      <a:pt x="2197" y="59"/>
                    </a:lnTo>
                    <a:lnTo>
                      <a:pt x="2205" y="65"/>
                    </a:lnTo>
                    <a:lnTo>
                      <a:pt x="2213" y="73"/>
                    </a:lnTo>
                    <a:lnTo>
                      <a:pt x="2223" y="79"/>
                    </a:lnTo>
                    <a:lnTo>
                      <a:pt x="2233" y="84"/>
                    </a:lnTo>
                    <a:lnTo>
                      <a:pt x="2245" y="91"/>
                    </a:lnTo>
                    <a:lnTo>
                      <a:pt x="2230" y="121"/>
                    </a:lnTo>
                    <a:lnTo>
                      <a:pt x="2215" y="113"/>
                    </a:lnTo>
                    <a:lnTo>
                      <a:pt x="2200" y="105"/>
                    </a:lnTo>
                    <a:lnTo>
                      <a:pt x="2187" y="95"/>
                    </a:lnTo>
                    <a:lnTo>
                      <a:pt x="2176" y="85"/>
                    </a:lnTo>
                    <a:lnTo>
                      <a:pt x="2170" y="80"/>
                    </a:lnTo>
                    <a:lnTo>
                      <a:pt x="2166" y="75"/>
                    </a:lnTo>
                    <a:lnTo>
                      <a:pt x="2162" y="69"/>
                    </a:lnTo>
                    <a:lnTo>
                      <a:pt x="2158" y="63"/>
                    </a:lnTo>
                    <a:lnTo>
                      <a:pt x="2156" y="56"/>
                    </a:lnTo>
                    <a:lnTo>
                      <a:pt x="2154" y="51"/>
                    </a:lnTo>
                    <a:lnTo>
                      <a:pt x="2153" y="45"/>
                    </a:lnTo>
                    <a:lnTo>
                      <a:pt x="2152" y="38"/>
                    </a:lnTo>
                    <a:lnTo>
                      <a:pt x="2186" y="38"/>
                    </a:lnTo>
                    <a:close/>
                    <a:moveTo>
                      <a:pt x="2245" y="91"/>
                    </a:moveTo>
                    <a:lnTo>
                      <a:pt x="2281" y="108"/>
                    </a:lnTo>
                    <a:lnTo>
                      <a:pt x="2245" y="91"/>
                    </a:lnTo>
                    <a:lnTo>
                      <a:pt x="2238" y="106"/>
                    </a:lnTo>
                    <a:lnTo>
                      <a:pt x="2245" y="91"/>
                    </a:lnTo>
                    <a:close/>
                    <a:moveTo>
                      <a:pt x="2245" y="91"/>
                    </a:moveTo>
                    <a:lnTo>
                      <a:pt x="2272" y="103"/>
                    </a:lnTo>
                    <a:lnTo>
                      <a:pt x="2298" y="112"/>
                    </a:lnTo>
                    <a:lnTo>
                      <a:pt x="2319" y="120"/>
                    </a:lnTo>
                    <a:lnTo>
                      <a:pt x="2336" y="124"/>
                    </a:lnTo>
                    <a:lnTo>
                      <a:pt x="2327" y="157"/>
                    </a:lnTo>
                    <a:lnTo>
                      <a:pt x="2310" y="152"/>
                    </a:lnTo>
                    <a:lnTo>
                      <a:pt x="2286" y="144"/>
                    </a:lnTo>
                    <a:lnTo>
                      <a:pt x="2258" y="134"/>
                    </a:lnTo>
                    <a:lnTo>
                      <a:pt x="2230" y="121"/>
                    </a:lnTo>
                    <a:lnTo>
                      <a:pt x="2245" y="91"/>
                    </a:lnTo>
                    <a:close/>
                    <a:moveTo>
                      <a:pt x="2336" y="124"/>
                    </a:moveTo>
                    <a:lnTo>
                      <a:pt x="2341" y="125"/>
                    </a:lnTo>
                    <a:lnTo>
                      <a:pt x="2343" y="128"/>
                    </a:lnTo>
                    <a:lnTo>
                      <a:pt x="2331" y="141"/>
                    </a:lnTo>
                    <a:lnTo>
                      <a:pt x="2336" y="124"/>
                    </a:lnTo>
                    <a:close/>
                    <a:moveTo>
                      <a:pt x="2343" y="128"/>
                    </a:moveTo>
                    <a:lnTo>
                      <a:pt x="2349" y="137"/>
                    </a:lnTo>
                    <a:lnTo>
                      <a:pt x="2362" y="152"/>
                    </a:lnTo>
                    <a:lnTo>
                      <a:pt x="2378" y="173"/>
                    </a:lnTo>
                    <a:lnTo>
                      <a:pt x="2394" y="195"/>
                    </a:lnTo>
                    <a:lnTo>
                      <a:pt x="2367" y="215"/>
                    </a:lnTo>
                    <a:lnTo>
                      <a:pt x="2351" y="195"/>
                    </a:lnTo>
                    <a:lnTo>
                      <a:pt x="2336" y="175"/>
                    </a:lnTo>
                    <a:lnTo>
                      <a:pt x="2325" y="160"/>
                    </a:lnTo>
                    <a:lnTo>
                      <a:pt x="2319" y="153"/>
                    </a:lnTo>
                    <a:lnTo>
                      <a:pt x="2343" y="128"/>
                    </a:lnTo>
                    <a:close/>
                    <a:moveTo>
                      <a:pt x="2394" y="195"/>
                    </a:moveTo>
                    <a:lnTo>
                      <a:pt x="2405" y="209"/>
                    </a:lnTo>
                    <a:lnTo>
                      <a:pt x="2414" y="222"/>
                    </a:lnTo>
                    <a:lnTo>
                      <a:pt x="2420" y="232"/>
                    </a:lnTo>
                    <a:lnTo>
                      <a:pt x="2422" y="239"/>
                    </a:lnTo>
                    <a:lnTo>
                      <a:pt x="2388" y="239"/>
                    </a:lnTo>
                    <a:lnTo>
                      <a:pt x="2381" y="231"/>
                    </a:lnTo>
                    <a:lnTo>
                      <a:pt x="2367" y="215"/>
                    </a:lnTo>
                    <a:lnTo>
                      <a:pt x="2394" y="195"/>
                    </a:lnTo>
                    <a:close/>
                    <a:moveTo>
                      <a:pt x="2392" y="250"/>
                    </a:moveTo>
                    <a:lnTo>
                      <a:pt x="2388" y="245"/>
                    </a:lnTo>
                    <a:lnTo>
                      <a:pt x="2388" y="239"/>
                    </a:lnTo>
                    <a:lnTo>
                      <a:pt x="2405" y="239"/>
                    </a:lnTo>
                    <a:lnTo>
                      <a:pt x="2392" y="250"/>
                    </a:lnTo>
                    <a:close/>
                    <a:moveTo>
                      <a:pt x="2417" y="227"/>
                    </a:moveTo>
                    <a:lnTo>
                      <a:pt x="2431" y="242"/>
                    </a:lnTo>
                    <a:lnTo>
                      <a:pt x="2444" y="256"/>
                    </a:lnTo>
                    <a:lnTo>
                      <a:pt x="2454" y="269"/>
                    </a:lnTo>
                    <a:lnTo>
                      <a:pt x="2464" y="281"/>
                    </a:lnTo>
                    <a:lnTo>
                      <a:pt x="2438" y="303"/>
                    </a:lnTo>
                    <a:lnTo>
                      <a:pt x="2429" y="291"/>
                    </a:lnTo>
                    <a:lnTo>
                      <a:pt x="2418" y="279"/>
                    </a:lnTo>
                    <a:lnTo>
                      <a:pt x="2406" y="266"/>
                    </a:lnTo>
                    <a:lnTo>
                      <a:pt x="2392" y="250"/>
                    </a:lnTo>
                    <a:lnTo>
                      <a:pt x="2417" y="227"/>
                    </a:lnTo>
                    <a:close/>
                    <a:moveTo>
                      <a:pt x="2464" y="281"/>
                    </a:moveTo>
                    <a:lnTo>
                      <a:pt x="2476" y="294"/>
                    </a:lnTo>
                    <a:lnTo>
                      <a:pt x="2487" y="307"/>
                    </a:lnTo>
                    <a:lnTo>
                      <a:pt x="2498" y="318"/>
                    </a:lnTo>
                    <a:lnTo>
                      <a:pt x="2510" y="330"/>
                    </a:lnTo>
                    <a:lnTo>
                      <a:pt x="2524" y="341"/>
                    </a:lnTo>
                    <a:lnTo>
                      <a:pt x="2541" y="351"/>
                    </a:lnTo>
                    <a:lnTo>
                      <a:pt x="2561" y="363"/>
                    </a:lnTo>
                    <a:lnTo>
                      <a:pt x="2584" y="375"/>
                    </a:lnTo>
                    <a:lnTo>
                      <a:pt x="2569" y="406"/>
                    </a:lnTo>
                    <a:lnTo>
                      <a:pt x="2543" y="393"/>
                    </a:lnTo>
                    <a:lnTo>
                      <a:pt x="2522" y="380"/>
                    </a:lnTo>
                    <a:lnTo>
                      <a:pt x="2504" y="368"/>
                    </a:lnTo>
                    <a:lnTo>
                      <a:pt x="2489" y="356"/>
                    </a:lnTo>
                    <a:lnTo>
                      <a:pt x="2475" y="344"/>
                    </a:lnTo>
                    <a:lnTo>
                      <a:pt x="2463" y="331"/>
                    </a:lnTo>
                    <a:lnTo>
                      <a:pt x="2451" y="318"/>
                    </a:lnTo>
                    <a:lnTo>
                      <a:pt x="2438" y="303"/>
                    </a:lnTo>
                    <a:lnTo>
                      <a:pt x="2464" y="281"/>
                    </a:lnTo>
                    <a:close/>
                    <a:moveTo>
                      <a:pt x="2577" y="408"/>
                    </a:moveTo>
                    <a:lnTo>
                      <a:pt x="2572" y="408"/>
                    </a:lnTo>
                    <a:lnTo>
                      <a:pt x="2569" y="406"/>
                    </a:lnTo>
                    <a:lnTo>
                      <a:pt x="2577" y="391"/>
                    </a:lnTo>
                    <a:lnTo>
                      <a:pt x="2577" y="408"/>
                    </a:lnTo>
                    <a:close/>
                    <a:moveTo>
                      <a:pt x="2577" y="374"/>
                    </a:moveTo>
                    <a:lnTo>
                      <a:pt x="2581" y="374"/>
                    </a:lnTo>
                    <a:lnTo>
                      <a:pt x="2584" y="375"/>
                    </a:lnTo>
                    <a:lnTo>
                      <a:pt x="2587" y="377"/>
                    </a:lnTo>
                    <a:lnTo>
                      <a:pt x="2591" y="379"/>
                    </a:lnTo>
                    <a:lnTo>
                      <a:pt x="2595" y="386"/>
                    </a:lnTo>
                    <a:lnTo>
                      <a:pt x="2598" y="394"/>
                    </a:lnTo>
                    <a:lnTo>
                      <a:pt x="2599" y="405"/>
                    </a:lnTo>
                    <a:lnTo>
                      <a:pt x="2600" y="416"/>
                    </a:lnTo>
                    <a:lnTo>
                      <a:pt x="2600" y="427"/>
                    </a:lnTo>
                    <a:lnTo>
                      <a:pt x="2600" y="440"/>
                    </a:lnTo>
                    <a:lnTo>
                      <a:pt x="2567" y="440"/>
                    </a:lnTo>
                    <a:lnTo>
                      <a:pt x="2567" y="434"/>
                    </a:lnTo>
                    <a:lnTo>
                      <a:pt x="2569" y="428"/>
                    </a:lnTo>
                    <a:lnTo>
                      <a:pt x="2572" y="423"/>
                    </a:lnTo>
                    <a:lnTo>
                      <a:pt x="2574" y="418"/>
                    </a:lnTo>
                    <a:lnTo>
                      <a:pt x="2578" y="413"/>
                    </a:lnTo>
                    <a:lnTo>
                      <a:pt x="2579" y="410"/>
                    </a:lnTo>
                    <a:lnTo>
                      <a:pt x="2579" y="409"/>
                    </a:lnTo>
                    <a:lnTo>
                      <a:pt x="2579" y="408"/>
                    </a:lnTo>
                    <a:lnTo>
                      <a:pt x="2578" y="408"/>
                    </a:lnTo>
                    <a:lnTo>
                      <a:pt x="2577" y="408"/>
                    </a:lnTo>
                    <a:lnTo>
                      <a:pt x="2577" y="374"/>
                    </a:lnTo>
                    <a:close/>
                    <a:moveTo>
                      <a:pt x="2600" y="440"/>
                    </a:moveTo>
                    <a:lnTo>
                      <a:pt x="2599" y="454"/>
                    </a:lnTo>
                    <a:lnTo>
                      <a:pt x="2597" y="465"/>
                    </a:lnTo>
                    <a:lnTo>
                      <a:pt x="2596" y="470"/>
                    </a:lnTo>
                    <a:lnTo>
                      <a:pt x="2595" y="473"/>
                    </a:lnTo>
                    <a:lnTo>
                      <a:pt x="2595" y="476"/>
                    </a:lnTo>
                    <a:lnTo>
                      <a:pt x="2596" y="478"/>
                    </a:lnTo>
                    <a:lnTo>
                      <a:pt x="2585" y="510"/>
                    </a:lnTo>
                    <a:lnTo>
                      <a:pt x="2582" y="509"/>
                    </a:lnTo>
                    <a:lnTo>
                      <a:pt x="2579" y="507"/>
                    </a:lnTo>
                    <a:lnTo>
                      <a:pt x="2577" y="503"/>
                    </a:lnTo>
                    <a:lnTo>
                      <a:pt x="2574" y="500"/>
                    </a:lnTo>
                    <a:lnTo>
                      <a:pt x="2571" y="493"/>
                    </a:lnTo>
                    <a:lnTo>
                      <a:pt x="2569" y="484"/>
                    </a:lnTo>
                    <a:lnTo>
                      <a:pt x="2567" y="464"/>
                    </a:lnTo>
                    <a:lnTo>
                      <a:pt x="2567" y="440"/>
                    </a:lnTo>
                    <a:lnTo>
                      <a:pt x="2600" y="440"/>
                    </a:lnTo>
                    <a:close/>
                    <a:moveTo>
                      <a:pt x="2596" y="478"/>
                    </a:moveTo>
                    <a:lnTo>
                      <a:pt x="2597" y="478"/>
                    </a:lnTo>
                    <a:lnTo>
                      <a:pt x="2597" y="478"/>
                    </a:lnTo>
                    <a:lnTo>
                      <a:pt x="2591" y="494"/>
                    </a:lnTo>
                    <a:lnTo>
                      <a:pt x="2596" y="478"/>
                    </a:lnTo>
                    <a:close/>
                    <a:moveTo>
                      <a:pt x="2597" y="478"/>
                    </a:moveTo>
                    <a:lnTo>
                      <a:pt x="2609" y="483"/>
                    </a:lnTo>
                    <a:lnTo>
                      <a:pt x="2621" y="491"/>
                    </a:lnTo>
                    <a:lnTo>
                      <a:pt x="2632" y="499"/>
                    </a:lnTo>
                    <a:lnTo>
                      <a:pt x="2643" y="510"/>
                    </a:lnTo>
                    <a:lnTo>
                      <a:pt x="2665" y="534"/>
                    </a:lnTo>
                    <a:lnTo>
                      <a:pt x="2684" y="559"/>
                    </a:lnTo>
                    <a:lnTo>
                      <a:pt x="2657" y="580"/>
                    </a:lnTo>
                    <a:lnTo>
                      <a:pt x="2639" y="557"/>
                    </a:lnTo>
                    <a:lnTo>
                      <a:pt x="2622" y="537"/>
                    </a:lnTo>
                    <a:lnTo>
                      <a:pt x="2613" y="528"/>
                    </a:lnTo>
                    <a:lnTo>
                      <a:pt x="2603" y="521"/>
                    </a:lnTo>
                    <a:lnTo>
                      <a:pt x="2595" y="514"/>
                    </a:lnTo>
                    <a:lnTo>
                      <a:pt x="2585" y="510"/>
                    </a:lnTo>
                    <a:lnTo>
                      <a:pt x="2597" y="478"/>
                    </a:lnTo>
                    <a:close/>
                    <a:moveTo>
                      <a:pt x="2684" y="559"/>
                    </a:moveTo>
                    <a:lnTo>
                      <a:pt x="2699" y="577"/>
                    </a:lnTo>
                    <a:lnTo>
                      <a:pt x="2713" y="595"/>
                    </a:lnTo>
                    <a:lnTo>
                      <a:pt x="2720" y="603"/>
                    </a:lnTo>
                    <a:lnTo>
                      <a:pt x="2728" y="610"/>
                    </a:lnTo>
                    <a:lnTo>
                      <a:pt x="2734" y="616"/>
                    </a:lnTo>
                    <a:lnTo>
                      <a:pt x="2742" y="621"/>
                    </a:lnTo>
                    <a:lnTo>
                      <a:pt x="2725" y="650"/>
                    </a:lnTo>
                    <a:lnTo>
                      <a:pt x="2715" y="644"/>
                    </a:lnTo>
                    <a:lnTo>
                      <a:pt x="2706" y="637"/>
                    </a:lnTo>
                    <a:lnTo>
                      <a:pt x="2698" y="629"/>
                    </a:lnTo>
                    <a:lnTo>
                      <a:pt x="2689" y="620"/>
                    </a:lnTo>
                    <a:lnTo>
                      <a:pt x="2673" y="601"/>
                    </a:lnTo>
                    <a:lnTo>
                      <a:pt x="2657" y="580"/>
                    </a:lnTo>
                    <a:lnTo>
                      <a:pt x="2684" y="559"/>
                    </a:lnTo>
                    <a:close/>
                    <a:moveTo>
                      <a:pt x="2726" y="651"/>
                    </a:moveTo>
                    <a:lnTo>
                      <a:pt x="2725" y="650"/>
                    </a:lnTo>
                    <a:lnTo>
                      <a:pt x="2725" y="650"/>
                    </a:lnTo>
                    <a:lnTo>
                      <a:pt x="2733" y="635"/>
                    </a:lnTo>
                    <a:lnTo>
                      <a:pt x="2726" y="651"/>
                    </a:lnTo>
                    <a:close/>
                    <a:moveTo>
                      <a:pt x="2741" y="620"/>
                    </a:moveTo>
                    <a:lnTo>
                      <a:pt x="2772" y="637"/>
                    </a:lnTo>
                    <a:lnTo>
                      <a:pt x="2800" y="654"/>
                    </a:lnTo>
                    <a:lnTo>
                      <a:pt x="2823" y="669"/>
                    </a:lnTo>
                    <a:lnTo>
                      <a:pt x="2843" y="684"/>
                    </a:lnTo>
                    <a:lnTo>
                      <a:pt x="2860" y="698"/>
                    </a:lnTo>
                    <a:lnTo>
                      <a:pt x="2874" y="711"/>
                    </a:lnTo>
                    <a:lnTo>
                      <a:pt x="2885" y="724"/>
                    </a:lnTo>
                    <a:lnTo>
                      <a:pt x="2894" y="737"/>
                    </a:lnTo>
                    <a:lnTo>
                      <a:pt x="2901" y="749"/>
                    </a:lnTo>
                    <a:lnTo>
                      <a:pt x="2906" y="760"/>
                    </a:lnTo>
                    <a:lnTo>
                      <a:pt x="2909" y="770"/>
                    </a:lnTo>
                    <a:lnTo>
                      <a:pt x="2911" y="780"/>
                    </a:lnTo>
                    <a:lnTo>
                      <a:pt x="2913" y="796"/>
                    </a:lnTo>
                    <a:lnTo>
                      <a:pt x="2912" y="810"/>
                    </a:lnTo>
                    <a:lnTo>
                      <a:pt x="2878" y="808"/>
                    </a:lnTo>
                    <a:lnTo>
                      <a:pt x="2879" y="797"/>
                    </a:lnTo>
                    <a:lnTo>
                      <a:pt x="2877" y="784"/>
                    </a:lnTo>
                    <a:lnTo>
                      <a:pt x="2876" y="777"/>
                    </a:lnTo>
                    <a:lnTo>
                      <a:pt x="2873" y="768"/>
                    </a:lnTo>
                    <a:lnTo>
                      <a:pt x="2867" y="760"/>
                    </a:lnTo>
                    <a:lnTo>
                      <a:pt x="2862" y="750"/>
                    </a:lnTo>
                    <a:lnTo>
                      <a:pt x="2853" y="740"/>
                    </a:lnTo>
                    <a:lnTo>
                      <a:pt x="2844" y="730"/>
                    </a:lnTo>
                    <a:lnTo>
                      <a:pt x="2831" y="718"/>
                    </a:lnTo>
                    <a:lnTo>
                      <a:pt x="2816" y="706"/>
                    </a:lnTo>
                    <a:lnTo>
                      <a:pt x="2799" y="693"/>
                    </a:lnTo>
                    <a:lnTo>
                      <a:pt x="2777" y="679"/>
                    </a:lnTo>
                    <a:lnTo>
                      <a:pt x="2754" y="665"/>
                    </a:lnTo>
                    <a:lnTo>
                      <a:pt x="2726" y="651"/>
                    </a:lnTo>
                    <a:lnTo>
                      <a:pt x="2741" y="620"/>
                    </a:lnTo>
                    <a:close/>
                    <a:moveTo>
                      <a:pt x="2912" y="810"/>
                    </a:moveTo>
                    <a:lnTo>
                      <a:pt x="2908" y="810"/>
                    </a:lnTo>
                    <a:lnTo>
                      <a:pt x="2907" y="811"/>
                    </a:lnTo>
                    <a:lnTo>
                      <a:pt x="2893" y="842"/>
                    </a:lnTo>
                    <a:lnTo>
                      <a:pt x="2888" y="839"/>
                    </a:lnTo>
                    <a:lnTo>
                      <a:pt x="2883" y="836"/>
                    </a:lnTo>
                    <a:lnTo>
                      <a:pt x="2881" y="833"/>
                    </a:lnTo>
                    <a:lnTo>
                      <a:pt x="2879" y="828"/>
                    </a:lnTo>
                    <a:lnTo>
                      <a:pt x="2878" y="819"/>
                    </a:lnTo>
                    <a:lnTo>
                      <a:pt x="2878" y="808"/>
                    </a:lnTo>
                    <a:lnTo>
                      <a:pt x="2912" y="810"/>
                    </a:lnTo>
                    <a:close/>
                    <a:moveTo>
                      <a:pt x="2907" y="811"/>
                    </a:moveTo>
                    <a:lnTo>
                      <a:pt x="2915" y="811"/>
                    </a:lnTo>
                    <a:lnTo>
                      <a:pt x="2935" y="807"/>
                    </a:lnTo>
                    <a:lnTo>
                      <a:pt x="2969" y="799"/>
                    </a:lnTo>
                    <a:lnTo>
                      <a:pt x="3019" y="788"/>
                    </a:lnTo>
                    <a:lnTo>
                      <a:pt x="3027" y="821"/>
                    </a:lnTo>
                    <a:lnTo>
                      <a:pt x="2971" y="834"/>
                    </a:lnTo>
                    <a:lnTo>
                      <a:pt x="2933" y="842"/>
                    </a:lnTo>
                    <a:lnTo>
                      <a:pt x="2919" y="844"/>
                    </a:lnTo>
                    <a:lnTo>
                      <a:pt x="2908" y="844"/>
                    </a:lnTo>
                    <a:lnTo>
                      <a:pt x="2899" y="844"/>
                    </a:lnTo>
                    <a:lnTo>
                      <a:pt x="2893" y="842"/>
                    </a:lnTo>
                    <a:lnTo>
                      <a:pt x="2907" y="811"/>
                    </a:lnTo>
                    <a:close/>
                    <a:moveTo>
                      <a:pt x="3027" y="821"/>
                    </a:moveTo>
                    <a:lnTo>
                      <a:pt x="3040" y="819"/>
                    </a:lnTo>
                    <a:lnTo>
                      <a:pt x="3027" y="821"/>
                    </a:lnTo>
                    <a:lnTo>
                      <a:pt x="3023" y="805"/>
                    </a:lnTo>
                    <a:lnTo>
                      <a:pt x="3027" y="821"/>
                    </a:lnTo>
                    <a:close/>
                    <a:moveTo>
                      <a:pt x="3019" y="788"/>
                    </a:moveTo>
                    <a:lnTo>
                      <a:pt x="3030" y="785"/>
                    </a:lnTo>
                    <a:lnTo>
                      <a:pt x="3042" y="782"/>
                    </a:lnTo>
                    <a:lnTo>
                      <a:pt x="3056" y="779"/>
                    </a:lnTo>
                    <a:lnTo>
                      <a:pt x="3072" y="776"/>
                    </a:lnTo>
                    <a:lnTo>
                      <a:pt x="3079" y="809"/>
                    </a:lnTo>
                    <a:lnTo>
                      <a:pt x="3067" y="812"/>
                    </a:lnTo>
                    <a:lnTo>
                      <a:pt x="3054" y="815"/>
                    </a:lnTo>
                    <a:lnTo>
                      <a:pt x="3041" y="819"/>
                    </a:lnTo>
                    <a:lnTo>
                      <a:pt x="3027" y="821"/>
                    </a:lnTo>
                    <a:lnTo>
                      <a:pt x="3019" y="788"/>
                    </a:lnTo>
                    <a:close/>
                    <a:moveTo>
                      <a:pt x="3081" y="809"/>
                    </a:moveTo>
                    <a:lnTo>
                      <a:pt x="3079" y="809"/>
                    </a:lnTo>
                    <a:lnTo>
                      <a:pt x="3079" y="809"/>
                    </a:lnTo>
                    <a:lnTo>
                      <a:pt x="3076" y="793"/>
                    </a:lnTo>
                    <a:lnTo>
                      <a:pt x="3081" y="809"/>
                    </a:lnTo>
                    <a:close/>
                    <a:moveTo>
                      <a:pt x="3072" y="776"/>
                    </a:moveTo>
                    <a:lnTo>
                      <a:pt x="3077" y="775"/>
                    </a:lnTo>
                    <a:lnTo>
                      <a:pt x="3085" y="775"/>
                    </a:lnTo>
                    <a:lnTo>
                      <a:pt x="3092" y="776"/>
                    </a:lnTo>
                    <a:lnTo>
                      <a:pt x="3102" y="777"/>
                    </a:lnTo>
                    <a:lnTo>
                      <a:pt x="3123" y="780"/>
                    </a:lnTo>
                    <a:lnTo>
                      <a:pt x="3147" y="784"/>
                    </a:lnTo>
                    <a:lnTo>
                      <a:pt x="3142" y="818"/>
                    </a:lnTo>
                    <a:lnTo>
                      <a:pt x="3120" y="814"/>
                    </a:lnTo>
                    <a:lnTo>
                      <a:pt x="3102" y="811"/>
                    </a:lnTo>
                    <a:lnTo>
                      <a:pt x="3088" y="809"/>
                    </a:lnTo>
                    <a:lnTo>
                      <a:pt x="3081" y="809"/>
                    </a:lnTo>
                    <a:lnTo>
                      <a:pt x="3072" y="776"/>
                    </a:lnTo>
                    <a:close/>
                    <a:moveTo>
                      <a:pt x="3147" y="784"/>
                    </a:moveTo>
                    <a:lnTo>
                      <a:pt x="3174" y="789"/>
                    </a:lnTo>
                    <a:lnTo>
                      <a:pt x="3199" y="793"/>
                    </a:lnTo>
                    <a:lnTo>
                      <a:pt x="3209" y="794"/>
                    </a:lnTo>
                    <a:lnTo>
                      <a:pt x="3220" y="795"/>
                    </a:lnTo>
                    <a:lnTo>
                      <a:pt x="3229" y="795"/>
                    </a:lnTo>
                    <a:lnTo>
                      <a:pt x="3235" y="795"/>
                    </a:lnTo>
                    <a:lnTo>
                      <a:pt x="3240" y="829"/>
                    </a:lnTo>
                    <a:lnTo>
                      <a:pt x="3232" y="829"/>
                    </a:lnTo>
                    <a:lnTo>
                      <a:pt x="3221" y="829"/>
                    </a:lnTo>
                    <a:lnTo>
                      <a:pt x="3209" y="828"/>
                    </a:lnTo>
                    <a:lnTo>
                      <a:pt x="3196" y="827"/>
                    </a:lnTo>
                    <a:lnTo>
                      <a:pt x="3170" y="823"/>
                    </a:lnTo>
                    <a:lnTo>
                      <a:pt x="3142" y="818"/>
                    </a:lnTo>
                    <a:lnTo>
                      <a:pt x="3147" y="784"/>
                    </a:lnTo>
                    <a:close/>
                    <a:moveTo>
                      <a:pt x="3235" y="795"/>
                    </a:moveTo>
                    <a:lnTo>
                      <a:pt x="3239" y="794"/>
                    </a:lnTo>
                    <a:lnTo>
                      <a:pt x="3244" y="796"/>
                    </a:lnTo>
                    <a:lnTo>
                      <a:pt x="3238" y="812"/>
                    </a:lnTo>
                    <a:lnTo>
                      <a:pt x="3235" y="795"/>
                    </a:lnTo>
                    <a:close/>
                    <a:moveTo>
                      <a:pt x="3244" y="796"/>
                    </a:moveTo>
                    <a:lnTo>
                      <a:pt x="3262" y="802"/>
                    </a:lnTo>
                    <a:lnTo>
                      <a:pt x="3281" y="807"/>
                    </a:lnTo>
                    <a:lnTo>
                      <a:pt x="3300" y="811"/>
                    </a:lnTo>
                    <a:lnTo>
                      <a:pt x="3319" y="814"/>
                    </a:lnTo>
                    <a:lnTo>
                      <a:pt x="3355" y="820"/>
                    </a:lnTo>
                    <a:lnTo>
                      <a:pt x="3390" y="823"/>
                    </a:lnTo>
                    <a:lnTo>
                      <a:pt x="3386" y="857"/>
                    </a:lnTo>
                    <a:lnTo>
                      <a:pt x="3350" y="853"/>
                    </a:lnTo>
                    <a:lnTo>
                      <a:pt x="3312" y="848"/>
                    </a:lnTo>
                    <a:lnTo>
                      <a:pt x="3293" y="844"/>
                    </a:lnTo>
                    <a:lnTo>
                      <a:pt x="3273" y="840"/>
                    </a:lnTo>
                    <a:lnTo>
                      <a:pt x="3252" y="835"/>
                    </a:lnTo>
                    <a:lnTo>
                      <a:pt x="3233" y="828"/>
                    </a:lnTo>
                    <a:lnTo>
                      <a:pt x="3244" y="796"/>
                    </a:lnTo>
                    <a:close/>
                    <a:moveTo>
                      <a:pt x="3387" y="857"/>
                    </a:moveTo>
                    <a:lnTo>
                      <a:pt x="3359" y="854"/>
                    </a:lnTo>
                    <a:lnTo>
                      <a:pt x="3386" y="857"/>
                    </a:lnTo>
                    <a:lnTo>
                      <a:pt x="3388" y="840"/>
                    </a:lnTo>
                    <a:lnTo>
                      <a:pt x="3387" y="857"/>
                    </a:lnTo>
                    <a:close/>
                    <a:moveTo>
                      <a:pt x="3390" y="823"/>
                    </a:moveTo>
                    <a:lnTo>
                      <a:pt x="3423" y="827"/>
                    </a:lnTo>
                    <a:lnTo>
                      <a:pt x="3454" y="832"/>
                    </a:lnTo>
                    <a:lnTo>
                      <a:pt x="3469" y="835"/>
                    </a:lnTo>
                    <a:lnTo>
                      <a:pt x="3484" y="838"/>
                    </a:lnTo>
                    <a:lnTo>
                      <a:pt x="3498" y="841"/>
                    </a:lnTo>
                    <a:lnTo>
                      <a:pt x="3512" y="845"/>
                    </a:lnTo>
                    <a:lnTo>
                      <a:pt x="3524" y="851"/>
                    </a:lnTo>
                    <a:lnTo>
                      <a:pt x="3537" y="857"/>
                    </a:lnTo>
                    <a:lnTo>
                      <a:pt x="3550" y="865"/>
                    </a:lnTo>
                    <a:lnTo>
                      <a:pt x="3562" y="873"/>
                    </a:lnTo>
                    <a:lnTo>
                      <a:pt x="3574" y="883"/>
                    </a:lnTo>
                    <a:lnTo>
                      <a:pt x="3585" y="894"/>
                    </a:lnTo>
                    <a:lnTo>
                      <a:pt x="3595" y="907"/>
                    </a:lnTo>
                    <a:lnTo>
                      <a:pt x="3605" y="920"/>
                    </a:lnTo>
                    <a:lnTo>
                      <a:pt x="3576" y="939"/>
                    </a:lnTo>
                    <a:lnTo>
                      <a:pt x="3567" y="927"/>
                    </a:lnTo>
                    <a:lnTo>
                      <a:pt x="3559" y="917"/>
                    </a:lnTo>
                    <a:lnTo>
                      <a:pt x="3549" y="908"/>
                    </a:lnTo>
                    <a:lnTo>
                      <a:pt x="3540" y="900"/>
                    </a:lnTo>
                    <a:lnTo>
                      <a:pt x="3529" y="893"/>
                    </a:lnTo>
                    <a:lnTo>
                      <a:pt x="3518" y="886"/>
                    </a:lnTo>
                    <a:lnTo>
                      <a:pt x="3507" y="882"/>
                    </a:lnTo>
                    <a:lnTo>
                      <a:pt x="3496" y="877"/>
                    </a:lnTo>
                    <a:lnTo>
                      <a:pt x="3483" y="873"/>
                    </a:lnTo>
                    <a:lnTo>
                      <a:pt x="3470" y="870"/>
                    </a:lnTo>
                    <a:lnTo>
                      <a:pt x="3457" y="867"/>
                    </a:lnTo>
                    <a:lnTo>
                      <a:pt x="3444" y="865"/>
                    </a:lnTo>
                    <a:lnTo>
                      <a:pt x="3416" y="860"/>
                    </a:lnTo>
                    <a:lnTo>
                      <a:pt x="3387" y="857"/>
                    </a:lnTo>
                    <a:lnTo>
                      <a:pt x="3390" y="823"/>
                    </a:lnTo>
                    <a:close/>
                    <a:moveTo>
                      <a:pt x="3605" y="920"/>
                    </a:moveTo>
                    <a:lnTo>
                      <a:pt x="3605" y="919"/>
                    </a:lnTo>
                    <a:lnTo>
                      <a:pt x="3605" y="920"/>
                    </a:lnTo>
                    <a:lnTo>
                      <a:pt x="3591" y="929"/>
                    </a:lnTo>
                    <a:lnTo>
                      <a:pt x="3605" y="920"/>
                    </a:lnTo>
                    <a:close/>
                    <a:moveTo>
                      <a:pt x="3605" y="920"/>
                    </a:moveTo>
                    <a:lnTo>
                      <a:pt x="3613" y="936"/>
                    </a:lnTo>
                    <a:lnTo>
                      <a:pt x="3619" y="949"/>
                    </a:lnTo>
                    <a:lnTo>
                      <a:pt x="3623" y="963"/>
                    </a:lnTo>
                    <a:lnTo>
                      <a:pt x="3626" y="976"/>
                    </a:lnTo>
                    <a:lnTo>
                      <a:pt x="3627" y="989"/>
                    </a:lnTo>
                    <a:lnTo>
                      <a:pt x="3627" y="1003"/>
                    </a:lnTo>
                    <a:lnTo>
                      <a:pt x="3625" y="1016"/>
                    </a:lnTo>
                    <a:lnTo>
                      <a:pt x="3622" y="1029"/>
                    </a:lnTo>
                    <a:lnTo>
                      <a:pt x="3619" y="1042"/>
                    </a:lnTo>
                    <a:lnTo>
                      <a:pt x="3613" y="1056"/>
                    </a:lnTo>
                    <a:lnTo>
                      <a:pt x="3607" y="1070"/>
                    </a:lnTo>
                    <a:lnTo>
                      <a:pt x="3600" y="1083"/>
                    </a:lnTo>
                    <a:lnTo>
                      <a:pt x="3583" y="1112"/>
                    </a:lnTo>
                    <a:lnTo>
                      <a:pt x="3565" y="1145"/>
                    </a:lnTo>
                    <a:lnTo>
                      <a:pt x="3535" y="1127"/>
                    </a:lnTo>
                    <a:lnTo>
                      <a:pt x="3552" y="1100"/>
                    </a:lnTo>
                    <a:lnTo>
                      <a:pt x="3566" y="1073"/>
                    </a:lnTo>
                    <a:lnTo>
                      <a:pt x="3573" y="1061"/>
                    </a:lnTo>
                    <a:lnTo>
                      <a:pt x="3578" y="1049"/>
                    </a:lnTo>
                    <a:lnTo>
                      <a:pt x="3582" y="1037"/>
                    </a:lnTo>
                    <a:lnTo>
                      <a:pt x="3587" y="1027"/>
                    </a:lnTo>
                    <a:lnTo>
                      <a:pt x="3590" y="1015"/>
                    </a:lnTo>
                    <a:lnTo>
                      <a:pt x="3591" y="1004"/>
                    </a:lnTo>
                    <a:lnTo>
                      <a:pt x="3592" y="993"/>
                    </a:lnTo>
                    <a:lnTo>
                      <a:pt x="3591" y="983"/>
                    </a:lnTo>
                    <a:lnTo>
                      <a:pt x="3590" y="972"/>
                    </a:lnTo>
                    <a:lnTo>
                      <a:pt x="3587" y="960"/>
                    </a:lnTo>
                    <a:lnTo>
                      <a:pt x="3582" y="949"/>
                    </a:lnTo>
                    <a:lnTo>
                      <a:pt x="3576" y="939"/>
                    </a:lnTo>
                    <a:lnTo>
                      <a:pt x="3605" y="920"/>
                    </a:lnTo>
                    <a:close/>
                    <a:moveTo>
                      <a:pt x="3565" y="1145"/>
                    </a:moveTo>
                    <a:lnTo>
                      <a:pt x="3550" y="1169"/>
                    </a:lnTo>
                    <a:lnTo>
                      <a:pt x="3535" y="1195"/>
                    </a:lnTo>
                    <a:lnTo>
                      <a:pt x="3519" y="1224"/>
                    </a:lnTo>
                    <a:lnTo>
                      <a:pt x="3503" y="1255"/>
                    </a:lnTo>
                    <a:lnTo>
                      <a:pt x="3488" y="1288"/>
                    </a:lnTo>
                    <a:lnTo>
                      <a:pt x="3473" y="1324"/>
                    </a:lnTo>
                    <a:lnTo>
                      <a:pt x="3458" y="1362"/>
                    </a:lnTo>
                    <a:lnTo>
                      <a:pt x="3445" y="1405"/>
                    </a:lnTo>
                    <a:lnTo>
                      <a:pt x="3412" y="1395"/>
                    </a:lnTo>
                    <a:lnTo>
                      <a:pt x="3419" y="1373"/>
                    </a:lnTo>
                    <a:lnTo>
                      <a:pt x="3426" y="1351"/>
                    </a:lnTo>
                    <a:lnTo>
                      <a:pt x="3433" y="1331"/>
                    </a:lnTo>
                    <a:lnTo>
                      <a:pt x="3441" y="1312"/>
                    </a:lnTo>
                    <a:lnTo>
                      <a:pt x="3456" y="1274"/>
                    </a:lnTo>
                    <a:lnTo>
                      <a:pt x="3472" y="1240"/>
                    </a:lnTo>
                    <a:lnTo>
                      <a:pt x="3488" y="1209"/>
                    </a:lnTo>
                    <a:lnTo>
                      <a:pt x="3504" y="1179"/>
                    </a:lnTo>
                    <a:lnTo>
                      <a:pt x="3520" y="1152"/>
                    </a:lnTo>
                    <a:lnTo>
                      <a:pt x="3535" y="1127"/>
                    </a:lnTo>
                    <a:lnTo>
                      <a:pt x="3565" y="1145"/>
                    </a:lnTo>
                    <a:close/>
                    <a:moveTo>
                      <a:pt x="3445" y="1405"/>
                    </a:moveTo>
                    <a:lnTo>
                      <a:pt x="3445" y="1406"/>
                    </a:lnTo>
                    <a:lnTo>
                      <a:pt x="3444" y="1407"/>
                    </a:lnTo>
                    <a:lnTo>
                      <a:pt x="3429" y="1400"/>
                    </a:lnTo>
                    <a:lnTo>
                      <a:pt x="3445" y="1405"/>
                    </a:lnTo>
                    <a:close/>
                    <a:moveTo>
                      <a:pt x="3444" y="1407"/>
                    </a:moveTo>
                    <a:lnTo>
                      <a:pt x="3442" y="1410"/>
                    </a:lnTo>
                    <a:lnTo>
                      <a:pt x="3439" y="1413"/>
                    </a:lnTo>
                    <a:lnTo>
                      <a:pt x="3434" y="1415"/>
                    </a:lnTo>
                    <a:lnTo>
                      <a:pt x="3429" y="1417"/>
                    </a:lnTo>
                    <a:lnTo>
                      <a:pt x="3416" y="1420"/>
                    </a:lnTo>
                    <a:lnTo>
                      <a:pt x="3400" y="1423"/>
                    </a:lnTo>
                    <a:lnTo>
                      <a:pt x="3363" y="1428"/>
                    </a:lnTo>
                    <a:lnTo>
                      <a:pt x="3324" y="1431"/>
                    </a:lnTo>
                    <a:lnTo>
                      <a:pt x="3321" y="1396"/>
                    </a:lnTo>
                    <a:lnTo>
                      <a:pt x="3353" y="1395"/>
                    </a:lnTo>
                    <a:lnTo>
                      <a:pt x="3383" y="1394"/>
                    </a:lnTo>
                    <a:lnTo>
                      <a:pt x="3404" y="1393"/>
                    </a:lnTo>
                    <a:lnTo>
                      <a:pt x="3414" y="1392"/>
                    </a:lnTo>
                    <a:lnTo>
                      <a:pt x="3444" y="1407"/>
                    </a:lnTo>
                    <a:close/>
                    <a:moveTo>
                      <a:pt x="3324" y="1431"/>
                    </a:moveTo>
                    <a:lnTo>
                      <a:pt x="3304" y="1432"/>
                    </a:lnTo>
                    <a:lnTo>
                      <a:pt x="3286" y="1434"/>
                    </a:lnTo>
                    <a:lnTo>
                      <a:pt x="3274" y="1435"/>
                    </a:lnTo>
                    <a:lnTo>
                      <a:pt x="3266" y="1436"/>
                    </a:lnTo>
                    <a:lnTo>
                      <a:pt x="3259" y="1403"/>
                    </a:lnTo>
                    <a:lnTo>
                      <a:pt x="3267" y="1401"/>
                    </a:lnTo>
                    <a:lnTo>
                      <a:pt x="3282" y="1400"/>
                    </a:lnTo>
                    <a:lnTo>
                      <a:pt x="3300" y="1399"/>
                    </a:lnTo>
                    <a:lnTo>
                      <a:pt x="3321" y="1396"/>
                    </a:lnTo>
                    <a:lnTo>
                      <a:pt x="3324" y="1431"/>
                    </a:lnTo>
                    <a:close/>
                    <a:moveTo>
                      <a:pt x="3254" y="1404"/>
                    </a:moveTo>
                    <a:lnTo>
                      <a:pt x="3256" y="1403"/>
                    </a:lnTo>
                    <a:lnTo>
                      <a:pt x="3259" y="1403"/>
                    </a:lnTo>
                    <a:lnTo>
                      <a:pt x="3262" y="1419"/>
                    </a:lnTo>
                    <a:lnTo>
                      <a:pt x="3254" y="1404"/>
                    </a:lnTo>
                    <a:close/>
                    <a:moveTo>
                      <a:pt x="3270" y="1435"/>
                    </a:moveTo>
                    <a:lnTo>
                      <a:pt x="3267" y="1437"/>
                    </a:lnTo>
                    <a:lnTo>
                      <a:pt x="3266" y="1439"/>
                    </a:lnTo>
                    <a:lnTo>
                      <a:pt x="3266" y="1444"/>
                    </a:lnTo>
                    <a:lnTo>
                      <a:pt x="3266" y="1448"/>
                    </a:lnTo>
                    <a:lnTo>
                      <a:pt x="3267" y="1458"/>
                    </a:lnTo>
                    <a:lnTo>
                      <a:pt x="3270" y="1468"/>
                    </a:lnTo>
                    <a:lnTo>
                      <a:pt x="3237" y="1477"/>
                    </a:lnTo>
                    <a:lnTo>
                      <a:pt x="3234" y="1466"/>
                    </a:lnTo>
                    <a:lnTo>
                      <a:pt x="3232" y="1456"/>
                    </a:lnTo>
                    <a:lnTo>
                      <a:pt x="3231" y="1446"/>
                    </a:lnTo>
                    <a:lnTo>
                      <a:pt x="3231" y="1436"/>
                    </a:lnTo>
                    <a:lnTo>
                      <a:pt x="3232" y="1432"/>
                    </a:lnTo>
                    <a:lnTo>
                      <a:pt x="3233" y="1428"/>
                    </a:lnTo>
                    <a:lnTo>
                      <a:pt x="3235" y="1422"/>
                    </a:lnTo>
                    <a:lnTo>
                      <a:pt x="3237" y="1419"/>
                    </a:lnTo>
                    <a:lnTo>
                      <a:pt x="3240" y="1415"/>
                    </a:lnTo>
                    <a:lnTo>
                      <a:pt x="3245" y="1410"/>
                    </a:lnTo>
                    <a:lnTo>
                      <a:pt x="3249" y="1407"/>
                    </a:lnTo>
                    <a:lnTo>
                      <a:pt x="3254" y="1404"/>
                    </a:lnTo>
                    <a:lnTo>
                      <a:pt x="3270" y="1435"/>
                    </a:lnTo>
                    <a:close/>
                    <a:moveTo>
                      <a:pt x="3270" y="1468"/>
                    </a:moveTo>
                    <a:lnTo>
                      <a:pt x="3273" y="1478"/>
                    </a:lnTo>
                    <a:lnTo>
                      <a:pt x="3275" y="1489"/>
                    </a:lnTo>
                    <a:lnTo>
                      <a:pt x="3276" y="1497"/>
                    </a:lnTo>
                    <a:lnTo>
                      <a:pt x="3277" y="1507"/>
                    </a:lnTo>
                    <a:lnTo>
                      <a:pt x="3275" y="1515"/>
                    </a:lnTo>
                    <a:lnTo>
                      <a:pt x="3271" y="1523"/>
                    </a:lnTo>
                    <a:lnTo>
                      <a:pt x="3268" y="1527"/>
                    </a:lnTo>
                    <a:lnTo>
                      <a:pt x="3265" y="1530"/>
                    </a:lnTo>
                    <a:lnTo>
                      <a:pt x="3261" y="1534"/>
                    </a:lnTo>
                    <a:lnTo>
                      <a:pt x="3256" y="1537"/>
                    </a:lnTo>
                    <a:lnTo>
                      <a:pt x="3239" y="1508"/>
                    </a:lnTo>
                    <a:lnTo>
                      <a:pt x="3240" y="1506"/>
                    </a:lnTo>
                    <a:lnTo>
                      <a:pt x="3241" y="1504"/>
                    </a:lnTo>
                    <a:lnTo>
                      <a:pt x="3241" y="1500"/>
                    </a:lnTo>
                    <a:lnTo>
                      <a:pt x="3241" y="1496"/>
                    </a:lnTo>
                    <a:lnTo>
                      <a:pt x="3239" y="1488"/>
                    </a:lnTo>
                    <a:lnTo>
                      <a:pt x="3237" y="1477"/>
                    </a:lnTo>
                    <a:lnTo>
                      <a:pt x="3270" y="1468"/>
                    </a:lnTo>
                    <a:close/>
                    <a:moveTo>
                      <a:pt x="3256" y="1537"/>
                    </a:moveTo>
                    <a:lnTo>
                      <a:pt x="3254" y="1538"/>
                    </a:lnTo>
                    <a:lnTo>
                      <a:pt x="3253" y="1538"/>
                    </a:lnTo>
                    <a:lnTo>
                      <a:pt x="3248" y="1522"/>
                    </a:lnTo>
                    <a:lnTo>
                      <a:pt x="3256" y="1537"/>
                    </a:lnTo>
                    <a:close/>
                    <a:moveTo>
                      <a:pt x="3253" y="1538"/>
                    </a:moveTo>
                    <a:lnTo>
                      <a:pt x="3244" y="1541"/>
                    </a:lnTo>
                    <a:lnTo>
                      <a:pt x="3231" y="1544"/>
                    </a:lnTo>
                    <a:lnTo>
                      <a:pt x="3214" y="1549"/>
                    </a:lnTo>
                    <a:lnTo>
                      <a:pt x="3193" y="1552"/>
                    </a:lnTo>
                    <a:lnTo>
                      <a:pt x="3186" y="1519"/>
                    </a:lnTo>
                    <a:lnTo>
                      <a:pt x="3205" y="1514"/>
                    </a:lnTo>
                    <a:lnTo>
                      <a:pt x="3221" y="1511"/>
                    </a:lnTo>
                    <a:lnTo>
                      <a:pt x="3234" y="1509"/>
                    </a:lnTo>
                    <a:lnTo>
                      <a:pt x="3241" y="1506"/>
                    </a:lnTo>
                    <a:lnTo>
                      <a:pt x="3253" y="1538"/>
                    </a:lnTo>
                    <a:close/>
                    <a:moveTo>
                      <a:pt x="3193" y="1552"/>
                    </a:moveTo>
                    <a:lnTo>
                      <a:pt x="3155" y="1560"/>
                    </a:lnTo>
                    <a:lnTo>
                      <a:pt x="3111" y="1570"/>
                    </a:lnTo>
                    <a:lnTo>
                      <a:pt x="3066" y="1581"/>
                    </a:lnTo>
                    <a:lnTo>
                      <a:pt x="3022" y="1594"/>
                    </a:lnTo>
                    <a:lnTo>
                      <a:pt x="3000" y="1601"/>
                    </a:lnTo>
                    <a:lnTo>
                      <a:pt x="2981" y="1609"/>
                    </a:lnTo>
                    <a:lnTo>
                      <a:pt x="2963" y="1616"/>
                    </a:lnTo>
                    <a:lnTo>
                      <a:pt x="2945" y="1625"/>
                    </a:lnTo>
                    <a:lnTo>
                      <a:pt x="2932" y="1634"/>
                    </a:lnTo>
                    <a:lnTo>
                      <a:pt x="2920" y="1644"/>
                    </a:lnTo>
                    <a:lnTo>
                      <a:pt x="2915" y="1649"/>
                    </a:lnTo>
                    <a:lnTo>
                      <a:pt x="2911" y="1654"/>
                    </a:lnTo>
                    <a:lnTo>
                      <a:pt x="2908" y="1659"/>
                    </a:lnTo>
                    <a:lnTo>
                      <a:pt x="2906" y="1664"/>
                    </a:lnTo>
                    <a:lnTo>
                      <a:pt x="2874" y="1654"/>
                    </a:lnTo>
                    <a:lnTo>
                      <a:pt x="2877" y="1647"/>
                    </a:lnTo>
                    <a:lnTo>
                      <a:pt x="2880" y="1640"/>
                    </a:lnTo>
                    <a:lnTo>
                      <a:pt x="2884" y="1633"/>
                    </a:lnTo>
                    <a:lnTo>
                      <a:pt x="2891" y="1627"/>
                    </a:lnTo>
                    <a:lnTo>
                      <a:pt x="2896" y="1621"/>
                    </a:lnTo>
                    <a:lnTo>
                      <a:pt x="2904" y="1614"/>
                    </a:lnTo>
                    <a:lnTo>
                      <a:pt x="2911" y="1609"/>
                    </a:lnTo>
                    <a:lnTo>
                      <a:pt x="2919" y="1603"/>
                    </a:lnTo>
                    <a:lnTo>
                      <a:pt x="2937" y="1593"/>
                    </a:lnTo>
                    <a:lnTo>
                      <a:pt x="2957" y="1582"/>
                    </a:lnTo>
                    <a:lnTo>
                      <a:pt x="2979" y="1573"/>
                    </a:lnTo>
                    <a:lnTo>
                      <a:pt x="3001" y="1565"/>
                    </a:lnTo>
                    <a:lnTo>
                      <a:pt x="3026" y="1557"/>
                    </a:lnTo>
                    <a:lnTo>
                      <a:pt x="3049" y="1550"/>
                    </a:lnTo>
                    <a:lnTo>
                      <a:pt x="3074" y="1543"/>
                    </a:lnTo>
                    <a:lnTo>
                      <a:pt x="3099" y="1538"/>
                    </a:lnTo>
                    <a:lnTo>
                      <a:pt x="3145" y="1527"/>
                    </a:lnTo>
                    <a:lnTo>
                      <a:pt x="3186" y="1519"/>
                    </a:lnTo>
                    <a:lnTo>
                      <a:pt x="3193" y="1552"/>
                    </a:lnTo>
                    <a:close/>
                    <a:moveTo>
                      <a:pt x="2906" y="1664"/>
                    </a:moveTo>
                    <a:lnTo>
                      <a:pt x="2906" y="1666"/>
                    </a:lnTo>
                    <a:lnTo>
                      <a:pt x="2906" y="1667"/>
                    </a:lnTo>
                    <a:lnTo>
                      <a:pt x="2890" y="1659"/>
                    </a:lnTo>
                    <a:lnTo>
                      <a:pt x="2906" y="1664"/>
                    </a:lnTo>
                    <a:close/>
                    <a:moveTo>
                      <a:pt x="2906" y="1667"/>
                    </a:moveTo>
                    <a:lnTo>
                      <a:pt x="2904" y="1671"/>
                    </a:lnTo>
                    <a:lnTo>
                      <a:pt x="2903" y="1674"/>
                    </a:lnTo>
                    <a:lnTo>
                      <a:pt x="2903" y="1676"/>
                    </a:lnTo>
                    <a:lnTo>
                      <a:pt x="2904" y="1677"/>
                    </a:lnTo>
                    <a:lnTo>
                      <a:pt x="2890" y="1708"/>
                    </a:lnTo>
                    <a:lnTo>
                      <a:pt x="2883" y="1704"/>
                    </a:lnTo>
                    <a:lnTo>
                      <a:pt x="2877" y="1700"/>
                    </a:lnTo>
                    <a:lnTo>
                      <a:pt x="2873" y="1694"/>
                    </a:lnTo>
                    <a:lnTo>
                      <a:pt x="2869" y="1688"/>
                    </a:lnTo>
                    <a:lnTo>
                      <a:pt x="2868" y="1681"/>
                    </a:lnTo>
                    <a:lnTo>
                      <a:pt x="2868" y="1672"/>
                    </a:lnTo>
                    <a:lnTo>
                      <a:pt x="2870" y="1663"/>
                    </a:lnTo>
                    <a:lnTo>
                      <a:pt x="2874" y="1653"/>
                    </a:lnTo>
                    <a:lnTo>
                      <a:pt x="2906" y="1667"/>
                    </a:lnTo>
                    <a:close/>
                    <a:moveTo>
                      <a:pt x="2904" y="1677"/>
                    </a:moveTo>
                    <a:lnTo>
                      <a:pt x="2911" y="1679"/>
                    </a:lnTo>
                    <a:lnTo>
                      <a:pt x="2920" y="1679"/>
                    </a:lnTo>
                    <a:lnTo>
                      <a:pt x="2930" y="1679"/>
                    </a:lnTo>
                    <a:lnTo>
                      <a:pt x="2942" y="1678"/>
                    </a:lnTo>
                    <a:lnTo>
                      <a:pt x="2968" y="1675"/>
                    </a:lnTo>
                    <a:lnTo>
                      <a:pt x="2995" y="1670"/>
                    </a:lnTo>
                    <a:lnTo>
                      <a:pt x="3001" y="1704"/>
                    </a:lnTo>
                    <a:lnTo>
                      <a:pt x="2970" y="1709"/>
                    </a:lnTo>
                    <a:lnTo>
                      <a:pt x="2940" y="1713"/>
                    </a:lnTo>
                    <a:lnTo>
                      <a:pt x="2926" y="1714"/>
                    </a:lnTo>
                    <a:lnTo>
                      <a:pt x="2912" y="1714"/>
                    </a:lnTo>
                    <a:lnTo>
                      <a:pt x="2900" y="1712"/>
                    </a:lnTo>
                    <a:lnTo>
                      <a:pt x="2890" y="1708"/>
                    </a:lnTo>
                    <a:lnTo>
                      <a:pt x="2904" y="1677"/>
                    </a:lnTo>
                    <a:close/>
                    <a:moveTo>
                      <a:pt x="2995" y="1670"/>
                    </a:moveTo>
                    <a:lnTo>
                      <a:pt x="3019" y="1666"/>
                    </a:lnTo>
                    <a:lnTo>
                      <a:pt x="3040" y="1663"/>
                    </a:lnTo>
                    <a:lnTo>
                      <a:pt x="3049" y="1663"/>
                    </a:lnTo>
                    <a:lnTo>
                      <a:pt x="3058" y="1663"/>
                    </a:lnTo>
                    <a:lnTo>
                      <a:pt x="3064" y="1666"/>
                    </a:lnTo>
                    <a:lnTo>
                      <a:pt x="3070" y="1669"/>
                    </a:lnTo>
                    <a:lnTo>
                      <a:pt x="3048" y="1696"/>
                    </a:lnTo>
                    <a:lnTo>
                      <a:pt x="3044" y="1696"/>
                    </a:lnTo>
                    <a:lnTo>
                      <a:pt x="3034" y="1698"/>
                    </a:lnTo>
                    <a:lnTo>
                      <a:pt x="3019" y="1701"/>
                    </a:lnTo>
                    <a:lnTo>
                      <a:pt x="3001" y="1704"/>
                    </a:lnTo>
                    <a:lnTo>
                      <a:pt x="2995" y="1670"/>
                    </a:lnTo>
                    <a:close/>
                    <a:moveTo>
                      <a:pt x="3070" y="1669"/>
                    </a:moveTo>
                    <a:lnTo>
                      <a:pt x="3073" y="1672"/>
                    </a:lnTo>
                    <a:lnTo>
                      <a:pt x="3076" y="1676"/>
                    </a:lnTo>
                    <a:lnTo>
                      <a:pt x="3078" y="1679"/>
                    </a:lnTo>
                    <a:lnTo>
                      <a:pt x="3078" y="1684"/>
                    </a:lnTo>
                    <a:lnTo>
                      <a:pt x="3078" y="1689"/>
                    </a:lnTo>
                    <a:lnTo>
                      <a:pt x="3076" y="1693"/>
                    </a:lnTo>
                    <a:lnTo>
                      <a:pt x="3074" y="1699"/>
                    </a:lnTo>
                    <a:lnTo>
                      <a:pt x="3070" y="1704"/>
                    </a:lnTo>
                    <a:lnTo>
                      <a:pt x="3043" y="1683"/>
                    </a:lnTo>
                    <a:lnTo>
                      <a:pt x="3044" y="1683"/>
                    </a:lnTo>
                    <a:lnTo>
                      <a:pt x="3046" y="1685"/>
                    </a:lnTo>
                    <a:lnTo>
                      <a:pt x="3047" y="1687"/>
                    </a:lnTo>
                    <a:lnTo>
                      <a:pt x="3049" y="1690"/>
                    </a:lnTo>
                    <a:lnTo>
                      <a:pt x="3049" y="1692"/>
                    </a:lnTo>
                    <a:lnTo>
                      <a:pt x="3051" y="1696"/>
                    </a:lnTo>
                    <a:lnTo>
                      <a:pt x="3049" y="1697"/>
                    </a:lnTo>
                    <a:lnTo>
                      <a:pt x="3048" y="1696"/>
                    </a:lnTo>
                    <a:lnTo>
                      <a:pt x="3070" y="1669"/>
                    </a:lnTo>
                    <a:close/>
                    <a:moveTo>
                      <a:pt x="3070" y="1704"/>
                    </a:moveTo>
                    <a:lnTo>
                      <a:pt x="3070" y="1704"/>
                    </a:lnTo>
                    <a:lnTo>
                      <a:pt x="3069" y="1705"/>
                    </a:lnTo>
                    <a:lnTo>
                      <a:pt x="3056" y="1693"/>
                    </a:lnTo>
                    <a:lnTo>
                      <a:pt x="3070" y="1704"/>
                    </a:lnTo>
                    <a:close/>
                    <a:moveTo>
                      <a:pt x="3069" y="1705"/>
                    </a:moveTo>
                    <a:lnTo>
                      <a:pt x="2956" y="1827"/>
                    </a:lnTo>
                    <a:lnTo>
                      <a:pt x="2932" y="1805"/>
                    </a:lnTo>
                    <a:lnTo>
                      <a:pt x="3044" y="1683"/>
                    </a:lnTo>
                    <a:lnTo>
                      <a:pt x="3069" y="1705"/>
                    </a:lnTo>
                    <a:close/>
                    <a:moveTo>
                      <a:pt x="2930" y="1806"/>
                    </a:moveTo>
                    <a:lnTo>
                      <a:pt x="2930" y="1805"/>
                    </a:lnTo>
                    <a:lnTo>
                      <a:pt x="2932" y="1805"/>
                    </a:lnTo>
                    <a:lnTo>
                      <a:pt x="2943" y="1817"/>
                    </a:lnTo>
                    <a:lnTo>
                      <a:pt x="2930" y="1806"/>
                    </a:lnTo>
                    <a:close/>
                    <a:moveTo>
                      <a:pt x="2957" y="1826"/>
                    </a:moveTo>
                    <a:lnTo>
                      <a:pt x="2955" y="1832"/>
                    </a:lnTo>
                    <a:lnTo>
                      <a:pt x="2955" y="1839"/>
                    </a:lnTo>
                    <a:lnTo>
                      <a:pt x="2955" y="1849"/>
                    </a:lnTo>
                    <a:lnTo>
                      <a:pt x="2955" y="1861"/>
                    </a:lnTo>
                    <a:lnTo>
                      <a:pt x="2921" y="1863"/>
                    </a:lnTo>
                    <a:lnTo>
                      <a:pt x="2921" y="1846"/>
                    </a:lnTo>
                    <a:lnTo>
                      <a:pt x="2922" y="1831"/>
                    </a:lnTo>
                    <a:lnTo>
                      <a:pt x="2923" y="1823"/>
                    </a:lnTo>
                    <a:lnTo>
                      <a:pt x="2925" y="1817"/>
                    </a:lnTo>
                    <a:lnTo>
                      <a:pt x="2927" y="1811"/>
                    </a:lnTo>
                    <a:lnTo>
                      <a:pt x="2930" y="1806"/>
                    </a:lnTo>
                    <a:lnTo>
                      <a:pt x="2957" y="1826"/>
                    </a:lnTo>
                    <a:close/>
                    <a:moveTo>
                      <a:pt x="2955" y="1861"/>
                    </a:moveTo>
                    <a:lnTo>
                      <a:pt x="2957" y="1881"/>
                    </a:lnTo>
                    <a:lnTo>
                      <a:pt x="2962" y="1902"/>
                    </a:lnTo>
                    <a:lnTo>
                      <a:pt x="2966" y="1923"/>
                    </a:lnTo>
                    <a:lnTo>
                      <a:pt x="2970" y="1939"/>
                    </a:lnTo>
                    <a:lnTo>
                      <a:pt x="2937" y="1949"/>
                    </a:lnTo>
                    <a:lnTo>
                      <a:pt x="2933" y="1930"/>
                    </a:lnTo>
                    <a:lnTo>
                      <a:pt x="2927" y="1909"/>
                    </a:lnTo>
                    <a:lnTo>
                      <a:pt x="2924" y="1885"/>
                    </a:lnTo>
                    <a:lnTo>
                      <a:pt x="2921" y="1863"/>
                    </a:lnTo>
                    <a:lnTo>
                      <a:pt x="2955" y="1861"/>
                    </a:lnTo>
                    <a:close/>
                    <a:moveTo>
                      <a:pt x="2970" y="1939"/>
                    </a:moveTo>
                    <a:lnTo>
                      <a:pt x="2971" y="1942"/>
                    </a:lnTo>
                    <a:lnTo>
                      <a:pt x="2970" y="1945"/>
                    </a:lnTo>
                    <a:lnTo>
                      <a:pt x="2953" y="1943"/>
                    </a:lnTo>
                    <a:lnTo>
                      <a:pt x="2970" y="1939"/>
                    </a:lnTo>
                    <a:close/>
                    <a:moveTo>
                      <a:pt x="2970" y="1945"/>
                    </a:moveTo>
                    <a:lnTo>
                      <a:pt x="2970" y="1957"/>
                    </a:lnTo>
                    <a:lnTo>
                      <a:pt x="2971" y="1969"/>
                    </a:lnTo>
                    <a:lnTo>
                      <a:pt x="2973" y="1981"/>
                    </a:lnTo>
                    <a:lnTo>
                      <a:pt x="2978" y="1991"/>
                    </a:lnTo>
                    <a:lnTo>
                      <a:pt x="2982" y="2003"/>
                    </a:lnTo>
                    <a:lnTo>
                      <a:pt x="2987" y="2014"/>
                    </a:lnTo>
                    <a:lnTo>
                      <a:pt x="2994" y="2026"/>
                    </a:lnTo>
                    <a:lnTo>
                      <a:pt x="3001" y="2036"/>
                    </a:lnTo>
                    <a:lnTo>
                      <a:pt x="3017" y="2057"/>
                    </a:lnTo>
                    <a:lnTo>
                      <a:pt x="3034" y="2077"/>
                    </a:lnTo>
                    <a:lnTo>
                      <a:pt x="3053" y="2095"/>
                    </a:lnTo>
                    <a:lnTo>
                      <a:pt x="3069" y="2111"/>
                    </a:lnTo>
                    <a:lnTo>
                      <a:pt x="3045" y="2136"/>
                    </a:lnTo>
                    <a:lnTo>
                      <a:pt x="3027" y="2118"/>
                    </a:lnTo>
                    <a:lnTo>
                      <a:pt x="3007" y="2098"/>
                    </a:lnTo>
                    <a:lnTo>
                      <a:pt x="2997" y="2087"/>
                    </a:lnTo>
                    <a:lnTo>
                      <a:pt x="2988" y="2075"/>
                    </a:lnTo>
                    <a:lnTo>
                      <a:pt x="2979" y="2063"/>
                    </a:lnTo>
                    <a:lnTo>
                      <a:pt x="2970" y="2051"/>
                    </a:lnTo>
                    <a:lnTo>
                      <a:pt x="2962" y="2039"/>
                    </a:lnTo>
                    <a:lnTo>
                      <a:pt x="2955" y="2026"/>
                    </a:lnTo>
                    <a:lnTo>
                      <a:pt x="2949" y="2013"/>
                    </a:lnTo>
                    <a:lnTo>
                      <a:pt x="2943" y="1999"/>
                    </a:lnTo>
                    <a:lnTo>
                      <a:pt x="2939" y="1985"/>
                    </a:lnTo>
                    <a:lnTo>
                      <a:pt x="2937" y="1971"/>
                    </a:lnTo>
                    <a:lnTo>
                      <a:pt x="2936" y="1957"/>
                    </a:lnTo>
                    <a:lnTo>
                      <a:pt x="2937" y="1942"/>
                    </a:lnTo>
                    <a:lnTo>
                      <a:pt x="2970" y="1945"/>
                    </a:lnTo>
                    <a:close/>
                    <a:moveTo>
                      <a:pt x="3069" y="2111"/>
                    </a:moveTo>
                    <a:lnTo>
                      <a:pt x="3079" y="2122"/>
                    </a:lnTo>
                    <a:lnTo>
                      <a:pt x="3089" y="2132"/>
                    </a:lnTo>
                    <a:lnTo>
                      <a:pt x="3098" y="2140"/>
                    </a:lnTo>
                    <a:lnTo>
                      <a:pt x="3104" y="2149"/>
                    </a:lnTo>
                    <a:lnTo>
                      <a:pt x="3077" y="2169"/>
                    </a:lnTo>
                    <a:lnTo>
                      <a:pt x="3072" y="2163"/>
                    </a:lnTo>
                    <a:lnTo>
                      <a:pt x="3064" y="2155"/>
                    </a:lnTo>
                    <a:lnTo>
                      <a:pt x="3055" y="2146"/>
                    </a:lnTo>
                    <a:lnTo>
                      <a:pt x="3045" y="2136"/>
                    </a:lnTo>
                    <a:lnTo>
                      <a:pt x="3069" y="2111"/>
                    </a:lnTo>
                    <a:close/>
                    <a:moveTo>
                      <a:pt x="3104" y="2149"/>
                    </a:moveTo>
                    <a:lnTo>
                      <a:pt x="3106" y="2151"/>
                    </a:lnTo>
                    <a:lnTo>
                      <a:pt x="3105" y="2149"/>
                    </a:lnTo>
                    <a:lnTo>
                      <a:pt x="3091" y="2160"/>
                    </a:lnTo>
                    <a:lnTo>
                      <a:pt x="3104" y="2149"/>
                    </a:lnTo>
                    <a:close/>
                    <a:moveTo>
                      <a:pt x="3105" y="2149"/>
                    </a:moveTo>
                    <a:lnTo>
                      <a:pt x="3296" y="2419"/>
                    </a:lnTo>
                    <a:lnTo>
                      <a:pt x="3268" y="2438"/>
                    </a:lnTo>
                    <a:lnTo>
                      <a:pt x="3076" y="2169"/>
                    </a:lnTo>
                    <a:lnTo>
                      <a:pt x="3105" y="2149"/>
                    </a:lnTo>
                    <a:close/>
                    <a:moveTo>
                      <a:pt x="3296" y="2419"/>
                    </a:moveTo>
                    <a:lnTo>
                      <a:pt x="3307" y="2434"/>
                    </a:lnTo>
                    <a:lnTo>
                      <a:pt x="3290" y="2444"/>
                    </a:lnTo>
                    <a:lnTo>
                      <a:pt x="3282" y="2429"/>
                    </a:lnTo>
                    <a:lnTo>
                      <a:pt x="3296" y="2419"/>
                    </a:lnTo>
                    <a:close/>
                    <a:moveTo>
                      <a:pt x="3290" y="2444"/>
                    </a:moveTo>
                    <a:lnTo>
                      <a:pt x="3133" y="2527"/>
                    </a:lnTo>
                    <a:lnTo>
                      <a:pt x="3117" y="2496"/>
                    </a:lnTo>
                    <a:lnTo>
                      <a:pt x="3274" y="2414"/>
                    </a:lnTo>
                    <a:lnTo>
                      <a:pt x="3290" y="2444"/>
                    </a:lnTo>
                    <a:close/>
                    <a:moveTo>
                      <a:pt x="3113" y="2500"/>
                    </a:moveTo>
                    <a:lnTo>
                      <a:pt x="3115" y="2498"/>
                    </a:lnTo>
                    <a:lnTo>
                      <a:pt x="3117" y="2496"/>
                    </a:lnTo>
                    <a:lnTo>
                      <a:pt x="3126" y="2512"/>
                    </a:lnTo>
                    <a:lnTo>
                      <a:pt x="3113" y="2500"/>
                    </a:lnTo>
                    <a:close/>
                    <a:moveTo>
                      <a:pt x="3137" y="2524"/>
                    </a:moveTo>
                    <a:lnTo>
                      <a:pt x="3138" y="2523"/>
                    </a:lnTo>
                    <a:lnTo>
                      <a:pt x="3140" y="2522"/>
                    </a:lnTo>
                    <a:lnTo>
                      <a:pt x="3111" y="2503"/>
                    </a:lnTo>
                    <a:lnTo>
                      <a:pt x="3112" y="2502"/>
                    </a:lnTo>
                    <a:lnTo>
                      <a:pt x="3113" y="2500"/>
                    </a:lnTo>
                    <a:lnTo>
                      <a:pt x="3137" y="2524"/>
                    </a:lnTo>
                    <a:close/>
                    <a:moveTo>
                      <a:pt x="3140" y="2522"/>
                    </a:moveTo>
                    <a:lnTo>
                      <a:pt x="3135" y="2528"/>
                    </a:lnTo>
                    <a:lnTo>
                      <a:pt x="3140" y="2522"/>
                    </a:lnTo>
                    <a:lnTo>
                      <a:pt x="3125" y="2512"/>
                    </a:lnTo>
                    <a:lnTo>
                      <a:pt x="3140" y="2522"/>
                    </a:lnTo>
                    <a:close/>
                    <a:moveTo>
                      <a:pt x="3140" y="2522"/>
                    </a:moveTo>
                    <a:lnTo>
                      <a:pt x="3142" y="2523"/>
                    </a:lnTo>
                    <a:lnTo>
                      <a:pt x="3151" y="2525"/>
                    </a:lnTo>
                    <a:lnTo>
                      <a:pt x="3125" y="2547"/>
                    </a:lnTo>
                    <a:lnTo>
                      <a:pt x="3119" y="2540"/>
                    </a:lnTo>
                    <a:lnTo>
                      <a:pt x="3115" y="2534"/>
                    </a:lnTo>
                    <a:lnTo>
                      <a:pt x="3112" y="2527"/>
                    </a:lnTo>
                    <a:lnTo>
                      <a:pt x="3110" y="2522"/>
                    </a:lnTo>
                    <a:lnTo>
                      <a:pt x="3108" y="2517"/>
                    </a:lnTo>
                    <a:lnTo>
                      <a:pt x="3107" y="2511"/>
                    </a:lnTo>
                    <a:lnTo>
                      <a:pt x="3108" y="2507"/>
                    </a:lnTo>
                    <a:lnTo>
                      <a:pt x="3111" y="2503"/>
                    </a:lnTo>
                    <a:lnTo>
                      <a:pt x="3140" y="2522"/>
                    </a:lnTo>
                    <a:close/>
                    <a:moveTo>
                      <a:pt x="3125" y="2547"/>
                    </a:moveTo>
                    <a:lnTo>
                      <a:pt x="3116" y="2537"/>
                    </a:lnTo>
                    <a:lnTo>
                      <a:pt x="3125" y="2547"/>
                    </a:lnTo>
                    <a:lnTo>
                      <a:pt x="3137" y="2536"/>
                    </a:lnTo>
                    <a:lnTo>
                      <a:pt x="3125" y="2547"/>
                    </a:lnTo>
                    <a:close/>
                    <a:moveTo>
                      <a:pt x="3151" y="2525"/>
                    </a:moveTo>
                    <a:lnTo>
                      <a:pt x="3158" y="2534"/>
                    </a:lnTo>
                    <a:lnTo>
                      <a:pt x="3167" y="2544"/>
                    </a:lnTo>
                    <a:lnTo>
                      <a:pt x="3176" y="2553"/>
                    </a:lnTo>
                    <a:lnTo>
                      <a:pt x="3187" y="2563"/>
                    </a:lnTo>
                    <a:lnTo>
                      <a:pt x="3162" y="2587"/>
                    </a:lnTo>
                    <a:lnTo>
                      <a:pt x="3151" y="2577"/>
                    </a:lnTo>
                    <a:lnTo>
                      <a:pt x="3142" y="2566"/>
                    </a:lnTo>
                    <a:lnTo>
                      <a:pt x="3133" y="2556"/>
                    </a:lnTo>
                    <a:lnTo>
                      <a:pt x="3125" y="2547"/>
                    </a:lnTo>
                    <a:lnTo>
                      <a:pt x="3151" y="2525"/>
                    </a:lnTo>
                    <a:close/>
                    <a:moveTo>
                      <a:pt x="3187" y="2563"/>
                    </a:moveTo>
                    <a:lnTo>
                      <a:pt x="3203" y="2580"/>
                    </a:lnTo>
                    <a:lnTo>
                      <a:pt x="3218" y="2594"/>
                    </a:lnTo>
                    <a:lnTo>
                      <a:pt x="3230" y="2605"/>
                    </a:lnTo>
                    <a:lnTo>
                      <a:pt x="3237" y="2610"/>
                    </a:lnTo>
                    <a:lnTo>
                      <a:pt x="3219" y="2639"/>
                    </a:lnTo>
                    <a:lnTo>
                      <a:pt x="3210" y="2632"/>
                    </a:lnTo>
                    <a:lnTo>
                      <a:pt x="3196" y="2621"/>
                    </a:lnTo>
                    <a:lnTo>
                      <a:pt x="3180" y="2605"/>
                    </a:lnTo>
                    <a:lnTo>
                      <a:pt x="3162" y="2587"/>
                    </a:lnTo>
                    <a:lnTo>
                      <a:pt x="3187" y="2563"/>
                    </a:lnTo>
                    <a:close/>
                    <a:moveTo>
                      <a:pt x="3237" y="2610"/>
                    </a:moveTo>
                    <a:lnTo>
                      <a:pt x="3266" y="2630"/>
                    </a:lnTo>
                    <a:lnTo>
                      <a:pt x="3233" y="2641"/>
                    </a:lnTo>
                    <a:lnTo>
                      <a:pt x="3227" y="2625"/>
                    </a:lnTo>
                    <a:lnTo>
                      <a:pt x="3237" y="2610"/>
                    </a:lnTo>
                    <a:close/>
                    <a:moveTo>
                      <a:pt x="3233" y="2641"/>
                    </a:moveTo>
                    <a:lnTo>
                      <a:pt x="3227" y="2642"/>
                    </a:lnTo>
                    <a:lnTo>
                      <a:pt x="3218" y="2643"/>
                    </a:lnTo>
                    <a:lnTo>
                      <a:pt x="3206" y="2644"/>
                    </a:lnTo>
                    <a:lnTo>
                      <a:pt x="3192" y="2646"/>
                    </a:lnTo>
                    <a:lnTo>
                      <a:pt x="3189" y="2612"/>
                    </a:lnTo>
                    <a:lnTo>
                      <a:pt x="3202" y="2611"/>
                    </a:lnTo>
                    <a:lnTo>
                      <a:pt x="3212" y="2610"/>
                    </a:lnTo>
                    <a:lnTo>
                      <a:pt x="3219" y="2609"/>
                    </a:lnTo>
                    <a:lnTo>
                      <a:pt x="3223" y="2608"/>
                    </a:lnTo>
                    <a:lnTo>
                      <a:pt x="3233" y="2641"/>
                    </a:lnTo>
                    <a:close/>
                    <a:moveTo>
                      <a:pt x="3192" y="2646"/>
                    </a:moveTo>
                    <a:lnTo>
                      <a:pt x="3149" y="2650"/>
                    </a:lnTo>
                    <a:lnTo>
                      <a:pt x="3104" y="2655"/>
                    </a:lnTo>
                    <a:lnTo>
                      <a:pt x="3085" y="2657"/>
                    </a:lnTo>
                    <a:lnTo>
                      <a:pt x="3069" y="2660"/>
                    </a:lnTo>
                    <a:lnTo>
                      <a:pt x="3062" y="2661"/>
                    </a:lnTo>
                    <a:lnTo>
                      <a:pt x="3058" y="2664"/>
                    </a:lnTo>
                    <a:lnTo>
                      <a:pt x="3055" y="2665"/>
                    </a:lnTo>
                    <a:lnTo>
                      <a:pt x="3054" y="2667"/>
                    </a:lnTo>
                    <a:lnTo>
                      <a:pt x="3021" y="2661"/>
                    </a:lnTo>
                    <a:lnTo>
                      <a:pt x="3023" y="2655"/>
                    </a:lnTo>
                    <a:lnTo>
                      <a:pt x="3027" y="2650"/>
                    </a:lnTo>
                    <a:lnTo>
                      <a:pt x="3032" y="2644"/>
                    </a:lnTo>
                    <a:lnTo>
                      <a:pt x="3041" y="2639"/>
                    </a:lnTo>
                    <a:lnTo>
                      <a:pt x="3049" y="2636"/>
                    </a:lnTo>
                    <a:lnTo>
                      <a:pt x="3060" y="2631"/>
                    </a:lnTo>
                    <a:lnTo>
                      <a:pt x="3072" y="2628"/>
                    </a:lnTo>
                    <a:lnTo>
                      <a:pt x="3084" y="2625"/>
                    </a:lnTo>
                    <a:lnTo>
                      <a:pt x="3111" y="2621"/>
                    </a:lnTo>
                    <a:lnTo>
                      <a:pt x="3138" y="2616"/>
                    </a:lnTo>
                    <a:lnTo>
                      <a:pt x="3165" y="2614"/>
                    </a:lnTo>
                    <a:lnTo>
                      <a:pt x="3189" y="2612"/>
                    </a:lnTo>
                    <a:lnTo>
                      <a:pt x="3192" y="2646"/>
                    </a:lnTo>
                    <a:close/>
                    <a:moveTo>
                      <a:pt x="3019" y="2667"/>
                    </a:moveTo>
                    <a:lnTo>
                      <a:pt x="3019" y="2664"/>
                    </a:lnTo>
                    <a:lnTo>
                      <a:pt x="3021" y="2661"/>
                    </a:lnTo>
                    <a:lnTo>
                      <a:pt x="3037" y="2664"/>
                    </a:lnTo>
                    <a:lnTo>
                      <a:pt x="3019" y="2667"/>
                    </a:lnTo>
                    <a:close/>
                    <a:moveTo>
                      <a:pt x="3054" y="2661"/>
                    </a:moveTo>
                    <a:lnTo>
                      <a:pt x="3078" y="2828"/>
                    </a:lnTo>
                    <a:lnTo>
                      <a:pt x="3044" y="2833"/>
                    </a:lnTo>
                    <a:lnTo>
                      <a:pt x="3019" y="2667"/>
                    </a:lnTo>
                    <a:lnTo>
                      <a:pt x="3054" y="2661"/>
                    </a:lnTo>
                    <a:close/>
                    <a:moveTo>
                      <a:pt x="3048" y="2842"/>
                    </a:moveTo>
                    <a:lnTo>
                      <a:pt x="3045" y="2838"/>
                    </a:lnTo>
                    <a:lnTo>
                      <a:pt x="3044" y="2833"/>
                    </a:lnTo>
                    <a:lnTo>
                      <a:pt x="3061" y="2831"/>
                    </a:lnTo>
                    <a:lnTo>
                      <a:pt x="3048" y="2842"/>
                    </a:lnTo>
                    <a:close/>
                    <a:moveTo>
                      <a:pt x="3074" y="2819"/>
                    </a:moveTo>
                    <a:lnTo>
                      <a:pt x="3216" y="2976"/>
                    </a:lnTo>
                    <a:lnTo>
                      <a:pt x="3191" y="2999"/>
                    </a:lnTo>
                    <a:lnTo>
                      <a:pt x="3048" y="2842"/>
                    </a:lnTo>
                    <a:lnTo>
                      <a:pt x="3074" y="2819"/>
                    </a:lnTo>
                    <a:close/>
                    <a:moveTo>
                      <a:pt x="3205" y="3004"/>
                    </a:moveTo>
                    <a:lnTo>
                      <a:pt x="3196" y="3004"/>
                    </a:lnTo>
                    <a:lnTo>
                      <a:pt x="3191" y="2999"/>
                    </a:lnTo>
                    <a:lnTo>
                      <a:pt x="3204" y="2987"/>
                    </a:lnTo>
                    <a:lnTo>
                      <a:pt x="3205" y="3004"/>
                    </a:lnTo>
                    <a:close/>
                    <a:moveTo>
                      <a:pt x="3202" y="2970"/>
                    </a:moveTo>
                    <a:lnTo>
                      <a:pt x="3305" y="2961"/>
                    </a:lnTo>
                    <a:lnTo>
                      <a:pt x="3308" y="2995"/>
                    </a:lnTo>
                    <a:lnTo>
                      <a:pt x="3205" y="3004"/>
                    </a:lnTo>
                    <a:lnTo>
                      <a:pt x="3202" y="2970"/>
                    </a:lnTo>
                    <a:close/>
                    <a:moveTo>
                      <a:pt x="3307" y="2961"/>
                    </a:moveTo>
                    <a:lnTo>
                      <a:pt x="3665" y="2961"/>
                    </a:lnTo>
                    <a:lnTo>
                      <a:pt x="3308" y="2995"/>
                    </a:lnTo>
                    <a:lnTo>
                      <a:pt x="3307" y="2978"/>
                    </a:lnTo>
                    <a:lnTo>
                      <a:pt x="3307" y="2961"/>
                    </a:lnTo>
                    <a:close/>
                    <a:moveTo>
                      <a:pt x="3307" y="2995"/>
                    </a:moveTo>
                    <a:lnTo>
                      <a:pt x="3301" y="2996"/>
                    </a:lnTo>
                    <a:lnTo>
                      <a:pt x="3296" y="2998"/>
                    </a:lnTo>
                    <a:lnTo>
                      <a:pt x="3290" y="3003"/>
                    </a:lnTo>
                    <a:lnTo>
                      <a:pt x="3283" y="3009"/>
                    </a:lnTo>
                    <a:lnTo>
                      <a:pt x="3266" y="3026"/>
                    </a:lnTo>
                    <a:lnTo>
                      <a:pt x="3248" y="3047"/>
                    </a:lnTo>
                    <a:lnTo>
                      <a:pt x="3226" y="3073"/>
                    </a:lnTo>
                    <a:lnTo>
                      <a:pt x="3205" y="3102"/>
                    </a:lnTo>
                    <a:lnTo>
                      <a:pt x="3181" y="3132"/>
                    </a:lnTo>
                    <a:lnTo>
                      <a:pt x="3158" y="3164"/>
                    </a:lnTo>
                    <a:lnTo>
                      <a:pt x="3130" y="3143"/>
                    </a:lnTo>
                    <a:lnTo>
                      <a:pt x="3156" y="3110"/>
                    </a:lnTo>
                    <a:lnTo>
                      <a:pt x="3181" y="3076"/>
                    </a:lnTo>
                    <a:lnTo>
                      <a:pt x="3206" y="3045"/>
                    </a:lnTo>
                    <a:lnTo>
                      <a:pt x="3230" y="3017"/>
                    </a:lnTo>
                    <a:lnTo>
                      <a:pt x="3241" y="3006"/>
                    </a:lnTo>
                    <a:lnTo>
                      <a:pt x="3252" y="2994"/>
                    </a:lnTo>
                    <a:lnTo>
                      <a:pt x="3262" y="2984"/>
                    </a:lnTo>
                    <a:lnTo>
                      <a:pt x="3273" y="2976"/>
                    </a:lnTo>
                    <a:lnTo>
                      <a:pt x="3282" y="2969"/>
                    </a:lnTo>
                    <a:lnTo>
                      <a:pt x="3291" y="2965"/>
                    </a:lnTo>
                    <a:lnTo>
                      <a:pt x="3298" y="2962"/>
                    </a:lnTo>
                    <a:lnTo>
                      <a:pt x="3307" y="2961"/>
                    </a:lnTo>
                    <a:lnTo>
                      <a:pt x="3307" y="2995"/>
                    </a:lnTo>
                    <a:close/>
                    <a:moveTo>
                      <a:pt x="3158" y="3164"/>
                    </a:moveTo>
                    <a:lnTo>
                      <a:pt x="3133" y="3196"/>
                    </a:lnTo>
                    <a:lnTo>
                      <a:pt x="3108" y="3229"/>
                    </a:lnTo>
                    <a:lnTo>
                      <a:pt x="3085" y="3259"/>
                    </a:lnTo>
                    <a:lnTo>
                      <a:pt x="3062" y="3285"/>
                    </a:lnTo>
                    <a:lnTo>
                      <a:pt x="3052" y="3297"/>
                    </a:lnTo>
                    <a:lnTo>
                      <a:pt x="3041" y="3308"/>
                    </a:lnTo>
                    <a:lnTo>
                      <a:pt x="3031" y="3317"/>
                    </a:lnTo>
                    <a:lnTo>
                      <a:pt x="3022" y="3325"/>
                    </a:lnTo>
                    <a:lnTo>
                      <a:pt x="3013" y="3332"/>
                    </a:lnTo>
                    <a:lnTo>
                      <a:pt x="3004" y="3338"/>
                    </a:lnTo>
                    <a:lnTo>
                      <a:pt x="2996" y="3341"/>
                    </a:lnTo>
                    <a:lnTo>
                      <a:pt x="2989" y="3342"/>
                    </a:lnTo>
                    <a:lnTo>
                      <a:pt x="2986" y="3308"/>
                    </a:lnTo>
                    <a:lnTo>
                      <a:pt x="2990" y="3307"/>
                    </a:lnTo>
                    <a:lnTo>
                      <a:pt x="2996" y="3304"/>
                    </a:lnTo>
                    <a:lnTo>
                      <a:pt x="3002" y="3299"/>
                    </a:lnTo>
                    <a:lnTo>
                      <a:pt x="3010" y="3293"/>
                    </a:lnTo>
                    <a:lnTo>
                      <a:pt x="3025" y="3277"/>
                    </a:lnTo>
                    <a:lnTo>
                      <a:pt x="3043" y="3255"/>
                    </a:lnTo>
                    <a:lnTo>
                      <a:pt x="3063" y="3231"/>
                    </a:lnTo>
                    <a:lnTo>
                      <a:pt x="3085" y="3203"/>
                    </a:lnTo>
                    <a:lnTo>
                      <a:pt x="3107" y="3174"/>
                    </a:lnTo>
                    <a:lnTo>
                      <a:pt x="3130" y="3143"/>
                    </a:lnTo>
                    <a:lnTo>
                      <a:pt x="3158" y="3164"/>
                    </a:lnTo>
                    <a:close/>
                    <a:moveTo>
                      <a:pt x="2986" y="3308"/>
                    </a:moveTo>
                    <a:lnTo>
                      <a:pt x="2984" y="3308"/>
                    </a:lnTo>
                    <a:lnTo>
                      <a:pt x="2986" y="3308"/>
                    </a:lnTo>
                    <a:lnTo>
                      <a:pt x="2988" y="3325"/>
                    </a:lnTo>
                    <a:lnTo>
                      <a:pt x="2986" y="3308"/>
                    </a:lnTo>
                    <a:close/>
                    <a:moveTo>
                      <a:pt x="2989" y="3342"/>
                    </a:moveTo>
                    <a:lnTo>
                      <a:pt x="2955" y="3345"/>
                    </a:lnTo>
                    <a:lnTo>
                      <a:pt x="2924" y="3346"/>
                    </a:lnTo>
                    <a:lnTo>
                      <a:pt x="2896" y="3348"/>
                    </a:lnTo>
                    <a:lnTo>
                      <a:pt x="2870" y="3346"/>
                    </a:lnTo>
                    <a:lnTo>
                      <a:pt x="2848" y="3345"/>
                    </a:lnTo>
                    <a:lnTo>
                      <a:pt x="2828" y="3342"/>
                    </a:lnTo>
                    <a:lnTo>
                      <a:pt x="2809" y="3339"/>
                    </a:lnTo>
                    <a:lnTo>
                      <a:pt x="2792" y="3334"/>
                    </a:lnTo>
                    <a:lnTo>
                      <a:pt x="2776" y="3328"/>
                    </a:lnTo>
                    <a:lnTo>
                      <a:pt x="2761" y="3321"/>
                    </a:lnTo>
                    <a:lnTo>
                      <a:pt x="2747" y="3312"/>
                    </a:lnTo>
                    <a:lnTo>
                      <a:pt x="2732" y="3302"/>
                    </a:lnTo>
                    <a:lnTo>
                      <a:pt x="2702" y="3279"/>
                    </a:lnTo>
                    <a:lnTo>
                      <a:pt x="2669" y="3251"/>
                    </a:lnTo>
                    <a:lnTo>
                      <a:pt x="2691" y="3225"/>
                    </a:lnTo>
                    <a:lnTo>
                      <a:pt x="2722" y="3251"/>
                    </a:lnTo>
                    <a:lnTo>
                      <a:pt x="2749" y="3272"/>
                    </a:lnTo>
                    <a:lnTo>
                      <a:pt x="2762" y="3281"/>
                    </a:lnTo>
                    <a:lnTo>
                      <a:pt x="2776" y="3289"/>
                    </a:lnTo>
                    <a:lnTo>
                      <a:pt x="2790" y="3295"/>
                    </a:lnTo>
                    <a:lnTo>
                      <a:pt x="2804" y="3300"/>
                    </a:lnTo>
                    <a:lnTo>
                      <a:pt x="2820" y="3305"/>
                    </a:lnTo>
                    <a:lnTo>
                      <a:pt x="2837" y="3309"/>
                    </a:lnTo>
                    <a:lnTo>
                      <a:pt x="2855" y="3311"/>
                    </a:lnTo>
                    <a:lnTo>
                      <a:pt x="2877" y="3312"/>
                    </a:lnTo>
                    <a:lnTo>
                      <a:pt x="2899" y="3313"/>
                    </a:lnTo>
                    <a:lnTo>
                      <a:pt x="2925" y="3312"/>
                    </a:lnTo>
                    <a:lnTo>
                      <a:pt x="2954" y="3310"/>
                    </a:lnTo>
                    <a:lnTo>
                      <a:pt x="2986" y="3308"/>
                    </a:lnTo>
                    <a:lnTo>
                      <a:pt x="2989" y="3342"/>
                    </a:lnTo>
                    <a:close/>
                    <a:moveTo>
                      <a:pt x="2669" y="3251"/>
                    </a:moveTo>
                    <a:lnTo>
                      <a:pt x="2655" y="3239"/>
                    </a:lnTo>
                    <a:lnTo>
                      <a:pt x="2640" y="3225"/>
                    </a:lnTo>
                    <a:lnTo>
                      <a:pt x="2623" y="3211"/>
                    </a:lnTo>
                    <a:lnTo>
                      <a:pt x="2604" y="3196"/>
                    </a:lnTo>
                    <a:lnTo>
                      <a:pt x="2626" y="3170"/>
                    </a:lnTo>
                    <a:lnTo>
                      <a:pt x="2644" y="3185"/>
                    </a:lnTo>
                    <a:lnTo>
                      <a:pt x="2661" y="3198"/>
                    </a:lnTo>
                    <a:lnTo>
                      <a:pt x="2677" y="3212"/>
                    </a:lnTo>
                    <a:lnTo>
                      <a:pt x="2691" y="3225"/>
                    </a:lnTo>
                    <a:lnTo>
                      <a:pt x="2669" y="3251"/>
                    </a:lnTo>
                    <a:close/>
                    <a:moveTo>
                      <a:pt x="2611" y="3166"/>
                    </a:moveTo>
                    <a:lnTo>
                      <a:pt x="2619" y="3164"/>
                    </a:lnTo>
                    <a:lnTo>
                      <a:pt x="2626" y="3170"/>
                    </a:lnTo>
                    <a:lnTo>
                      <a:pt x="2615" y="3183"/>
                    </a:lnTo>
                    <a:lnTo>
                      <a:pt x="2611" y="3166"/>
                    </a:lnTo>
                    <a:close/>
                    <a:moveTo>
                      <a:pt x="2619" y="3200"/>
                    </a:moveTo>
                    <a:lnTo>
                      <a:pt x="2482" y="3234"/>
                    </a:lnTo>
                    <a:lnTo>
                      <a:pt x="2474" y="3201"/>
                    </a:lnTo>
                    <a:lnTo>
                      <a:pt x="2611" y="3166"/>
                    </a:lnTo>
                    <a:lnTo>
                      <a:pt x="2619" y="3200"/>
                    </a:lnTo>
                    <a:close/>
                    <a:moveTo>
                      <a:pt x="2482" y="3234"/>
                    </a:moveTo>
                    <a:lnTo>
                      <a:pt x="2477" y="3235"/>
                    </a:lnTo>
                    <a:lnTo>
                      <a:pt x="2472" y="3233"/>
                    </a:lnTo>
                    <a:lnTo>
                      <a:pt x="2478" y="3218"/>
                    </a:lnTo>
                    <a:lnTo>
                      <a:pt x="2482" y="3234"/>
                    </a:lnTo>
                    <a:close/>
                    <a:moveTo>
                      <a:pt x="2472" y="3233"/>
                    </a:moveTo>
                    <a:lnTo>
                      <a:pt x="2153" y="3096"/>
                    </a:lnTo>
                    <a:lnTo>
                      <a:pt x="2166" y="3064"/>
                    </a:lnTo>
                    <a:lnTo>
                      <a:pt x="2485" y="3202"/>
                    </a:lnTo>
                    <a:lnTo>
                      <a:pt x="2472" y="3233"/>
                    </a:lnTo>
                    <a:close/>
                    <a:moveTo>
                      <a:pt x="2153" y="3064"/>
                    </a:moveTo>
                    <a:lnTo>
                      <a:pt x="2159" y="3061"/>
                    </a:lnTo>
                    <a:lnTo>
                      <a:pt x="2166" y="3064"/>
                    </a:lnTo>
                    <a:lnTo>
                      <a:pt x="2159" y="3081"/>
                    </a:lnTo>
                    <a:lnTo>
                      <a:pt x="2153" y="3064"/>
                    </a:lnTo>
                    <a:close/>
                    <a:moveTo>
                      <a:pt x="2167" y="3096"/>
                    </a:moveTo>
                    <a:lnTo>
                      <a:pt x="2151" y="3103"/>
                    </a:lnTo>
                    <a:lnTo>
                      <a:pt x="2137" y="3111"/>
                    </a:lnTo>
                    <a:lnTo>
                      <a:pt x="2123" y="3119"/>
                    </a:lnTo>
                    <a:lnTo>
                      <a:pt x="2110" y="3128"/>
                    </a:lnTo>
                    <a:lnTo>
                      <a:pt x="2098" y="3137"/>
                    </a:lnTo>
                    <a:lnTo>
                      <a:pt x="2088" y="3147"/>
                    </a:lnTo>
                    <a:lnTo>
                      <a:pt x="2077" y="3157"/>
                    </a:lnTo>
                    <a:lnTo>
                      <a:pt x="2068" y="3166"/>
                    </a:lnTo>
                    <a:lnTo>
                      <a:pt x="2060" y="3177"/>
                    </a:lnTo>
                    <a:lnTo>
                      <a:pt x="2052" y="3188"/>
                    </a:lnTo>
                    <a:lnTo>
                      <a:pt x="2045" y="3198"/>
                    </a:lnTo>
                    <a:lnTo>
                      <a:pt x="2038" y="3210"/>
                    </a:lnTo>
                    <a:lnTo>
                      <a:pt x="2033" y="3222"/>
                    </a:lnTo>
                    <a:lnTo>
                      <a:pt x="2028" y="3234"/>
                    </a:lnTo>
                    <a:lnTo>
                      <a:pt x="2023" y="3246"/>
                    </a:lnTo>
                    <a:lnTo>
                      <a:pt x="2020" y="3257"/>
                    </a:lnTo>
                    <a:lnTo>
                      <a:pt x="1987" y="3248"/>
                    </a:lnTo>
                    <a:lnTo>
                      <a:pt x="1991" y="3235"/>
                    </a:lnTo>
                    <a:lnTo>
                      <a:pt x="1996" y="3221"/>
                    </a:lnTo>
                    <a:lnTo>
                      <a:pt x="2002" y="3207"/>
                    </a:lnTo>
                    <a:lnTo>
                      <a:pt x="2008" y="3194"/>
                    </a:lnTo>
                    <a:lnTo>
                      <a:pt x="2015" y="3181"/>
                    </a:lnTo>
                    <a:lnTo>
                      <a:pt x="2023" y="3168"/>
                    </a:lnTo>
                    <a:lnTo>
                      <a:pt x="2032" y="3157"/>
                    </a:lnTo>
                    <a:lnTo>
                      <a:pt x="2042" y="3145"/>
                    </a:lnTo>
                    <a:lnTo>
                      <a:pt x="2052" y="3133"/>
                    </a:lnTo>
                    <a:lnTo>
                      <a:pt x="2063" y="3122"/>
                    </a:lnTo>
                    <a:lnTo>
                      <a:pt x="2076" y="3112"/>
                    </a:lnTo>
                    <a:lnTo>
                      <a:pt x="2089" y="3101"/>
                    </a:lnTo>
                    <a:lnTo>
                      <a:pt x="2104" y="3091"/>
                    </a:lnTo>
                    <a:lnTo>
                      <a:pt x="2119" y="3082"/>
                    </a:lnTo>
                    <a:lnTo>
                      <a:pt x="2135" y="3073"/>
                    </a:lnTo>
                    <a:lnTo>
                      <a:pt x="2153" y="3064"/>
                    </a:lnTo>
                    <a:lnTo>
                      <a:pt x="2167" y="3096"/>
                    </a:lnTo>
                    <a:close/>
                    <a:moveTo>
                      <a:pt x="2020" y="3257"/>
                    </a:moveTo>
                    <a:lnTo>
                      <a:pt x="2016" y="3276"/>
                    </a:lnTo>
                    <a:lnTo>
                      <a:pt x="2013" y="3293"/>
                    </a:lnTo>
                    <a:lnTo>
                      <a:pt x="2010" y="3311"/>
                    </a:lnTo>
                    <a:lnTo>
                      <a:pt x="2009" y="3330"/>
                    </a:lnTo>
                    <a:lnTo>
                      <a:pt x="2009" y="3349"/>
                    </a:lnTo>
                    <a:lnTo>
                      <a:pt x="2010" y="3367"/>
                    </a:lnTo>
                    <a:lnTo>
                      <a:pt x="2011" y="3385"/>
                    </a:lnTo>
                    <a:lnTo>
                      <a:pt x="2014" y="3403"/>
                    </a:lnTo>
                    <a:lnTo>
                      <a:pt x="2017" y="3421"/>
                    </a:lnTo>
                    <a:lnTo>
                      <a:pt x="2020" y="3439"/>
                    </a:lnTo>
                    <a:lnTo>
                      <a:pt x="2024" y="3456"/>
                    </a:lnTo>
                    <a:lnTo>
                      <a:pt x="2029" y="3473"/>
                    </a:lnTo>
                    <a:lnTo>
                      <a:pt x="2038" y="3505"/>
                    </a:lnTo>
                    <a:lnTo>
                      <a:pt x="2048" y="3535"/>
                    </a:lnTo>
                    <a:lnTo>
                      <a:pt x="2016" y="3547"/>
                    </a:lnTo>
                    <a:lnTo>
                      <a:pt x="2005" y="3515"/>
                    </a:lnTo>
                    <a:lnTo>
                      <a:pt x="1995" y="3480"/>
                    </a:lnTo>
                    <a:lnTo>
                      <a:pt x="1990" y="3463"/>
                    </a:lnTo>
                    <a:lnTo>
                      <a:pt x="1987" y="3444"/>
                    </a:lnTo>
                    <a:lnTo>
                      <a:pt x="1983" y="3426"/>
                    </a:lnTo>
                    <a:lnTo>
                      <a:pt x="1979" y="3406"/>
                    </a:lnTo>
                    <a:lnTo>
                      <a:pt x="1977" y="3386"/>
                    </a:lnTo>
                    <a:lnTo>
                      <a:pt x="1976" y="3367"/>
                    </a:lnTo>
                    <a:lnTo>
                      <a:pt x="1975" y="3348"/>
                    </a:lnTo>
                    <a:lnTo>
                      <a:pt x="1975" y="3327"/>
                    </a:lnTo>
                    <a:lnTo>
                      <a:pt x="1976" y="3307"/>
                    </a:lnTo>
                    <a:lnTo>
                      <a:pt x="1979" y="3287"/>
                    </a:lnTo>
                    <a:lnTo>
                      <a:pt x="1983" y="3268"/>
                    </a:lnTo>
                    <a:lnTo>
                      <a:pt x="1987" y="3248"/>
                    </a:lnTo>
                    <a:lnTo>
                      <a:pt x="2020" y="3257"/>
                    </a:lnTo>
                    <a:close/>
                    <a:moveTo>
                      <a:pt x="2048" y="3535"/>
                    </a:moveTo>
                    <a:lnTo>
                      <a:pt x="2059" y="3562"/>
                    </a:lnTo>
                    <a:lnTo>
                      <a:pt x="2030" y="3558"/>
                    </a:lnTo>
                    <a:lnTo>
                      <a:pt x="2032" y="3540"/>
                    </a:lnTo>
                    <a:lnTo>
                      <a:pt x="2048" y="3535"/>
                    </a:lnTo>
                    <a:close/>
                    <a:moveTo>
                      <a:pt x="2030" y="3558"/>
                    </a:moveTo>
                    <a:lnTo>
                      <a:pt x="2020" y="3557"/>
                    </a:lnTo>
                    <a:lnTo>
                      <a:pt x="1994" y="3552"/>
                    </a:lnTo>
                    <a:lnTo>
                      <a:pt x="1957" y="3546"/>
                    </a:lnTo>
                    <a:lnTo>
                      <a:pt x="1911" y="3538"/>
                    </a:lnTo>
                    <a:lnTo>
                      <a:pt x="1859" y="3530"/>
                    </a:lnTo>
                    <a:lnTo>
                      <a:pt x="1806" y="3520"/>
                    </a:lnTo>
                    <a:lnTo>
                      <a:pt x="1755" y="3512"/>
                    </a:lnTo>
                    <a:lnTo>
                      <a:pt x="1711" y="3504"/>
                    </a:lnTo>
                    <a:lnTo>
                      <a:pt x="1717" y="3470"/>
                    </a:lnTo>
                    <a:lnTo>
                      <a:pt x="1762" y="3478"/>
                    </a:lnTo>
                    <a:lnTo>
                      <a:pt x="1812" y="3487"/>
                    </a:lnTo>
                    <a:lnTo>
                      <a:pt x="1865" y="3495"/>
                    </a:lnTo>
                    <a:lnTo>
                      <a:pt x="1916" y="3504"/>
                    </a:lnTo>
                    <a:lnTo>
                      <a:pt x="1962" y="3512"/>
                    </a:lnTo>
                    <a:lnTo>
                      <a:pt x="2000" y="3518"/>
                    </a:lnTo>
                    <a:lnTo>
                      <a:pt x="2025" y="3522"/>
                    </a:lnTo>
                    <a:lnTo>
                      <a:pt x="2035" y="3523"/>
                    </a:lnTo>
                    <a:lnTo>
                      <a:pt x="2030" y="3558"/>
                    </a:lnTo>
                    <a:close/>
                    <a:moveTo>
                      <a:pt x="1711" y="3470"/>
                    </a:moveTo>
                    <a:lnTo>
                      <a:pt x="1714" y="3470"/>
                    </a:lnTo>
                    <a:lnTo>
                      <a:pt x="1717" y="3470"/>
                    </a:lnTo>
                    <a:lnTo>
                      <a:pt x="1713" y="3487"/>
                    </a:lnTo>
                    <a:lnTo>
                      <a:pt x="1711" y="3470"/>
                    </a:lnTo>
                    <a:close/>
                    <a:moveTo>
                      <a:pt x="1716" y="3504"/>
                    </a:moveTo>
                    <a:lnTo>
                      <a:pt x="1709" y="3504"/>
                    </a:lnTo>
                    <a:lnTo>
                      <a:pt x="1701" y="3504"/>
                    </a:lnTo>
                    <a:lnTo>
                      <a:pt x="1692" y="3502"/>
                    </a:lnTo>
                    <a:lnTo>
                      <a:pt x="1683" y="3500"/>
                    </a:lnTo>
                    <a:lnTo>
                      <a:pt x="1663" y="3493"/>
                    </a:lnTo>
                    <a:lnTo>
                      <a:pt x="1642" y="3484"/>
                    </a:lnTo>
                    <a:lnTo>
                      <a:pt x="1619" y="3471"/>
                    </a:lnTo>
                    <a:lnTo>
                      <a:pt x="1595" y="3457"/>
                    </a:lnTo>
                    <a:lnTo>
                      <a:pt x="1571" y="3441"/>
                    </a:lnTo>
                    <a:lnTo>
                      <a:pt x="1546" y="3424"/>
                    </a:lnTo>
                    <a:lnTo>
                      <a:pt x="1496" y="3386"/>
                    </a:lnTo>
                    <a:lnTo>
                      <a:pt x="1449" y="3349"/>
                    </a:lnTo>
                    <a:lnTo>
                      <a:pt x="1407" y="3314"/>
                    </a:lnTo>
                    <a:lnTo>
                      <a:pt x="1372" y="3284"/>
                    </a:lnTo>
                    <a:lnTo>
                      <a:pt x="1394" y="3259"/>
                    </a:lnTo>
                    <a:lnTo>
                      <a:pt x="1427" y="3286"/>
                    </a:lnTo>
                    <a:lnTo>
                      <a:pt x="1468" y="3320"/>
                    </a:lnTo>
                    <a:lnTo>
                      <a:pt x="1513" y="3356"/>
                    </a:lnTo>
                    <a:lnTo>
                      <a:pt x="1559" y="3391"/>
                    </a:lnTo>
                    <a:lnTo>
                      <a:pt x="1583" y="3409"/>
                    </a:lnTo>
                    <a:lnTo>
                      <a:pt x="1605" y="3424"/>
                    </a:lnTo>
                    <a:lnTo>
                      <a:pt x="1627" y="3438"/>
                    </a:lnTo>
                    <a:lnTo>
                      <a:pt x="1647" y="3449"/>
                    </a:lnTo>
                    <a:lnTo>
                      <a:pt x="1666" y="3459"/>
                    </a:lnTo>
                    <a:lnTo>
                      <a:pt x="1683" y="3465"/>
                    </a:lnTo>
                    <a:lnTo>
                      <a:pt x="1692" y="3468"/>
                    </a:lnTo>
                    <a:lnTo>
                      <a:pt x="1698" y="3470"/>
                    </a:lnTo>
                    <a:lnTo>
                      <a:pt x="1706" y="3470"/>
                    </a:lnTo>
                    <a:lnTo>
                      <a:pt x="1711" y="3470"/>
                    </a:lnTo>
                    <a:lnTo>
                      <a:pt x="1716" y="3504"/>
                    </a:lnTo>
                    <a:close/>
                    <a:moveTo>
                      <a:pt x="1372" y="3284"/>
                    </a:moveTo>
                    <a:lnTo>
                      <a:pt x="1369" y="3282"/>
                    </a:lnTo>
                    <a:lnTo>
                      <a:pt x="1354" y="3269"/>
                    </a:lnTo>
                    <a:lnTo>
                      <a:pt x="1377" y="3244"/>
                    </a:lnTo>
                    <a:lnTo>
                      <a:pt x="1383" y="3249"/>
                    </a:lnTo>
                    <a:lnTo>
                      <a:pt x="1394" y="3259"/>
                    </a:lnTo>
                    <a:lnTo>
                      <a:pt x="1372" y="3284"/>
                    </a:lnTo>
                    <a:close/>
                    <a:moveTo>
                      <a:pt x="1354" y="3269"/>
                    </a:moveTo>
                    <a:lnTo>
                      <a:pt x="1351" y="3266"/>
                    </a:lnTo>
                    <a:lnTo>
                      <a:pt x="1349" y="3261"/>
                    </a:lnTo>
                    <a:lnTo>
                      <a:pt x="1366" y="3256"/>
                    </a:lnTo>
                    <a:lnTo>
                      <a:pt x="1354" y="3269"/>
                    </a:lnTo>
                    <a:close/>
                    <a:moveTo>
                      <a:pt x="1349" y="3261"/>
                    </a:moveTo>
                    <a:lnTo>
                      <a:pt x="1351" y="3262"/>
                    </a:lnTo>
                    <a:lnTo>
                      <a:pt x="1352" y="3267"/>
                    </a:lnTo>
                    <a:lnTo>
                      <a:pt x="1345" y="3234"/>
                    </a:lnTo>
                    <a:lnTo>
                      <a:pt x="1351" y="3233"/>
                    </a:lnTo>
                    <a:lnTo>
                      <a:pt x="1357" y="3232"/>
                    </a:lnTo>
                    <a:lnTo>
                      <a:pt x="1364" y="3233"/>
                    </a:lnTo>
                    <a:lnTo>
                      <a:pt x="1369" y="3234"/>
                    </a:lnTo>
                    <a:lnTo>
                      <a:pt x="1373" y="3237"/>
                    </a:lnTo>
                    <a:lnTo>
                      <a:pt x="1377" y="3241"/>
                    </a:lnTo>
                    <a:lnTo>
                      <a:pt x="1380" y="3246"/>
                    </a:lnTo>
                    <a:lnTo>
                      <a:pt x="1382" y="3252"/>
                    </a:lnTo>
                    <a:lnTo>
                      <a:pt x="1349" y="3261"/>
                    </a:lnTo>
                    <a:close/>
                    <a:moveTo>
                      <a:pt x="1345" y="3234"/>
                    </a:moveTo>
                    <a:lnTo>
                      <a:pt x="1495" y="3196"/>
                    </a:lnTo>
                    <a:lnTo>
                      <a:pt x="1345" y="3234"/>
                    </a:lnTo>
                    <a:lnTo>
                      <a:pt x="1349" y="3251"/>
                    </a:lnTo>
                    <a:lnTo>
                      <a:pt x="1345" y="3234"/>
                    </a:lnTo>
                    <a:close/>
                    <a:moveTo>
                      <a:pt x="1352" y="3267"/>
                    </a:moveTo>
                    <a:lnTo>
                      <a:pt x="1340" y="3271"/>
                    </a:lnTo>
                    <a:lnTo>
                      <a:pt x="1324" y="3280"/>
                    </a:lnTo>
                    <a:lnTo>
                      <a:pt x="1307" y="3290"/>
                    </a:lnTo>
                    <a:lnTo>
                      <a:pt x="1288" y="3301"/>
                    </a:lnTo>
                    <a:lnTo>
                      <a:pt x="1271" y="3271"/>
                    </a:lnTo>
                    <a:lnTo>
                      <a:pt x="1291" y="3260"/>
                    </a:lnTo>
                    <a:lnTo>
                      <a:pt x="1310" y="3248"/>
                    </a:lnTo>
                    <a:lnTo>
                      <a:pt x="1328" y="3239"/>
                    </a:lnTo>
                    <a:lnTo>
                      <a:pt x="1345" y="3234"/>
                    </a:lnTo>
                    <a:lnTo>
                      <a:pt x="1352" y="3267"/>
                    </a:lnTo>
                    <a:close/>
                    <a:moveTo>
                      <a:pt x="1288" y="3301"/>
                    </a:moveTo>
                    <a:lnTo>
                      <a:pt x="1269" y="3312"/>
                    </a:lnTo>
                    <a:lnTo>
                      <a:pt x="1251" y="3323"/>
                    </a:lnTo>
                    <a:lnTo>
                      <a:pt x="1233" y="3331"/>
                    </a:lnTo>
                    <a:lnTo>
                      <a:pt x="1216" y="3339"/>
                    </a:lnTo>
                    <a:lnTo>
                      <a:pt x="1207" y="3342"/>
                    </a:lnTo>
                    <a:lnTo>
                      <a:pt x="1200" y="3344"/>
                    </a:lnTo>
                    <a:lnTo>
                      <a:pt x="1192" y="3345"/>
                    </a:lnTo>
                    <a:lnTo>
                      <a:pt x="1186" y="3346"/>
                    </a:lnTo>
                    <a:lnTo>
                      <a:pt x="1179" y="3345"/>
                    </a:lnTo>
                    <a:lnTo>
                      <a:pt x="1173" y="3344"/>
                    </a:lnTo>
                    <a:lnTo>
                      <a:pt x="1168" y="3341"/>
                    </a:lnTo>
                    <a:lnTo>
                      <a:pt x="1162" y="3337"/>
                    </a:lnTo>
                    <a:lnTo>
                      <a:pt x="1187" y="3313"/>
                    </a:lnTo>
                    <a:lnTo>
                      <a:pt x="1190" y="3313"/>
                    </a:lnTo>
                    <a:lnTo>
                      <a:pt x="1197" y="3312"/>
                    </a:lnTo>
                    <a:lnTo>
                      <a:pt x="1205" y="3308"/>
                    </a:lnTo>
                    <a:lnTo>
                      <a:pt x="1216" y="3302"/>
                    </a:lnTo>
                    <a:lnTo>
                      <a:pt x="1242" y="3289"/>
                    </a:lnTo>
                    <a:lnTo>
                      <a:pt x="1271" y="3271"/>
                    </a:lnTo>
                    <a:lnTo>
                      <a:pt x="1288" y="3301"/>
                    </a:lnTo>
                    <a:close/>
                    <a:moveTo>
                      <a:pt x="1187" y="3313"/>
                    </a:moveTo>
                    <a:lnTo>
                      <a:pt x="1187" y="3313"/>
                    </a:lnTo>
                    <a:lnTo>
                      <a:pt x="1187" y="3313"/>
                    </a:lnTo>
                    <a:lnTo>
                      <a:pt x="1175" y="3325"/>
                    </a:lnTo>
                    <a:lnTo>
                      <a:pt x="1187" y="3313"/>
                    </a:lnTo>
                    <a:close/>
                    <a:moveTo>
                      <a:pt x="1162" y="3337"/>
                    </a:moveTo>
                    <a:lnTo>
                      <a:pt x="1021" y="3195"/>
                    </a:lnTo>
                    <a:lnTo>
                      <a:pt x="1044" y="3171"/>
                    </a:lnTo>
                    <a:lnTo>
                      <a:pt x="1187" y="3313"/>
                    </a:lnTo>
                    <a:lnTo>
                      <a:pt x="1162" y="3337"/>
                    </a:lnTo>
                    <a:close/>
                    <a:moveTo>
                      <a:pt x="1027" y="3167"/>
                    </a:moveTo>
                    <a:lnTo>
                      <a:pt x="1037" y="3163"/>
                    </a:lnTo>
                    <a:lnTo>
                      <a:pt x="1044" y="3171"/>
                    </a:lnTo>
                    <a:lnTo>
                      <a:pt x="1032" y="3183"/>
                    </a:lnTo>
                    <a:lnTo>
                      <a:pt x="1027" y="3167"/>
                    </a:lnTo>
                    <a:close/>
                    <a:moveTo>
                      <a:pt x="1038" y="3200"/>
                    </a:moveTo>
                    <a:lnTo>
                      <a:pt x="940" y="3234"/>
                    </a:lnTo>
                    <a:lnTo>
                      <a:pt x="928" y="3201"/>
                    </a:lnTo>
                    <a:lnTo>
                      <a:pt x="1027" y="3167"/>
                    </a:lnTo>
                    <a:lnTo>
                      <a:pt x="1038" y="3200"/>
                    </a:lnTo>
                    <a:close/>
                    <a:moveTo>
                      <a:pt x="940" y="3234"/>
                    </a:moveTo>
                    <a:lnTo>
                      <a:pt x="931" y="3237"/>
                    </a:lnTo>
                    <a:lnTo>
                      <a:pt x="923" y="3230"/>
                    </a:lnTo>
                    <a:lnTo>
                      <a:pt x="935" y="3218"/>
                    </a:lnTo>
                    <a:lnTo>
                      <a:pt x="940" y="3234"/>
                    </a:lnTo>
                    <a:close/>
                    <a:moveTo>
                      <a:pt x="923" y="3230"/>
                    </a:moveTo>
                    <a:lnTo>
                      <a:pt x="909" y="3218"/>
                    </a:lnTo>
                    <a:lnTo>
                      <a:pt x="895" y="3207"/>
                    </a:lnTo>
                    <a:lnTo>
                      <a:pt x="881" y="3196"/>
                    </a:lnTo>
                    <a:lnTo>
                      <a:pt x="867" y="3187"/>
                    </a:lnTo>
                    <a:lnTo>
                      <a:pt x="841" y="3170"/>
                    </a:lnTo>
                    <a:lnTo>
                      <a:pt x="815" y="3155"/>
                    </a:lnTo>
                    <a:lnTo>
                      <a:pt x="832" y="3126"/>
                    </a:lnTo>
                    <a:lnTo>
                      <a:pt x="859" y="3141"/>
                    </a:lnTo>
                    <a:lnTo>
                      <a:pt x="887" y="3159"/>
                    </a:lnTo>
                    <a:lnTo>
                      <a:pt x="902" y="3168"/>
                    </a:lnTo>
                    <a:lnTo>
                      <a:pt x="917" y="3180"/>
                    </a:lnTo>
                    <a:lnTo>
                      <a:pt x="931" y="3192"/>
                    </a:lnTo>
                    <a:lnTo>
                      <a:pt x="946" y="3205"/>
                    </a:lnTo>
                    <a:lnTo>
                      <a:pt x="923" y="3230"/>
                    </a:lnTo>
                    <a:close/>
                    <a:moveTo>
                      <a:pt x="832" y="3126"/>
                    </a:moveTo>
                    <a:lnTo>
                      <a:pt x="1009" y="3229"/>
                    </a:lnTo>
                    <a:lnTo>
                      <a:pt x="832" y="3126"/>
                    </a:lnTo>
                    <a:lnTo>
                      <a:pt x="823" y="3141"/>
                    </a:lnTo>
                    <a:lnTo>
                      <a:pt x="832" y="3126"/>
                    </a:lnTo>
                    <a:close/>
                    <a:moveTo>
                      <a:pt x="815" y="3155"/>
                    </a:moveTo>
                    <a:lnTo>
                      <a:pt x="791" y="3141"/>
                    </a:lnTo>
                    <a:lnTo>
                      <a:pt x="770" y="3128"/>
                    </a:lnTo>
                    <a:lnTo>
                      <a:pt x="760" y="3120"/>
                    </a:lnTo>
                    <a:lnTo>
                      <a:pt x="750" y="3113"/>
                    </a:lnTo>
                    <a:lnTo>
                      <a:pt x="742" y="3105"/>
                    </a:lnTo>
                    <a:lnTo>
                      <a:pt x="734" y="3098"/>
                    </a:lnTo>
                    <a:lnTo>
                      <a:pt x="727" y="3089"/>
                    </a:lnTo>
                    <a:lnTo>
                      <a:pt x="720" y="3080"/>
                    </a:lnTo>
                    <a:lnTo>
                      <a:pt x="715" y="3070"/>
                    </a:lnTo>
                    <a:lnTo>
                      <a:pt x="711" y="3059"/>
                    </a:lnTo>
                    <a:lnTo>
                      <a:pt x="707" y="3047"/>
                    </a:lnTo>
                    <a:lnTo>
                      <a:pt x="704" y="3036"/>
                    </a:lnTo>
                    <a:lnTo>
                      <a:pt x="702" y="3022"/>
                    </a:lnTo>
                    <a:lnTo>
                      <a:pt x="702" y="3007"/>
                    </a:lnTo>
                    <a:lnTo>
                      <a:pt x="737" y="3007"/>
                    </a:lnTo>
                    <a:lnTo>
                      <a:pt x="737" y="3018"/>
                    </a:lnTo>
                    <a:lnTo>
                      <a:pt x="738" y="3028"/>
                    </a:lnTo>
                    <a:lnTo>
                      <a:pt x="740" y="3038"/>
                    </a:lnTo>
                    <a:lnTo>
                      <a:pt x="743" y="3047"/>
                    </a:lnTo>
                    <a:lnTo>
                      <a:pt x="747" y="3056"/>
                    </a:lnTo>
                    <a:lnTo>
                      <a:pt x="752" y="3063"/>
                    </a:lnTo>
                    <a:lnTo>
                      <a:pt x="757" y="3071"/>
                    </a:lnTo>
                    <a:lnTo>
                      <a:pt x="763" y="3077"/>
                    </a:lnTo>
                    <a:lnTo>
                      <a:pt x="770" y="3084"/>
                    </a:lnTo>
                    <a:lnTo>
                      <a:pt x="777" y="3090"/>
                    </a:lnTo>
                    <a:lnTo>
                      <a:pt x="786" y="3096"/>
                    </a:lnTo>
                    <a:lnTo>
                      <a:pt x="793" y="3102"/>
                    </a:lnTo>
                    <a:lnTo>
                      <a:pt x="813" y="3114"/>
                    </a:lnTo>
                    <a:lnTo>
                      <a:pt x="832" y="3126"/>
                    </a:lnTo>
                    <a:lnTo>
                      <a:pt x="815" y="3155"/>
                    </a:lnTo>
                    <a:close/>
                    <a:moveTo>
                      <a:pt x="702" y="3007"/>
                    </a:moveTo>
                    <a:lnTo>
                      <a:pt x="703" y="3009"/>
                    </a:lnTo>
                    <a:lnTo>
                      <a:pt x="703" y="3013"/>
                    </a:lnTo>
                    <a:lnTo>
                      <a:pt x="728" y="2988"/>
                    </a:lnTo>
                    <a:lnTo>
                      <a:pt x="731" y="2993"/>
                    </a:lnTo>
                    <a:lnTo>
                      <a:pt x="734" y="2997"/>
                    </a:lnTo>
                    <a:lnTo>
                      <a:pt x="735" y="3002"/>
                    </a:lnTo>
                    <a:lnTo>
                      <a:pt x="737" y="3007"/>
                    </a:lnTo>
                    <a:lnTo>
                      <a:pt x="702" y="3007"/>
                    </a:lnTo>
                    <a:close/>
                    <a:moveTo>
                      <a:pt x="703" y="3013"/>
                    </a:moveTo>
                    <a:lnTo>
                      <a:pt x="690" y="3000"/>
                    </a:lnTo>
                    <a:lnTo>
                      <a:pt x="703" y="3013"/>
                    </a:lnTo>
                    <a:lnTo>
                      <a:pt x="715" y="3000"/>
                    </a:lnTo>
                    <a:lnTo>
                      <a:pt x="703" y="3013"/>
                    </a:lnTo>
                    <a:close/>
                    <a:moveTo>
                      <a:pt x="703" y="3013"/>
                    </a:moveTo>
                    <a:lnTo>
                      <a:pt x="698" y="3009"/>
                    </a:lnTo>
                    <a:lnTo>
                      <a:pt x="689" y="3003"/>
                    </a:lnTo>
                    <a:lnTo>
                      <a:pt x="680" y="2998"/>
                    </a:lnTo>
                    <a:lnTo>
                      <a:pt x="667" y="2993"/>
                    </a:lnTo>
                    <a:lnTo>
                      <a:pt x="638" y="2982"/>
                    </a:lnTo>
                    <a:lnTo>
                      <a:pt x="606" y="2971"/>
                    </a:lnTo>
                    <a:lnTo>
                      <a:pt x="616" y="2938"/>
                    </a:lnTo>
                    <a:lnTo>
                      <a:pt x="652" y="2951"/>
                    </a:lnTo>
                    <a:lnTo>
                      <a:pt x="685" y="2964"/>
                    </a:lnTo>
                    <a:lnTo>
                      <a:pt x="699" y="2970"/>
                    </a:lnTo>
                    <a:lnTo>
                      <a:pt x="711" y="2977"/>
                    </a:lnTo>
                    <a:lnTo>
                      <a:pt x="720" y="2983"/>
                    </a:lnTo>
                    <a:lnTo>
                      <a:pt x="728" y="2988"/>
                    </a:lnTo>
                    <a:lnTo>
                      <a:pt x="703" y="3013"/>
                    </a:lnTo>
                    <a:close/>
                    <a:moveTo>
                      <a:pt x="606" y="2971"/>
                    </a:moveTo>
                    <a:lnTo>
                      <a:pt x="574" y="2961"/>
                    </a:lnTo>
                    <a:lnTo>
                      <a:pt x="544" y="2952"/>
                    </a:lnTo>
                    <a:lnTo>
                      <a:pt x="519" y="2947"/>
                    </a:lnTo>
                    <a:lnTo>
                      <a:pt x="504" y="2944"/>
                    </a:lnTo>
                    <a:lnTo>
                      <a:pt x="504" y="2910"/>
                    </a:lnTo>
                    <a:lnTo>
                      <a:pt x="522" y="2912"/>
                    </a:lnTo>
                    <a:lnTo>
                      <a:pt x="549" y="2919"/>
                    </a:lnTo>
                    <a:lnTo>
                      <a:pt x="581" y="2927"/>
                    </a:lnTo>
                    <a:lnTo>
                      <a:pt x="616" y="2938"/>
                    </a:lnTo>
                    <a:lnTo>
                      <a:pt x="606" y="2971"/>
                    </a:lnTo>
                    <a:close/>
                    <a:moveTo>
                      <a:pt x="504" y="2944"/>
                    </a:moveTo>
                    <a:lnTo>
                      <a:pt x="507" y="2941"/>
                    </a:lnTo>
                    <a:lnTo>
                      <a:pt x="510" y="2940"/>
                    </a:lnTo>
                    <a:lnTo>
                      <a:pt x="487" y="2917"/>
                    </a:lnTo>
                    <a:lnTo>
                      <a:pt x="490" y="2913"/>
                    </a:lnTo>
                    <a:lnTo>
                      <a:pt x="494" y="2911"/>
                    </a:lnTo>
                    <a:lnTo>
                      <a:pt x="498" y="2910"/>
                    </a:lnTo>
                    <a:lnTo>
                      <a:pt x="504" y="2910"/>
                    </a:lnTo>
                    <a:lnTo>
                      <a:pt x="504" y="2944"/>
                    </a:lnTo>
                    <a:close/>
                    <a:moveTo>
                      <a:pt x="510" y="2941"/>
                    </a:moveTo>
                    <a:lnTo>
                      <a:pt x="0" y="3403"/>
                    </a:lnTo>
                    <a:lnTo>
                      <a:pt x="487" y="2917"/>
                    </a:lnTo>
                    <a:lnTo>
                      <a:pt x="498" y="2928"/>
                    </a:lnTo>
                    <a:lnTo>
                      <a:pt x="510" y="29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8" name="Freeform 214"/>
              <p:cNvSpPr>
                <a:spLocks noEditPoints="1"/>
              </p:cNvSpPr>
              <p:nvPr/>
            </p:nvSpPr>
            <p:spPr bwMode="auto">
              <a:xfrm>
                <a:off x="4987938" y="3501506"/>
                <a:ext cx="696915" cy="835023"/>
              </a:xfrm>
              <a:custGeom>
                <a:avLst/>
                <a:gdLst>
                  <a:gd name="T0" fmla="*/ 506 w 3516"/>
                  <a:gd name="T1" fmla="*/ 2989 h 4203"/>
                  <a:gd name="T2" fmla="*/ 501 w 3516"/>
                  <a:gd name="T3" fmla="*/ 3255 h 4203"/>
                  <a:gd name="T4" fmla="*/ 637 w 3516"/>
                  <a:gd name="T5" fmla="*/ 3214 h 4203"/>
                  <a:gd name="T6" fmla="*/ 724 w 3516"/>
                  <a:gd name="T7" fmla="*/ 3146 h 4203"/>
                  <a:gd name="T8" fmla="*/ 826 w 3516"/>
                  <a:gd name="T9" fmla="*/ 3031 h 4203"/>
                  <a:gd name="T10" fmla="*/ 782 w 3516"/>
                  <a:gd name="T11" fmla="*/ 2784 h 4203"/>
                  <a:gd name="T12" fmla="*/ 853 w 3516"/>
                  <a:gd name="T13" fmla="*/ 2684 h 4203"/>
                  <a:gd name="T14" fmla="*/ 789 w 3516"/>
                  <a:gd name="T15" fmla="*/ 2436 h 4203"/>
                  <a:gd name="T16" fmla="*/ 512 w 3516"/>
                  <a:gd name="T17" fmla="*/ 2557 h 4203"/>
                  <a:gd name="T18" fmla="*/ 2583 w 3516"/>
                  <a:gd name="T19" fmla="*/ 3753 h 4203"/>
                  <a:gd name="T20" fmla="*/ 2632 w 3516"/>
                  <a:gd name="T21" fmla="*/ 3562 h 4203"/>
                  <a:gd name="T22" fmla="*/ 2273 w 3516"/>
                  <a:gd name="T23" fmla="*/ 3647 h 4203"/>
                  <a:gd name="T24" fmla="*/ 2031 w 3516"/>
                  <a:gd name="T25" fmla="*/ 3618 h 4203"/>
                  <a:gd name="T26" fmla="*/ 1768 w 3516"/>
                  <a:gd name="T27" fmla="*/ 3655 h 4203"/>
                  <a:gd name="T28" fmla="*/ 1693 w 3516"/>
                  <a:gd name="T29" fmla="*/ 3766 h 4203"/>
                  <a:gd name="T30" fmla="*/ 1921 w 3516"/>
                  <a:gd name="T31" fmla="*/ 3954 h 4203"/>
                  <a:gd name="T32" fmla="*/ 2554 w 3516"/>
                  <a:gd name="T33" fmla="*/ 4203 h 4203"/>
                  <a:gd name="T34" fmla="*/ 2613 w 3516"/>
                  <a:gd name="T35" fmla="*/ 4059 h 4203"/>
                  <a:gd name="T36" fmla="*/ 277 w 3516"/>
                  <a:gd name="T37" fmla="*/ 1262 h 4203"/>
                  <a:gd name="T38" fmla="*/ 520 w 3516"/>
                  <a:gd name="T39" fmla="*/ 1148 h 4203"/>
                  <a:gd name="T40" fmla="*/ 734 w 3516"/>
                  <a:gd name="T41" fmla="*/ 1103 h 4203"/>
                  <a:gd name="T42" fmla="*/ 999 w 3516"/>
                  <a:gd name="T43" fmla="*/ 1309 h 4203"/>
                  <a:gd name="T44" fmla="*/ 1114 w 3516"/>
                  <a:gd name="T45" fmla="*/ 1541 h 4203"/>
                  <a:gd name="T46" fmla="*/ 1209 w 3516"/>
                  <a:gd name="T47" fmla="*/ 1758 h 4203"/>
                  <a:gd name="T48" fmla="*/ 1651 w 3516"/>
                  <a:gd name="T49" fmla="*/ 2072 h 4203"/>
                  <a:gd name="T50" fmla="*/ 1901 w 3516"/>
                  <a:gd name="T51" fmla="*/ 2294 h 4203"/>
                  <a:gd name="T52" fmla="*/ 2079 w 3516"/>
                  <a:gd name="T53" fmla="*/ 2320 h 4203"/>
                  <a:gd name="T54" fmla="*/ 2242 w 3516"/>
                  <a:gd name="T55" fmla="*/ 2524 h 4203"/>
                  <a:gd name="T56" fmla="*/ 2500 w 3516"/>
                  <a:gd name="T57" fmla="*/ 2611 h 4203"/>
                  <a:gd name="T58" fmla="*/ 2621 w 3516"/>
                  <a:gd name="T59" fmla="*/ 2792 h 4203"/>
                  <a:gd name="T60" fmla="*/ 2815 w 3516"/>
                  <a:gd name="T61" fmla="*/ 2960 h 4203"/>
                  <a:gd name="T62" fmla="*/ 2951 w 3516"/>
                  <a:gd name="T63" fmla="*/ 3318 h 4203"/>
                  <a:gd name="T64" fmla="*/ 2847 w 3516"/>
                  <a:gd name="T65" fmla="*/ 3395 h 4203"/>
                  <a:gd name="T66" fmla="*/ 2861 w 3516"/>
                  <a:gd name="T67" fmla="*/ 3603 h 4203"/>
                  <a:gd name="T68" fmla="*/ 2964 w 3516"/>
                  <a:gd name="T69" fmla="*/ 3472 h 4203"/>
                  <a:gd name="T70" fmla="*/ 3042 w 3516"/>
                  <a:gd name="T71" fmla="*/ 3243 h 4203"/>
                  <a:gd name="T72" fmla="*/ 3163 w 3516"/>
                  <a:gd name="T73" fmla="*/ 3099 h 4203"/>
                  <a:gd name="T74" fmla="*/ 3056 w 3516"/>
                  <a:gd name="T75" fmla="*/ 2963 h 4203"/>
                  <a:gd name="T76" fmla="*/ 2994 w 3516"/>
                  <a:gd name="T77" fmla="*/ 2744 h 4203"/>
                  <a:gd name="T78" fmla="*/ 3133 w 3516"/>
                  <a:gd name="T79" fmla="*/ 2571 h 4203"/>
                  <a:gd name="T80" fmla="*/ 3454 w 3516"/>
                  <a:gd name="T81" fmla="*/ 2748 h 4203"/>
                  <a:gd name="T82" fmla="*/ 3513 w 3516"/>
                  <a:gd name="T83" fmla="*/ 2713 h 4203"/>
                  <a:gd name="T84" fmla="*/ 3374 w 3516"/>
                  <a:gd name="T85" fmla="*/ 2554 h 4203"/>
                  <a:gd name="T86" fmla="*/ 2771 w 3516"/>
                  <a:gd name="T87" fmla="*/ 2251 h 4203"/>
                  <a:gd name="T88" fmla="*/ 2774 w 3516"/>
                  <a:gd name="T89" fmla="*/ 2074 h 4203"/>
                  <a:gd name="T90" fmla="*/ 2520 w 3516"/>
                  <a:gd name="T91" fmla="*/ 2062 h 4203"/>
                  <a:gd name="T92" fmla="*/ 2278 w 3516"/>
                  <a:gd name="T93" fmla="*/ 1952 h 4203"/>
                  <a:gd name="T94" fmla="*/ 2121 w 3516"/>
                  <a:gd name="T95" fmla="*/ 1753 h 4203"/>
                  <a:gd name="T96" fmla="*/ 2043 w 3516"/>
                  <a:gd name="T97" fmla="*/ 1501 h 4203"/>
                  <a:gd name="T98" fmla="*/ 1763 w 3516"/>
                  <a:gd name="T99" fmla="*/ 1244 h 4203"/>
                  <a:gd name="T100" fmla="*/ 1633 w 3516"/>
                  <a:gd name="T101" fmla="*/ 993 h 4203"/>
                  <a:gd name="T102" fmla="*/ 1610 w 3516"/>
                  <a:gd name="T103" fmla="*/ 744 h 4203"/>
                  <a:gd name="T104" fmla="*/ 1855 w 3516"/>
                  <a:gd name="T105" fmla="*/ 519 h 4203"/>
                  <a:gd name="T106" fmla="*/ 2015 w 3516"/>
                  <a:gd name="T107" fmla="*/ 533 h 4203"/>
                  <a:gd name="T108" fmla="*/ 1050 w 3516"/>
                  <a:gd name="T109" fmla="*/ 159 h 4203"/>
                  <a:gd name="T110" fmla="*/ 1009 w 3516"/>
                  <a:gd name="T111" fmla="*/ 240 h 4203"/>
                  <a:gd name="T112" fmla="*/ 906 w 3516"/>
                  <a:gd name="T113" fmla="*/ 277 h 4203"/>
                  <a:gd name="T114" fmla="*/ 793 w 3516"/>
                  <a:gd name="T115" fmla="*/ 206 h 4203"/>
                  <a:gd name="T116" fmla="*/ 66 w 3516"/>
                  <a:gd name="T117" fmla="*/ 916 h 4203"/>
                  <a:gd name="T118" fmla="*/ 275 w 3516"/>
                  <a:gd name="T119" fmla="*/ 1254 h 4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16" h="4203">
                    <a:moveTo>
                      <a:pt x="481" y="2758"/>
                    </a:moveTo>
                    <a:lnTo>
                      <a:pt x="488" y="2773"/>
                    </a:lnTo>
                    <a:lnTo>
                      <a:pt x="493" y="2789"/>
                    </a:lnTo>
                    <a:lnTo>
                      <a:pt x="499" y="2805"/>
                    </a:lnTo>
                    <a:lnTo>
                      <a:pt x="503" y="2822"/>
                    </a:lnTo>
                    <a:lnTo>
                      <a:pt x="505" y="2838"/>
                    </a:lnTo>
                    <a:lnTo>
                      <a:pt x="508" y="2854"/>
                    </a:lnTo>
                    <a:lnTo>
                      <a:pt x="509" y="2870"/>
                    </a:lnTo>
                    <a:lnTo>
                      <a:pt x="510" y="2887"/>
                    </a:lnTo>
                    <a:lnTo>
                      <a:pt x="510" y="2920"/>
                    </a:lnTo>
                    <a:lnTo>
                      <a:pt x="509" y="2954"/>
                    </a:lnTo>
                    <a:lnTo>
                      <a:pt x="506" y="2989"/>
                    </a:lnTo>
                    <a:lnTo>
                      <a:pt x="503" y="3022"/>
                    </a:lnTo>
                    <a:lnTo>
                      <a:pt x="499" y="3056"/>
                    </a:lnTo>
                    <a:lnTo>
                      <a:pt x="494" y="3090"/>
                    </a:lnTo>
                    <a:lnTo>
                      <a:pt x="492" y="3122"/>
                    </a:lnTo>
                    <a:lnTo>
                      <a:pt x="490" y="3153"/>
                    </a:lnTo>
                    <a:lnTo>
                      <a:pt x="490" y="3169"/>
                    </a:lnTo>
                    <a:lnTo>
                      <a:pt x="490" y="3184"/>
                    </a:lnTo>
                    <a:lnTo>
                      <a:pt x="491" y="3199"/>
                    </a:lnTo>
                    <a:lnTo>
                      <a:pt x="492" y="3213"/>
                    </a:lnTo>
                    <a:lnTo>
                      <a:pt x="494" y="3228"/>
                    </a:lnTo>
                    <a:lnTo>
                      <a:pt x="497" y="3242"/>
                    </a:lnTo>
                    <a:lnTo>
                      <a:pt x="501" y="3255"/>
                    </a:lnTo>
                    <a:lnTo>
                      <a:pt x="505" y="3268"/>
                    </a:lnTo>
                    <a:lnTo>
                      <a:pt x="523" y="3268"/>
                    </a:lnTo>
                    <a:lnTo>
                      <a:pt x="540" y="3265"/>
                    </a:lnTo>
                    <a:lnTo>
                      <a:pt x="555" y="3263"/>
                    </a:lnTo>
                    <a:lnTo>
                      <a:pt x="569" y="3259"/>
                    </a:lnTo>
                    <a:lnTo>
                      <a:pt x="582" y="3255"/>
                    </a:lnTo>
                    <a:lnTo>
                      <a:pt x="593" y="3249"/>
                    </a:lnTo>
                    <a:lnTo>
                      <a:pt x="604" y="3243"/>
                    </a:lnTo>
                    <a:lnTo>
                      <a:pt x="613" y="3236"/>
                    </a:lnTo>
                    <a:lnTo>
                      <a:pt x="622" y="3229"/>
                    </a:lnTo>
                    <a:lnTo>
                      <a:pt x="629" y="3222"/>
                    </a:lnTo>
                    <a:lnTo>
                      <a:pt x="637" y="3214"/>
                    </a:lnTo>
                    <a:lnTo>
                      <a:pt x="643" y="3206"/>
                    </a:lnTo>
                    <a:lnTo>
                      <a:pt x="654" y="3191"/>
                    </a:lnTo>
                    <a:lnTo>
                      <a:pt x="664" y="3176"/>
                    </a:lnTo>
                    <a:lnTo>
                      <a:pt x="673" y="3164"/>
                    </a:lnTo>
                    <a:lnTo>
                      <a:pt x="682" y="3153"/>
                    </a:lnTo>
                    <a:lnTo>
                      <a:pt x="687" y="3149"/>
                    </a:lnTo>
                    <a:lnTo>
                      <a:pt x="693" y="3145"/>
                    </a:lnTo>
                    <a:lnTo>
                      <a:pt x="698" y="3143"/>
                    </a:lnTo>
                    <a:lnTo>
                      <a:pt x="703" y="3142"/>
                    </a:lnTo>
                    <a:lnTo>
                      <a:pt x="710" y="3142"/>
                    </a:lnTo>
                    <a:lnTo>
                      <a:pt x="716" y="3143"/>
                    </a:lnTo>
                    <a:lnTo>
                      <a:pt x="724" y="3146"/>
                    </a:lnTo>
                    <a:lnTo>
                      <a:pt x="732" y="3151"/>
                    </a:lnTo>
                    <a:lnTo>
                      <a:pt x="742" y="3156"/>
                    </a:lnTo>
                    <a:lnTo>
                      <a:pt x="752" y="3164"/>
                    </a:lnTo>
                    <a:lnTo>
                      <a:pt x="762" y="3173"/>
                    </a:lnTo>
                    <a:lnTo>
                      <a:pt x="775" y="3185"/>
                    </a:lnTo>
                    <a:lnTo>
                      <a:pt x="781" y="3173"/>
                    </a:lnTo>
                    <a:lnTo>
                      <a:pt x="786" y="3161"/>
                    </a:lnTo>
                    <a:lnTo>
                      <a:pt x="791" y="3147"/>
                    </a:lnTo>
                    <a:lnTo>
                      <a:pt x="797" y="3132"/>
                    </a:lnTo>
                    <a:lnTo>
                      <a:pt x="806" y="3099"/>
                    </a:lnTo>
                    <a:lnTo>
                      <a:pt x="816" y="3065"/>
                    </a:lnTo>
                    <a:lnTo>
                      <a:pt x="826" y="3031"/>
                    </a:lnTo>
                    <a:lnTo>
                      <a:pt x="835" y="2997"/>
                    </a:lnTo>
                    <a:lnTo>
                      <a:pt x="844" y="2968"/>
                    </a:lnTo>
                    <a:lnTo>
                      <a:pt x="853" y="2945"/>
                    </a:lnTo>
                    <a:lnTo>
                      <a:pt x="830" y="2900"/>
                    </a:lnTo>
                    <a:lnTo>
                      <a:pt x="809" y="2861"/>
                    </a:lnTo>
                    <a:lnTo>
                      <a:pt x="801" y="2845"/>
                    </a:lnTo>
                    <a:lnTo>
                      <a:pt x="793" y="2830"/>
                    </a:lnTo>
                    <a:lnTo>
                      <a:pt x="787" y="2816"/>
                    </a:lnTo>
                    <a:lnTo>
                      <a:pt x="784" y="2802"/>
                    </a:lnTo>
                    <a:lnTo>
                      <a:pt x="783" y="2796"/>
                    </a:lnTo>
                    <a:lnTo>
                      <a:pt x="782" y="2790"/>
                    </a:lnTo>
                    <a:lnTo>
                      <a:pt x="782" y="2784"/>
                    </a:lnTo>
                    <a:lnTo>
                      <a:pt x="783" y="2778"/>
                    </a:lnTo>
                    <a:lnTo>
                      <a:pt x="784" y="2772"/>
                    </a:lnTo>
                    <a:lnTo>
                      <a:pt x="786" y="2766"/>
                    </a:lnTo>
                    <a:lnTo>
                      <a:pt x="789" y="2760"/>
                    </a:lnTo>
                    <a:lnTo>
                      <a:pt x="792" y="2754"/>
                    </a:lnTo>
                    <a:lnTo>
                      <a:pt x="797" y="2749"/>
                    </a:lnTo>
                    <a:lnTo>
                      <a:pt x="802" y="2742"/>
                    </a:lnTo>
                    <a:lnTo>
                      <a:pt x="808" y="2737"/>
                    </a:lnTo>
                    <a:lnTo>
                      <a:pt x="816" y="2730"/>
                    </a:lnTo>
                    <a:lnTo>
                      <a:pt x="832" y="2718"/>
                    </a:lnTo>
                    <a:lnTo>
                      <a:pt x="853" y="2705"/>
                    </a:lnTo>
                    <a:lnTo>
                      <a:pt x="853" y="2684"/>
                    </a:lnTo>
                    <a:lnTo>
                      <a:pt x="852" y="2663"/>
                    </a:lnTo>
                    <a:lnTo>
                      <a:pt x="850" y="2641"/>
                    </a:lnTo>
                    <a:lnTo>
                      <a:pt x="848" y="2620"/>
                    </a:lnTo>
                    <a:lnTo>
                      <a:pt x="845" y="2599"/>
                    </a:lnTo>
                    <a:lnTo>
                      <a:pt x="842" y="2577"/>
                    </a:lnTo>
                    <a:lnTo>
                      <a:pt x="836" y="2556"/>
                    </a:lnTo>
                    <a:lnTo>
                      <a:pt x="831" y="2534"/>
                    </a:lnTo>
                    <a:lnTo>
                      <a:pt x="824" y="2514"/>
                    </a:lnTo>
                    <a:lnTo>
                      <a:pt x="817" y="2492"/>
                    </a:lnTo>
                    <a:lnTo>
                      <a:pt x="809" y="2473"/>
                    </a:lnTo>
                    <a:lnTo>
                      <a:pt x="800" y="2454"/>
                    </a:lnTo>
                    <a:lnTo>
                      <a:pt x="789" y="2436"/>
                    </a:lnTo>
                    <a:lnTo>
                      <a:pt x="777" y="2417"/>
                    </a:lnTo>
                    <a:lnTo>
                      <a:pt x="764" y="2401"/>
                    </a:lnTo>
                    <a:lnTo>
                      <a:pt x="750" y="2386"/>
                    </a:lnTo>
                    <a:lnTo>
                      <a:pt x="727" y="2408"/>
                    </a:lnTo>
                    <a:lnTo>
                      <a:pt x="704" y="2427"/>
                    </a:lnTo>
                    <a:lnTo>
                      <a:pt x="684" y="2445"/>
                    </a:lnTo>
                    <a:lnTo>
                      <a:pt x="665" y="2460"/>
                    </a:lnTo>
                    <a:lnTo>
                      <a:pt x="629" y="2486"/>
                    </a:lnTo>
                    <a:lnTo>
                      <a:pt x="599" y="2505"/>
                    </a:lnTo>
                    <a:lnTo>
                      <a:pt x="551" y="2533"/>
                    </a:lnTo>
                    <a:lnTo>
                      <a:pt x="518" y="2552"/>
                    </a:lnTo>
                    <a:lnTo>
                      <a:pt x="512" y="2557"/>
                    </a:lnTo>
                    <a:lnTo>
                      <a:pt x="507" y="2562"/>
                    </a:lnTo>
                    <a:lnTo>
                      <a:pt x="502" y="2568"/>
                    </a:lnTo>
                    <a:lnTo>
                      <a:pt x="497" y="2574"/>
                    </a:lnTo>
                    <a:lnTo>
                      <a:pt x="494" y="2581"/>
                    </a:lnTo>
                    <a:lnTo>
                      <a:pt x="491" y="2589"/>
                    </a:lnTo>
                    <a:lnTo>
                      <a:pt x="489" y="2599"/>
                    </a:lnTo>
                    <a:lnTo>
                      <a:pt x="487" y="2608"/>
                    </a:lnTo>
                    <a:lnTo>
                      <a:pt x="483" y="2634"/>
                    </a:lnTo>
                    <a:lnTo>
                      <a:pt x="481" y="2667"/>
                    </a:lnTo>
                    <a:lnTo>
                      <a:pt x="481" y="2708"/>
                    </a:lnTo>
                    <a:lnTo>
                      <a:pt x="481" y="2758"/>
                    </a:lnTo>
                    <a:close/>
                    <a:moveTo>
                      <a:pt x="2583" y="3753"/>
                    </a:moveTo>
                    <a:lnTo>
                      <a:pt x="2592" y="3742"/>
                    </a:lnTo>
                    <a:lnTo>
                      <a:pt x="2599" y="3732"/>
                    </a:lnTo>
                    <a:lnTo>
                      <a:pt x="2606" y="3720"/>
                    </a:lnTo>
                    <a:lnTo>
                      <a:pt x="2612" y="3708"/>
                    </a:lnTo>
                    <a:lnTo>
                      <a:pt x="2616" y="3695"/>
                    </a:lnTo>
                    <a:lnTo>
                      <a:pt x="2621" y="3683"/>
                    </a:lnTo>
                    <a:lnTo>
                      <a:pt x="2624" y="3671"/>
                    </a:lnTo>
                    <a:lnTo>
                      <a:pt x="2626" y="3658"/>
                    </a:lnTo>
                    <a:lnTo>
                      <a:pt x="2629" y="3632"/>
                    </a:lnTo>
                    <a:lnTo>
                      <a:pt x="2631" y="3607"/>
                    </a:lnTo>
                    <a:lnTo>
                      <a:pt x="2632" y="3584"/>
                    </a:lnTo>
                    <a:lnTo>
                      <a:pt x="2632" y="3562"/>
                    </a:lnTo>
                    <a:lnTo>
                      <a:pt x="2610" y="3562"/>
                    </a:lnTo>
                    <a:lnTo>
                      <a:pt x="2588" y="3564"/>
                    </a:lnTo>
                    <a:lnTo>
                      <a:pt x="2567" y="3567"/>
                    </a:lnTo>
                    <a:lnTo>
                      <a:pt x="2545" y="3570"/>
                    </a:lnTo>
                    <a:lnTo>
                      <a:pt x="2525" y="3574"/>
                    </a:lnTo>
                    <a:lnTo>
                      <a:pt x="2505" y="3578"/>
                    </a:lnTo>
                    <a:lnTo>
                      <a:pt x="2484" y="3584"/>
                    </a:lnTo>
                    <a:lnTo>
                      <a:pt x="2464" y="3589"/>
                    </a:lnTo>
                    <a:lnTo>
                      <a:pt x="2387" y="3614"/>
                    </a:lnTo>
                    <a:lnTo>
                      <a:pt x="2311" y="3637"/>
                    </a:lnTo>
                    <a:lnTo>
                      <a:pt x="2291" y="3642"/>
                    </a:lnTo>
                    <a:lnTo>
                      <a:pt x="2273" y="3647"/>
                    </a:lnTo>
                    <a:lnTo>
                      <a:pt x="2254" y="3650"/>
                    </a:lnTo>
                    <a:lnTo>
                      <a:pt x="2235" y="3653"/>
                    </a:lnTo>
                    <a:lnTo>
                      <a:pt x="2215" y="3656"/>
                    </a:lnTo>
                    <a:lnTo>
                      <a:pt x="2196" y="3657"/>
                    </a:lnTo>
                    <a:lnTo>
                      <a:pt x="2176" y="3657"/>
                    </a:lnTo>
                    <a:lnTo>
                      <a:pt x="2156" y="3655"/>
                    </a:lnTo>
                    <a:lnTo>
                      <a:pt x="2136" y="3652"/>
                    </a:lnTo>
                    <a:lnTo>
                      <a:pt x="2116" y="3649"/>
                    </a:lnTo>
                    <a:lnTo>
                      <a:pt x="2095" y="3644"/>
                    </a:lnTo>
                    <a:lnTo>
                      <a:pt x="2074" y="3636"/>
                    </a:lnTo>
                    <a:lnTo>
                      <a:pt x="2052" y="3628"/>
                    </a:lnTo>
                    <a:lnTo>
                      <a:pt x="2031" y="3618"/>
                    </a:lnTo>
                    <a:lnTo>
                      <a:pt x="2008" y="3605"/>
                    </a:lnTo>
                    <a:lnTo>
                      <a:pt x="1986" y="3591"/>
                    </a:lnTo>
                    <a:lnTo>
                      <a:pt x="1973" y="3599"/>
                    </a:lnTo>
                    <a:lnTo>
                      <a:pt x="1960" y="3604"/>
                    </a:lnTo>
                    <a:lnTo>
                      <a:pt x="1947" y="3609"/>
                    </a:lnTo>
                    <a:lnTo>
                      <a:pt x="1934" y="3614"/>
                    </a:lnTo>
                    <a:lnTo>
                      <a:pt x="1910" y="3622"/>
                    </a:lnTo>
                    <a:lnTo>
                      <a:pt x="1884" y="3628"/>
                    </a:lnTo>
                    <a:lnTo>
                      <a:pt x="1835" y="3637"/>
                    </a:lnTo>
                    <a:lnTo>
                      <a:pt x="1788" y="3647"/>
                    </a:lnTo>
                    <a:lnTo>
                      <a:pt x="1778" y="3650"/>
                    </a:lnTo>
                    <a:lnTo>
                      <a:pt x="1768" y="3655"/>
                    </a:lnTo>
                    <a:lnTo>
                      <a:pt x="1758" y="3659"/>
                    </a:lnTo>
                    <a:lnTo>
                      <a:pt x="1750" y="3663"/>
                    </a:lnTo>
                    <a:lnTo>
                      <a:pt x="1741" y="3670"/>
                    </a:lnTo>
                    <a:lnTo>
                      <a:pt x="1733" y="3676"/>
                    </a:lnTo>
                    <a:lnTo>
                      <a:pt x="1725" y="3682"/>
                    </a:lnTo>
                    <a:lnTo>
                      <a:pt x="1719" y="3691"/>
                    </a:lnTo>
                    <a:lnTo>
                      <a:pt x="1712" y="3701"/>
                    </a:lnTo>
                    <a:lnTo>
                      <a:pt x="1707" y="3711"/>
                    </a:lnTo>
                    <a:lnTo>
                      <a:pt x="1703" y="3723"/>
                    </a:lnTo>
                    <a:lnTo>
                      <a:pt x="1698" y="3736"/>
                    </a:lnTo>
                    <a:lnTo>
                      <a:pt x="1695" y="3750"/>
                    </a:lnTo>
                    <a:lnTo>
                      <a:pt x="1693" y="3766"/>
                    </a:lnTo>
                    <a:lnTo>
                      <a:pt x="1692" y="3783"/>
                    </a:lnTo>
                    <a:lnTo>
                      <a:pt x="1691" y="3801"/>
                    </a:lnTo>
                    <a:lnTo>
                      <a:pt x="1710" y="3820"/>
                    </a:lnTo>
                    <a:lnTo>
                      <a:pt x="1729" y="3837"/>
                    </a:lnTo>
                    <a:lnTo>
                      <a:pt x="1750" y="3853"/>
                    </a:lnTo>
                    <a:lnTo>
                      <a:pt x="1772" y="3869"/>
                    </a:lnTo>
                    <a:lnTo>
                      <a:pt x="1795" y="3884"/>
                    </a:lnTo>
                    <a:lnTo>
                      <a:pt x="1818" y="3899"/>
                    </a:lnTo>
                    <a:lnTo>
                      <a:pt x="1843" y="3913"/>
                    </a:lnTo>
                    <a:lnTo>
                      <a:pt x="1869" y="3927"/>
                    </a:lnTo>
                    <a:lnTo>
                      <a:pt x="1895" y="3940"/>
                    </a:lnTo>
                    <a:lnTo>
                      <a:pt x="1921" y="3954"/>
                    </a:lnTo>
                    <a:lnTo>
                      <a:pt x="1949" y="3965"/>
                    </a:lnTo>
                    <a:lnTo>
                      <a:pt x="1977" y="3978"/>
                    </a:lnTo>
                    <a:lnTo>
                      <a:pt x="2034" y="4002"/>
                    </a:lnTo>
                    <a:lnTo>
                      <a:pt x="2093" y="4024"/>
                    </a:lnTo>
                    <a:lnTo>
                      <a:pt x="2153" y="4047"/>
                    </a:lnTo>
                    <a:lnTo>
                      <a:pt x="2213" y="4068"/>
                    </a:lnTo>
                    <a:lnTo>
                      <a:pt x="2273" y="4091"/>
                    </a:lnTo>
                    <a:lnTo>
                      <a:pt x="2332" y="4112"/>
                    </a:lnTo>
                    <a:lnTo>
                      <a:pt x="2390" y="4134"/>
                    </a:lnTo>
                    <a:lnTo>
                      <a:pt x="2447" y="4156"/>
                    </a:lnTo>
                    <a:lnTo>
                      <a:pt x="2502" y="4180"/>
                    </a:lnTo>
                    <a:lnTo>
                      <a:pt x="2554" y="4203"/>
                    </a:lnTo>
                    <a:lnTo>
                      <a:pt x="2566" y="4192"/>
                    </a:lnTo>
                    <a:lnTo>
                      <a:pt x="2576" y="4179"/>
                    </a:lnTo>
                    <a:lnTo>
                      <a:pt x="2584" y="4167"/>
                    </a:lnTo>
                    <a:lnTo>
                      <a:pt x="2592" y="4155"/>
                    </a:lnTo>
                    <a:lnTo>
                      <a:pt x="2598" y="4143"/>
                    </a:lnTo>
                    <a:lnTo>
                      <a:pt x="2603" y="4132"/>
                    </a:lnTo>
                    <a:lnTo>
                      <a:pt x="2607" y="4119"/>
                    </a:lnTo>
                    <a:lnTo>
                      <a:pt x="2610" y="4107"/>
                    </a:lnTo>
                    <a:lnTo>
                      <a:pt x="2612" y="4095"/>
                    </a:lnTo>
                    <a:lnTo>
                      <a:pt x="2613" y="4083"/>
                    </a:lnTo>
                    <a:lnTo>
                      <a:pt x="2614" y="4070"/>
                    </a:lnTo>
                    <a:lnTo>
                      <a:pt x="2613" y="4059"/>
                    </a:lnTo>
                    <a:lnTo>
                      <a:pt x="2611" y="4034"/>
                    </a:lnTo>
                    <a:lnTo>
                      <a:pt x="2607" y="4007"/>
                    </a:lnTo>
                    <a:lnTo>
                      <a:pt x="2596" y="3954"/>
                    </a:lnTo>
                    <a:lnTo>
                      <a:pt x="2585" y="3894"/>
                    </a:lnTo>
                    <a:lnTo>
                      <a:pt x="2581" y="3861"/>
                    </a:lnTo>
                    <a:lnTo>
                      <a:pt x="2579" y="3827"/>
                    </a:lnTo>
                    <a:lnTo>
                      <a:pt x="2579" y="3810"/>
                    </a:lnTo>
                    <a:lnTo>
                      <a:pt x="2580" y="3792"/>
                    </a:lnTo>
                    <a:lnTo>
                      <a:pt x="2581" y="3772"/>
                    </a:lnTo>
                    <a:lnTo>
                      <a:pt x="2583" y="3753"/>
                    </a:lnTo>
                    <a:close/>
                    <a:moveTo>
                      <a:pt x="275" y="1254"/>
                    </a:moveTo>
                    <a:lnTo>
                      <a:pt x="277" y="1262"/>
                    </a:lnTo>
                    <a:lnTo>
                      <a:pt x="279" y="1267"/>
                    </a:lnTo>
                    <a:lnTo>
                      <a:pt x="284" y="1271"/>
                    </a:lnTo>
                    <a:lnTo>
                      <a:pt x="289" y="1273"/>
                    </a:lnTo>
                    <a:lnTo>
                      <a:pt x="298" y="1273"/>
                    </a:lnTo>
                    <a:lnTo>
                      <a:pt x="307" y="1271"/>
                    </a:lnTo>
                    <a:lnTo>
                      <a:pt x="317" y="1268"/>
                    </a:lnTo>
                    <a:lnTo>
                      <a:pt x="329" y="1264"/>
                    </a:lnTo>
                    <a:lnTo>
                      <a:pt x="355" y="1251"/>
                    </a:lnTo>
                    <a:lnTo>
                      <a:pt x="385" y="1235"/>
                    </a:lnTo>
                    <a:lnTo>
                      <a:pt x="417" y="1216"/>
                    </a:lnTo>
                    <a:lnTo>
                      <a:pt x="451" y="1194"/>
                    </a:lnTo>
                    <a:lnTo>
                      <a:pt x="520" y="1148"/>
                    </a:lnTo>
                    <a:lnTo>
                      <a:pt x="583" y="1106"/>
                    </a:lnTo>
                    <a:lnTo>
                      <a:pt x="611" y="1089"/>
                    </a:lnTo>
                    <a:lnTo>
                      <a:pt x="635" y="1075"/>
                    </a:lnTo>
                    <a:lnTo>
                      <a:pt x="645" y="1070"/>
                    </a:lnTo>
                    <a:lnTo>
                      <a:pt x="654" y="1067"/>
                    </a:lnTo>
                    <a:lnTo>
                      <a:pt x="661" y="1065"/>
                    </a:lnTo>
                    <a:lnTo>
                      <a:pt x="667" y="1063"/>
                    </a:lnTo>
                    <a:lnTo>
                      <a:pt x="673" y="1069"/>
                    </a:lnTo>
                    <a:lnTo>
                      <a:pt x="683" y="1075"/>
                    </a:lnTo>
                    <a:lnTo>
                      <a:pt x="694" y="1082"/>
                    </a:lnTo>
                    <a:lnTo>
                      <a:pt x="705" y="1089"/>
                    </a:lnTo>
                    <a:lnTo>
                      <a:pt x="734" y="1103"/>
                    </a:lnTo>
                    <a:lnTo>
                      <a:pt x="766" y="1116"/>
                    </a:lnTo>
                    <a:lnTo>
                      <a:pt x="799" y="1128"/>
                    </a:lnTo>
                    <a:lnTo>
                      <a:pt x="831" y="1137"/>
                    </a:lnTo>
                    <a:lnTo>
                      <a:pt x="845" y="1142"/>
                    </a:lnTo>
                    <a:lnTo>
                      <a:pt x="859" y="1144"/>
                    </a:lnTo>
                    <a:lnTo>
                      <a:pt x="872" y="1146"/>
                    </a:lnTo>
                    <a:lnTo>
                      <a:pt x="882" y="1147"/>
                    </a:lnTo>
                    <a:lnTo>
                      <a:pt x="903" y="1180"/>
                    </a:lnTo>
                    <a:lnTo>
                      <a:pt x="923" y="1210"/>
                    </a:lnTo>
                    <a:lnTo>
                      <a:pt x="942" y="1237"/>
                    </a:lnTo>
                    <a:lnTo>
                      <a:pt x="963" y="1263"/>
                    </a:lnTo>
                    <a:lnTo>
                      <a:pt x="999" y="1309"/>
                    </a:lnTo>
                    <a:lnTo>
                      <a:pt x="1034" y="1354"/>
                    </a:lnTo>
                    <a:lnTo>
                      <a:pt x="1050" y="1378"/>
                    </a:lnTo>
                    <a:lnTo>
                      <a:pt x="1065" y="1402"/>
                    </a:lnTo>
                    <a:lnTo>
                      <a:pt x="1071" y="1414"/>
                    </a:lnTo>
                    <a:lnTo>
                      <a:pt x="1078" y="1428"/>
                    </a:lnTo>
                    <a:lnTo>
                      <a:pt x="1084" y="1442"/>
                    </a:lnTo>
                    <a:lnTo>
                      <a:pt x="1090" y="1456"/>
                    </a:lnTo>
                    <a:lnTo>
                      <a:pt x="1096" y="1471"/>
                    </a:lnTo>
                    <a:lnTo>
                      <a:pt x="1101" y="1487"/>
                    </a:lnTo>
                    <a:lnTo>
                      <a:pt x="1105" y="1504"/>
                    </a:lnTo>
                    <a:lnTo>
                      <a:pt x="1110" y="1521"/>
                    </a:lnTo>
                    <a:lnTo>
                      <a:pt x="1114" y="1541"/>
                    </a:lnTo>
                    <a:lnTo>
                      <a:pt x="1117" y="1560"/>
                    </a:lnTo>
                    <a:lnTo>
                      <a:pt x="1120" y="1580"/>
                    </a:lnTo>
                    <a:lnTo>
                      <a:pt x="1123" y="1603"/>
                    </a:lnTo>
                    <a:lnTo>
                      <a:pt x="1125" y="1620"/>
                    </a:lnTo>
                    <a:lnTo>
                      <a:pt x="1128" y="1637"/>
                    </a:lnTo>
                    <a:lnTo>
                      <a:pt x="1133" y="1655"/>
                    </a:lnTo>
                    <a:lnTo>
                      <a:pt x="1142" y="1672"/>
                    </a:lnTo>
                    <a:lnTo>
                      <a:pt x="1152" y="1690"/>
                    </a:lnTo>
                    <a:lnTo>
                      <a:pt x="1163" y="1707"/>
                    </a:lnTo>
                    <a:lnTo>
                      <a:pt x="1177" y="1724"/>
                    </a:lnTo>
                    <a:lnTo>
                      <a:pt x="1192" y="1741"/>
                    </a:lnTo>
                    <a:lnTo>
                      <a:pt x="1209" y="1758"/>
                    </a:lnTo>
                    <a:lnTo>
                      <a:pt x="1228" y="1775"/>
                    </a:lnTo>
                    <a:lnTo>
                      <a:pt x="1246" y="1792"/>
                    </a:lnTo>
                    <a:lnTo>
                      <a:pt x="1266" y="1809"/>
                    </a:lnTo>
                    <a:lnTo>
                      <a:pt x="1309" y="1842"/>
                    </a:lnTo>
                    <a:lnTo>
                      <a:pt x="1354" y="1874"/>
                    </a:lnTo>
                    <a:lnTo>
                      <a:pt x="1446" y="1934"/>
                    </a:lnTo>
                    <a:lnTo>
                      <a:pt x="1534" y="1990"/>
                    </a:lnTo>
                    <a:lnTo>
                      <a:pt x="1574" y="2015"/>
                    </a:lnTo>
                    <a:lnTo>
                      <a:pt x="1609" y="2040"/>
                    </a:lnTo>
                    <a:lnTo>
                      <a:pt x="1624" y="2051"/>
                    </a:lnTo>
                    <a:lnTo>
                      <a:pt x="1639" y="2063"/>
                    </a:lnTo>
                    <a:lnTo>
                      <a:pt x="1651" y="2072"/>
                    </a:lnTo>
                    <a:lnTo>
                      <a:pt x="1662" y="2082"/>
                    </a:lnTo>
                    <a:lnTo>
                      <a:pt x="1695" y="2118"/>
                    </a:lnTo>
                    <a:lnTo>
                      <a:pt x="1733" y="2159"/>
                    </a:lnTo>
                    <a:lnTo>
                      <a:pt x="1753" y="2181"/>
                    </a:lnTo>
                    <a:lnTo>
                      <a:pt x="1773" y="2202"/>
                    </a:lnTo>
                    <a:lnTo>
                      <a:pt x="1796" y="2222"/>
                    </a:lnTo>
                    <a:lnTo>
                      <a:pt x="1818" y="2242"/>
                    </a:lnTo>
                    <a:lnTo>
                      <a:pt x="1841" y="2260"/>
                    </a:lnTo>
                    <a:lnTo>
                      <a:pt x="1865" y="2276"/>
                    </a:lnTo>
                    <a:lnTo>
                      <a:pt x="1876" y="2282"/>
                    </a:lnTo>
                    <a:lnTo>
                      <a:pt x="1889" y="2289"/>
                    </a:lnTo>
                    <a:lnTo>
                      <a:pt x="1901" y="2294"/>
                    </a:lnTo>
                    <a:lnTo>
                      <a:pt x="1914" y="2298"/>
                    </a:lnTo>
                    <a:lnTo>
                      <a:pt x="1926" y="2303"/>
                    </a:lnTo>
                    <a:lnTo>
                      <a:pt x="1939" y="2305"/>
                    </a:lnTo>
                    <a:lnTo>
                      <a:pt x="1951" y="2307"/>
                    </a:lnTo>
                    <a:lnTo>
                      <a:pt x="1963" y="2308"/>
                    </a:lnTo>
                    <a:lnTo>
                      <a:pt x="1976" y="2307"/>
                    </a:lnTo>
                    <a:lnTo>
                      <a:pt x="1989" y="2305"/>
                    </a:lnTo>
                    <a:lnTo>
                      <a:pt x="2002" y="2303"/>
                    </a:lnTo>
                    <a:lnTo>
                      <a:pt x="2015" y="2298"/>
                    </a:lnTo>
                    <a:lnTo>
                      <a:pt x="2038" y="2304"/>
                    </a:lnTo>
                    <a:lnTo>
                      <a:pt x="2060" y="2311"/>
                    </a:lnTo>
                    <a:lnTo>
                      <a:pt x="2079" y="2320"/>
                    </a:lnTo>
                    <a:lnTo>
                      <a:pt x="2096" y="2328"/>
                    </a:lnTo>
                    <a:lnTo>
                      <a:pt x="2111" y="2339"/>
                    </a:lnTo>
                    <a:lnTo>
                      <a:pt x="2125" y="2351"/>
                    </a:lnTo>
                    <a:lnTo>
                      <a:pt x="2138" y="2363"/>
                    </a:lnTo>
                    <a:lnTo>
                      <a:pt x="2150" y="2377"/>
                    </a:lnTo>
                    <a:lnTo>
                      <a:pt x="2161" y="2391"/>
                    </a:lnTo>
                    <a:lnTo>
                      <a:pt x="2171" y="2406"/>
                    </a:lnTo>
                    <a:lnTo>
                      <a:pt x="2181" y="2422"/>
                    </a:lnTo>
                    <a:lnTo>
                      <a:pt x="2191" y="2439"/>
                    </a:lnTo>
                    <a:lnTo>
                      <a:pt x="2210" y="2474"/>
                    </a:lnTo>
                    <a:lnTo>
                      <a:pt x="2230" y="2514"/>
                    </a:lnTo>
                    <a:lnTo>
                      <a:pt x="2242" y="2524"/>
                    </a:lnTo>
                    <a:lnTo>
                      <a:pt x="2255" y="2532"/>
                    </a:lnTo>
                    <a:lnTo>
                      <a:pt x="2271" y="2540"/>
                    </a:lnTo>
                    <a:lnTo>
                      <a:pt x="2288" y="2547"/>
                    </a:lnTo>
                    <a:lnTo>
                      <a:pt x="2306" y="2554"/>
                    </a:lnTo>
                    <a:lnTo>
                      <a:pt x="2327" y="2560"/>
                    </a:lnTo>
                    <a:lnTo>
                      <a:pt x="2346" y="2565"/>
                    </a:lnTo>
                    <a:lnTo>
                      <a:pt x="2366" y="2570"/>
                    </a:lnTo>
                    <a:lnTo>
                      <a:pt x="2407" y="2578"/>
                    </a:lnTo>
                    <a:lnTo>
                      <a:pt x="2445" y="2585"/>
                    </a:lnTo>
                    <a:lnTo>
                      <a:pt x="2477" y="2591"/>
                    </a:lnTo>
                    <a:lnTo>
                      <a:pt x="2499" y="2596"/>
                    </a:lnTo>
                    <a:lnTo>
                      <a:pt x="2500" y="2611"/>
                    </a:lnTo>
                    <a:lnTo>
                      <a:pt x="2500" y="2625"/>
                    </a:lnTo>
                    <a:lnTo>
                      <a:pt x="2503" y="2638"/>
                    </a:lnTo>
                    <a:lnTo>
                      <a:pt x="2504" y="2651"/>
                    </a:lnTo>
                    <a:lnTo>
                      <a:pt x="2509" y="2676"/>
                    </a:lnTo>
                    <a:lnTo>
                      <a:pt x="2515" y="2699"/>
                    </a:lnTo>
                    <a:lnTo>
                      <a:pt x="2523" y="2721"/>
                    </a:lnTo>
                    <a:lnTo>
                      <a:pt x="2530" y="2742"/>
                    </a:lnTo>
                    <a:lnTo>
                      <a:pt x="2540" y="2763"/>
                    </a:lnTo>
                    <a:lnTo>
                      <a:pt x="2549" y="2783"/>
                    </a:lnTo>
                    <a:lnTo>
                      <a:pt x="2574" y="2784"/>
                    </a:lnTo>
                    <a:lnTo>
                      <a:pt x="2598" y="2787"/>
                    </a:lnTo>
                    <a:lnTo>
                      <a:pt x="2621" y="2792"/>
                    </a:lnTo>
                    <a:lnTo>
                      <a:pt x="2642" y="2798"/>
                    </a:lnTo>
                    <a:lnTo>
                      <a:pt x="2662" y="2807"/>
                    </a:lnTo>
                    <a:lnTo>
                      <a:pt x="2682" y="2816"/>
                    </a:lnTo>
                    <a:lnTo>
                      <a:pt x="2700" y="2828"/>
                    </a:lnTo>
                    <a:lnTo>
                      <a:pt x="2717" y="2840"/>
                    </a:lnTo>
                    <a:lnTo>
                      <a:pt x="2733" y="2854"/>
                    </a:lnTo>
                    <a:lnTo>
                      <a:pt x="2749" y="2870"/>
                    </a:lnTo>
                    <a:lnTo>
                      <a:pt x="2763" y="2886"/>
                    </a:lnTo>
                    <a:lnTo>
                      <a:pt x="2777" y="2903"/>
                    </a:lnTo>
                    <a:lnTo>
                      <a:pt x="2791" y="2921"/>
                    </a:lnTo>
                    <a:lnTo>
                      <a:pt x="2803" y="2941"/>
                    </a:lnTo>
                    <a:lnTo>
                      <a:pt x="2815" y="2960"/>
                    </a:lnTo>
                    <a:lnTo>
                      <a:pt x="2825" y="2980"/>
                    </a:lnTo>
                    <a:lnTo>
                      <a:pt x="2836" y="3001"/>
                    </a:lnTo>
                    <a:lnTo>
                      <a:pt x="2846" y="3022"/>
                    </a:lnTo>
                    <a:lnTo>
                      <a:pt x="2855" y="3045"/>
                    </a:lnTo>
                    <a:lnTo>
                      <a:pt x="2865" y="3066"/>
                    </a:lnTo>
                    <a:lnTo>
                      <a:pt x="2882" y="3111"/>
                    </a:lnTo>
                    <a:lnTo>
                      <a:pt x="2897" y="3155"/>
                    </a:lnTo>
                    <a:lnTo>
                      <a:pt x="2912" y="3199"/>
                    </a:lnTo>
                    <a:lnTo>
                      <a:pt x="2927" y="3241"/>
                    </a:lnTo>
                    <a:lnTo>
                      <a:pt x="2941" y="3280"/>
                    </a:lnTo>
                    <a:lnTo>
                      <a:pt x="2955" y="3317"/>
                    </a:lnTo>
                    <a:lnTo>
                      <a:pt x="2951" y="3318"/>
                    </a:lnTo>
                    <a:lnTo>
                      <a:pt x="2945" y="3319"/>
                    </a:lnTo>
                    <a:lnTo>
                      <a:pt x="2939" y="3322"/>
                    </a:lnTo>
                    <a:lnTo>
                      <a:pt x="2933" y="3325"/>
                    </a:lnTo>
                    <a:lnTo>
                      <a:pt x="2919" y="3334"/>
                    </a:lnTo>
                    <a:lnTo>
                      <a:pt x="2904" y="3344"/>
                    </a:lnTo>
                    <a:lnTo>
                      <a:pt x="2889" y="3353"/>
                    </a:lnTo>
                    <a:lnTo>
                      <a:pt x="2874" y="3363"/>
                    </a:lnTo>
                    <a:lnTo>
                      <a:pt x="2866" y="3366"/>
                    </a:lnTo>
                    <a:lnTo>
                      <a:pt x="2860" y="3368"/>
                    </a:lnTo>
                    <a:lnTo>
                      <a:pt x="2853" y="3370"/>
                    </a:lnTo>
                    <a:lnTo>
                      <a:pt x="2848" y="3370"/>
                    </a:lnTo>
                    <a:lnTo>
                      <a:pt x="2847" y="3395"/>
                    </a:lnTo>
                    <a:lnTo>
                      <a:pt x="2844" y="3422"/>
                    </a:lnTo>
                    <a:lnTo>
                      <a:pt x="2838" y="3451"/>
                    </a:lnTo>
                    <a:lnTo>
                      <a:pt x="2832" y="3481"/>
                    </a:lnTo>
                    <a:lnTo>
                      <a:pt x="2824" y="3511"/>
                    </a:lnTo>
                    <a:lnTo>
                      <a:pt x="2815" y="3541"/>
                    </a:lnTo>
                    <a:lnTo>
                      <a:pt x="2805" y="3568"/>
                    </a:lnTo>
                    <a:lnTo>
                      <a:pt x="2794" y="3591"/>
                    </a:lnTo>
                    <a:lnTo>
                      <a:pt x="2808" y="3598"/>
                    </a:lnTo>
                    <a:lnTo>
                      <a:pt x="2823" y="3602"/>
                    </a:lnTo>
                    <a:lnTo>
                      <a:pt x="2836" y="3604"/>
                    </a:lnTo>
                    <a:lnTo>
                      <a:pt x="2849" y="3604"/>
                    </a:lnTo>
                    <a:lnTo>
                      <a:pt x="2861" y="3603"/>
                    </a:lnTo>
                    <a:lnTo>
                      <a:pt x="2871" y="3600"/>
                    </a:lnTo>
                    <a:lnTo>
                      <a:pt x="2882" y="3594"/>
                    </a:lnTo>
                    <a:lnTo>
                      <a:pt x="2892" y="3589"/>
                    </a:lnTo>
                    <a:lnTo>
                      <a:pt x="2901" y="3582"/>
                    </a:lnTo>
                    <a:lnTo>
                      <a:pt x="2911" y="3573"/>
                    </a:lnTo>
                    <a:lnTo>
                      <a:pt x="2919" y="3562"/>
                    </a:lnTo>
                    <a:lnTo>
                      <a:pt x="2927" y="3552"/>
                    </a:lnTo>
                    <a:lnTo>
                      <a:pt x="2934" y="3540"/>
                    </a:lnTo>
                    <a:lnTo>
                      <a:pt x="2941" y="3528"/>
                    </a:lnTo>
                    <a:lnTo>
                      <a:pt x="2948" y="3514"/>
                    </a:lnTo>
                    <a:lnTo>
                      <a:pt x="2953" y="3501"/>
                    </a:lnTo>
                    <a:lnTo>
                      <a:pt x="2964" y="3472"/>
                    </a:lnTo>
                    <a:lnTo>
                      <a:pt x="2973" y="3442"/>
                    </a:lnTo>
                    <a:lnTo>
                      <a:pt x="2981" y="3412"/>
                    </a:lnTo>
                    <a:lnTo>
                      <a:pt x="2988" y="3383"/>
                    </a:lnTo>
                    <a:lnTo>
                      <a:pt x="3000" y="3331"/>
                    </a:lnTo>
                    <a:lnTo>
                      <a:pt x="3010" y="3292"/>
                    </a:lnTo>
                    <a:lnTo>
                      <a:pt x="3010" y="3288"/>
                    </a:lnTo>
                    <a:lnTo>
                      <a:pt x="3011" y="3283"/>
                    </a:lnTo>
                    <a:lnTo>
                      <a:pt x="3013" y="3277"/>
                    </a:lnTo>
                    <a:lnTo>
                      <a:pt x="3015" y="3273"/>
                    </a:lnTo>
                    <a:lnTo>
                      <a:pt x="3023" y="3262"/>
                    </a:lnTo>
                    <a:lnTo>
                      <a:pt x="3031" y="3253"/>
                    </a:lnTo>
                    <a:lnTo>
                      <a:pt x="3042" y="3243"/>
                    </a:lnTo>
                    <a:lnTo>
                      <a:pt x="3054" y="3233"/>
                    </a:lnTo>
                    <a:lnTo>
                      <a:pt x="3068" y="3225"/>
                    </a:lnTo>
                    <a:lnTo>
                      <a:pt x="3082" y="3215"/>
                    </a:lnTo>
                    <a:lnTo>
                      <a:pt x="3110" y="3199"/>
                    </a:lnTo>
                    <a:lnTo>
                      <a:pt x="3135" y="3184"/>
                    </a:lnTo>
                    <a:lnTo>
                      <a:pt x="3147" y="3176"/>
                    </a:lnTo>
                    <a:lnTo>
                      <a:pt x="3158" y="3171"/>
                    </a:lnTo>
                    <a:lnTo>
                      <a:pt x="3165" y="3166"/>
                    </a:lnTo>
                    <a:lnTo>
                      <a:pt x="3172" y="3160"/>
                    </a:lnTo>
                    <a:lnTo>
                      <a:pt x="3171" y="3140"/>
                    </a:lnTo>
                    <a:lnTo>
                      <a:pt x="3167" y="3120"/>
                    </a:lnTo>
                    <a:lnTo>
                      <a:pt x="3163" y="3099"/>
                    </a:lnTo>
                    <a:lnTo>
                      <a:pt x="3159" y="3079"/>
                    </a:lnTo>
                    <a:lnTo>
                      <a:pt x="3155" y="3060"/>
                    </a:lnTo>
                    <a:lnTo>
                      <a:pt x="3150" y="3039"/>
                    </a:lnTo>
                    <a:lnTo>
                      <a:pt x="3148" y="3019"/>
                    </a:lnTo>
                    <a:lnTo>
                      <a:pt x="3147" y="2998"/>
                    </a:lnTo>
                    <a:lnTo>
                      <a:pt x="3136" y="2997"/>
                    </a:lnTo>
                    <a:lnTo>
                      <a:pt x="3125" y="2995"/>
                    </a:lnTo>
                    <a:lnTo>
                      <a:pt x="3112" y="2991"/>
                    </a:lnTo>
                    <a:lnTo>
                      <a:pt x="3098" y="2986"/>
                    </a:lnTo>
                    <a:lnTo>
                      <a:pt x="3085" y="2978"/>
                    </a:lnTo>
                    <a:lnTo>
                      <a:pt x="3070" y="2971"/>
                    </a:lnTo>
                    <a:lnTo>
                      <a:pt x="3056" y="2963"/>
                    </a:lnTo>
                    <a:lnTo>
                      <a:pt x="3042" y="2953"/>
                    </a:lnTo>
                    <a:lnTo>
                      <a:pt x="3015" y="2935"/>
                    </a:lnTo>
                    <a:lnTo>
                      <a:pt x="2990" y="2918"/>
                    </a:lnTo>
                    <a:lnTo>
                      <a:pt x="2970" y="2902"/>
                    </a:lnTo>
                    <a:lnTo>
                      <a:pt x="2955" y="2890"/>
                    </a:lnTo>
                    <a:lnTo>
                      <a:pt x="2956" y="2875"/>
                    </a:lnTo>
                    <a:lnTo>
                      <a:pt x="2959" y="2857"/>
                    </a:lnTo>
                    <a:lnTo>
                      <a:pt x="2964" y="2837"/>
                    </a:lnTo>
                    <a:lnTo>
                      <a:pt x="2969" y="2815"/>
                    </a:lnTo>
                    <a:lnTo>
                      <a:pt x="2977" y="2792"/>
                    </a:lnTo>
                    <a:lnTo>
                      <a:pt x="2985" y="2768"/>
                    </a:lnTo>
                    <a:lnTo>
                      <a:pt x="2994" y="2744"/>
                    </a:lnTo>
                    <a:lnTo>
                      <a:pt x="3004" y="2720"/>
                    </a:lnTo>
                    <a:lnTo>
                      <a:pt x="3014" y="2696"/>
                    </a:lnTo>
                    <a:lnTo>
                      <a:pt x="3026" y="2673"/>
                    </a:lnTo>
                    <a:lnTo>
                      <a:pt x="3037" y="2650"/>
                    </a:lnTo>
                    <a:lnTo>
                      <a:pt x="3048" y="2630"/>
                    </a:lnTo>
                    <a:lnTo>
                      <a:pt x="3060" y="2610"/>
                    </a:lnTo>
                    <a:lnTo>
                      <a:pt x="3071" y="2593"/>
                    </a:lnTo>
                    <a:lnTo>
                      <a:pt x="3083" y="2579"/>
                    </a:lnTo>
                    <a:lnTo>
                      <a:pt x="3092" y="2568"/>
                    </a:lnTo>
                    <a:lnTo>
                      <a:pt x="3106" y="2568"/>
                    </a:lnTo>
                    <a:lnTo>
                      <a:pt x="3119" y="2569"/>
                    </a:lnTo>
                    <a:lnTo>
                      <a:pt x="3133" y="2571"/>
                    </a:lnTo>
                    <a:lnTo>
                      <a:pt x="3147" y="2573"/>
                    </a:lnTo>
                    <a:lnTo>
                      <a:pt x="3177" y="2580"/>
                    </a:lnTo>
                    <a:lnTo>
                      <a:pt x="3207" y="2590"/>
                    </a:lnTo>
                    <a:lnTo>
                      <a:pt x="3237" y="2602"/>
                    </a:lnTo>
                    <a:lnTo>
                      <a:pt x="3267" y="2616"/>
                    </a:lnTo>
                    <a:lnTo>
                      <a:pt x="3298" y="2631"/>
                    </a:lnTo>
                    <a:lnTo>
                      <a:pt x="3327" y="2648"/>
                    </a:lnTo>
                    <a:lnTo>
                      <a:pt x="3356" y="2666"/>
                    </a:lnTo>
                    <a:lnTo>
                      <a:pt x="3383" y="2685"/>
                    </a:lnTo>
                    <a:lnTo>
                      <a:pt x="3409" y="2706"/>
                    </a:lnTo>
                    <a:lnTo>
                      <a:pt x="3432" y="2726"/>
                    </a:lnTo>
                    <a:lnTo>
                      <a:pt x="3454" y="2748"/>
                    </a:lnTo>
                    <a:lnTo>
                      <a:pt x="3472" y="2769"/>
                    </a:lnTo>
                    <a:lnTo>
                      <a:pt x="3481" y="2781"/>
                    </a:lnTo>
                    <a:lnTo>
                      <a:pt x="3488" y="2792"/>
                    </a:lnTo>
                    <a:lnTo>
                      <a:pt x="3494" y="2802"/>
                    </a:lnTo>
                    <a:lnTo>
                      <a:pt x="3500" y="2812"/>
                    </a:lnTo>
                    <a:lnTo>
                      <a:pt x="3506" y="2797"/>
                    </a:lnTo>
                    <a:lnTo>
                      <a:pt x="3511" y="2783"/>
                    </a:lnTo>
                    <a:lnTo>
                      <a:pt x="3514" y="2768"/>
                    </a:lnTo>
                    <a:lnTo>
                      <a:pt x="3516" y="2754"/>
                    </a:lnTo>
                    <a:lnTo>
                      <a:pt x="3516" y="2740"/>
                    </a:lnTo>
                    <a:lnTo>
                      <a:pt x="3515" y="2727"/>
                    </a:lnTo>
                    <a:lnTo>
                      <a:pt x="3513" y="2713"/>
                    </a:lnTo>
                    <a:lnTo>
                      <a:pt x="3509" y="2700"/>
                    </a:lnTo>
                    <a:lnTo>
                      <a:pt x="3505" y="2688"/>
                    </a:lnTo>
                    <a:lnTo>
                      <a:pt x="3499" y="2676"/>
                    </a:lnTo>
                    <a:lnTo>
                      <a:pt x="3492" y="2664"/>
                    </a:lnTo>
                    <a:lnTo>
                      <a:pt x="3485" y="2652"/>
                    </a:lnTo>
                    <a:lnTo>
                      <a:pt x="3476" y="2640"/>
                    </a:lnTo>
                    <a:lnTo>
                      <a:pt x="3468" y="2630"/>
                    </a:lnTo>
                    <a:lnTo>
                      <a:pt x="3457" y="2619"/>
                    </a:lnTo>
                    <a:lnTo>
                      <a:pt x="3447" y="2608"/>
                    </a:lnTo>
                    <a:lnTo>
                      <a:pt x="3425" y="2589"/>
                    </a:lnTo>
                    <a:lnTo>
                      <a:pt x="3400" y="2571"/>
                    </a:lnTo>
                    <a:lnTo>
                      <a:pt x="3374" y="2554"/>
                    </a:lnTo>
                    <a:lnTo>
                      <a:pt x="3350" y="2537"/>
                    </a:lnTo>
                    <a:lnTo>
                      <a:pt x="3324" y="2524"/>
                    </a:lnTo>
                    <a:lnTo>
                      <a:pt x="3299" y="2511"/>
                    </a:lnTo>
                    <a:lnTo>
                      <a:pt x="3276" y="2499"/>
                    </a:lnTo>
                    <a:lnTo>
                      <a:pt x="3254" y="2489"/>
                    </a:lnTo>
                    <a:lnTo>
                      <a:pt x="3197" y="2466"/>
                    </a:lnTo>
                    <a:lnTo>
                      <a:pt x="3131" y="2436"/>
                    </a:lnTo>
                    <a:lnTo>
                      <a:pt x="3059" y="2400"/>
                    </a:lnTo>
                    <a:lnTo>
                      <a:pt x="2983" y="2364"/>
                    </a:lnTo>
                    <a:lnTo>
                      <a:pt x="2908" y="2325"/>
                    </a:lnTo>
                    <a:lnTo>
                      <a:pt x="2836" y="2288"/>
                    </a:lnTo>
                    <a:lnTo>
                      <a:pt x="2771" y="2251"/>
                    </a:lnTo>
                    <a:lnTo>
                      <a:pt x="2716" y="2219"/>
                    </a:lnTo>
                    <a:lnTo>
                      <a:pt x="2716" y="2214"/>
                    </a:lnTo>
                    <a:lnTo>
                      <a:pt x="2718" y="2206"/>
                    </a:lnTo>
                    <a:lnTo>
                      <a:pt x="2720" y="2199"/>
                    </a:lnTo>
                    <a:lnTo>
                      <a:pt x="2725" y="2190"/>
                    </a:lnTo>
                    <a:lnTo>
                      <a:pt x="2734" y="2171"/>
                    </a:lnTo>
                    <a:lnTo>
                      <a:pt x="2746" y="2150"/>
                    </a:lnTo>
                    <a:lnTo>
                      <a:pt x="2758" y="2131"/>
                    </a:lnTo>
                    <a:lnTo>
                      <a:pt x="2772" y="2112"/>
                    </a:lnTo>
                    <a:lnTo>
                      <a:pt x="2784" y="2096"/>
                    </a:lnTo>
                    <a:lnTo>
                      <a:pt x="2794" y="2082"/>
                    </a:lnTo>
                    <a:lnTo>
                      <a:pt x="2774" y="2074"/>
                    </a:lnTo>
                    <a:lnTo>
                      <a:pt x="2755" y="2068"/>
                    </a:lnTo>
                    <a:lnTo>
                      <a:pt x="2736" y="2064"/>
                    </a:lnTo>
                    <a:lnTo>
                      <a:pt x="2718" y="2062"/>
                    </a:lnTo>
                    <a:lnTo>
                      <a:pt x="2700" y="2060"/>
                    </a:lnTo>
                    <a:lnTo>
                      <a:pt x="2682" y="2059"/>
                    </a:lnTo>
                    <a:lnTo>
                      <a:pt x="2665" y="2060"/>
                    </a:lnTo>
                    <a:lnTo>
                      <a:pt x="2647" y="2060"/>
                    </a:lnTo>
                    <a:lnTo>
                      <a:pt x="2612" y="2064"/>
                    </a:lnTo>
                    <a:lnTo>
                      <a:pt x="2577" y="2065"/>
                    </a:lnTo>
                    <a:lnTo>
                      <a:pt x="2557" y="2065"/>
                    </a:lnTo>
                    <a:lnTo>
                      <a:pt x="2539" y="2064"/>
                    </a:lnTo>
                    <a:lnTo>
                      <a:pt x="2520" y="2062"/>
                    </a:lnTo>
                    <a:lnTo>
                      <a:pt x="2499" y="2058"/>
                    </a:lnTo>
                    <a:lnTo>
                      <a:pt x="2477" y="2052"/>
                    </a:lnTo>
                    <a:lnTo>
                      <a:pt x="2454" y="2045"/>
                    </a:lnTo>
                    <a:lnTo>
                      <a:pt x="2433" y="2039"/>
                    </a:lnTo>
                    <a:lnTo>
                      <a:pt x="2411" y="2030"/>
                    </a:lnTo>
                    <a:lnTo>
                      <a:pt x="2391" y="2022"/>
                    </a:lnTo>
                    <a:lnTo>
                      <a:pt x="2371" y="2011"/>
                    </a:lnTo>
                    <a:lnTo>
                      <a:pt x="2351" y="2001"/>
                    </a:lnTo>
                    <a:lnTo>
                      <a:pt x="2332" y="1990"/>
                    </a:lnTo>
                    <a:lnTo>
                      <a:pt x="2314" y="1978"/>
                    </a:lnTo>
                    <a:lnTo>
                      <a:pt x="2296" y="1965"/>
                    </a:lnTo>
                    <a:lnTo>
                      <a:pt x="2278" y="1952"/>
                    </a:lnTo>
                    <a:lnTo>
                      <a:pt x="2262" y="1938"/>
                    </a:lnTo>
                    <a:lnTo>
                      <a:pt x="2246" y="1923"/>
                    </a:lnTo>
                    <a:lnTo>
                      <a:pt x="2230" y="1908"/>
                    </a:lnTo>
                    <a:lnTo>
                      <a:pt x="2215" y="1893"/>
                    </a:lnTo>
                    <a:lnTo>
                      <a:pt x="2201" y="1877"/>
                    </a:lnTo>
                    <a:lnTo>
                      <a:pt x="2188" y="1860"/>
                    </a:lnTo>
                    <a:lnTo>
                      <a:pt x="2176" y="1843"/>
                    </a:lnTo>
                    <a:lnTo>
                      <a:pt x="2163" y="1826"/>
                    </a:lnTo>
                    <a:lnTo>
                      <a:pt x="2151" y="1809"/>
                    </a:lnTo>
                    <a:lnTo>
                      <a:pt x="2140" y="1790"/>
                    </a:lnTo>
                    <a:lnTo>
                      <a:pt x="2131" y="1772"/>
                    </a:lnTo>
                    <a:lnTo>
                      <a:pt x="2121" y="1753"/>
                    </a:lnTo>
                    <a:lnTo>
                      <a:pt x="2112" y="1735"/>
                    </a:lnTo>
                    <a:lnTo>
                      <a:pt x="2104" y="1715"/>
                    </a:lnTo>
                    <a:lnTo>
                      <a:pt x="2096" y="1696"/>
                    </a:lnTo>
                    <a:lnTo>
                      <a:pt x="2090" y="1677"/>
                    </a:lnTo>
                    <a:lnTo>
                      <a:pt x="2084" y="1656"/>
                    </a:lnTo>
                    <a:lnTo>
                      <a:pt x="2079" y="1637"/>
                    </a:lnTo>
                    <a:lnTo>
                      <a:pt x="2075" y="1618"/>
                    </a:lnTo>
                    <a:lnTo>
                      <a:pt x="2072" y="1597"/>
                    </a:lnTo>
                    <a:lnTo>
                      <a:pt x="2068" y="1578"/>
                    </a:lnTo>
                    <a:lnTo>
                      <a:pt x="2062" y="1550"/>
                    </a:lnTo>
                    <a:lnTo>
                      <a:pt x="2053" y="1524"/>
                    </a:lnTo>
                    <a:lnTo>
                      <a:pt x="2043" y="1501"/>
                    </a:lnTo>
                    <a:lnTo>
                      <a:pt x="2029" y="1477"/>
                    </a:lnTo>
                    <a:lnTo>
                      <a:pt x="2014" y="1456"/>
                    </a:lnTo>
                    <a:lnTo>
                      <a:pt x="1998" y="1434"/>
                    </a:lnTo>
                    <a:lnTo>
                      <a:pt x="1979" y="1415"/>
                    </a:lnTo>
                    <a:lnTo>
                      <a:pt x="1960" y="1396"/>
                    </a:lnTo>
                    <a:lnTo>
                      <a:pt x="1940" y="1378"/>
                    </a:lnTo>
                    <a:lnTo>
                      <a:pt x="1918" y="1359"/>
                    </a:lnTo>
                    <a:lnTo>
                      <a:pt x="1896" y="1342"/>
                    </a:lnTo>
                    <a:lnTo>
                      <a:pt x="1873" y="1325"/>
                    </a:lnTo>
                    <a:lnTo>
                      <a:pt x="1828" y="1293"/>
                    </a:lnTo>
                    <a:lnTo>
                      <a:pt x="1784" y="1260"/>
                    </a:lnTo>
                    <a:lnTo>
                      <a:pt x="1763" y="1244"/>
                    </a:lnTo>
                    <a:lnTo>
                      <a:pt x="1742" y="1226"/>
                    </a:lnTo>
                    <a:lnTo>
                      <a:pt x="1723" y="1209"/>
                    </a:lnTo>
                    <a:lnTo>
                      <a:pt x="1705" y="1192"/>
                    </a:lnTo>
                    <a:lnTo>
                      <a:pt x="1689" y="1174"/>
                    </a:lnTo>
                    <a:lnTo>
                      <a:pt x="1674" y="1155"/>
                    </a:lnTo>
                    <a:lnTo>
                      <a:pt x="1661" y="1135"/>
                    </a:lnTo>
                    <a:lnTo>
                      <a:pt x="1650" y="1114"/>
                    </a:lnTo>
                    <a:lnTo>
                      <a:pt x="1640" y="1092"/>
                    </a:lnTo>
                    <a:lnTo>
                      <a:pt x="1635" y="1070"/>
                    </a:lnTo>
                    <a:lnTo>
                      <a:pt x="1631" y="1045"/>
                    </a:lnTo>
                    <a:lnTo>
                      <a:pt x="1631" y="1020"/>
                    </a:lnTo>
                    <a:lnTo>
                      <a:pt x="1633" y="993"/>
                    </a:lnTo>
                    <a:lnTo>
                      <a:pt x="1639" y="964"/>
                    </a:lnTo>
                    <a:lnTo>
                      <a:pt x="1649" y="934"/>
                    </a:lnTo>
                    <a:lnTo>
                      <a:pt x="1662" y="902"/>
                    </a:lnTo>
                    <a:lnTo>
                      <a:pt x="1651" y="882"/>
                    </a:lnTo>
                    <a:lnTo>
                      <a:pt x="1642" y="863"/>
                    </a:lnTo>
                    <a:lnTo>
                      <a:pt x="1632" y="841"/>
                    </a:lnTo>
                    <a:lnTo>
                      <a:pt x="1624" y="817"/>
                    </a:lnTo>
                    <a:lnTo>
                      <a:pt x="1620" y="804"/>
                    </a:lnTo>
                    <a:lnTo>
                      <a:pt x="1617" y="790"/>
                    </a:lnTo>
                    <a:lnTo>
                      <a:pt x="1615" y="775"/>
                    </a:lnTo>
                    <a:lnTo>
                      <a:pt x="1613" y="760"/>
                    </a:lnTo>
                    <a:lnTo>
                      <a:pt x="1610" y="744"/>
                    </a:lnTo>
                    <a:lnTo>
                      <a:pt x="1609" y="728"/>
                    </a:lnTo>
                    <a:lnTo>
                      <a:pt x="1608" y="710"/>
                    </a:lnTo>
                    <a:lnTo>
                      <a:pt x="1608" y="692"/>
                    </a:lnTo>
                    <a:lnTo>
                      <a:pt x="1623" y="675"/>
                    </a:lnTo>
                    <a:lnTo>
                      <a:pt x="1640" y="661"/>
                    </a:lnTo>
                    <a:lnTo>
                      <a:pt x="1658" y="648"/>
                    </a:lnTo>
                    <a:lnTo>
                      <a:pt x="1676" y="634"/>
                    </a:lnTo>
                    <a:lnTo>
                      <a:pt x="1716" y="608"/>
                    </a:lnTo>
                    <a:lnTo>
                      <a:pt x="1755" y="583"/>
                    </a:lnTo>
                    <a:lnTo>
                      <a:pt x="1796" y="559"/>
                    </a:lnTo>
                    <a:lnTo>
                      <a:pt x="1836" y="533"/>
                    </a:lnTo>
                    <a:lnTo>
                      <a:pt x="1855" y="519"/>
                    </a:lnTo>
                    <a:lnTo>
                      <a:pt x="1873" y="505"/>
                    </a:lnTo>
                    <a:lnTo>
                      <a:pt x="1890" y="491"/>
                    </a:lnTo>
                    <a:lnTo>
                      <a:pt x="1907" y="475"/>
                    </a:lnTo>
                    <a:lnTo>
                      <a:pt x="1917" y="485"/>
                    </a:lnTo>
                    <a:lnTo>
                      <a:pt x="1928" y="494"/>
                    </a:lnTo>
                    <a:lnTo>
                      <a:pt x="1939" y="502"/>
                    </a:lnTo>
                    <a:lnTo>
                      <a:pt x="1949" y="508"/>
                    </a:lnTo>
                    <a:lnTo>
                      <a:pt x="1960" y="515"/>
                    </a:lnTo>
                    <a:lnTo>
                      <a:pt x="1971" y="519"/>
                    </a:lnTo>
                    <a:lnTo>
                      <a:pt x="1981" y="524"/>
                    </a:lnTo>
                    <a:lnTo>
                      <a:pt x="1992" y="527"/>
                    </a:lnTo>
                    <a:lnTo>
                      <a:pt x="2015" y="533"/>
                    </a:lnTo>
                    <a:lnTo>
                      <a:pt x="2036" y="537"/>
                    </a:lnTo>
                    <a:lnTo>
                      <a:pt x="2058" y="538"/>
                    </a:lnTo>
                    <a:lnTo>
                      <a:pt x="2078" y="539"/>
                    </a:lnTo>
                    <a:lnTo>
                      <a:pt x="1986" y="280"/>
                    </a:lnTo>
                    <a:lnTo>
                      <a:pt x="1525" y="0"/>
                    </a:lnTo>
                    <a:lnTo>
                      <a:pt x="1256" y="152"/>
                    </a:lnTo>
                    <a:lnTo>
                      <a:pt x="1118" y="123"/>
                    </a:lnTo>
                    <a:lnTo>
                      <a:pt x="1100" y="131"/>
                    </a:lnTo>
                    <a:lnTo>
                      <a:pt x="1085" y="138"/>
                    </a:lnTo>
                    <a:lnTo>
                      <a:pt x="1071" y="145"/>
                    </a:lnTo>
                    <a:lnTo>
                      <a:pt x="1059" y="151"/>
                    </a:lnTo>
                    <a:lnTo>
                      <a:pt x="1050" y="159"/>
                    </a:lnTo>
                    <a:lnTo>
                      <a:pt x="1041" y="164"/>
                    </a:lnTo>
                    <a:lnTo>
                      <a:pt x="1035" y="171"/>
                    </a:lnTo>
                    <a:lnTo>
                      <a:pt x="1028" y="177"/>
                    </a:lnTo>
                    <a:lnTo>
                      <a:pt x="1024" y="182"/>
                    </a:lnTo>
                    <a:lnTo>
                      <a:pt x="1021" y="188"/>
                    </a:lnTo>
                    <a:lnTo>
                      <a:pt x="1019" y="193"/>
                    </a:lnTo>
                    <a:lnTo>
                      <a:pt x="1016" y="198"/>
                    </a:lnTo>
                    <a:lnTo>
                      <a:pt x="1014" y="208"/>
                    </a:lnTo>
                    <a:lnTo>
                      <a:pt x="1013" y="218"/>
                    </a:lnTo>
                    <a:lnTo>
                      <a:pt x="1012" y="227"/>
                    </a:lnTo>
                    <a:lnTo>
                      <a:pt x="1010" y="236"/>
                    </a:lnTo>
                    <a:lnTo>
                      <a:pt x="1009" y="240"/>
                    </a:lnTo>
                    <a:lnTo>
                      <a:pt x="1007" y="246"/>
                    </a:lnTo>
                    <a:lnTo>
                      <a:pt x="1002" y="250"/>
                    </a:lnTo>
                    <a:lnTo>
                      <a:pt x="999" y="254"/>
                    </a:lnTo>
                    <a:lnTo>
                      <a:pt x="994" y="259"/>
                    </a:lnTo>
                    <a:lnTo>
                      <a:pt x="986" y="264"/>
                    </a:lnTo>
                    <a:lnTo>
                      <a:pt x="979" y="268"/>
                    </a:lnTo>
                    <a:lnTo>
                      <a:pt x="969" y="273"/>
                    </a:lnTo>
                    <a:lnTo>
                      <a:pt x="957" y="279"/>
                    </a:lnTo>
                    <a:lnTo>
                      <a:pt x="945" y="283"/>
                    </a:lnTo>
                    <a:lnTo>
                      <a:pt x="930" y="288"/>
                    </a:lnTo>
                    <a:lnTo>
                      <a:pt x="912" y="294"/>
                    </a:lnTo>
                    <a:lnTo>
                      <a:pt x="906" y="277"/>
                    </a:lnTo>
                    <a:lnTo>
                      <a:pt x="898" y="263"/>
                    </a:lnTo>
                    <a:lnTo>
                      <a:pt x="891" y="250"/>
                    </a:lnTo>
                    <a:lnTo>
                      <a:pt x="882" y="239"/>
                    </a:lnTo>
                    <a:lnTo>
                      <a:pt x="873" y="231"/>
                    </a:lnTo>
                    <a:lnTo>
                      <a:pt x="863" y="223"/>
                    </a:lnTo>
                    <a:lnTo>
                      <a:pt x="853" y="218"/>
                    </a:lnTo>
                    <a:lnTo>
                      <a:pt x="843" y="213"/>
                    </a:lnTo>
                    <a:lnTo>
                      <a:pt x="833" y="210"/>
                    </a:lnTo>
                    <a:lnTo>
                      <a:pt x="823" y="208"/>
                    </a:lnTo>
                    <a:lnTo>
                      <a:pt x="815" y="207"/>
                    </a:lnTo>
                    <a:lnTo>
                      <a:pt x="806" y="206"/>
                    </a:lnTo>
                    <a:lnTo>
                      <a:pt x="793" y="206"/>
                    </a:lnTo>
                    <a:lnTo>
                      <a:pt x="785" y="206"/>
                    </a:lnTo>
                    <a:lnTo>
                      <a:pt x="701" y="417"/>
                    </a:lnTo>
                    <a:lnTo>
                      <a:pt x="564" y="211"/>
                    </a:lnTo>
                    <a:lnTo>
                      <a:pt x="486" y="255"/>
                    </a:lnTo>
                    <a:lnTo>
                      <a:pt x="486" y="377"/>
                    </a:lnTo>
                    <a:lnTo>
                      <a:pt x="50" y="442"/>
                    </a:lnTo>
                    <a:lnTo>
                      <a:pt x="241" y="715"/>
                    </a:lnTo>
                    <a:lnTo>
                      <a:pt x="79" y="794"/>
                    </a:lnTo>
                    <a:lnTo>
                      <a:pt x="182" y="902"/>
                    </a:lnTo>
                    <a:lnTo>
                      <a:pt x="137" y="908"/>
                    </a:lnTo>
                    <a:lnTo>
                      <a:pt x="99" y="912"/>
                    </a:lnTo>
                    <a:lnTo>
                      <a:pt x="66" y="916"/>
                    </a:lnTo>
                    <a:lnTo>
                      <a:pt x="40" y="920"/>
                    </a:lnTo>
                    <a:lnTo>
                      <a:pt x="29" y="922"/>
                    </a:lnTo>
                    <a:lnTo>
                      <a:pt x="20" y="924"/>
                    </a:lnTo>
                    <a:lnTo>
                      <a:pt x="13" y="927"/>
                    </a:lnTo>
                    <a:lnTo>
                      <a:pt x="7" y="932"/>
                    </a:lnTo>
                    <a:lnTo>
                      <a:pt x="3" y="936"/>
                    </a:lnTo>
                    <a:lnTo>
                      <a:pt x="1" y="941"/>
                    </a:lnTo>
                    <a:lnTo>
                      <a:pt x="0" y="948"/>
                    </a:lnTo>
                    <a:lnTo>
                      <a:pt x="1" y="955"/>
                    </a:lnTo>
                    <a:lnTo>
                      <a:pt x="26" y="1127"/>
                    </a:lnTo>
                    <a:lnTo>
                      <a:pt x="163" y="1269"/>
                    </a:lnTo>
                    <a:lnTo>
                      <a:pt x="275" y="12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9" name="Freeform 215"/>
              <p:cNvSpPr>
                <a:spLocks noEditPoints="1"/>
              </p:cNvSpPr>
              <p:nvPr/>
            </p:nvSpPr>
            <p:spPr bwMode="auto">
              <a:xfrm>
                <a:off x="4984765" y="3498330"/>
                <a:ext cx="704851" cy="841375"/>
              </a:xfrm>
              <a:custGeom>
                <a:avLst/>
                <a:gdLst>
                  <a:gd name="T0" fmla="*/ 524 w 3551"/>
                  <a:gd name="T1" fmla="*/ 3208 h 4244"/>
                  <a:gd name="T2" fmla="*/ 618 w 3551"/>
                  <a:gd name="T3" fmla="*/ 3243 h 4244"/>
                  <a:gd name="T4" fmla="*/ 701 w 3551"/>
                  <a:gd name="T5" fmla="*/ 3148 h 4244"/>
                  <a:gd name="T6" fmla="*/ 800 w 3551"/>
                  <a:gd name="T7" fmla="*/ 3139 h 4244"/>
                  <a:gd name="T8" fmla="*/ 859 w 3551"/>
                  <a:gd name="T9" fmla="*/ 2903 h 4244"/>
                  <a:gd name="T10" fmla="*/ 836 w 3551"/>
                  <a:gd name="T11" fmla="*/ 2863 h 4244"/>
                  <a:gd name="T12" fmla="*/ 778 w 3551"/>
                  <a:gd name="T13" fmla="*/ 2444 h 4244"/>
                  <a:gd name="T14" fmla="*/ 690 w 3551"/>
                  <a:gd name="T15" fmla="*/ 2450 h 4244"/>
                  <a:gd name="T16" fmla="*/ 482 w 3551"/>
                  <a:gd name="T17" fmla="*/ 2785 h 4244"/>
                  <a:gd name="T18" fmla="*/ 2632 w 3551"/>
                  <a:gd name="T19" fmla="*/ 3581 h 4244"/>
                  <a:gd name="T20" fmla="*/ 2316 w 3551"/>
                  <a:gd name="T21" fmla="*/ 3677 h 4244"/>
                  <a:gd name="T22" fmla="*/ 2264 w 3551"/>
                  <a:gd name="T23" fmla="*/ 3652 h 4244"/>
                  <a:gd name="T24" fmla="*/ 1758 w 3551"/>
                  <a:gd name="T25" fmla="*/ 3712 h 4244"/>
                  <a:gd name="T26" fmla="*/ 1721 w 3551"/>
                  <a:gd name="T27" fmla="*/ 3809 h 4244"/>
                  <a:gd name="T28" fmla="*/ 2344 w 3551"/>
                  <a:gd name="T29" fmla="*/ 4111 h 4244"/>
                  <a:gd name="T30" fmla="*/ 2612 w 3551"/>
                  <a:gd name="T31" fmla="*/ 4063 h 4244"/>
                  <a:gd name="T32" fmla="*/ 2616 w 3551"/>
                  <a:gd name="T33" fmla="*/ 3887 h 4244"/>
                  <a:gd name="T34" fmla="*/ 491 w 3551"/>
                  <a:gd name="T35" fmla="*/ 1178 h 4244"/>
                  <a:gd name="T36" fmla="*/ 684 w 3551"/>
                  <a:gd name="T37" fmla="*/ 1065 h 4244"/>
                  <a:gd name="T38" fmla="*/ 781 w 3551"/>
                  <a:gd name="T39" fmla="*/ 1153 h 4244"/>
                  <a:gd name="T40" fmla="*/ 1144 w 3551"/>
                  <a:gd name="T41" fmla="*/ 1536 h 4244"/>
                  <a:gd name="T42" fmla="*/ 1191 w 3551"/>
                  <a:gd name="T43" fmla="*/ 1712 h 4244"/>
                  <a:gd name="T44" fmla="*/ 1122 w 3551"/>
                  <a:gd name="T45" fmla="*/ 1622 h 4244"/>
                  <a:gd name="T46" fmla="*/ 1689 w 3551"/>
                  <a:gd name="T47" fmla="*/ 2136 h 4244"/>
                  <a:gd name="T48" fmla="*/ 1946 w 3551"/>
                  <a:gd name="T49" fmla="*/ 2340 h 4244"/>
                  <a:gd name="T50" fmla="*/ 2242 w 3551"/>
                  <a:gd name="T51" fmla="*/ 2486 h 4244"/>
                  <a:gd name="T52" fmla="*/ 2260 w 3551"/>
                  <a:gd name="T53" fmla="*/ 2520 h 4244"/>
                  <a:gd name="T54" fmla="*/ 2472 w 3551"/>
                  <a:gd name="T55" fmla="*/ 2624 h 4244"/>
                  <a:gd name="T56" fmla="*/ 2555 w 3551"/>
                  <a:gd name="T57" fmla="*/ 2819 h 4244"/>
                  <a:gd name="T58" fmla="*/ 2888 w 3551"/>
                  <a:gd name="T59" fmla="*/ 3153 h 4244"/>
                  <a:gd name="T60" fmla="*/ 2935 w 3551"/>
                  <a:gd name="T61" fmla="*/ 3284 h 4244"/>
                  <a:gd name="T62" fmla="*/ 2886 w 3551"/>
                  <a:gd name="T63" fmla="*/ 3365 h 4244"/>
                  <a:gd name="T64" fmla="*/ 2795 w 3551"/>
                  <a:gd name="T65" fmla="*/ 3603 h 4244"/>
                  <a:gd name="T66" fmla="*/ 2848 w 3551"/>
                  <a:gd name="T67" fmla="*/ 3640 h 4244"/>
                  <a:gd name="T68" fmla="*/ 3030 w 3551"/>
                  <a:gd name="T69" fmla="*/ 3370 h 4244"/>
                  <a:gd name="T70" fmla="*/ 3147 w 3551"/>
                  <a:gd name="T71" fmla="*/ 3186 h 4244"/>
                  <a:gd name="T72" fmla="*/ 3184 w 3551"/>
                  <a:gd name="T73" fmla="*/ 3056 h 4244"/>
                  <a:gd name="T74" fmla="*/ 3029 w 3551"/>
                  <a:gd name="T75" fmla="*/ 2932 h 4244"/>
                  <a:gd name="T76" fmla="*/ 3039 w 3551"/>
                  <a:gd name="T77" fmla="*/ 2663 h 4244"/>
                  <a:gd name="T78" fmla="*/ 3352 w 3551"/>
                  <a:gd name="T79" fmla="*/ 2651 h 4244"/>
                  <a:gd name="T80" fmla="*/ 3414 w 3551"/>
                  <a:gd name="T81" fmla="*/ 2737 h 4244"/>
                  <a:gd name="T82" fmla="*/ 3533 w 3551"/>
                  <a:gd name="T83" fmla="*/ 2688 h 4244"/>
                  <a:gd name="T84" fmla="*/ 3279 w 3551"/>
                  <a:gd name="T85" fmla="*/ 2492 h 4244"/>
                  <a:gd name="T86" fmla="*/ 2799 w 3551"/>
                  <a:gd name="T87" fmla="*/ 2257 h 4244"/>
                  <a:gd name="T88" fmla="*/ 2771 w 3551"/>
                  <a:gd name="T89" fmla="*/ 2128 h 4244"/>
                  <a:gd name="T90" fmla="*/ 2818 w 3551"/>
                  <a:gd name="T91" fmla="*/ 2086 h 4244"/>
                  <a:gd name="T92" fmla="*/ 2293 w 3551"/>
                  <a:gd name="T93" fmla="*/ 1990 h 4244"/>
                  <a:gd name="T94" fmla="*/ 2108 w 3551"/>
                  <a:gd name="T95" fmla="*/ 1746 h 4244"/>
                  <a:gd name="T96" fmla="*/ 2049 w 3551"/>
                  <a:gd name="T97" fmla="*/ 1536 h 4244"/>
                  <a:gd name="T98" fmla="*/ 1719 w 3551"/>
                  <a:gd name="T99" fmla="*/ 1231 h 4244"/>
                  <a:gd name="T100" fmla="*/ 1671 w 3551"/>
                  <a:gd name="T101" fmla="*/ 1092 h 4244"/>
                  <a:gd name="T102" fmla="*/ 1624 w 3551"/>
                  <a:gd name="T103" fmla="*/ 840 h 4244"/>
                  <a:gd name="T104" fmla="*/ 1669 w 3551"/>
                  <a:gd name="T105" fmla="*/ 692 h 4244"/>
                  <a:gd name="T106" fmla="*/ 2005 w 3551"/>
                  <a:gd name="T107" fmla="*/ 563 h 4244"/>
                  <a:gd name="T108" fmla="*/ 2011 w 3551"/>
                  <a:gd name="T109" fmla="*/ 284 h 4244"/>
                  <a:gd name="T110" fmla="*/ 1135 w 3551"/>
                  <a:gd name="T111" fmla="*/ 142 h 4244"/>
                  <a:gd name="T112" fmla="*/ 1044 w 3551"/>
                  <a:gd name="T113" fmla="*/ 261 h 4244"/>
                  <a:gd name="T114" fmla="*/ 896 w 3551"/>
                  <a:gd name="T115" fmla="*/ 282 h 4244"/>
                  <a:gd name="T116" fmla="*/ 805 w 3551"/>
                  <a:gd name="T117" fmla="*/ 208 h 4244"/>
                  <a:gd name="T118" fmla="*/ 485 w 3551"/>
                  <a:gd name="T119" fmla="*/ 263 h 4244"/>
                  <a:gd name="T120" fmla="*/ 272 w 3551"/>
                  <a:gd name="T121" fmla="*/ 724 h 4244"/>
                  <a:gd name="T122" fmla="*/ 94 w 3551"/>
                  <a:gd name="T123" fmla="*/ 951 h 4244"/>
                  <a:gd name="T124" fmla="*/ 34 w 3551"/>
                  <a:gd name="T125" fmla="*/ 971 h 4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51" h="4244">
                    <a:moveTo>
                      <a:pt x="513" y="2770"/>
                    </a:moveTo>
                    <a:lnTo>
                      <a:pt x="521" y="2787"/>
                    </a:lnTo>
                    <a:lnTo>
                      <a:pt x="527" y="2805"/>
                    </a:lnTo>
                    <a:lnTo>
                      <a:pt x="533" y="2823"/>
                    </a:lnTo>
                    <a:lnTo>
                      <a:pt x="537" y="2841"/>
                    </a:lnTo>
                    <a:lnTo>
                      <a:pt x="540" y="2859"/>
                    </a:lnTo>
                    <a:lnTo>
                      <a:pt x="542" y="2878"/>
                    </a:lnTo>
                    <a:lnTo>
                      <a:pt x="544" y="2896"/>
                    </a:lnTo>
                    <a:lnTo>
                      <a:pt x="544" y="2915"/>
                    </a:lnTo>
                    <a:lnTo>
                      <a:pt x="544" y="2953"/>
                    </a:lnTo>
                    <a:lnTo>
                      <a:pt x="542" y="2991"/>
                    </a:lnTo>
                    <a:lnTo>
                      <a:pt x="538" y="3028"/>
                    </a:lnTo>
                    <a:lnTo>
                      <a:pt x="534" y="3066"/>
                    </a:lnTo>
                    <a:lnTo>
                      <a:pt x="499" y="3061"/>
                    </a:lnTo>
                    <a:lnTo>
                      <a:pt x="504" y="3026"/>
                    </a:lnTo>
                    <a:lnTo>
                      <a:pt x="508" y="2991"/>
                    </a:lnTo>
                    <a:lnTo>
                      <a:pt x="510" y="2954"/>
                    </a:lnTo>
                    <a:lnTo>
                      <a:pt x="510" y="2919"/>
                    </a:lnTo>
                    <a:lnTo>
                      <a:pt x="510" y="2902"/>
                    </a:lnTo>
                    <a:lnTo>
                      <a:pt x="509" y="2885"/>
                    </a:lnTo>
                    <a:lnTo>
                      <a:pt x="507" y="2867"/>
                    </a:lnTo>
                    <a:lnTo>
                      <a:pt x="504" y="2850"/>
                    </a:lnTo>
                    <a:lnTo>
                      <a:pt x="500" y="2833"/>
                    </a:lnTo>
                    <a:lnTo>
                      <a:pt x="495" y="2817"/>
                    </a:lnTo>
                    <a:lnTo>
                      <a:pt x="490" y="2801"/>
                    </a:lnTo>
                    <a:lnTo>
                      <a:pt x="482" y="2785"/>
                    </a:lnTo>
                    <a:lnTo>
                      <a:pt x="513" y="2770"/>
                    </a:lnTo>
                    <a:close/>
                    <a:moveTo>
                      <a:pt x="534" y="3066"/>
                    </a:moveTo>
                    <a:lnTo>
                      <a:pt x="531" y="3096"/>
                    </a:lnTo>
                    <a:lnTo>
                      <a:pt x="527" y="3125"/>
                    </a:lnTo>
                    <a:lnTo>
                      <a:pt x="525" y="3154"/>
                    </a:lnTo>
                    <a:lnTo>
                      <a:pt x="524" y="3181"/>
                    </a:lnTo>
                    <a:lnTo>
                      <a:pt x="524" y="3208"/>
                    </a:lnTo>
                    <a:lnTo>
                      <a:pt x="526" y="3234"/>
                    </a:lnTo>
                    <a:lnTo>
                      <a:pt x="528" y="3246"/>
                    </a:lnTo>
                    <a:lnTo>
                      <a:pt x="532" y="3258"/>
                    </a:lnTo>
                    <a:lnTo>
                      <a:pt x="535" y="3269"/>
                    </a:lnTo>
                    <a:lnTo>
                      <a:pt x="538" y="3281"/>
                    </a:lnTo>
                    <a:lnTo>
                      <a:pt x="507" y="3293"/>
                    </a:lnTo>
                    <a:lnTo>
                      <a:pt x="502" y="3280"/>
                    </a:lnTo>
                    <a:lnTo>
                      <a:pt x="498" y="3267"/>
                    </a:lnTo>
                    <a:lnTo>
                      <a:pt x="495" y="3254"/>
                    </a:lnTo>
                    <a:lnTo>
                      <a:pt x="493" y="3240"/>
                    </a:lnTo>
                    <a:lnTo>
                      <a:pt x="491" y="3226"/>
                    </a:lnTo>
                    <a:lnTo>
                      <a:pt x="490" y="3213"/>
                    </a:lnTo>
                    <a:lnTo>
                      <a:pt x="490" y="3199"/>
                    </a:lnTo>
                    <a:lnTo>
                      <a:pt x="490" y="3184"/>
                    </a:lnTo>
                    <a:lnTo>
                      <a:pt x="491" y="3155"/>
                    </a:lnTo>
                    <a:lnTo>
                      <a:pt x="493" y="3124"/>
                    </a:lnTo>
                    <a:lnTo>
                      <a:pt x="496" y="3094"/>
                    </a:lnTo>
                    <a:lnTo>
                      <a:pt x="499" y="3061"/>
                    </a:lnTo>
                    <a:lnTo>
                      <a:pt x="534" y="3066"/>
                    </a:lnTo>
                    <a:close/>
                    <a:moveTo>
                      <a:pt x="522" y="3304"/>
                    </a:moveTo>
                    <a:lnTo>
                      <a:pt x="511" y="3304"/>
                    </a:lnTo>
                    <a:lnTo>
                      <a:pt x="507" y="3293"/>
                    </a:lnTo>
                    <a:lnTo>
                      <a:pt x="522" y="3287"/>
                    </a:lnTo>
                    <a:lnTo>
                      <a:pt x="522" y="3304"/>
                    </a:lnTo>
                    <a:close/>
                    <a:moveTo>
                      <a:pt x="522" y="3269"/>
                    </a:moveTo>
                    <a:lnTo>
                      <a:pt x="538" y="3269"/>
                    </a:lnTo>
                    <a:lnTo>
                      <a:pt x="553" y="3267"/>
                    </a:lnTo>
                    <a:lnTo>
                      <a:pt x="566" y="3265"/>
                    </a:lnTo>
                    <a:lnTo>
                      <a:pt x="579" y="3262"/>
                    </a:lnTo>
                    <a:lnTo>
                      <a:pt x="589" y="3258"/>
                    </a:lnTo>
                    <a:lnTo>
                      <a:pt x="600" y="3253"/>
                    </a:lnTo>
                    <a:lnTo>
                      <a:pt x="610" y="3248"/>
                    </a:lnTo>
                    <a:lnTo>
                      <a:pt x="618" y="3243"/>
                    </a:lnTo>
                    <a:lnTo>
                      <a:pt x="626" y="3236"/>
                    </a:lnTo>
                    <a:lnTo>
                      <a:pt x="632" y="3230"/>
                    </a:lnTo>
                    <a:lnTo>
                      <a:pt x="639" y="3223"/>
                    </a:lnTo>
                    <a:lnTo>
                      <a:pt x="645" y="3217"/>
                    </a:lnTo>
                    <a:lnTo>
                      <a:pt x="656" y="3203"/>
                    </a:lnTo>
                    <a:lnTo>
                      <a:pt x="665" y="3189"/>
                    </a:lnTo>
                    <a:lnTo>
                      <a:pt x="694" y="3208"/>
                    </a:lnTo>
                    <a:lnTo>
                      <a:pt x="683" y="3224"/>
                    </a:lnTo>
                    <a:lnTo>
                      <a:pt x="670" y="3240"/>
                    </a:lnTo>
                    <a:lnTo>
                      <a:pt x="663" y="3249"/>
                    </a:lnTo>
                    <a:lnTo>
                      <a:pt x="655" y="3257"/>
                    </a:lnTo>
                    <a:lnTo>
                      <a:pt x="647" y="3264"/>
                    </a:lnTo>
                    <a:lnTo>
                      <a:pt x="638" y="3272"/>
                    </a:lnTo>
                    <a:lnTo>
                      <a:pt x="627" y="3278"/>
                    </a:lnTo>
                    <a:lnTo>
                      <a:pt x="616" y="3284"/>
                    </a:lnTo>
                    <a:lnTo>
                      <a:pt x="603" y="3290"/>
                    </a:lnTo>
                    <a:lnTo>
                      <a:pt x="591" y="3295"/>
                    </a:lnTo>
                    <a:lnTo>
                      <a:pt x="576" y="3298"/>
                    </a:lnTo>
                    <a:lnTo>
                      <a:pt x="559" y="3302"/>
                    </a:lnTo>
                    <a:lnTo>
                      <a:pt x="541" y="3304"/>
                    </a:lnTo>
                    <a:lnTo>
                      <a:pt x="522" y="3304"/>
                    </a:lnTo>
                    <a:lnTo>
                      <a:pt x="522" y="3269"/>
                    </a:lnTo>
                    <a:close/>
                    <a:moveTo>
                      <a:pt x="665" y="3189"/>
                    </a:moveTo>
                    <a:lnTo>
                      <a:pt x="675" y="3174"/>
                    </a:lnTo>
                    <a:lnTo>
                      <a:pt x="686" y="3161"/>
                    </a:lnTo>
                    <a:lnTo>
                      <a:pt x="711" y="3185"/>
                    </a:lnTo>
                    <a:lnTo>
                      <a:pt x="702" y="3195"/>
                    </a:lnTo>
                    <a:lnTo>
                      <a:pt x="694" y="3208"/>
                    </a:lnTo>
                    <a:lnTo>
                      <a:pt x="665" y="3189"/>
                    </a:lnTo>
                    <a:close/>
                    <a:moveTo>
                      <a:pt x="686" y="3161"/>
                    </a:moveTo>
                    <a:lnTo>
                      <a:pt x="691" y="3156"/>
                    </a:lnTo>
                    <a:lnTo>
                      <a:pt x="696" y="3153"/>
                    </a:lnTo>
                    <a:lnTo>
                      <a:pt x="701" y="3148"/>
                    </a:lnTo>
                    <a:lnTo>
                      <a:pt x="706" y="3146"/>
                    </a:lnTo>
                    <a:lnTo>
                      <a:pt x="713" y="3144"/>
                    </a:lnTo>
                    <a:lnTo>
                      <a:pt x="718" y="3143"/>
                    </a:lnTo>
                    <a:lnTo>
                      <a:pt x="725" y="3143"/>
                    </a:lnTo>
                    <a:lnTo>
                      <a:pt x="731" y="3143"/>
                    </a:lnTo>
                    <a:lnTo>
                      <a:pt x="739" y="3145"/>
                    </a:lnTo>
                    <a:lnTo>
                      <a:pt x="746" y="3148"/>
                    </a:lnTo>
                    <a:lnTo>
                      <a:pt x="755" y="3153"/>
                    </a:lnTo>
                    <a:lnTo>
                      <a:pt x="763" y="3157"/>
                    </a:lnTo>
                    <a:lnTo>
                      <a:pt x="772" y="3164"/>
                    </a:lnTo>
                    <a:lnTo>
                      <a:pt x="781" y="3172"/>
                    </a:lnTo>
                    <a:lnTo>
                      <a:pt x="792" y="3180"/>
                    </a:lnTo>
                    <a:lnTo>
                      <a:pt x="804" y="3191"/>
                    </a:lnTo>
                    <a:lnTo>
                      <a:pt x="780" y="3216"/>
                    </a:lnTo>
                    <a:lnTo>
                      <a:pt x="765" y="3203"/>
                    </a:lnTo>
                    <a:lnTo>
                      <a:pt x="752" y="3192"/>
                    </a:lnTo>
                    <a:lnTo>
                      <a:pt x="743" y="3185"/>
                    </a:lnTo>
                    <a:lnTo>
                      <a:pt x="734" y="3180"/>
                    </a:lnTo>
                    <a:lnTo>
                      <a:pt x="727" y="3179"/>
                    </a:lnTo>
                    <a:lnTo>
                      <a:pt x="720" y="3179"/>
                    </a:lnTo>
                    <a:lnTo>
                      <a:pt x="715" y="3181"/>
                    </a:lnTo>
                    <a:lnTo>
                      <a:pt x="711" y="3185"/>
                    </a:lnTo>
                    <a:lnTo>
                      <a:pt x="686" y="3161"/>
                    </a:lnTo>
                    <a:close/>
                    <a:moveTo>
                      <a:pt x="807" y="3211"/>
                    </a:moveTo>
                    <a:lnTo>
                      <a:pt x="796" y="3232"/>
                    </a:lnTo>
                    <a:lnTo>
                      <a:pt x="780" y="3216"/>
                    </a:lnTo>
                    <a:lnTo>
                      <a:pt x="792" y="3204"/>
                    </a:lnTo>
                    <a:lnTo>
                      <a:pt x="807" y="3211"/>
                    </a:lnTo>
                    <a:close/>
                    <a:moveTo>
                      <a:pt x="777" y="3195"/>
                    </a:moveTo>
                    <a:lnTo>
                      <a:pt x="783" y="3184"/>
                    </a:lnTo>
                    <a:lnTo>
                      <a:pt x="788" y="3171"/>
                    </a:lnTo>
                    <a:lnTo>
                      <a:pt x="793" y="3155"/>
                    </a:lnTo>
                    <a:lnTo>
                      <a:pt x="800" y="3139"/>
                    </a:lnTo>
                    <a:lnTo>
                      <a:pt x="810" y="3102"/>
                    </a:lnTo>
                    <a:lnTo>
                      <a:pt x="820" y="3065"/>
                    </a:lnTo>
                    <a:lnTo>
                      <a:pt x="853" y="3074"/>
                    </a:lnTo>
                    <a:lnTo>
                      <a:pt x="843" y="3113"/>
                    </a:lnTo>
                    <a:lnTo>
                      <a:pt x="832" y="3150"/>
                    </a:lnTo>
                    <a:lnTo>
                      <a:pt x="825" y="3169"/>
                    </a:lnTo>
                    <a:lnTo>
                      <a:pt x="819" y="3185"/>
                    </a:lnTo>
                    <a:lnTo>
                      <a:pt x="814" y="3199"/>
                    </a:lnTo>
                    <a:lnTo>
                      <a:pt x="807" y="3211"/>
                    </a:lnTo>
                    <a:lnTo>
                      <a:pt x="777" y="3195"/>
                    </a:lnTo>
                    <a:close/>
                    <a:moveTo>
                      <a:pt x="820" y="3065"/>
                    </a:moveTo>
                    <a:lnTo>
                      <a:pt x="829" y="3034"/>
                    </a:lnTo>
                    <a:lnTo>
                      <a:pt x="837" y="3005"/>
                    </a:lnTo>
                    <a:lnTo>
                      <a:pt x="846" y="2978"/>
                    </a:lnTo>
                    <a:lnTo>
                      <a:pt x="854" y="2956"/>
                    </a:lnTo>
                    <a:lnTo>
                      <a:pt x="887" y="2971"/>
                    </a:lnTo>
                    <a:lnTo>
                      <a:pt x="878" y="2991"/>
                    </a:lnTo>
                    <a:lnTo>
                      <a:pt x="870" y="3015"/>
                    </a:lnTo>
                    <a:lnTo>
                      <a:pt x="862" y="3044"/>
                    </a:lnTo>
                    <a:lnTo>
                      <a:pt x="853" y="3074"/>
                    </a:lnTo>
                    <a:lnTo>
                      <a:pt x="820" y="3065"/>
                    </a:lnTo>
                    <a:close/>
                    <a:moveTo>
                      <a:pt x="885" y="2956"/>
                    </a:moveTo>
                    <a:lnTo>
                      <a:pt x="890" y="2964"/>
                    </a:lnTo>
                    <a:lnTo>
                      <a:pt x="887" y="2971"/>
                    </a:lnTo>
                    <a:lnTo>
                      <a:pt x="870" y="2964"/>
                    </a:lnTo>
                    <a:lnTo>
                      <a:pt x="885" y="2956"/>
                    </a:lnTo>
                    <a:close/>
                    <a:moveTo>
                      <a:pt x="855" y="2971"/>
                    </a:moveTo>
                    <a:lnTo>
                      <a:pt x="846" y="2953"/>
                    </a:lnTo>
                    <a:lnTo>
                      <a:pt x="837" y="2936"/>
                    </a:lnTo>
                    <a:lnTo>
                      <a:pt x="829" y="2920"/>
                    </a:lnTo>
                    <a:lnTo>
                      <a:pt x="820" y="2905"/>
                    </a:lnTo>
                    <a:lnTo>
                      <a:pt x="850" y="2888"/>
                    </a:lnTo>
                    <a:lnTo>
                      <a:pt x="859" y="2903"/>
                    </a:lnTo>
                    <a:lnTo>
                      <a:pt x="867" y="2920"/>
                    </a:lnTo>
                    <a:lnTo>
                      <a:pt x="876" y="2937"/>
                    </a:lnTo>
                    <a:lnTo>
                      <a:pt x="885" y="2956"/>
                    </a:lnTo>
                    <a:lnTo>
                      <a:pt x="855" y="2971"/>
                    </a:lnTo>
                    <a:close/>
                    <a:moveTo>
                      <a:pt x="820" y="2905"/>
                    </a:moveTo>
                    <a:lnTo>
                      <a:pt x="803" y="2873"/>
                    </a:lnTo>
                    <a:lnTo>
                      <a:pt x="789" y="2846"/>
                    </a:lnTo>
                    <a:lnTo>
                      <a:pt x="785" y="2833"/>
                    </a:lnTo>
                    <a:lnTo>
                      <a:pt x="781" y="2821"/>
                    </a:lnTo>
                    <a:lnTo>
                      <a:pt x="779" y="2809"/>
                    </a:lnTo>
                    <a:lnTo>
                      <a:pt x="779" y="2799"/>
                    </a:lnTo>
                    <a:lnTo>
                      <a:pt x="781" y="2787"/>
                    </a:lnTo>
                    <a:lnTo>
                      <a:pt x="786" y="2776"/>
                    </a:lnTo>
                    <a:lnTo>
                      <a:pt x="792" y="2767"/>
                    </a:lnTo>
                    <a:lnTo>
                      <a:pt x="801" y="2755"/>
                    </a:lnTo>
                    <a:lnTo>
                      <a:pt x="811" y="2744"/>
                    </a:lnTo>
                    <a:lnTo>
                      <a:pt x="825" y="2733"/>
                    </a:lnTo>
                    <a:lnTo>
                      <a:pt x="841" y="2722"/>
                    </a:lnTo>
                    <a:lnTo>
                      <a:pt x="862" y="2709"/>
                    </a:lnTo>
                    <a:lnTo>
                      <a:pt x="879" y="2739"/>
                    </a:lnTo>
                    <a:lnTo>
                      <a:pt x="864" y="2747"/>
                    </a:lnTo>
                    <a:lnTo>
                      <a:pt x="852" y="2756"/>
                    </a:lnTo>
                    <a:lnTo>
                      <a:pt x="841" y="2764"/>
                    </a:lnTo>
                    <a:lnTo>
                      <a:pt x="834" y="2773"/>
                    </a:lnTo>
                    <a:lnTo>
                      <a:pt x="828" y="2782"/>
                    </a:lnTo>
                    <a:lnTo>
                      <a:pt x="822" y="2789"/>
                    </a:lnTo>
                    <a:lnTo>
                      <a:pt x="820" y="2798"/>
                    </a:lnTo>
                    <a:lnTo>
                      <a:pt x="819" y="2806"/>
                    </a:lnTo>
                    <a:lnTo>
                      <a:pt x="819" y="2815"/>
                    </a:lnTo>
                    <a:lnTo>
                      <a:pt x="820" y="2823"/>
                    </a:lnTo>
                    <a:lnTo>
                      <a:pt x="822" y="2833"/>
                    </a:lnTo>
                    <a:lnTo>
                      <a:pt x="826" y="2843"/>
                    </a:lnTo>
                    <a:lnTo>
                      <a:pt x="836" y="2863"/>
                    </a:lnTo>
                    <a:lnTo>
                      <a:pt x="850" y="2888"/>
                    </a:lnTo>
                    <a:lnTo>
                      <a:pt x="820" y="2905"/>
                    </a:lnTo>
                    <a:close/>
                    <a:moveTo>
                      <a:pt x="888" y="2724"/>
                    </a:moveTo>
                    <a:lnTo>
                      <a:pt x="888" y="2733"/>
                    </a:lnTo>
                    <a:lnTo>
                      <a:pt x="879" y="2739"/>
                    </a:lnTo>
                    <a:lnTo>
                      <a:pt x="870" y="2724"/>
                    </a:lnTo>
                    <a:lnTo>
                      <a:pt x="888" y="2724"/>
                    </a:lnTo>
                    <a:close/>
                    <a:moveTo>
                      <a:pt x="853" y="2724"/>
                    </a:moveTo>
                    <a:lnTo>
                      <a:pt x="853" y="2701"/>
                    </a:lnTo>
                    <a:lnTo>
                      <a:pt x="852" y="2679"/>
                    </a:lnTo>
                    <a:lnTo>
                      <a:pt x="850" y="2656"/>
                    </a:lnTo>
                    <a:lnTo>
                      <a:pt x="847" y="2634"/>
                    </a:lnTo>
                    <a:lnTo>
                      <a:pt x="844" y="2610"/>
                    </a:lnTo>
                    <a:lnTo>
                      <a:pt x="839" y="2587"/>
                    </a:lnTo>
                    <a:lnTo>
                      <a:pt x="834" y="2564"/>
                    </a:lnTo>
                    <a:lnTo>
                      <a:pt x="826" y="2541"/>
                    </a:lnTo>
                    <a:lnTo>
                      <a:pt x="860" y="2531"/>
                    </a:lnTo>
                    <a:lnTo>
                      <a:pt x="866" y="2555"/>
                    </a:lnTo>
                    <a:lnTo>
                      <a:pt x="873" y="2579"/>
                    </a:lnTo>
                    <a:lnTo>
                      <a:pt x="877" y="2604"/>
                    </a:lnTo>
                    <a:lnTo>
                      <a:pt x="881" y="2628"/>
                    </a:lnTo>
                    <a:lnTo>
                      <a:pt x="884" y="2653"/>
                    </a:lnTo>
                    <a:lnTo>
                      <a:pt x="887" y="2677"/>
                    </a:lnTo>
                    <a:lnTo>
                      <a:pt x="888" y="2700"/>
                    </a:lnTo>
                    <a:lnTo>
                      <a:pt x="888" y="2724"/>
                    </a:lnTo>
                    <a:lnTo>
                      <a:pt x="853" y="2724"/>
                    </a:lnTo>
                    <a:close/>
                    <a:moveTo>
                      <a:pt x="826" y="2541"/>
                    </a:moveTo>
                    <a:lnTo>
                      <a:pt x="821" y="2524"/>
                    </a:lnTo>
                    <a:lnTo>
                      <a:pt x="814" y="2507"/>
                    </a:lnTo>
                    <a:lnTo>
                      <a:pt x="806" y="2490"/>
                    </a:lnTo>
                    <a:lnTo>
                      <a:pt x="798" y="2474"/>
                    </a:lnTo>
                    <a:lnTo>
                      <a:pt x="789" y="2459"/>
                    </a:lnTo>
                    <a:lnTo>
                      <a:pt x="778" y="2444"/>
                    </a:lnTo>
                    <a:lnTo>
                      <a:pt x="767" y="2430"/>
                    </a:lnTo>
                    <a:lnTo>
                      <a:pt x="756" y="2417"/>
                    </a:lnTo>
                    <a:lnTo>
                      <a:pt x="779" y="2394"/>
                    </a:lnTo>
                    <a:lnTo>
                      <a:pt x="793" y="2407"/>
                    </a:lnTo>
                    <a:lnTo>
                      <a:pt x="805" y="2422"/>
                    </a:lnTo>
                    <a:lnTo>
                      <a:pt x="817" y="2440"/>
                    </a:lnTo>
                    <a:lnTo>
                      <a:pt x="828" y="2457"/>
                    </a:lnTo>
                    <a:lnTo>
                      <a:pt x="836" y="2474"/>
                    </a:lnTo>
                    <a:lnTo>
                      <a:pt x="845" y="2493"/>
                    </a:lnTo>
                    <a:lnTo>
                      <a:pt x="853" y="2511"/>
                    </a:lnTo>
                    <a:lnTo>
                      <a:pt x="860" y="2531"/>
                    </a:lnTo>
                    <a:lnTo>
                      <a:pt x="826" y="2541"/>
                    </a:lnTo>
                    <a:close/>
                    <a:moveTo>
                      <a:pt x="756" y="2392"/>
                    </a:moveTo>
                    <a:lnTo>
                      <a:pt x="767" y="2381"/>
                    </a:lnTo>
                    <a:lnTo>
                      <a:pt x="779" y="2394"/>
                    </a:lnTo>
                    <a:lnTo>
                      <a:pt x="767" y="2405"/>
                    </a:lnTo>
                    <a:lnTo>
                      <a:pt x="756" y="2392"/>
                    </a:lnTo>
                    <a:close/>
                    <a:moveTo>
                      <a:pt x="779" y="2417"/>
                    </a:moveTo>
                    <a:lnTo>
                      <a:pt x="744" y="2449"/>
                    </a:lnTo>
                    <a:lnTo>
                      <a:pt x="712" y="2477"/>
                    </a:lnTo>
                    <a:lnTo>
                      <a:pt x="683" y="2500"/>
                    </a:lnTo>
                    <a:lnTo>
                      <a:pt x="657" y="2519"/>
                    </a:lnTo>
                    <a:lnTo>
                      <a:pt x="633" y="2534"/>
                    </a:lnTo>
                    <a:lnTo>
                      <a:pt x="612" y="2547"/>
                    </a:lnTo>
                    <a:lnTo>
                      <a:pt x="594" y="2558"/>
                    </a:lnTo>
                    <a:lnTo>
                      <a:pt x="578" y="2566"/>
                    </a:lnTo>
                    <a:lnTo>
                      <a:pt x="561" y="2536"/>
                    </a:lnTo>
                    <a:lnTo>
                      <a:pt x="577" y="2528"/>
                    </a:lnTo>
                    <a:lnTo>
                      <a:pt x="595" y="2518"/>
                    </a:lnTo>
                    <a:lnTo>
                      <a:pt x="615" y="2505"/>
                    </a:lnTo>
                    <a:lnTo>
                      <a:pt x="638" y="2490"/>
                    </a:lnTo>
                    <a:lnTo>
                      <a:pt x="662" y="2472"/>
                    </a:lnTo>
                    <a:lnTo>
                      <a:pt x="690" y="2450"/>
                    </a:lnTo>
                    <a:lnTo>
                      <a:pt x="721" y="2424"/>
                    </a:lnTo>
                    <a:lnTo>
                      <a:pt x="756" y="2392"/>
                    </a:lnTo>
                    <a:lnTo>
                      <a:pt x="779" y="2417"/>
                    </a:lnTo>
                    <a:close/>
                    <a:moveTo>
                      <a:pt x="578" y="2566"/>
                    </a:moveTo>
                    <a:lnTo>
                      <a:pt x="557" y="2577"/>
                    </a:lnTo>
                    <a:lnTo>
                      <a:pt x="542" y="2588"/>
                    </a:lnTo>
                    <a:lnTo>
                      <a:pt x="537" y="2594"/>
                    </a:lnTo>
                    <a:lnTo>
                      <a:pt x="532" y="2600"/>
                    </a:lnTo>
                    <a:lnTo>
                      <a:pt x="527" y="2608"/>
                    </a:lnTo>
                    <a:lnTo>
                      <a:pt x="524" y="2618"/>
                    </a:lnTo>
                    <a:lnTo>
                      <a:pt x="521" y="2628"/>
                    </a:lnTo>
                    <a:lnTo>
                      <a:pt x="520" y="2641"/>
                    </a:lnTo>
                    <a:lnTo>
                      <a:pt x="518" y="2656"/>
                    </a:lnTo>
                    <a:lnTo>
                      <a:pt x="517" y="2674"/>
                    </a:lnTo>
                    <a:lnTo>
                      <a:pt x="516" y="2718"/>
                    </a:lnTo>
                    <a:lnTo>
                      <a:pt x="516" y="2777"/>
                    </a:lnTo>
                    <a:lnTo>
                      <a:pt x="481" y="2777"/>
                    </a:lnTo>
                    <a:lnTo>
                      <a:pt x="481" y="2712"/>
                    </a:lnTo>
                    <a:lnTo>
                      <a:pt x="482" y="2662"/>
                    </a:lnTo>
                    <a:lnTo>
                      <a:pt x="484" y="2642"/>
                    </a:lnTo>
                    <a:lnTo>
                      <a:pt x="487" y="2625"/>
                    </a:lnTo>
                    <a:lnTo>
                      <a:pt x="489" y="2610"/>
                    </a:lnTo>
                    <a:lnTo>
                      <a:pt x="493" y="2598"/>
                    </a:lnTo>
                    <a:lnTo>
                      <a:pt x="497" y="2588"/>
                    </a:lnTo>
                    <a:lnTo>
                      <a:pt x="503" y="2578"/>
                    </a:lnTo>
                    <a:lnTo>
                      <a:pt x="509" y="2570"/>
                    </a:lnTo>
                    <a:lnTo>
                      <a:pt x="517" y="2563"/>
                    </a:lnTo>
                    <a:lnTo>
                      <a:pt x="525" y="2556"/>
                    </a:lnTo>
                    <a:lnTo>
                      <a:pt x="536" y="2550"/>
                    </a:lnTo>
                    <a:lnTo>
                      <a:pt x="548" y="2544"/>
                    </a:lnTo>
                    <a:lnTo>
                      <a:pt x="561" y="2536"/>
                    </a:lnTo>
                    <a:lnTo>
                      <a:pt x="578" y="2566"/>
                    </a:lnTo>
                    <a:close/>
                    <a:moveTo>
                      <a:pt x="482" y="2785"/>
                    </a:moveTo>
                    <a:lnTo>
                      <a:pt x="481" y="2782"/>
                    </a:lnTo>
                    <a:lnTo>
                      <a:pt x="481" y="2777"/>
                    </a:lnTo>
                    <a:lnTo>
                      <a:pt x="498" y="2777"/>
                    </a:lnTo>
                    <a:lnTo>
                      <a:pt x="482" y="2785"/>
                    </a:lnTo>
                    <a:close/>
                    <a:moveTo>
                      <a:pt x="2587" y="3760"/>
                    </a:moveTo>
                    <a:lnTo>
                      <a:pt x="2596" y="3751"/>
                    </a:lnTo>
                    <a:lnTo>
                      <a:pt x="2602" y="3741"/>
                    </a:lnTo>
                    <a:lnTo>
                      <a:pt x="2608" y="3730"/>
                    </a:lnTo>
                    <a:lnTo>
                      <a:pt x="2613" y="3720"/>
                    </a:lnTo>
                    <a:lnTo>
                      <a:pt x="2617" y="3709"/>
                    </a:lnTo>
                    <a:lnTo>
                      <a:pt x="2620" y="3697"/>
                    </a:lnTo>
                    <a:lnTo>
                      <a:pt x="2624" y="3685"/>
                    </a:lnTo>
                    <a:lnTo>
                      <a:pt x="2626" y="3674"/>
                    </a:lnTo>
                    <a:lnTo>
                      <a:pt x="2660" y="3679"/>
                    </a:lnTo>
                    <a:lnTo>
                      <a:pt x="2657" y="3693"/>
                    </a:lnTo>
                    <a:lnTo>
                      <a:pt x="2654" y="3707"/>
                    </a:lnTo>
                    <a:lnTo>
                      <a:pt x="2649" y="3721"/>
                    </a:lnTo>
                    <a:lnTo>
                      <a:pt x="2644" y="3735"/>
                    </a:lnTo>
                    <a:lnTo>
                      <a:pt x="2638" y="3747"/>
                    </a:lnTo>
                    <a:lnTo>
                      <a:pt x="2631" y="3760"/>
                    </a:lnTo>
                    <a:lnTo>
                      <a:pt x="2623" y="3772"/>
                    </a:lnTo>
                    <a:lnTo>
                      <a:pt x="2613" y="3784"/>
                    </a:lnTo>
                    <a:lnTo>
                      <a:pt x="2587" y="3760"/>
                    </a:lnTo>
                    <a:close/>
                    <a:moveTo>
                      <a:pt x="2660" y="3679"/>
                    </a:moveTo>
                    <a:lnTo>
                      <a:pt x="2656" y="3704"/>
                    </a:lnTo>
                    <a:lnTo>
                      <a:pt x="2660" y="3679"/>
                    </a:lnTo>
                    <a:lnTo>
                      <a:pt x="2643" y="3677"/>
                    </a:lnTo>
                    <a:lnTo>
                      <a:pt x="2660" y="3679"/>
                    </a:lnTo>
                    <a:close/>
                    <a:moveTo>
                      <a:pt x="2626" y="3674"/>
                    </a:moveTo>
                    <a:lnTo>
                      <a:pt x="2630" y="3649"/>
                    </a:lnTo>
                    <a:lnTo>
                      <a:pt x="2631" y="3624"/>
                    </a:lnTo>
                    <a:lnTo>
                      <a:pt x="2632" y="3602"/>
                    </a:lnTo>
                    <a:lnTo>
                      <a:pt x="2632" y="3581"/>
                    </a:lnTo>
                    <a:lnTo>
                      <a:pt x="2667" y="3581"/>
                    </a:lnTo>
                    <a:lnTo>
                      <a:pt x="2667" y="3603"/>
                    </a:lnTo>
                    <a:lnTo>
                      <a:pt x="2665" y="3627"/>
                    </a:lnTo>
                    <a:lnTo>
                      <a:pt x="2663" y="3653"/>
                    </a:lnTo>
                    <a:lnTo>
                      <a:pt x="2660" y="3679"/>
                    </a:lnTo>
                    <a:lnTo>
                      <a:pt x="2626" y="3674"/>
                    </a:lnTo>
                    <a:close/>
                    <a:moveTo>
                      <a:pt x="2649" y="3564"/>
                    </a:moveTo>
                    <a:lnTo>
                      <a:pt x="2667" y="3564"/>
                    </a:lnTo>
                    <a:lnTo>
                      <a:pt x="2667" y="3581"/>
                    </a:lnTo>
                    <a:lnTo>
                      <a:pt x="2649" y="3581"/>
                    </a:lnTo>
                    <a:lnTo>
                      <a:pt x="2649" y="3564"/>
                    </a:lnTo>
                    <a:close/>
                    <a:moveTo>
                      <a:pt x="2649" y="3598"/>
                    </a:moveTo>
                    <a:lnTo>
                      <a:pt x="2618" y="3600"/>
                    </a:lnTo>
                    <a:lnTo>
                      <a:pt x="2587" y="3603"/>
                    </a:lnTo>
                    <a:lnTo>
                      <a:pt x="2557" y="3607"/>
                    </a:lnTo>
                    <a:lnTo>
                      <a:pt x="2528" y="3613"/>
                    </a:lnTo>
                    <a:lnTo>
                      <a:pt x="2499" y="3621"/>
                    </a:lnTo>
                    <a:lnTo>
                      <a:pt x="2471" y="3630"/>
                    </a:lnTo>
                    <a:lnTo>
                      <a:pt x="2443" y="3638"/>
                    </a:lnTo>
                    <a:lnTo>
                      <a:pt x="2416" y="3647"/>
                    </a:lnTo>
                    <a:lnTo>
                      <a:pt x="2406" y="3615"/>
                    </a:lnTo>
                    <a:lnTo>
                      <a:pt x="2434" y="3605"/>
                    </a:lnTo>
                    <a:lnTo>
                      <a:pt x="2463" y="3595"/>
                    </a:lnTo>
                    <a:lnTo>
                      <a:pt x="2492" y="3588"/>
                    </a:lnTo>
                    <a:lnTo>
                      <a:pt x="2522" y="3579"/>
                    </a:lnTo>
                    <a:lnTo>
                      <a:pt x="2553" y="3573"/>
                    </a:lnTo>
                    <a:lnTo>
                      <a:pt x="2584" y="3568"/>
                    </a:lnTo>
                    <a:lnTo>
                      <a:pt x="2616" y="3565"/>
                    </a:lnTo>
                    <a:lnTo>
                      <a:pt x="2649" y="3564"/>
                    </a:lnTo>
                    <a:lnTo>
                      <a:pt x="2649" y="3598"/>
                    </a:lnTo>
                    <a:close/>
                    <a:moveTo>
                      <a:pt x="2416" y="3647"/>
                    </a:moveTo>
                    <a:lnTo>
                      <a:pt x="2366" y="3663"/>
                    </a:lnTo>
                    <a:lnTo>
                      <a:pt x="2316" y="3677"/>
                    </a:lnTo>
                    <a:lnTo>
                      <a:pt x="2291" y="3683"/>
                    </a:lnTo>
                    <a:lnTo>
                      <a:pt x="2267" y="3687"/>
                    </a:lnTo>
                    <a:lnTo>
                      <a:pt x="2241" y="3691"/>
                    </a:lnTo>
                    <a:lnTo>
                      <a:pt x="2215" y="3693"/>
                    </a:lnTo>
                    <a:lnTo>
                      <a:pt x="2189" y="3693"/>
                    </a:lnTo>
                    <a:lnTo>
                      <a:pt x="2163" y="3691"/>
                    </a:lnTo>
                    <a:lnTo>
                      <a:pt x="2150" y="3689"/>
                    </a:lnTo>
                    <a:lnTo>
                      <a:pt x="2136" y="3686"/>
                    </a:lnTo>
                    <a:lnTo>
                      <a:pt x="2123" y="3683"/>
                    </a:lnTo>
                    <a:lnTo>
                      <a:pt x="2109" y="3680"/>
                    </a:lnTo>
                    <a:lnTo>
                      <a:pt x="2095" y="3676"/>
                    </a:lnTo>
                    <a:lnTo>
                      <a:pt x="2081" y="3670"/>
                    </a:lnTo>
                    <a:lnTo>
                      <a:pt x="2067" y="3665"/>
                    </a:lnTo>
                    <a:lnTo>
                      <a:pt x="2052" y="3659"/>
                    </a:lnTo>
                    <a:lnTo>
                      <a:pt x="2038" y="3651"/>
                    </a:lnTo>
                    <a:lnTo>
                      <a:pt x="2023" y="3643"/>
                    </a:lnTo>
                    <a:lnTo>
                      <a:pt x="2008" y="3634"/>
                    </a:lnTo>
                    <a:lnTo>
                      <a:pt x="1993" y="3624"/>
                    </a:lnTo>
                    <a:lnTo>
                      <a:pt x="2011" y="3596"/>
                    </a:lnTo>
                    <a:lnTo>
                      <a:pt x="2025" y="3605"/>
                    </a:lnTo>
                    <a:lnTo>
                      <a:pt x="2039" y="3612"/>
                    </a:lnTo>
                    <a:lnTo>
                      <a:pt x="2053" y="3620"/>
                    </a:lnTo>
                    <a:lnTo>
                      <a:pt x="2066" y="3626"/>
                    </a:lnTo>
                    <a:lnTo>
                      <a:pt x="2080" y="3633"/>
                    </a:lnTo>
                    <a:lnTo>
                      <a:pt x="2093" y="3638"/>
                    </a:lnTo>
                    <a:lnTo>
                      <a:pt x="2106" y="3642"/>
                    </a:lnTo>
                    <a:lnTo>
                      <a:pt x="2119" y="3646"/>
                    </a:lnTo>
                    <a:lnTo>
                      <a:pt x="2143" y="3652"/>
                    </a:lnTo>
                    <a:lnTo>
                      <a:pt x="2169" y="3656"/>
                    </a:lnTo>
                    <a:lnTo>
                      <a:pt x="2193" y="3657"/>
                    </a:lnTo>
                    <a:lnTo>
                      <a:pt x="2217" y="3657"/>
                    </a:lnTo>
                    <a:lnTo>
                      <a:pt x="2241" y="3655"/>
                    </a:lnTo>
                    <a:lnTo>
                      <a:pt x="2264" y="3652"/>
                    </a:lnTo>
                    <a:lnTo>
                      <a:pt x="2288" y="3648"/>
                    </a:lnTo>
                    <a:lnTo>
                      <a:pt x="2312" y="3642"/>
                    </a:lnTo>
                    <a:lnTo>
                      <a:pt x="2359" y="3630"/>
                    </a:lnTo>
                    <a:lnTo>
                      <a:pt x="2406" y="3615"/>
                    </a:lnTo>
                    <a:lnTo>
                      <a:pt x="2416" y="3647"/>
                    </a:lnTo>
                    <a:close/>
                    <a:moveTo>
                      <a:pt x="1994" y="3595"/>
                    </a:moveTo>
                    <a:lnTo>
                      <a:pt x="2003" y="3590"/>
                    </a:lnTo>
                    <a:lnTo>
                      <a:pt x="2011" y="3596"/>
                    </a:lnTo>
                    <a:lnTo>
                      <a:pt x="2003" y="3610"/>
                    </a:lnTo>
                    <a:lnTo>
                      <a:pt x="1994" y="3595"/>
                    </a:lnTo>
                    <a:close/>
                    <a:moveTo>
                      <a:pt x="2011" y="3625"/>
                    </a:moveTo>
                    <a:lnTo>
                      <a:pt x="1993" y="3635"/>
                    </a:lnTo>
                    <a:lnTo>
                      <a:pt x="1975" y="3642"/>
                    </a:lnTo>
                    <a:lnTo>
                      <a:pt x="1958" y="3650"/>
                    </a:lnTo>
                    <a:lnTo>
                      <a:pt x="1939" y="3655"/>
                    </a:lnTo>
                    <a:lnTo>
                      <a:pt x="1903" y="3664"/>
                    </a:lnTo>
                    <a:lnTo>
                      <a:pt x="1869" y="3670"/>
                    </a:lnTo>
                    <a:lnTo>
                      <a:pt x="1862" y="3636"/>
                    </a:lnTo>
                    <a:lnTo>
                      <a:pt x="1896" y="3631"/>
                    </a:lnTo>
                    <a:lnTo>
                      <a:pt x="1929" y="3622"/>
                    </a:lnTo>
                    <a:lnTo>
                      <a:pt x="1945" y="3618"/>
                    </a:lnTo>
                    <a:lnTo>
                      <a:pt x="1961" y="3611"/>
                    </a:lnTo>
                    <a:lnTo>
                      <a:pt x="1978" y="3604"/>
                    </a:lnTo>
                    <a:lnTo>
                      <a:pt x="1994" y="3595"/>
                    </a:lnTo>
                    <a:lnTo>
                      <a:pt x="2011" y="3625"/>
                    </a:lnTo>
                    <a:close/>
                    <a:moveTo>
                      <a:pt x="1869" y="3670"/>
                    </a:moveTo>
                    <a:lnTo>
                      <a:pt x="1840" y="3676"/>
                    </a:lnTo>
                    <a:lnTo>
                      <a:pt x="1813" y="3682"/>
                    </a:lnTo>
                    <a:lnTo>
                      <a:pt x="1800" y="3686"/>
                    </a:lnTo>
                    <a:lnTo>
                      <a:pt x="1788" y="3691"/>
                    </a:lnTo>
                    <a:lnTo>
                      <a:pt x="1778" y="3697"/>
                    </a:lnTo>
                    <a:lnTo>
                      <a:pt x="1768" y="3704"/>
                    </a:lnTo>
                    <a:lnTo>
                      <a:pt x="1758" y="3712"/>
                    </a:lnTo>
                    <a:lnTo>
                      <a:pt x="1750" y="3722"/>
                    </a:lnTo>
                    <a:lnTo>
                      <a:pt x="1743" y="3734"/>
                    </a:lnTo>
                    <a:lnTo>
                      <a:pt x="1737" y="3746"/>
                    </a:lnTo>
                    <a:lnTo>
                      <a:pt x="1731" y="3761"/>
                    </a:lnTo>
                    <a:lnTo>
                      <a:pt x="1728" y="3779"/>
                    </a:lnTo>
                    <a:lnTo>
                      <a:pt x="1726" y="3799"/>
                    </a:lnTo>
                    <a:lnTo>
                      <a:pt x="1725" y="3820"/>
                    </a:lnTo>
                    <a:lnTo>
                      <a:pt x="1691" y="3820"/>
                    </a:lnTo>
                    <a:lnTo>
                      <a:pt x="1692" y="3794"/>
                    </a:lnTo>
                    <a:lnTo>
                      <a:pt x="1695" y="3770"/>
                    </a:lnTo>
                    <a:lnTo>
                      <a:pt x="1697" y="3758"/>
                    </a:lnTo>
                    <a:lnTo>
                      <a:pt x="1699" y="3749"/>
                    </a:lnTo>
                    <a:lnTo>
                      <a:pt x="1701" y="3739"/>
                    </a:lnTo>
                    <a:lnTo>
                      <a:pt x="1705" y="3729"/>
                    </a:lnTo>
                    <a:lnTo>
                      <a:pt x="1708" y="3721"/>
                    </a:lnTo>
                    <a:lnTo>
                      <a:pt x="1712" y="3713"/>
                    </a:lnTo>
                    <a:lnTo>
                      <a:pt x="1716" y="3706"/>
                    </a:lnTo>
                    <a:lnTo>
                      <a:pt x="1721" y="3699"/>
                    </a:lnTo>
                    <a:lnTo>
                      <a:pt x="1730" y="3687"/>
                    </a:lnTo>
                    <a:lnTo>
                      <a:pt x="1742" y="3678"/>
                    </a:lnTo>
                    <a:lnTo>
                      <a:pt x="1754" y="3669"/>
                    </a:lnTo>
                    <a:lnTo>
                      <a:pt x="1767" y="3662"/>
                    </a:lnTo>
                    <a:lnTo>
                      <a:pt x="1781" y="3655"/>
                    </a:lnTo>
                    <a:lnTo>
                      <a:pt x="1796" y="3651"/>
                    </a:lnTo>
                    <a:lnTo>
                      <a:pt x="1828" y="3642"/>
                    </a:lnTo>
                    <a:lnTo>
                      <a:pt x="1862" y="3636"/>
                    </a:lnTo>
                    <a:lnTo>
                      <a:pt x="1869" y="3670"/>
                    </a:lnTo>
                    <a:close/>
                    <a:moveTo>
                      <a:pt x="1696" y="3833"/>
                    </a:moveTo>
                    <a:lnTo>
                      <a:pt x="1691" y="3828"/>
                    </a:lnTo>
                    <a:lnTo>
                      <a:pt x="1691" y="3820"/>
                    </a:lnTo>
                    <a:lnTo>
                      <a:pt x="1708" y="3820"/>
                    </a:lnTo>
                    <a:lnTo>
                      <a:pt x="1696" y="3833"/>
                    </a:lnTo>
                    <a:close/>
                    <a:moveTo>
                      <a:pt x="1721" y="3809"/>
                    </a:moveTo>
                    <a:lnTo>
                      <a:pt x="1744" y="3831"/>
                    </a:lnTo>
                    <a:lnTo>
                      <a:pt x="1770" y="3853"/>
                    </a:lnTo>
                    <a:lnTo>
                      <a:pt x="1798" y="3873"/>
                    </a:lnTo>
                    <a:lnTo>
                      <a:pt x="1827" y="3892"/>
                    </a:lnTo>
                    <a:lnTo>
                      <a:pt x="1858" y="3910"/>
                    </a:lnTo>
                    <a:lnTo>
                      <a:pt x="1890" y="3929"/>
                    </a:lnTo>
                    <a:lnTo>
                      <a:pt x="1923" y="3946"/>
                    </a:lnTo>
                    <a:lnTo>
                      <a:pt x="1959" y="3962"/>
                    </a:lnTo>
                    <a:lnTo>
                      <a:pt x="1994" y="3978"/>
                    </a:lnTo>
                    <a:lnTo>
                      <a:pt x="2031" y="3994"/>
                    </a:lnTo>
                    <a:lnTo>
                      <a:pt x="2068" y="4009"/>
                    </a:lnTo>
                    <a:lnTo>
                      <a:pt x="2106" y="4024"/>
                    </a:lnTo>
                    <a:lnTo>
                      <a:pt x="2182" y="4052"/>
                    </a:lnTo>
                    <a:lnTo>
                      <a:pt x="2260" y="4080"/>
                    </a:lnTo>
                    <a:lnTo>
                      <a:pt x="2248" y="4113"/>
                    </a:lnTo>
                    <a:lnTo>
                      <a:pt x="2169" y="4084"/>
                    </a:lnTo>
                    <a:lnTo>
                      <a:pt x="2092" y="4055"/>
                    </a:lnTo>
                    <a:lnTo>
                      <a:pt x="2053" y="4040"/>
                    </a:lnTo>
                    <a:lnTo>
                      <a:pt x="2015" y="4024"/>
                    </a:lnTo>
                    <a:lnTo>
                      <a:pt x="1977" y="4009"/>
                    </a:lnTo>
                    <a:lnTo>
                      <a:pt x="1942" y="3992"/>
                    </a:lnTo>
                    <a:lnTo>
                      <a:pt x="1905" y="3975"/>
                    </a:lnTo>
                    <a:lnTo>
                      <a:pt x="1871" y="3958"/>
                    </a:lnTo>
                    <a:lnTo>
                      <a:pt x="1839" y="3939"/>
                    </a:lnTo>
                    <a:lnTo>
                      <a:pt x="1807" y="3920"/>
                    </a:lnTo>
                    <a:lnTo>
                      <a:pt x="1777" y="3900"/>
                    </a:lnTo>
                    <a:lnTo>
                      <a:pt x="1748" y="3878"/>
                    </a:lnTo>
                    <a:lnTo>
                      <a:pt x="1721" y="3856"/>
                    </a:lnTo>
                    <a:lnTo>
                      <a:pt x="1696" y="3833"/>
                    </a:lnTo>
                    <a:lnTo>
                      <a:pt x="1721" y="3809"/>
                    </a:lnTo>
                    <a:close/>
                    <a:moveTo>
                      <a:pt x="2260" y="4080"/>
                    </a:moveTo>
                    <a:lnTo>
                      <a:pt x="2302" y="4096"/>
                    </a:lnTo>
                    <a:lnTo>
                      <a:pt x="2344" y="4111"/>
                    </a:lnTo>
                    <a:lnTo>
                      <a:pt x="2384" y="4126"/>
                    </a:lnTo>
                    <a:lnTo>
                      <a:pt x="2425" y="4141"/>
                    </a:lnTo>
                    <a:lnTo>
                      <a:pt x="2465" y="4157"/>
                    </a:lnTo>
                    <a:lnTo>
                      <a:pt x="2505" y="4173"/>
                    </a:lnTo>
                    <a:lnTo>
                      <a:pt x="2542" y="4190"/>
                    </a:lnTo>
                    <a:lnTo>
                      <a:pt x="2579" y="4207"/>
                    </a:lnTo>
                    <a:lnTo>
                      <a:pt x="2564" y="4238"/>
                    </a:lnTo>
                    <a:lnTo>
                      <a:pt x="2527" y="4221"/>
                    </a:lnTo>
                    <a:lnTo>
                      <a:pt x="2491" y="4205"/>
                    </a:lnTo>
                    <a:lnTo>
                      <a:pt x="2452" y="4189"/>
                    </a:lnTo>
                    <a:lnTo>
                      <a:pt x="2412" y="4173"/>
                    </a:lnTo>
                    <a:lnTo>
                      <a:pt x="2373" y="4158"/>
                    </a:lnTo>
                    <a:lnTo>
                      <a:pt x="2331" y="4143"/>
                    </a:lnTo>
                    <a:lnTo>
                      <a:pt x="2290" y="4128"/>
                    </a:lnTo>
                    <a:lnTo>
                      <a:pt x="2248" y="4113"/>
                    </a:lnTo>
                    <a:lnTo>
                      <a:pt x="2260" y="4080"/>
                    </a:lnTo>
                    <a:close/>
                    <a:moveTo>
                      <a:pt x="2583" y="4235"/>
                    </a:moveTo>
                    <a:lnTo>
                      <a:pt x="2574" y="4244"/>
                    </a:lnTo>
                    <a:lnTo>
                      <a:pt x="2564" y="4238"/>
                    </a:lnTo>
                    <a:lnTo>
                      <a:pt x="2571" y="4222"/>
                    </a:lnTo>
                    <a:lnTo>
                      <a:pt x="2583" y="4235"/>
                    </a:lnTo>
                    <a:close/>
                    <a:moveTo>
                      <a:pt x="2558" y="4211"/>
                    </a:moveTo>
                    <a:lnTo>
                      <a:pt x="2571" y="4197"/>
                    </a:lnTo>
                    <a:lnTo>
                      <a:pt x="2582" y="4184"/>
                    </a:lnTo>
                    <a:lnTo>
                      <a:pt x="2590" y="4171"/>
                    </a:lnTo>
                    <a:lnTo>
                      <a:pt x="2598" y="4157"/>
                    </a:lnTo>
                    <a:lnTo>
                      <a:pt x="2603" y="4144"/>
                    </a:lnTo>
                    <a:lnTo>
                      <a:pt x="2608" y="4131"/>
                    </a:lnTo>
                    <a:lnTo>
                      <a:pt x="2611" y="4117"/>
                    </a:lnTo>
                    <a:lnTo>
                      <a:pt x="2613" y="4104"/>
                    </a:lnTo>
                    <a:lnTo>
                      <a:pt x="2613" y="4091"/>
                    </a:lnTo>
                    <a:lnTo>
                      <a:pt x="2613" y="4077"/>
                    </a:lnTo>
                    <a:lnTo>
                      <a:pt x="2612" y="4063"/>
                    </a:lnTo>
                    <a:lnTo>
                      <a:pt x="2611" y="4049"/>
                    </a:lnTo>
                    <a:lnTo>
                      <a:pt x="2605" y="4020"/>
                    </a:lnTo>
                    <a:lnTo>
                      <a:pt x="2599" y="3990"/>
                    </a:lnTo>
                    <a:lnTo>
                      <a:pt x="2632" y="3982"/>
                    </a:lnTo>
                    <a:lnTo>
                      <a:pt x="2640" y="4017"/>
                    </a:lnTo>
                    <a:lnTo>
                      <a:pt x="2645" y="4049"/>
                    </a:lnTo>
                    <a:lnTo>
                      <a:pt x="2647" y="4065"/>
                    </a:lnTo>
                    <a:lnTo>
                      <a:pt x="2648" y="4081"/>
                    </a:lnTo>
                    <a:lnTo>
                      <a:pt x="2648" y="4096"/>
                    </a:lnTo>
                    <a:lnTo>
                      <a:pt x="2647" y="4112"/>
                    </a:lnTo>
                    <a:lnTo>
                      <a:pt x="2645" y="4127"/>
                    </a:lnTo>
                    <a:lnTo>
                      <a:pt x="2641" y="4142"/>
                    </a:lnTo>
                    <a:lnTo>
                      <a:pt x="2636" y="4157"/>
                    </a:lnTo>
                    <a:lnTo>
                      <a:pt x="2629" y="4173"/>
                    </a:lnTo>
                    <a:lnTo>
                      <a:pt x="2620" y="4188"/>
                    </a:lnTo>
                    <a:lnTo>
                      <a:pt x="2611" y="4203"/>
                    </a:lnTo>
                    <a:lnTo>
                      <a:pt x="2598" y="4219"/>
                    </a:lnTo>
                    <a:lnTo>
                      <a:pt x="2583" y="4235"/>
                    </a:lnTo>
                    <a:lnTo>
                      <a:pt x="2558" y="4211"/>
                    </a:lnTo>
                    <a:close/>
                    <a:moveTo>
                      <a:pt x="2599" y="3990"/>
                    </a:moveTo>
                    <a:lnTo>
                      <a:pt x="2594" y="3966"/>
                    </a:lnTo>
                    <a:lnTo>
                      <a:pt x="2589" y="3942"/>
                    </a:lnTo>
                    <a:lnTo>
                      <a:pt x="2585" y="3916"/>
                    </a:lnTo>
                    <a:lnTo>
                      <a:pt x="2582" y="3890"/>
                    </a:lnTo>
                    <a:lnTo>
                      <a:pt x="2580" y="3862"/>
                    </a:lnTo>
                    <a:lnTo>
                      <a:pt x="2579" y="3832"/>
                    </a:lnTo>
                    <a:lnTo>
                      <a:pt x="2580" y="3802"/>
                    </a:lnTo>
                    <a:lnTo>
                      <a:pt x="2583" y="3770"/>
                    </a:lnTo>
                    <a:lnTo>
                      <a:pt x="2617" y="3774"/>
                    </a:lnTo>
                    <a:lnTo>
                      <a:pt x="2614" y="3804"/>
                    </a:lnTo>
                    <a:lnTo>
                      <a:pt x="2613" y="3833"/>
                    </a:lnTo>
                    <a:lnTo>
                      <a:pt x="2614" y="3861"/>
                    </a:lnTo>
                    <a:lnTo>
                      <a:pt x="2616" y="3887"/>
                    </a:lnTo>
                    <a:lnTo>
                      <a:pt x="2619" y="3913"/>
                    </a:lnTo>
                    <a:lnTo>
                      <a:pt x="2624" y="3936"/>
                    </a:lnTo>
                    <a:lnTo>
                      <a:pt x="2628" y="3960"/>
                    </a:lnTo>
                    <a:lnTo>
                      <a:pt x="2632" y="3982"/>
                    </a:lnTo>
                    <a:lnTo>
                      <a:pt x="2599" y="3990"/>
                    </a:lnTo>
                    <a:close/>
                    <a:moveTo>
                      <a:pt x="2583" y="3770"/>
                    </a:moveTo>
                    <a:lnTo>
                      <a:pt x="2584" y="3765"/>
                    </a:lnTo>
                    <a:lnTo>
                      <a:pt x="2587" y="3760"/>
                    </a:lnTo>
                    <a:lnTo>
                      <a:pt x="2600" y="3772"/>
                    </a:lnTo>
                    <a:lnTo>
                      <a:pt x="2583" y="3770"/>
                    </a:lnTo>
                    <a:close/>
                    <a:moveTo>
                      <a:pt x="310" y="1273"/>
                    </a:moveTo>
                    <a:lnTo>
                      <a:pt x="310" y="1274"/>
                    </a:lnTo>
                    <a:lnTo>
                      <a:pt x="311" y="1275"/>
                    </a:lnTo>
                    <a:lnTo>
                      <a:pt x="311" y="1310"/>
                    </a:lnTo>
                    <a:lnTo>
                      <a:pt x="302" y="1309"/>
                    </a:lnTo>
                    <a:lnTo>
                      <a:pt x="296" y="1308"/>
                    </a:lnTo>
                    <a:lnTo>
                      <a:pt x="289" y="1304"/>
                    </a:lnTo>
                    <a:lnTo>
                      <a:pt x="284" y="1301"/>
                    </a:lnTo>
                    <a:lnTo>
                      <a:pt x="281" y="1296"/>
                    </a:lnTo>
                    <a:lnTo>
                      <a:pt x="277" y="1289"/>
                    </a:lnTo>
                    <a:lnTo>
                      <a:pt x="275" y="1282"/>
                    </a:lnTo>
                    <a:lnTo>
                      <a:pt x="275" y="1273"/>
                    </a:lnTo>
                    <a:lnTo>
                      <a:pt x="310" y="1273"/>
                    </a:lnTo>
                    <a:close/>
                    <a:moveTo>
                      <a:pt x="311" y="1275"/>
                    </a:moveTo>
                    <a:lnTo>
                      <a:pt x="317" y="1274"/>
                    </a:lnTo>
                    <a:lnTo>
                      <a:pt x="326" y="1272"/>
                    </a:lnTo>
                    <a:lnTo>
                      <a:pt x="335" y="1269"/>
                    </a:lnTo>
                    <a:lnTo>
                      <a:pt x="346" y="1265"/>
                    </a:lnTo>
                    <a:lnTo>
                      <a:pt x="371" y="1252"/>
                    </a:lnTo>
                    <a:lnTo>
                      <a:pt x="398" y="1237"/>
                    </a:lnTo>
                    <a:lnTo>
                      <a:pt x="428" y="1219"/>
                    </a:lnTo>
                    <a:lnTo>
                      <a:pt x="459" y="1198"/>
                    </a:lnTo>
                    <a:lnTo>
                      <a:pt x="491" y="1178"/>
                    </a:lnTo>
                    <a:lnTo>
                      <a:pt x="522" y="1156"/>
                    </a:lnTo>
                    <a:lnTo>
                      <a:pt x="541" y="1184"/>
                    </a:lnTo>
                    <a:lnTo>
                      <a:pt x="508" y="1207"/>
                    </a:lnTo>
                    <a:lnTo>
                      <a:pt x="475" y="1229"/>
                    </a:lnTo>
                    <a:lnTo>
                      <a:pt x="442" y="1250"/>
                    </a:lnTo>
                    <a:lnTo>
                      <a:pt x="409" y="1269"/>
                    </a:lnTo>
                    <a:lnTo>
                      <a:pt x="380" y="1285"/>
                    </a:lnTo>
                    <a:lnTo>
                      <a:pt x="354" y="1298"/>
                    </a:lnTo>
                    <a:lnTo>
                      <a:pt x="341" y="1303"/>
                    </a:lnTo>
                    <a:lnTo>
                      <a:pt x="330" y="1307"/>
                    </a:lnTo>
                    <a:lnTo>
                      <a:pt x="319" y="1309"/>
                    </a:lnTo>
                    <a:lnTo>
                      <a:pt x="311" y="1310"/>
                    </a:lnTo>
                    <a:lnTo>
                      <a:pt x="311" y="1275"/>
                    </a:lnTo>
                    <a:close/>
                    <a:moveTo>
                      <a:pt x="522" y="1156"/>
                    </a:moveTo>
                    <a:lnTo>
                      <a:pt x="549" y="1138"/>
                    </a:lnTo>
                    <a:lnTo>
                      <a:pt x="574" y="1122"/>
                    </a:lnTo>
                    <a:lnTo>
                      <a:pt x="598" y="1106"/>
                    </a:lnTo>
                    <a:lnTo>
                      <a:pt x="621" y="1093"/>
                    </a:lnTo>
                    <a:lnTo>
                      <a:pt x="640" y="1081"/>
                    </a:lnTo>
                    <a:lnTo>
                      <a:pt x="658" y="1073"/>
                    </a:lnTo>
                    <a:lnTo>
                      <a:pt x="666" y="1070"/>
                    </a:lnTo>
                    <a:lnTo>
                      <a:pt x="673" y="1067"/>
                    </a:lnTo>
                    <a:lnTo>
                      <a:pt x="678" y="1065"/>
                    </a:lnTo>
                    <a:lnTo>
                      <a:pt x="684" y="1065"/>
                    </a:lnTo>
                    <a:lnTo>
                      <a:pt x="684" y="1100"/>
                    </a:lnTo>
                    <a:lnTo>
                      <a:pt x="676" y="1102"/>
                    </a:lnTo>
                    <a:lnTo>
                      <a:pt x="665" y="1106"/>
                    </a:lnTo>
                    <a:lnTo>
                      <a:pt x="650" y="1115"/>
                    </a:lnTo>
                    <a:lnTo>
                      <a:pt x="632" y="1125"/>
                    </a:lnTo>
                    <a:lnTo>
                      <a:pt x="589" y="1152"/>
                    </a:lnTo>
                    <a:lnTo>
                      <a:pt x="541" y="1184"/>
                    </a:lnTo>
                    <a:lnTo>
                      <a:pt x="522" y="1156"/>
                    </a:lnTo>
                    <a:close/>
                    <a:moveTo>
                      <a:pt x="684" y="1065"/>
                    </a:moveTo>
                    <a:lnTo>
                      <a:pt x="691" y="1065"/>
                    </a:lnTo>
                    <a:lnTo>
                      <a:pt x="697" y="1071"/>
                    </a:lnTo>
                    <a:lnTo>
                      <a:pt x="684" y="1082"/>
                    </a:lnTo>
                    <a:lnTo>
                      <a:pt x="684" y="1065"/>
                    </a:lnTo>
                    <a:close/>
                    <a:moveTo>
                      <a:pt x="697" y="1071"/>
                    </a:moveTo>
                    <a:lnTo>
                      <a:pt x="702" y="1076"/>
                    </a:lnTo>
                    <a:lnTo>
                      <a:pt x="711" y="1081"/>
                    </a:lnTo>
                    <a:lnTo>
                      <a:pt x="721" y="1088"/>
                    </a:lnTo>
                    <a:lnTo>
                      <a:pt x="734" y="1094"/>
                    </a:lnTo>
                    <a:lnTo>
                      <a:pt x="762" y="1108"/>
                    </a:lnTo>
                    <a:lnTo>
                      <a:pt x="793" y="1121"/>
                    </a:lnTo>
                    <a:lnTo>
                      <a:pt x="781" y="1153"/>
                    </a:lnTo>
                    <a:lnTo>
                      <a:pt x="747" y="1138"/>
                    </a:lnTo>
                    <a:lnTo>
                      <a:pt x="715" y="1123"/>
                    </a:lnTo>
                    <a:lnTo>
                      <a:pt x="701" y="1116"/>
                    </a:lnTo>
                    <a:lnTo>
                      <a:pt x="689" y="1108"/>
                    </a:lnTo>
                    <a:lnTo>
                      <a:pt x="680" y="1101"/>
                    </a:lnTo>
                    <a:lnTo>
                      <a:pt x="672" y="1094"/>
                    </a:lnTo>
                    <a:lnTo>
                      <a:pt x="697" y="1071"/>
                    </a:lnTo>
                    <a:close/>
                    <a:moveTo>
                      <a:pt x="793" y="1121"/>
                    </a:moveTo>
                    <a:lnTo>
                      <a:pt x="824" y="1132"/>
                    </a:lnTo>
                    <a:lnTo>
                      <a:pt x="853" y="1140"/>
                    </a:lnTo>
                    <a:lnTo>
                      <a:pt x="866" y="1144"/>
                    </a:lnTo>
                    <a:lnTo>
                      <a:pt x="879" y="1147"/>
                    </a:lnTo>
                    <a:lnTo>
                      <a:pt x="890" y="1148"/>
                    </a:lnTo>
                    <a:lnTo>
                      <a:pt x="899" y="1149"/>
                    </a:lnTo>
                    <a:lnTo>
                      <a:pt x="899" y="1183"/>
                    </a:lnTo>
                    <a:lnTo>
                      <a:pt x="889" y="1182"/>
                    </a:lnTo>
                    <a:lnTo>
                      <a:pt x="876" y="1180"/>
                    </a:lnTo>
                    <a:lnTo>
                      <a:pt x="862" y="1178"/>
                    </a:lnTo>
                    <a:lnTo>
                      <a:pt x="847" y="1175"/>
                    </a:lnTo>
                    <a:lnTo>
                      <a:pt x="815" y="1165"/>
                    </a:lnTo>
                    <a:lnTo>
                      <a:pt x="781" y="1153"/>
                    </a:lnTo>
                    <a:lnTo>
                      <a:pt x="793" y="1121"/>
                    </a:lnTo>
                    <a:close/>
                    <a:moveTo>
                      <a:pt x="899" y="1149"/>
                    </a:moveTo>
                    <a:lnTo>
                      <a:pt x="910" y="1149"/>
                    </a:lnTo>
                    <a:lnTo>
                      <a:pt x="914" y="1158"/>
                    </a:lnTo>
                    <a:lnTo>
                      <a:pt x="899" y="1166"/>
                    </a:lnTo>
                    <a:lnTo>
                      <a:pt x="899" y="1149"/>
                    </a:lnTo>
                    <a:close/>
                    <a:moveTo>
                      <a:pt x="914" y="1158"/>
                    </a:moveTo>
                    <a:lnTo>
                      <a:pt x="927" y="1179"/>
                    </a:lnTo>
                    <a:lnTo>
                      <a:pt x="941" y="1199"/>
                    </a:lnTo>
                    <a:lnTo>
                      <a:pt x="954" y="1219"/>
                    </a:lnTo>
                    <a:lnTo>
                      <a:pt x="967" y="1237"/>
                    </a:lnTo>
                    <a:lnTo>
                      <a:pt x="993" y="1271"/>
                    </a:lnTo>
                    <a:lnTo>
                      <a:pt x="1017" y="1302"/>
                    </a:lnTo>
                    <a:lnTo>
                      <a:pt x="991" y="1324"/>
                    </a:lnTo>
                    <a:lnTo>
                      <a:pt x="966" y="1292"/>
                    </a:lnTo>
                    <a:lnTo>
                      <a:pt x="939" y="1257"/>
                    </a:lnTo>
                    <a:lnTo>
                      <a:pt x="926" y="1239"/>
                    </a:lnTo>
                    <a:lnTo>
                      <a:pt x="912" y="1219"/>
                    </a:lnTo>
                    <a:lnTo>
                      <a:pt x="898" y="1197"/>
                    </a:lnTo>
                    <a:lnTo>
                      <a:pt x="885" y="1175"/>
                    </a:lnTo>
                    <a:lnTo>
                      <a:pt x="914" y="1158"/>
                    </a:lnTo>
                    <a:close/>
                    <a:moveTo>
                      <a:pt x="1017" y="1302"/>
                    </a:moveTo>
                    <a:lnTo>
                      <a:pt x="1042" y="1333"/>
                    </a:lnTo>
                    <a:lnTo>
                      <a:pt x="1066" y="1364"/>
                    </a:lnTo>
                    <a:lnTo>
                      <a:pt x="1076" y="1379"/>
                    </a:lnTo>
                    <a:lnTo>
                      <a:pt x="1087" y="1396"/>
                    </a:lnTo>
                    <a:lnTo>
                      <a:pt x="1097" y="1413"/>
                    </a:lnTo>
                    <a:lnTo>
                      <a:pt x="1106" y="1431"/>
                    </a:lnTo>
                    <a:lnTo>
                      <a:pt x="1115" y="1449"/>
                    </a:lnTo>
                    <a:lnTo>
                      <a:pt x="1123" y="1468"/>
                    </a:lnTo>
                    <a:lnTo>
                      <a:pt x="1131" y="1490"/>
                    </a:lnTo>
                    <a:lnTo>
                      <a:pt x="1137" y="1512"/>
                    </a:lnTo>
                    <a:lnTo>
                      <a:pt x="1144" y="1536"/>
                    </a:lnTo>
                    <a:lnTo>
                      <a:pt x="1149" y="1562"/>
                    </a:lnTo>
                    <a:lnTo>
                      <a:pt x="1154" y="1590"/>
                    </a:lnTo>
                    <a:lnTo>
                      <a:pt x="1157" y="1620"/>
                    </a:lnTo>
                    <a:lnTo>
                      <a:pt x="1122" y="1623"/>
                    </a:lnTo>
                    <a:lnTo>
                      <a:pt x="1119" y="1595"/>
                    </a:lnTo>
                    <a:lnTo>
                      <a:pt x="1115" y="1569"/>
                    </a:lnTo>
                    <a:lnTo>
                      <a:pt x="1111" y="1545"/>
                    </a:lnTo>
                    <a:lnTo>
                      <a:pt x="1104" y="1522"/>
                    </a:lnTo>
                    <a:lnTo>
                      <a:pt x="1098" y="1501"/>
                    </a:lnTo>
                    <a:lnTo>
                      <a:pt x="1091" y="1481"/>
                    </a:lnTo>
                    <a:lnTo>
                      <a:pt x="1084" y="1463"/>
                    </a:lnTo>
                    <a:lnTo>
                      <a:pt x="1075" y="1445"/>
                    </a:lnTo>
                    <a:lnTo>
                      <a:pt x="1066" y="1429"/>
                    </a:lnTo>
                    <a:lnTo>
                      <a:pt x="1057" y="1413"/>
                    </a:lnTo>
                    <a:lnTo>
                      <a:pt x="1046" y="1398"/>
                    </a:lnTo>
                    <a:lnTo>
                      <a:pt x="1037" y="1383"/>
                    </a:lnTo>
                    <a:lnTo>
                      <a:pt x="1014" y="1353"/>
                    </a:lnTo>
                    <a:lnTo>
                      <a:pt x="991" y="1324"/>
                    </a:lnTo>
                    <a:lnTo>
                      <a:pt x="1017" y="1302"/>
                    </a:lnTo>
                    <a:close/>
                    <a:moveTo>
                      <a:pt x="1157" y="1620"/>
                    </a:moveTo>
                    <a:lnTo>
                      <a:pt x="1157" y="1621"/>
                    </a:lnTo>
                    <a:lnTo>
                      <a:pt x="1157" y="1622"/>
                    </a:lnTo>
                    <a:lnTo>
                      <a:pt x="1140" y="1622"/>
                    </a:lnTo>
                    <a:lnTo>
                      <a:pt x="1157" y="1620"/>
                    </a:lnTo>
                    <a:close/>
                    <a:moveTo>
                      <a:pt x="1157" y="1622"/>
                    </a:moveTo>
                    <a:lnTo>
                      <a:pt x="1158" y="1632"/>
                    </a:lnTo>
                    <a:lnTo>
                      <a:pt x="1159" y="1644"/>
                    </a:lnTo>
                    <a:lnTo>
                      <a:pt x="1162" y="1655"/>
                    </a:lnTo>
                    <a:lnTo>
                      <a:pt x="1166" y="1667"/>
                    </a:lnTo>
                    <a:lnTo>
                      <a:pt x="1171" y="1677"/>
                    </a:lnTo>
                    <a:lnTo>
                      <a:pt x="1177" y="1689"/>
                    </a:lnTo>
                    <a:lnTo>
                      <a:pt x="1184" y="1700"/>
                    </a:lnTo>
                    <a:lnTo>
                      <a:pt x="1191" y="1712"/>
                    </a:lnTo>
                    <a:lnTo>
                      <a:pt x="1200" y="1722"/>
                    </a:lnTo>
                    <a:lnTo>
                      <a:pt x="1209" y="1734"/>
                    </a:lnTo>
                    <a:lnTo>
                      <a:pt x="1219" y="1745"/>
                    </a:lnTo>
                    <a:lnTo>
                      <a:pt x="1230" y="1757"/>
                    </a:lnTo>
                    <a:lnTo>
                      <a:pt x="1253" y="1779"/>
                    </a:lnTo>
                    <a:lnTo>
                      <a:pt x="1278" y="1802"/>
                    </a:lnTo>
                    <a:lnTo>
                      <a:pt x="1306" y="1823"/>
                    </a:lnTo>
                    <a:lnTo>
                      <a:pt x="1335" y="1846"/>
                    </a:lnTo>
                    <a:lnTo>
                      <a:pt x="1365" y="1867"/>
                    </a:lnTo>
                    <a:lnTo>
                      <a:pt x="1395" y="1889"/>
                    </a:lnTo>
                    <a:lnTo>
                      <a:pt x="1457" y="1929"/>
                    </a:lnTo>
                    <a:lnTo>
                      <a:pt x="1518" y="1968"/>
                    </a:lnTo>
                    <a:lnTo>
                      <a:pt x="1500" y="1997"/>
                    </a:lnTo>
                    <a:lnTo>
                      <a:pt x="1437" y="1956"/>
                    </a:lnTo>
                    <a:lnTo>
                      <a:pt x="1371" y="1913"/>
                    </a:lnTo>
                    <a:lnTo>
                      <a:pt x="1339" y="1892"/>
                    </a:lnTo>
                    <a:lnTo>
                      <a:pt x="1308" y="1868"/>
                    </a:lnTo>
                    <a:lnTo>
                      <a:pt x="1278" y="1846"/>
                    </a:lnTo>
                    <a:lnTo>
                      <a:pt x="1249" y="1821"/>
                    </a:lnTo>
                    <a:lnTo>
                      <a:pt x="1222" y="1798"/>
                    </a:lnTo>
                    <a:lnTo>
                      <a:pt x="1199" y="1773"/>
                    </a:lnTo>
                    <a:lnTo>
                      <a:pt x="1187" y="1761"/>
                    </a:lnTo>
                    <a:lnTo>
                      <a:pt x="1177" y="1748"/>
                    </a:lnTo>
                    <a:lnTo>
                      <a:pt x="1167" y="1736"/>
                    </a:lnTo>
                    <a:lnTo>
                      <a:pt x="1159" y="1724"/>
                    </a:lnTo>
                    <a:lnTo>
                      <a:pt x="1150" y="1711"/>
                    </a:lnTo>
                    <a:lnTo>
                      <a:pt x="1144" y="1698"/>
                    </a:lnTo>
                    <a:lnTo>
                      <a:pt x="1137" y="1686"/>
                    </a:lnTo>
                    <a:lnTo>
                      <a:pt x="1132" y="1673"/>
                    </a:lnTo>
                    <a:lnTo>
                      <a:pt x="1128" y="1660"/>
                    </a:lnTo>
                    <a:lnTo>
                      <a:pt x="1126" y="1647"/>
                    </a:lnTo>
                    <a:lnTo>
                      <a:pt x="1123" y="1635"/>
                    </a:lnTo>
                    <a:lnTo>
                      <a:pt x="1122" y="1622"/>
                    </a:lnTo>
                    <a:lnTo>
                      <a:pt x="1157" y="1622"/>
                    </a:lnTo>
                    <a:close/>
                    <a:moveTo>
                      <a:pt x="1518" y="1968"/>
                    </a:moveTo>
                    <a:lnTo>
                      <a:pt x="1546" y="1985"/>
                    </a:lnTo>
                    <a:lnTo>
                      <a:pt x="1572" y="2002"/>
                    </a:lnTo>
                    <a:lnTo>
                      <a:pt x="1596" y="2018"/>
                    </a:lnTo>
                    <a:lnTo>
                      <a:pt x="1620" y="2033"/>
                    </a:lnTo>
                    <a:lnTo>
                      <a:pt x="1641" y="2048"/>
                    </a:lnTo>
                    <a:lnTo>
                      <a:pt x="1661" y="2062"/>
                    </a:lnTo>
                    <a:lnTo>
                      <a:pt x="1677" y="2076"/>
                    </a:lnTo>
                    <a:lnTo>
                      <a:pt x="1691" y="2089"/>
                    </a:lnTo>
                    <a:lnTo>
                      <a:pt x="1667" y="2114"/>
                    </a:lnTo>
                    <a:lnTo>
                      <a:pt x="1654" y="2102"/>
                    </a:lnTo>
                    <a:lnTo>
                      <a:pt x="1638" y="2089"/>
                    </a:lnTo>
                    <a:lnTo>
                      <a:pt x="1620" y="2075"/>
                    </a:lnTo>
                    <a:lnTo>
                      <a:pt x="1600" y="2061"/>
                    </a:lnTo>
                    <a:lnTo>
                      <a:pt x="1577" y="2046"/>
                    </a:lnTo>
                    <a:lnTo>
                      <a:pt x="1552" y="2030"/>
                    </a:lnTo>
                    <a:lnTo>
                      <a:pt x="1527" y="2014"/>
                    </a:lnTo>
                    <a:lnTo>
                      <a:pt x="1500" y="1997"/>
                    </a:lnTo>
                    <a:lnTo>
                      <a:pt x="1518" y="1968"/>
                    </a:lnTo>
                    <a:close/>
                    <a:moveTo>
                      <a:pt x="1667" y="2114"/>
                    </a:moveTo>
                    <a:lnTo>
                      <a:pt x="1723" y="2169"/>
                    </a:lnTo>
                    <a:lnTo>
                      <a:pt x="1667" y="2114"/>
                    </a:lnTo>
                    <a:lnTo>
                      <a:pt x="1679" y="2101"/>
                    </a:lnTo>
                    <a:lnTo>
                      <a:pt x="1667" y="2114"/>
                    </a:lnTo>
                    <a:close/>
                    <a:moveTo>
                      <a:pt x="1691" y="2089"/>
                    </a:moveTo>
                    <a:lnTo>
                      <a:pt x="1701" y="2100"/>
                    </a:lnTo>
                    <a:lnTo>
                      <a:pt x="1712" y="2112"/>
                    </a:lnTo>
                    <a:lnTo>
                      <a:pt x="1725" y="2124"/>
                    </a:lnTo>
                    <a:lnTo>
                      <a:pt x="1737" y="2138"/>
                    </a:lnTo>
                    <a:lnTo>
                      <a:pt x="1712" y="2162"/>
                    </a:lnTo>
                    <a:lnTo>
                      <a:pt x="1700" y="2149"/>
                    </a:lnTo>
                    <a:lnTo>
                      <a:pt x="1689" y="2136"/>
                    </a:lnTo>
                    <a:lnTo>
                      <a:pt x="1678" y="2124"/>
                    </a:lnTo>
                    <a:lnTo>
                      <a:pt x="1667" y="2114"/>
                    </a:lnTo>
                    <a:lnTo>
                      <a:pt x="1691" y="2089"/>
                    </a:lnTo>
                    <a:close/>
                    <a:moveTo>
                      <a:pt x="1737" y="2138"/>
                    </a:moveTo>
                    <a:lnTo>
                      <a:pt x="1768" y="2172"/>
                    </a:lnTo>
                    <a:lnTo>
                      <a:pt x="1801" y="2206"/>
                    </a:lnTo>
                    <a:lnTo>
                      <a:pt x="1818" y="2223"/>
                    </a:lnTo>
                    <a:lnTo>
                      <a:pt x="1835" y="2238"/>
                    </a:lnTo>
                    <a:lnTo>
                      <a:pt x="1854" y="2253"/>
                    </a:lnTo>
                    <a:lnTo>
                      <a:pt x="1872" y="2267"/>
                    </a:lnTo>
                    <a:lnTo>
                      <a:pt x="1891" y="2280"/>
                    </a:lnTo>
                    <a:lnTo>
                      <a:pt x="1909" y="2291"/>
                    </a:lnTo>
                    <a:lnTo>
                      <a:pt x="1919" y="2295"/>
                    </a:lnTo>
                    <a:lnTo>
                      <a:pt x="1929" y="2299"/>
                    </a:lnTo>
                    <a:lnTo>
                      <a:pt x="1938" y="2302"/>
                    </a:lnTo>
                    <a:lnTo>
                      <a:pt x="1948" y="2305"/>
                    </a:lnTo>
                    <a:lnTo>
                      <a:pt x="1958" y="2307"/>
                    </a:lnTo>
                    <a:lnTo>
                      <a:pt x="1967" y="2309"/>
                    </a:lnTo>
                    <a:lnTo>
                      <a:pt x="1977" y="2309"/>
                    </a:lnTo>
                    <a:lnTo>
                      <a:pt x="1987" y="2309"/>
                    </a:lnTo>
                    <a:lnTo>
                      <a:pt x="1996" y="2309"/>
                    </a:lnTo>
                    <a:lnTo>
                      <a:pt x="2006" y="2307"/>
                    </a:lnTo>
                    <a:lnTo>
                      <a:pt x="2016" y="2305"/>
                    </a:lnTo>
                    <a:lnTo>
                      <a:pt x="2025" y="2301"/>
                    </a:lnTo>
                    <a:lnTo>
                      <a:pt x="2038" y="2332"/>
                    </a:lnTo>
                    <a:lnTo>
                      <a:pt x="2026" y="2337"/>
                    </a:lnTo>
                    <a:lnTo>
                      <a:pt x="2015" y="2340"/>
                    </a:lnTo>
                    <a:lnTo>
                      <a:pt x="2003" y="2342"/>
                    </a:lnTo>
                    <a:lnTo>
                      <a:pt x="1991" y="2343"/>
                    </a:lnTo>
                    <a:lnTo>
                      <a:pt x="1980" y="2344"/>
                    </a:lnTo>
                    <a:lnTo>
                      <a:pt x="1968" y="2343"/>
                    </a:lnTo>
                    <a:lnTo>
                      <a:pt x="1958" y="2342"/>
                    </a:lnTo>
                    <a:lnTo>
                      <a:pt x="1946" y="2340"/>
                    </a:lnTo>
                    <a:lnTo>
                      <a:pt x="1935" y="2338"/>
                    </a:lnTo>
                    <a:lnTo>
                      <a:pt x="1924" y="2334"/>
                    </a:lnTo>
                    <a:lnTo>
                      <a:pt x="1913" y="2329"/>
                    </a:lnTo>
                    <a:lnTo>
                      <a:pt x="1902" y="2325"/>
                    </a:lnTo>
                    <a:lnTo>
                      <a:pt x="1881" y="2314"/>
                    </a:lnTo>
                    <a:lnTo>
                      <a:pt x="1860" y="2301"/>
                    </a:lnTo>
                    <a:lnTo>
                      <a:pt x="1840" y="2286"/>
                    </a:lnTo>
                    <a:lnTo>
                      <a:pt x="1819" y="2270"/>
                    </a:lnTo>
                    <a:lnTo>
                      <a:pt x="1800" y="2253"/>
                    </a:lnTo>
                    <a:lnTo>
                      <a:pt x="1781" y="2235"/>
                    </a:lnTo>
                    <a:lnTo>
                      <a:pt x="1745" y="2198"/>
                    </a:lnTo>
                    <a:lnTo>
                      <a:pt x="1712" y="2162"/>
                    </a:lnTo>
                    <a:lnTo>
                      <a:pt x="1737" y="2138"/>
                    </a:lnTo>
                    <a:close/>
                    <a:moveTo>
                      <a:pt x="2025" y="2301"/>
                    </a:moveTo>
                    <a:lnTo>
                      <a:pt x="2031" y="2299"/>
                    </a:lnTo>
                    <a:lnTo>
                      <a:pt x="2035" y="2300"/>
                    </a:lnTo>
                    <a:lnTo>
                      <a:pt x="2032" y="2317"/>
                    </a:lnTo>
                    <a:lnTo>
                      <a:pt x="2025" y="2301"/>
                    </a:lnTo>
                    <a:close/>
                    <a:moveTo>
                      <a:pt x="2035" y="2300"/>
                    </a:moveTo>
                    <a:lnTo>
                      <a:pt x="2057" y="2306"/>
                    </a:lnTo>
                    <a:lnTo>
                      <a:pt x="2078" y="2312"/>
                    </a:lnTo>
                    <a:lnTo>
                      <a:pt x="2096" y="2320"/>
                    </a:lnTo>
                    <a:lnTo>
                      <a:pt x="2113" y="2328"/>
                    </a:lnTo>
                    <a:lnTo>
                      <a:pt x="2128" y="2337"/>
                    </a:lnTo>
                    <a:lnTo>
                      <a:pt x="2142" y="2346"/>
                    </a:lnTo>
                    <a:lnTo>
                      <a:pt x="2155" y="2357"/>
                    </a:lnTo>
                    <a:lnTo>
                      <a:pt x="2167" y="2369"/>
                    </a:lnTo>
                    <a:lnTo>
                      <a:pt x="2178" y="2381"/>
                    </a:lnTo>
                    <a:lnTo>
                      <a:pt x="2188" y="2394"/>
                    </a:lnTo>
                    <a:lnTo>
                      <a:pt x="2198" y="2407"/>
                    </a:lnTo>
                    <a:lnTo>
                      <a:pt x="2206" y="2421"/>
                    </a:lnTo>
                    <a:lnTo>
                      <a:pt x="2225" y="2453"/>
                    </a:lnTo>
                    <a:lnTo>
                      <a:pt x="2242" y="2486"/>
                    </a:lnTo>
                    <a:lnTo>
                      <a:pt x="2212" y="2502"/>
                    </a:lnTo>
                    <a:lnTo>
                      <a:pt x="2196" y="2472"/>
                    </a:lnTo>
                    <a:lnTo>
                      <a:pt x="2180" y="2444"/>
                    </a:lnTo>
                    <a:lnTo>
                      <a:pt x="2171" y="2430"/>
                    </a:lnTo>
                    <a:lnTo>
                      <a:pt x="2163" y="2418"/>
                    </a:lnTo>
                    <a:lnTo>
                      <a:pt x="2154" y="2406"/>
                    </a:lnTo>
                    <a:lnTo>
                      <a:pt x="2144" y="2396"/>
                    </a:lnTo>
                    <a:lnTo>
                      <a:pt x="2134" y="2385"/>
                    </a:lnTo>
                    <a:lnTo>
                      <a:pt x="2122" y="2375"/>
                    </a:lnTo>
                    <a:lnTo>
                      <a:pt x="2110" y="2367"/>
                    </a:lnTo>
                    <a:lnTo>
                      <a:pt x="2096" y="2358"/>
                    </a:lnTo>
                    <a:lnTo>
                      <a:pt x="2081" y="2351"/>
                    </a:lnTo>
                    <a:lnTo>
                      <a:pt x="2065" y="2344"/>
                    </a:lnTo>
                    <a:lnTo>
                      <a:pt x="2048" y="2339"/>
                    </a:lnTo>
                    <a:lnTo>
                      <a:pt x="2028" y="2334"/>
                    </a:lnTo>
                    <a:lnTo>
                      <a:pt x="2035" y="2300"/>
                    </a:lnTo>
                    <a:close/>
                    <a:moveTo>
                      <a:pt x="2242" y="2486"/>
                    </a:moveTo>
                    <a:lnTo>
                      <a:pt x="2247" y="2495"/>
                    </a:lnTo>
                    <a:lnTo>
                      <a:pt x="2252" y="2504"/>
                    </a:lnTo>
                    <a:lnTo>
                      <a:pt x="2257" y="2514"/>
                    </a:lnTo>
                    <a:lnTo>
                      <a:pt x="2262" y="2524"/>
                    </a:lnTo>
                    <a:lnTo>
                      <a:pt x="2232" y="2540"/>
                    </a:lnTo>
                    <a:lnTo>
                      <a:pt x="2227" y="2531"/>
                    </a:lnTo>
                    <a:lnTo>
                      <a:pt x="2222" y="2521"/>
                    </a:lnTo>
                    <a:lnTo>
                      <a:pt x="2217" y="2511"/>
                    </a:lnTo>
                    <a:lnTo>
                      <a:pt x="2212" y="2502"/>
                    </a:lnTo>
                    <a:lnTo>
                      <a:pt x="2242" y="2486"/>
                    </a:lnTo>
                    <a:close/>
                    <a:moveTo>
                      <a:pt x="2235" y="2545"/>
                    </a:moveTo>
                    <a:lnTo>
                      <a:pt x="2233" y="2543"/>
                    </a:lnTo>
                    <a:lnTo>
                      <a:pt x="2232" y="2540"/>
                    </a:lnTo>
                    <a:lnTo>
                      <a:pt x="2247" y="2533"/>
                    </a:lnTo>
                    <a:lnTo>
                      <a:pt x="2235" y="2545"/>
                    </a:lnTo>
                    <a:close/>
                    <a:moveTo>
                      <a:pt x="2260" y="2520"/>
                    </a:moveTo>
                    <a:lnTo>
                      <a:pt x="2267" y="2526"/>
                    </a:lnTo>
                    <a:lnTo>
                      <a:pt x="2275" y="2533"/>
                    </a:lnTo>
                    <a:lnTo>
                      <a:pt x="2286" y="2538"/>
                    </a:lnTo>
                    <a:lnTo>
                      <a:pt x="2297" y="2544"/>
                    </a:lnTo>
                    <a:lnTo>
                      <a:pt x="2321" y="2553"/>
                    </a:lnTo>
                    <a:lnTo>
                      <a:pt x="2348" y="2562"/>
                    </a:lnTo>
                    <a:lnTo>
                      <a:pt x="2376" y="2569"/>
                    </a:lnTo>
                    <a:lnTo>
                      <a:pt x="2405" y="2576"/>
                    </a:lnTo>
                    <a:lnTo>
                      <a:pt x="2434" y="2581"/>
                    </a:lnTo>
                    <a:lnTo>
                      <a:pt x="2461" y="2587"/>
                    </a:lnTo>
                    <a:lnTo>
                      <a:pt x="2454" y="2620"/>
                    </a:lnTo>
                    <a:lnTo>
                      <a:pt x="2425" y="2615"/>
                    </a:lnTo>
                    <a:lnTo>
                      <a:pt x="2395" y="2609"/>
                    </a:lnTo>
                    <a:lnTo>
                      <a:pt x="2364" y="2602"/>
                    </a:lnTo>
                    <a:lnTo>
                      <a:pt x="2334" y="2594"/>
                    </a:lnTo>
                    <a:lnTo>
                      <a:pt x="2319" y="2589"/>
                    </a:lnTo>
                    <a:lnTo>
                      <a:pt x="2304" y="2584"/>
                    </a:lnTo>
                    <a:lnTo>
                      <a:pt x="2290" y="2579"/>
                    </a:lnTo>
                    <a:lnTo>
                      <a:pt x="2277" y="2573"/>
                    </a:lnTo>
                    <a:lnTo>
                      <a:pt x="2265" y="2566"/>
                    </a:lnTo>
                    <a:lnTo>
                      <a:pt x="2254" y="2560"/>
                    </a:lnTo>
                    <a:lnTo>
                      <a:pt x="2244" y="2552"/>
                    </a:lnTo>
                    <a:lnTo>
                      <a:pt x="2235" y="2545"/>
                    </a:lnTo>
                    <a:lnTo>
                      <a:pt x="2260" y="2520"/>
                    </a:lnTo>
                    <a:close/>
                    <a:moveTo>
                      <a:pt x="2461" y="2587"/>
                    </a:moveTo>
                    <a:lnTo>
                      <a:pt x="2479" y="2590"/>
                    </a:lnTo>
                    <a:lnTo>
                      <a:pt x="2495" y="2593"/>
                    </a:lnTo>
                    <a:lnTo>
                      <a:pt x="2510" y="2596"/>
                    </a:lnTo>
                    <a:lnTo>
                      <a:pt x="2522" y="2599"/>
                    </a:lnTo>
                    <a:lnTo>
                      <a:pt x="2512" y="2633"/>
                    </a:lnTo>
                    <a:lnTo>
                      <a:pt x="2501" y="2629"/>
                    </a:lnTo>
                    <a:lnTo>
                      <a:pt x="2487" y="2626"/>
                    </a:lnTo>
                    <a:lnTo>
                      <a:pt x="2472" y="2624"/>
                    </a:lnTo>
                    <a:lnTo>
                      <a:pt x="2454" y="2620"/>
                    </a:lnTo>
                    <a:lnTo>
                      <a:pt x="2461" y="2587"/>
                    </a:lnTo>
                    <a:close/>
                    <a:moveTo>
                      <a:pt x="2522" y="2599"/>
                    </a:moveTo>
                    <a:lnTo>
                      <a:pt x="2534" y="2603"/>
                    </a:lnTo>
                    <a:lnTo>
                      <a:pt x="2534" y="2615"/>
                    </a:lnTo>
                    <a:lnTo>
                      <a:pt x="2516" y="2615"/>
                    </a:lnTo>
                    <a:lnTo>
                      <a:pt x="2522" y="2599"/>
                    </a:lnTo>
                    <a:close/>
                    <a:moveTo>
                      <a:pt x="2534" y="2615"/>
                    </a:moveTo>
                    <a:lnTo>
                      <a:pt x="2535" y="2642"/>
                    </a:lnTo>
                    <a:lnTo>
                      <a:pt x="2538" y="2668"/>
                    </a:lnTo>
                    <a:lnTo>
                      <a:pt x="2542" y="2692"/>
                    </a:lnTo>
                    <a:lnTo>
                      <a:pt x="2549" y="2713"/>
                    </a:lnTo>
                    <a:lnTo>
                      <a:pt x="2515" y="2723"/>
                    </a:lnTo>
                    <a:lnTo>
                      <a:pt x="2509" y="2699"/>
                    </a:lnTo>
                    <a:lnTo>
                      <a:pt x="2505" y="2673"/>
                    </a:lnTo>
                    <a:lnTo>
                      <a:pt x="2502" y="2659"/>
                    </a:lnTo>
                    <a:lnTo>
                      <a:pt x="2501" y="2645"/>
                    </a:lnTo>
                    <a:lnTo>
                      <a:pt x="2500" y="2630"/>
                    </a:lnTo>
                    <a:lnTo>
                      <a:pt x="2499" y="2615"/>
                    </a:lnTo>
                    <a:lnTo>
                      <a:pt x="2534" y="2615"/>
                    </a:lnTo>
                    <a:close/>
                    <a:moveTo>
                      <a:pt x="2549" y="2713"/>
                    </a:moveTo>
                    <a:lnTo>
                      <a:pt x="2556" y="2734"/>
                    </a:lnTo>
                    <a:lnTo>
                      <a:pt x="2564" y="2755"/>
                    </a:lnTo>
                    <a:lnTo>
                      <a:pt x="2572" y="2775"/>
                    </a:lnTo>
                    <a:lnTo>
                      <a:pt x="2582" y="2794"/>
                    </a:lnTo>
                    <a:lnTo>
                      <a:pt x="2551" y="2809"/>
                    </a:lnTo>
                    <a:lnTo>
                      <a:pt x="2541" y="2789"/>
                    </a:lnTo>
                    <a:lnTo>
                      <a:pt x="2532" y="2768"/>
                    </a:lnTo>
                    <a:lnTo>
                      <a:pt x="2524" y="2746"/>
                    </a:lnTo>
                    <a:lnTo>
                      <a:pt x="2515" y="2723"/>
                    </a:lnTo>
                    <a:lnTo>
                      <a:pt x="2549" y="2713"/>
                    </a:lnTo>
                    <a:close/>
                    <a:moveTo>
                      <a:pt x="2566" y="2819"/>
                    </a:moveTo>
                    <a:lnTo>
                      <a:pt x="2555" y="2819"/>
                    </a:lnTo>
                    <a:lnTo>
                      <a:pt x="2551" y="2809"/>
                    </a:lnTo>
                    <a:lnTo>
                      <a:pt x="2566" y="2802"/>
                    </a:lnTo>
                    <a:lnTo>
                      <a:pt x="2566" y="2819"/>
                    </a:lnTo>
                    <a:close/>
                    <a:moveTo>
                      <a:pt x="2566" y="2785"/>
                    </a:moveTo>
                    <a:lnTo>
                      <a:pt x="2587" y="2786"/>
                    </a:lnTo>
                    <a:lnTo>
                      <a:pt x="2609" y="2788"/>
                    </a:lnTo>
                    <a:lnTo>
                      <a:pt x="2628" y="2791"/>
                    </a:lnTo>
                    <a:lnTo>
                      <a:pt x="2647" y="2796"/>
                    </a:lnTo>
                    <a:lnTo>
                      <a:pt x="2665" y="2801"/>
                    </a:lnTo>
                    <a:lnTo>
                      <a:pt x="2683" y="2807"/>
                    </a:lnTo>
                    <a:lnTo>
                      <a:pt x="2699" y="2816"/>
                    </a:lnTo>
                    <a:lnTo>
                      <a:pt x="2715" y="2824"/>
                    </a:lnTo>
                    <a:lnTo>
                      <a:pt x="2730" y="2834"/>
                    </a:lnTo>
                    <a:lnTo>
                      <a:pt x="2745" y="2845"/>
                    </a:lnTo>
                    <a:lnTo>
                      <a:pt x="2759" y="2857"/>
                    </a:lnTo>
                    <a:lnTo>
                      <a:pt x="2772" y="2870"/>
                    </a:lnTo>
                    <a:lnTo>
                      <a:pt x="2784" y="2882"/>
                    </a:lnTo>
                    <a:lnTo>
                      <a:pt x="2796" y="2896"/>
                    </a:lnTo>
                    <a:lnTo>
                      <a:pt x="2808" y="2911"/>
                    </a:lnTo>
                    <a:lnTo>
                      <a:pt x="2819" y="2926"/>
                    </a:lnTo>
                    <a:lnTo>
                      <a:pt x="2829" y="2942"/>
                    </a:lnTo>
                    <a:lnTo>
                      <a:pt x="2840" y="2958"/>
                    </a:lnTo>
                    <a:lnTo>
                      <a:pt x="2850" y="2975"/>
                    </a:lnTo>
                    <a:lnTo>
                      <a:pt x="2858" y="2992"/>
                    </a:lnTo>
                    <a:lnTo>
                      <a:pt x="2876" y="3027"/>
                    </a:lnTo>
                    <a:lnTo>
                      <a:pt x="2892" y="3064"/>
                    </a:lnTo>
                    <a:lnTo>
                      <a:pt x="2907" y="3100"/>
                    </a:lnTo>
                    <a:lnTo>
                      <a:pt x="2920" y="3138"/>
                    </a:lnTo>
                    <a:lnTo>
                      <a:pt x="2932" y="3174"/>
                    </a:lnTo>
                    <a:lnTo>
                      <a:pt x="2945" y="3210"/>
                    </a:lnTo>
                    <a:lnTo>
                      <a:pt x="2913" y="3221"/>
                    </a:lnTo>
                    <a:lnTo>
                      <a:pt x="2901" y="3187"/>
                    </a:lnTo>
                    <a:lnTo>
                      <a:pt x="2888" y="3153"/>
                    </a:lnTo>
                    <a:lnTo>
                      <a:pt x="2876" y="3117"/>
                    </a:lnTo>
                    <a:lnTo>
                      <a:pt x="2862" y="3083"/>
                    </a:lnTo>
                    <a:lnTo>
                      <a:pt x="2848" y="3049"/>
                    </a:lnTo>
                    <a:lnTo>
                      <a:pt x="2832" y="3015"/>
                    </a:lnTo>
                    <a:lnTo>
                      <a:pt x="2823" y="2999"/>
                    </a:lnTo>
                    <a:lnTo>
                      <a:pt x="2814" y="2983"/>
                    </a:lnTo>
                    <a:lnTo>
                      <a:pt x="2805" y="2967"/>
                    </a:lnTo>
                    <a:lnTo>
                      <a:pt x="2795" y="2953"/>
                    </a:lnTo>
                    <a:lnTo>
                      <a:pt x="2784" y="2938"/>
                    </a:lnTo>
                    <a:lnTo>
                      <a:pt x="2775" y="2924"/>
                    </a:lnTo>
                    <a:lnTo>
                      <a:pt x="2763" y="2911"/>
                    </a:lnTo>
                    <a:lnTo>
                      <a:pt x="2751" y="2898"/>
                    </a:lnTo>
                    <a:lnTo>
                      <a:pt x="2739" y="2887"/>
                    </a:lnTo>
                    <a:lnTo>
                      <a:pt x="2727" y="2876"/>
                    </a:lnTo>
                    <a:lnTo>
                      <a:pt x="2714" y="2866"/>
                    </a:lnTo>
                    <a:lnTo>
                      <a:pt x="2700" y="2857"/>
                    </a:lnTo>
                    <a:lnTo>
                      <a:pt x="2686" y="2848"/>
                    </a:lnTo>
                    <a:lnTo>
                      <a:pt x="2671" y="2841"/>
                    </a:lnTo>
                    <a:lnTo>
                      <a:pt x="2655" y="2834"/>
                    </a:lnTo>
                    <a:lnTo>
                      <a:pt x="2639" y="2829"/>
                    </a:lnTo>
                    <a:lnTo>
                      <a:pt x="2621" y="2824"/>
                    </a:lnTo>
                    <a:lnTo>
                      <a:pt x="2603" y="2821"/>
                    </a:lnTo>
                    <a:lnTo>
                      <a:pt x="2585" y="2820"/>
                    </a:lnTo>
                    <a:lnTo>
                      <a:pt x="2566" y="2819"/>
                    </a:lnTo>
                    <a:lnTo>
                      <a:pt x="2566" y="2785"/>
                    </a:lnTo>
                    <a:close/>
                    <a:moveTo>
                      <a:pt x="2945" y="3210"/>
                    </a:moveTo>
                    <a:lnTo>
                      <a:pt x="2956" y="3243"/>
                    </a:lnTo>
                    <a:lnTo>
                      <a:pt x="2967" y="3274"/>
                    </a:lnTo>
                    <a:lnTo>
                      <a:pt x="2977" y="3303"/>
                    </a:lnTo>
                    <a:lnTo>
                      <a:pt x="2988" y="3329"/>
                    </a:lnTo>
                    <a:lnTo>
                      <a:pt x="2957" y="3342"/>
                    </a:lnTo>
                    <a:lnTo>
                      <a:pt x="2945" y="3314"/>
                    </a:lnTo>
                    <a:lnTo>
                      <a:pt x="2935" y="3284"/>
                    </a:lnTo>
                    <a:lnTo>
                      <a:pt x="2924" y="3253"/>
                    </a:lnTo>
                    <a:lnTo>
                      <a:pt x="2913" y="3221"/>
                    </a:lnTo>
                    <a:lnTo>
                      <a:pt x="2945" y="3210"/>
                    </a:lnTo>
                    <a:close/>
                    <a:moveTo>
                      <a:pt x="2988" y="3329"/>
                    </a:moveTo>
                    <a:lnTo>
                      <a:pt x="2999" y="3353"/>
                    </a:lnTo>
                    <a:lnTo>
                      <a:pt x="2972" y="3353"/>
                    </a:lnTo>
                    <a:lnTo>
                      <a:pt x="2972" y="3336"/>
                    </a:lnTo>
                    <a:lnTo>
                      <a:pt x="2988" y="3329"/>
                    </a:lnTo>
                    <a:close/>
                    <a:moveTo>
                      <a:pt x="2972" y="3353"/>
                    </a:moveTo>
                    <a:lnTo>
                      <a:pt x="2966" y="3355"/>
                    </a:lnTo>
                    <a:lnTo>
                      <a:pt x="2957" y="3360"/>
                    </a:lnTo>
                    <a:lnTo>
                      <a:pt x="2945" y="3367"/>
                    </a:lnTo>
                    <a:lnTo>
                      <a:pt x="2932" y="3375"/>
                    </a:lnTo>
                    <a:lnTo>
                      <a:pt x="2914" y="3347"/>
                    </a:lnTo>
                    <a:lnTo>
                      <a:pt x="2929" y="3337"/>
                    </a:lnTo>
                    <a:lnTo>
                      <a:pt x="2945" y="3327"/>
                    </a:lnTo>
                    <a:lnTo>
                      <a:pt x="2952" y="3324"/>
                    </a:lnTo>
                    <a:lnTo>
                      <a:pt x="2959" y="3321"/>
                    </a:lnTo>
                    <a:lnTo>
                      <a:pt x="2966" y="3320"/>
                    </a:lnTo>
                    <a:lnTo>
                      <a:pt x="2972" y="3319"/>
                    </a:lnTo>
                    <a:lnTo>
                      <a:pt x="2972" y="3353"/>
                    </a:lnTo>
                    <a:close/>
                    <a:moveTo>
                      <a:pt x="2932" y="3375"/>
                    </a:moveTo>
                    <a:lnTo>
                      <a:pt x="2915" y="3387"/>
                    </a:lnTo>
                    <a:lnTo>
                      <a:pt x="2898" y="3397"/>
                    </a:lnTo>
                    <a:lnTo>
                      <a:pt x="2890" y="3401"/>
                    </a:lnTo>
                    <a:lnTo>
                      <a:pt x="2881" y="3404"/>
                    </a:lnTo>
                    <a:lnTo>
                      <a:pt x="2872" y="3407"/>
                    </a:lnTo>
                    <a:lnTo>
                      <a:pt x="2865" y="3407"/>
                    </a:lnTo>
                    <a:lnTo>
                      <a:pt x="2865" y="3372"/>
                    </a:lnTo>
                    <a:lnTo>
                      <a:pt x="2869" y="3372"/>
                    </a:lnTo>
                    <a:lnTo>
                      <a:pt x="2875" y="3370"/>
                    </a:lnTo>
                    <a:lnTo>
                      <a:pt x="2880" y="3368"/>
                    </a:lnTo>
                    <a:lnTo>
                      <a:pt x="2886" y="3365"/>
                    </a:lnTo>
                    <a:lnTo>
                      <a:pt x="2899" y="3356"/>
                    </a:lnTo>
                    <a:lnTo>
                      <a:pt x="2914" y="3347"/>
                    </a:lnTo>
                    <a:lnTo>
                      <a:pt x="2932" y="3375"/>
                    </a:lnTo>
                    <a:close/>
                    <a:moveTo>
                      <a:pt x="2848" y="3389"/>
                    </a:moveTo>
                    <a:lnTo>
                      <a:pt x="2848" y="3372"/>
                    </a:lnTo>
                    <a:lnTo>
                      <a:pt x="2865" y="3372"/>
                    </a:lnTo>
                    <a:lnTo>
                      <a:pt x="2865" y="3389"/>
                    </a:lnTo>
                    <a:lnTo>
                      <a:pt x="2848" y="3389"/>
                    </a:lnTo>
                    <a:close/>
                    <a:moveTo>
                      <a:pt x="2882" y="3389"/>
                    </a:moveTo>
                    <a:lnTo>
                      <a:pt x="2881" y="3415"/>
                    </a:lnTo>
                    <a:lnTo>
                      <a:pt x="2878" y="3443"/>
                    </a:lnTo>
                    <a:lnTo>
                      <a:pt x="2872" y="3474"/>
                    </a:lnTo>
                    <a:lnTo>
                      <a:pt x="2865" y="3505"/>
                    </a:lnTo>
                    <a:lnTo>
                      <a:pt x="2832" y="3498"/>
                    </a:lnTo>
                    <a:lnTo>
                      <a:pt x="2838" y="3468"/>
                    </a:lnTo>
                    <a:lnTo>
                      <a:pt x="2843" y="3440"/>
                    </a:lnTo>
                    <a:lnTo>
                      <a:pt x="2847" y="3413"/>
                    </a:lnTo>
                    <a:lnTo>
                      <a:pt x="2848" y="3389"/>
                    </a:lnTo>
                    <a:lnTo>
                      <a:pt x="2882" y="3389"/>
                    </a:lnTo>
                    <a:close/>
                    <a:moveTo>
                      <a:pt x="2865" y="3505"/>
                    </a:moveTo>
                    <a:lnTo>
                      <a:pt x="2857" y="3536"/>
                    </a:lnTo>
                    <a:lnTo>
                      <a:pt x="2848" y="3565"/>
                    </a:lnTo>
                    <a:lnTo>
                      <a:pt x="2837" y="3593"/>
                    </a:lnTo>
                    <a:lnTo>
                      <a:pt x="2826" y="3618"/>
                    </a:lnTo>
                    <a:lnTo>
                      <a:pt x="2795" y="3603"/>
                    </a:lnTo>
                    <a:lnTo>
                      <a:pt x="2806" y="3580"/>
                    </a:lnTo>
                    <a:lnTo>
                      <a:pt x="2816" y="3555"/>
                    </a:lnTo>
                    <a:lnTo>
                      <a:pt x="2824" y="3527"/>
                    </a:lnTo>
                    <a:lnTo>
                      <a:pt x="2832" y="3498"/>
                    </a:lnTo>
                    <a:lnTo>
                      <a:pt x="2865" y="3505"/>
                    </a:lnTo>
                    <a:close/>
                    <a:moveTo>
                      <a:pt x="2804" y="3625"/>
                    </a:moveTo>
                    <a:lnTo>
                      <a:pt x="2788" y="3618"/>
                    </a:lnTo>
                    <a:lnTo>
                      <a:pt x="2795" y="3603"/>
                    </a:lnTo>
                    <a:lnTo>
                      <a:pt x="2811" y="3610"/>
                    </a:lnTo>
                    <a:lnTo>
                      <a:pt x="2804" y="3625"/>
                    </a:lnTo>
                    <a:close/>
                    <a:moveTo>
                      <a:pt x="2819" y="3595"/>
                    </a:moveTo>
                    <a:lnTo>
                      <a:pt x="2829" y="3600"/>
                    </a:lnTo>
                    <a:lnTo>
                      <a:pt x="2840" y="3603"/>
                    </a:lnTo>
                    <a:lnTo>
                      <a:pt x="2851" y="3605"/>
                    </a:lnTo>
                    <a:lnTo>
                      <a:pt x="2861" y="3606"/>
                    </a:lnTo>
                    <a:lnTo>
                      <a:pt x="2869" y="3605"/>
                    </a:lnTo>
                    <a:lnTo>
                      <a:pt x="2879" y="3603"/>
                    </a:lnTo>
                    <a:lnTo>
                      <a:pt x="2886" y="3600"/>
                    </a:lnTo>
                    <a:lnTo>
                      <a:pt x="2895" y="3595"/>
                    </a:lnTo>
                    <a:lnTo>
                      <a:pt x="2902" y="3591"/>
                    </a:lnTo>
                    <a:lnTo>
                      <a:pt x="2910" y="3585"/>
                    </a:lnTo>
                    <a:lnTo>
                      <a:pt x="2916" y="3578"/>
                    </a:lnTo>
                    <a:lnTo>
                      <a:pt x="2923" y="3571"/>
                    </a:lnTo>
                    <a:lnTo>
                      <a:pt x="2929" y="3562"/>
                    </a:lnTo>
                    <a:lnTo>
                      <a:pt x="2935" y="3553"/>
                    </a:lnTo>
                    <a:lnTo>
                      <a:pt x="2940" y="3544"/>
                    </a:lnTo>
                    <a:lnTo>
                      <a:pt x="2945" y="3533"/>
                    </a:lnTo>
                    <a:lnTo>
                      <a:pt x="2976" y="3548"/>
                    </a:lnTo>
                    <a:lnTo>
                      <a:pt x="2970" y="3561"/>
                    </a:lnTo>
                    <a:lnTo>
                      <a:pt x="2962" y="3574"/>
                    </a:lnTo>
                    <a:lnTo>
                      <a:pt x="2955" y="3586"/>
                    </a:lnTo>
                    <a:lnTo>
                      <a:pt x="2946" y="3596"/>
                    </a:lnTo>
                    <a:lnTo>
                      <a:pt x="2938" y="3606"/>
                    </a:lnTo>
                    <a:lnTo>
                      <a:pt x="2928" y="3616"/>
                    </a:lnTo>
                    <a:lnTo>
                      <a:pt x="2918" y="3623"/>
                    </a:lnTo>
                    <a:lnTo>
                      <a:pt x="2909" y="3630"/>
                    </a:lnTo>
                    <a:lnTo>
                      <a:pt x="2898" y="3635"/>
                    </a:lnTo>
                    <a:lnTo>
                      <a:pt x="2886" y="3638"/>
                    </a:lnTo>
                    <a:lnTo>
                      <a:pt x="2875" y="3640"/>
                    </a:lnTo>
                    <a:lnTo>
                      <a:pt x="2862" y="3641"/>
                    </a:lnTo>
                    <a:lnTo>
                      <a:pt x="2848" y="3640"/>
                    </a:lnTo>
                    <a:lnTo>
                      <a:pt x="2834" y="3637"/>
                    </a:lnTo>
                    <a:lnTo>
                      <a:pt x="2819" y="3633"/>
                    </a:lnTo>
                    <a:lnTo>
                      <a:pt x="2804" y="3625"/>
                    </a:lnTo>
                    <a:lnTo>
                      <a:pt x="2819" y="3595"/>
                    </a:lnTo>
                    <a:close/>
                    <a:moveTo>
                      <a:pt x="2945" y="3533"/>
                    </a:moveTo>
                    <a:lnTo>
                      <a:pt x="2954" y="3514"/>
                    </a:lnTo>
                    <a:lnTo>
                      <a:pt x="2962" y="3492"/>
                    </a:lnTo>
                    <a:lnTo>
                      <a:pt x="2970" y="3470"/>
                    </a:lnTo>
                    <a:lnTo>
                      <a:pt x="2976" y="3448"/>
                    </a:lnTo>
                    <a:lnTo>
                      <a:pt x="2982" y="3426"/>
                    </a:lnTo>
                    <a:lnTo>
                      <a:pt x="2987" y="3404"/>
                    </a:lnTo>
                    <a:lnTo>
                      <a:pt x="2992" y="3383"/>
                    </a:lnTo>
                    <a:lnTo>
                      <a:pt x="2997" y="3364"/>
                    </a:lnTo>
                    <a:lnTo>
                      <a:pt x="3030" y="3370"/>
                    </a:lnTo>
                    <a:lnTo>
                      <a:pt x="3026" y="3392"/>
                    </a:lnTo>
                    <a:lnTo>
                      <a:pt x="3020" y="3413"/>
                    </a:lnTo>
                    <a:lnTo>
                      <a:pt x="3015" y="3436"/>
                    </a:lnTo>
                    <a:lnTo>
                      <a:pt x="3009" y="3458"/>
                    </a:lnTo>
                    <a:lnTo>
                      <a:pt x="3002" y="3482"/>
                    </a:lnTo>
                    <a:lnTo>
                      <a:pt x="2995" y="3504"/>
                    </a:lnTo>
                    <a:lnTo>
                      <a:pt x="2986" y="3527"/>
                    </a:lnTo>
                    <a:lnTo>
                      <a:pt x="2976" y="3548"/>
                    </a:lnTo>
                    <a:lnTo>
                      <a:pt x="2945" y="3533"/>
                    </a:lnTo>
                    <a:close/>
                    <a:moveTo>
                      <a:pt x="2997" y="3364"/>
                    </a:moveTo>
                    <a:lnTo>
                      <a:pt x="3000" y="3347"/>
                    </a:lnTo>
                    <a:lnTo>
                      <a:pt x="3003" y="3332"/>
                    </a:lnTo>
                    <a:lnTo>
                      <a:pt x="3006" y="3318"/>
                    </a:lnTo>
                    <a:lnTo>
                      <a:pt x="3010" y="3307"/>
                    </a:lnTo>
                    <a:lnTo>
                      <a:pt x="3043" y="3317"/>
                    </a:lnTo>
                    <a:lnTo>
                      <a:pt x="3040" y="3327"/>
                    </a:lnTo>
                    <a:lnTo>
                      <a:pt x="3036" y="3340"/>
                    </a:lnTo>
                    <a:lnTo>
                      <a:pt x="3033" y="3355"/>
                    </a:lnTo>
                    <a:lnTo>
                      <a:pt x="3030" y="3370"/>
                    </a:lnTo>
                    <a:lnTo>
                      <a:pt x="2997" y="3364"/>
                    </a:lnTo>
                    <a:close/>
                    <a:moveTo>
                      <a:pt x="3044" y="3311"/>
                    </a:moveTo>
                    <a:lnTo>
                      <a:pt x="3044" y="3314"/>
                    </a:lnTo>
                    <a:lnTo>
                      <a:pt x="3043" y="3317"/>
                    </a:lnTo>
                    <a:lnTo>
                      <a:pt x="3027" y="3311"/>
                    </a:lnTo>
                    <a:lnTo>
                      <a:pt x="3044" y="3311"/>
                    </a:lnTo>
                    <a:close/>
                    <a:moveTo>
                      <a:pt x="3010" y="3311"/>
                    </a:moveTo>
                    <a:lnTo>
                      <a:pt x="3011" y="3303"/>
                    </a:lnTo>
                    <a:lnTo>
                      <a:pt x="3013" y="3294"/>
                    </a:lnTo>
                    <a:lnTo>
                      <a:pt x="3016" y="3285"/>
                    </a:lnTo>
                    <a:lnTo>
                      <a:pt x="3021" y="3278"/>
                    </a:lnTo>
                    <a:lnTo>
                      <a:pt x="3028" y="3269"/>
                    </a:lnTo>
                    <a:lnTo>
                      <a:pt x="3034" y="3262"/>
                    </a:lnTo>
                    <a:lnTo>
                      <a:pt x="3043" y="3253"/>
                    </a:lnTo>
                    <a:lnTo>
                      <a:pt x="3051" y="3246"/>
                    </a:lnTo>
                    <a:lnTo>
                      <a:pt x="3071" y="3232"/>
                    </a:lnTo>
                    <a:lnTo>
                      <a:pt x="3091" y="3219"/>
                    </a:lnTo>
                    <a:lnTo>
                      <a:pt x="3113" y="3206"/>
                    </a:lnTo>
                    <a:lnTo>
                      <a:pt x="3133" y="3194"/>
                    </a:lnTo>
                    <a:lnTo>
                      <a:pt x="3149" y="3224"/>
                    </a:lnTo>
                    <a:lnTo>
                      <a:pt x="3132" y="3234"/>
                    </a:lnTo>
                    <a:lnTo>
                      <a:pt x="3114" y="3245"/>
                    </a:lnTo>
                    <a:lnTo>
                      <a:pt x="3096" y="3255"/>
                    </a:lnTo>
                    <a:lnTo>
                      <a:pt x="3079" y="3267"/>
                    </a:lnTo>
                    <a:lnTo>
                      <a:pt x="3065" y="3279"/>
                    </a:lnTo>
                    <a:lnTo>
                      <a:pt x="3054" y="3290"/>
                    </a:lnTo>
                    <a:lnTo>
                      <a:pt x="3049" y="3295"/>
                    </a:lnTo>
                    <a:lnTo>
                      <a:pt x="3046" y="3300"/>
                    </a:lnTo>
                    <a:lnTo>
                      <a:pt x="3044" y="3306"/>
                    </a:lnTo>
                    <a:lnTo>
                      <a:pt x="3044" y="3311"/>
                    </a:lnTo>
                    <a:lnTo>
                      <a:pt x="3010" y="3311"/>
                    </a:lnTo>
                    <a:close/>
                    <a:moveTo>
                      <a:pt x="3133" y="3194"/>
                    </a:moveTo>
                    <a:lnTo>
                      <a:pt x="3147" y="3186"/>
                    </a:lnTo>
                    <a:lnTo>
                      <a:pt x="3160" y="3178"/>
                    </a:lnTo>
                    <a:lnTo>
                      <a:pt x="3169" y="3172"/>
                    </a:lnTo>
                    <a:lnTo>
                      <a:pt x="3176" y="3168"/>
                    </a:lnTo>
                    <a:lnTo>
                      <a:pt x="3201" y="3191"/>
                    </a:lnTo>
                    <a:lnTo>
                      <a:pt x="3192" y="3199"/>
                    </a:lnTo>
                    <a:lnTo>
                      <a:pt x="3180" y="3206"/>
                    </a:lnTo>
                    <a:lnTo>
                      <a:pt x="3166" y="3215"/>
                    </a:lnTo>
                    <a:lnTo>
                      <a:pt x="3149" y="3224"/>
                    </a:lnTo>
                    <a:lnTo>
                      <a:pt x="3133" y="3194"/>
                    </a:lnTo>
                    <a:close/>
                    <a:moveTo>
                      <a:pt x="3206" y="3179"/>
                    </a:moveTo>
                    <a:lnTo>
                      <a:pt x="3206" y="3187"/>
                    </a:lnTo>
                    <a:lnTo>
                      <a:pt x="3201" y="3191"/>
                    </a:lnTo>
                    <a:lnTo>
                      <a:pt x="3189" y="3179"/>
                    </a:lnTo>
                    <a:lnTo>
                      <a:pt x="3206" y="3179"/>
                    </a:lnTo>
                    <a:close/>
                    <a:moveTo>
                      <a:pt x="3172" y="3179"/>
                    </a:moveTo>
                    <a:lnTo>
                      <a:pt x="3170" y="3160"/>
                    </a:lnTo>
                    <a:lnTo>
                      <a:pt x="3167" y="3141"/>
                    </a:lnTo>
                    <a:lnTo>
                      <a:pt x="3164" y="3121"/>
                    </a:lnTo>
                    <a:lnTo>
                      <a:pt x="3160" y="3102"/>
                    </a:lnTo>
                    <a:lnTo>
                      <a:pt x="3193" y="3095"/>
                    </a:lnTo>
                    <a:lnTo>
                      <a:pt x="3197" y="3115"/>
                    </a:lnTo>
                    <a:lnTo>
                      <a:pt x="3202" y="3136"/>
                    </a:lnTo>
                    <a:lnTo>
                      <a:pt x="3205" y="3158"/>
                    </a:lnTo>
                    <a:lnTo>
                      <a:pt x="3206" y="3179"/>
                    </a:lnTo>
                    <a:lnTo>
                      <a:pt x="3172" y="3179"/>
                    </a:lnTo>
                    <a:close/>
                    <a:moveTo>
                      <a:pt x="3160" y="3102"/>
                    </a:moveTo>
                    <a:lnTo>
                      <a:pt x="3154" y="3081"/>
                    </a:lnTo>
                    <a:lnTo>
                      <a:pt x="3150" y="3060"/>
                    </a:lnTo>
                    <a:lnTo>
                      <a:pt x="3148" y="3039"/>
                    </a:lnTo>
                    <a:lnTo>
                      <a:pt x="3147" y="3017"/>
                    </a:lnTo>
                    <a:lnTo>
                      <a:pt x="3181" y="3017"/>
                    </a:lnTo>
                    <a:lnTo>
                      <a:pt x="3182" y="3037"/>
                    </a:lnTo>
                    <a:lnTo>
                      <a:pt x="3184" y="3056"/>
                    </a:lnTo>
                    <a:lnTo>
                      <a:pt x="3189" y="3075"/>
                    </a:lnTo>
                    <a:lnTo>
                      <a:pt x="3193" y="3095"/>
                    </a:lnTo>
                    <a:lnTo>
                      <a:pt x="3160" y="3102"/>
                    </a:lnTo>
                    <a:close/>
                    <a:moveTo>
                      <a:pt x="3164" y="3000"/>
                    </a:moveTo>
                    <a:lnTo>
                      <a:pt x="3181" y="3000"/>
                    </a:lnTo>
                    <a:lnTo>
                      <a:pt x="3181" y="3017"/>
                    </a:lnTo>
                    <a:lnTo>
                      <a:pt x="3164" y="3017"/>
                    </a:lnTo>
                    <a:lnTo>
                      <a:pt x="3164" y="3000"/>
                    </a:lnTo>
                    <a:close/>
                    <a:moveTo>
                      <a:pt x="3164" y="3035"/>
                    </a:moveTo>
                    <a:lnTo>
                      <a:pt x="3154" y="3034"/>
                    </a:lnTo>
                    <a:lnTo>
                      <a:pt x="3145" y="3032"/>
                    </a:lnTo>
                    <a:lnTo>
                      <a:pt x="3134" y="3029"/>
                    </a:lnTo>
                    <a:lnTo>
                      <a:pt x="3123" y="3026"/>
                    </a:lnTo>
                    <a:lnTo>
                      <a:pt x="3101" y="3016"/>
                    </a:lnTo>
                    <a:lnTo>
                      <a:pt x="3078" y="3005"/>
                    </a:lnTo>
                    <a:lnTo>
                      <a:pt x="3094" y="2975"/>
                    </a:lnTo>
                    <a:lnTo>
                      <a:pt x="3115" y="2985"/>
                    </a:lnTo>
                    <a:lnTo>
                      <a:pt x="3133" y="2993"/>
                    </a:lnTo>
                    <a:lnTo>
                      <a:pt x="3142" y="2996"/>
                    </a:lnTo>
                    <a:lnTo>
                      <a:pt x="3149" y="2998"/>
                    </a:lnTo>
                    <a:lnTo>
                      <a:pt x="3157" y="3000"/>
                    </a:lnTo>
                    <a:lnTo>
                      <a:pt x="3164" y="3000"/>
                    </a:lnTo>
                    <a:lnTo>
                      <a:pt x="3164" y="3035"/>
                    </a:lnTo>
                    <a:close/>
                    <a:moveTo>
                      <a:pt x="3078" y="3005"/>
                    </a:moveTo>
                    <a:lnTo>
                      <a:pt x="3060" y="2994"/>
                    </a:lnTo>
                    <a:lnTo>
                      <a:pt x="3042" y="2982"/>
                    </a:lnTo>
                    <a:lnTo>
                      <a:pt x="3025" y="2970"/>
                    </a:lnTo>
                    <a:lnTo>
                      <a:pt x="3009" y="2960"/>
                    </a:lnTo>
                    <a:lnTo>
                      <a:pt x="2981" y="2938"/>
                    </a:lnTo>
                    <a:lnTo>
                      <a:pt x="2961" y="2923"/>
                    </a:lnTo>
                    <a:lnTo>
                      <a:pt x="2984" y="2896"/>
                    </a:lnTo>
                    <a:lnTo>
                      <a:pt x="3002" y="2911"/>
                    </a:lnTo>
                    <a:lnTo>
                      <a:pt x="3029" y="2932"/>
                    </a:lnTo>
                    <a:lnTo>
                      <a:pt x="3044" y="2942"/>
                    </a:lnTo>
                    <a:lnTo>
                      <a:pt x="3061" y="2953"/>
                    </a:lnTo>
                    <a:lnTo>
                      <a:pt x="3077" y="2964"/>
                    </a:lnTo>
                    <a:lnTo>
                      <a:pt x="3094" y="2975"/>
                    </a:lnTo>
                    <a:lnTo>
                      <a:pt x="3078" y="3005"/>
                    </a:lnTo>
                    <a:close/>
                    <a:moveTo>
                      <a:pt x="2961" y="2923"/>
                    </a:moveTo>
                    <a:lnTo>
                      <a:pt x="2955" y="2918"/>
                    </a:lnTo>
                    <a:lnTo>
                      <a:pt x="2955" y="2909"/>
                    </a:lnTo>
                    <a:lnTo>
                      <a:pt x="2972" y="2909"/>
                    </a:lnTo>
                    <a:lnTo>
                      <a:pt x="2961" y="2923"/>
                    </a:lnTo>
                    <a:close/>
                    <a:moveTo>
                      <a:pt x="2955" y="2909"/>
                    </a:moveTo>
                    <a:lnTo>
                      <a:pt x="2956" y="2893"/>
                    </a:lnTo>
                    <a:lnTo>
                      <a:pt x="2959" y="2875"/>
                    </a:lnTo>
                    <a:lnTo>
                      <a:pt x="2964" y="2853"/>
                    </a:lnTo>
                    <a:lnTo>
                      <a:pt x="2969" y="2832"/>
                    </a:lnTo>
                    <a:lnTo>
                      <a:pt x="2976" y="2808"/>
                    </a:lnTo>
                    <a:lnTo>
                      <a:pt x="2985" y="2785"/>
                    </a:lnTo>
                    <a:lnTo>
                      <a:pt x="2994" y="2760"/>
                    </a:lnTo>
                    <a:lnTo>
                      <a:pt x="3003" y="2736"/>
                    </a:lnTo>
                    <a:lnTo>
                      <a:pt x="3035" y="2749"/>
                    </a:lnTo>
                    <a:lnTo>
                      <a:pt x="3026" y="2772"/>
                    </a:lnTo>
                    <a:lnTo>
                      <a:pt x="3017" y="2794"/>
                    </a:lnTo>
                    <a:lnTo>
                      <a:pt x="3010" y="2817"/>
                    </a:lnTo>
                    <a:lnTo>
                      <a:pt x="3003" y="2838"/>
                    </a:lnTo>
                    <a:lnTo>
                      <a:pt x="2997" y="2859"/>
                    </a:lnTo>
                    <a:lnTo>
                      <a:pt x="2994" y="2878"/>
                    </a:lnTo>
                    <a:lnTo>
                      <a:pt x="2990" y="2895"/>
                    </a:lnTo>
                    <a:lnTo>
                      <a:pt x="2989" y="2909"/>
                    </a:lnTo>
                    <a:lnTo>
                      <a:pt x="2955" y="2909"/>
                    </a:lnTo>
                    <a:close/>
                    <a:moveTo>
                      <a:pt x="3003" y="2736"/>
                    </a:moveTo>
                    <a:lnTo>
                      <a:pt x="3015" y="2711"/>
                    </a:lnTo>
                    <a:lnTo>
                      <a:pt x="3027" y="2686"/>
                    </a:lnTo>
                    <a:lnTo>
                      <a:pt x="3039" y="2663"/>
                    </a:lnTo>
                    <a:lnTo>
                      <a:pt x="3050" y="2640"/>
                    </a:lnTo>
                    <a:lnTo>
                      <a:pt x="3063" y="2621"/>
                    </a:lnTo>
                    <a:lnTo>
                      <a:pt x="3075" y="2603"/>
                    </a:lnTo>
                    <a:lnTo>
                      <a:pt x="3087" y="2587"/>
                    </a:lnTo>
                    <a:lnTo>
                      <a:pt x="3098" y="2575"/>
                    </a:lnTo>
                    <a:lnTo>
                      <a:pt x="3122" y="2598"/>
                    </a:lnTo>
                    <a:lnTo>
                      <a:pt x="3112" y="2610"/>
                    </a:lnTo>
                    <a:lnTo>
                      <a:pt x="3102" y="2624"/>
                    </a:lnTo>
                    <a:lnTo>
                      <a:pt x="3090" y="2641"/>
                    </a:lnTo>
                    <a:lnTo>
                      <a:pt x="3079" y="2659"/>
                    </a:lnTo>
                    <a:lnTo>
                      <a:pt x="3068" y="2680"/>
                    </a:lnTo>
                    <a:lnTo>
                      <a:pt x="3057" y="2702"/>
                    </a:lnTo>
                    <a:lnTo>
                      <a:pt x="3046" y="2725"/>
                    </a:lnTo>
                    <a:lnTo>
                      <a:pt x="3035" y="2749"/>
                    </a:lnTo>
                    <a:lnTo>
                      <a:pt x="3003" y="2736"/>
                    </a:lnTo>
                    <a:close/>
                    <a:moveTo>
                      <a:pt x="3098" y="2575"/>
                    </a:moveTo>
                    <a:lnTo>
                      <a:pt x="3103" y="2569"/>
                    </a:lnTo>
                    <a:lnTo>
                      <a:pt x="3109" y="2569"/>
                    </a:lnTo>
                    <a:lnTo>
                      <a:pt x="3109" y="2587"/>
                    </a:lnTo>
                    <a:lnTo>
                      <a:pt x="3098" y="2575"/>
                    </a:lnTo>
                    <a:close/>
                    <a:moveTo>
                      <a:pt x="3109" y="2569"/>
                    </a:moveTo>
                    <a:lnTo>
                      <a:pt x="3123" y="2569"/>
                    </a:lnTo>
                    <a:lnTo>
                      <a:pt x="3137" y="2570"/>
                    </a:lnTo>
                    <a:lnTo>
                      <a:pt x="3152" y="2573"/>
                    </a:lnTo>
                    <a:lnTo>
                      <a:pt x="3166" y="2576"/>
                    </a:lnTo>
                    <a:lnTo>
                      <a:pt x="3181" y="2579"/>
                    </a:lnTo>
                    <a:lnTo>
                      <a:pt x="3196" y="2582"/>
                    </a:lnTo>
                    <a:lnTo>
                      <a:pt x="3212" y="2587"/>
                    </a:lnTo>
                    <a:lnTo>
                      <a:pt x="3227" y="2592"/>
                    </a:lnTo>
                    <a:lnTo>
                      <a:pt x="3258" y="2604"/>
                    </a:lnTo>
                    <a:lnTo>
                      <a:pt x="3291" y="2618"/>
                    </a:lnTo>
                    <a:lnTo>
                      <a:pt x="3322" y="2634"/>
                    </a:lnTo>
                    <a:lnTo>
                      <a:pt x="3352" y="2651"/>
                    </a:lnTo>
                    <a:lnTo>
                      <a:pt x="3333" y="2680"/>
                    </a:lnTo>
                    <a:lnTo>
                      <a:pt x="3306" y="2664"/>
                    </a:lnTo>
                    <a:lnTo>
                      <a:pt x="3277" y="2650"/>
                    </a:lnTo>
                    <a:lnTo>
                      <a:pt x="3247" y="2636"/>
                    </a:lnTo>
                    <a:lnTo>
                      <a:pt x="3218" y="2625"/>
                    </a:lnTo>
                    <a:lnTo>
                      <a:pt x="3190" y="2615"/>
                    </a:lnTo>
                    <a:lnTo>
                      <a:pt x="3162" y="2609"/>
                    </a:lnTo>
                    <a:lnTo>
                      <a:pt x="3148" y="2607"/>
                    </a:lnTo>
                    <a:lnTo>
                      <a:pt x="3135" y="2605"/>
                    </a:lnTo>
                    <a:lnTo>
                      <a:pt x="3122" y="2604"/>
                    </a:lnTo>
                    <a:lnTo>
                      <a:pt x="3109" y="2604"/>
                    </a:lnTo>
                    <a:lnTo>
                      <a:pt x="3109" y="2569"/>
                    </a:lnTo>
                    <a:close/>
                    <a:moveTo>
                      <a:pt x="3352" y="2651"/>
                    </a:moveTo>
                    <a:lnTo>
                      <a:pt x="3382" y="2670"/>
                    </a:lnTo>
                    <a:lnTo>
                      <a:pt x="3410" y="2690"/>
                    </a:lnTo>
                    <a:lnTo>
                      <a:pt x="3436" y="2712"/>
                    </a:lnTo>
                    <a:lnTo>
                      <a:pt x="3461" y="2733"/>
                    </a:lnTo>
                    <a:lnTo>
                      <a:pt x="3473" y="2744"/>
                    </a:lnTo>
                    <a:lnTo>
                      <a:pt x="3484" y="2756"/>
                    </a:lnTo>
                    <a:lnTo>
                      <a:pt x="3493" y="2768"/>
                    </a:lnTo>
                    <a:lnTo>
                      <a:pt x="3503" y="2778"/>
                    </a:lnTo>
                    <a:lnTo>
                      <a:pt x="3511" y="2790"/>
                    </a:lnTo>
                    <a:lnTo>
                      <a:pt x="3519" y="2801"/>
                    </a:lnTo>
                    <a:lnTo>
                      <a:pt x="3526" y="2813"/>
                    </a:lnTo>
                    <a:lnTo>
                      <a:pt x="3532" y="2824"/>
                    </a:lnTo>
                    <a:lnTo>
                      <a:pt x="3501" y="2838"/>
                    </a:lnTo>
                    <a:lnTo>
                      <a:pt x="3495" y="2829"/>
                    </a:lnTo>
                    <a:lnTo>
                      <a:pt x="3490" y="2818"/>
                    </a:lnTo>
                    <a:lnTo>
                      <a:pt x="3483" y="2808"/>
                    </a:lnTo>
                    <a:lnTo>
                      <a:pt x="3475" y="2798"/>
                    </a:lnTo>
                    <a:lnTo>
                      <a:pt x="3457" y="2777"/>
                    </a:lnTo>
                    <a:lnTo>
                      <a:pt x="3436" y="2757"/>
                    </a:lnTo>
                    <a:lnTo>
                      <a:pt x="3414" y="2737"/>
                    </a:lnTo>
                    <a:lnTo>
                      <a:pt x="3388" y="2717"/>
                    </a:lnTo>
                    <a:lnTo>
                      <a:pt x="3361" y="2698"/>
                    </a:lnTo>
                    <a:lnTo>
                      <a:pt x="3333" y="2680"/>
                    </a:lnTo>
                    <a:lnTo>
                      <a:pt x="3352" y="2651"/>
                    </a:lnTo>
                    <a:close/>
                    <a:moveTo>
                      <a:pt x="3532" y="2838"/>
                    </a:moveTo>
                    <a:lnTo>
                      <a:pt x="3517" y="2871"/>
                    </a:lnTo>
                    <a:lnTo>
                      <a:pt x="3501" y="2838"/>
                    </a:lnTo>
                    <a:lnTo>
                      <a:pt x="3517" y="2831"/>
                    </a:lnTo>
                    <a:lnTo>
                      <a:pt x="3532" y="2838"/>
                    </a:lnTo>
                    <a:close/>
                    <a:moveTo>
                      <a:pt x="3501" y="2823"/>
                    </a:moveTo>
                    <a:lnTo>
                      <a:pt x="3507" y="2811"/>
                    </a:lnTo>
                    <a:lnTo>
                      <a:pt x="3511" y="2798"/>
                    </a:lnTo>
                    <a:lnTo>
                      <a:pt x="3514" y="2785"/>
                    </a:lnTo>
                    <a:lnTo>
                      <a:pt x="3516" y="2772"/>
                    </a:lnTo>
                    <a:lnTo>
                      <a:pt x="3516" y="2759"/>
                    </a:lnTo>
                    <a:lnTo>
                      <a:pt x="3515" y="2747"/>
                    </a:lnTo>
                    <a:lnTo>
                      <a:pt x="3513" y="2736"/>
                    </a:lnTo>
                    <a:lnTo>
                      <a:pt x="3509" y="2724"/>
                    </a:lnTo>
                    <a:lnTo>
                      <a:pt x="3505" y="2712"/>
                    </a:lnTo>
                    <a:lnTo>
                      <a:pt x="3500" y="2701"/>
                    </a:lnTo>
                    <a:lnTo>
                      <a:pt x="3493" y="2690"/>
                    </a:lnTo>
                    <a:lnTo>
                      <a:pt x="3487" y="2680"/>
                    </a:lnTo>
                    <a:lnTo>
                      <a:pt x="3479" y="2669"/>
                    </a:lnTo>
                    <a:lnTo>
                      <a:pt x="3471" y="2659"/>
                    </a:lnTo>
                    <a:lnTo>
                      <a:pt x="3462" y="2650"/>
                    </a:lnTo>
                    <a:lnTo>
                      <a:pt x="3452" y="2640"/>
                    </a:lnTo>
                    <a:lnTo>
                      <a:pt x="3476" y="2615"/>
                    </a:lnTo>
                    <a:lnTo>
                      <a:pt x="3487" y="2626"/>
                    </a:lnTo>
                    <a:lnTo>
                      <a:pt x="3498" y="2638"/>
                    </a:lnTo>
                    <a:lnTo>
                      <a:pt x="3508" y="2650"/>
                    </a:lnTo>
                    <a:lnTo>
                      <a:pt x="3517" y="2663"/>
                    </a:lnTo>
                    <a:lnTo>
                      <a:pt x="3525" y="2675"/>
                    </a:lnTo>
                    <a:lnTo>
                      <a:pt x="3533" y="2688"/>
                    </a:lnTo>
                    <a:lnTo>
                      <a:pt x="3538" y="2702"/>
                    </a:lnTo>
                    <a:lnTo>
                      <a:pt x="3544" y="2715"/>
                    </a:lnTo>
                    <a:lnTo>
                      <a:pt x="3547" y="2730"/>
                    </a:lnTo>
                    <a:lnTo>
                      <a:pt x="3550" y="2744"/>
                    </a:lnTo>
                    <a:lnTo>
                      <a:pt x="3551" y="2759"/>
                    </a:lnTo>
                    <a:lnTo>
                      <a:pt x="3550" y="2774"/>
                    </a:lnTo>
                    <a:lnTo>
                      <a:pt x="3548" y="2790"/>
                    </a:lnTo>
                    <a:lnTo>
                      <a:pt x="3545" y="2806"/>
                    </a:lnTo>
                    <a:lnTo>
                      <a:pt x="3539" y="2822"/>
                    </a:lnTo>
                    <a:lnTo>
                      <a:pt x="3532" y="2838"/>
                    </a:lnTo>
                    <a:lnTo>
                      <a:pt x="3501" y="2823"/>
                    </a:lnTo>
                    <a:close/>
                    <a:moveTo>
                      <a:pt x="3452" y="2640"/>
                    </a:moveTo>
                    <a:lnTo>
                      <a:pt x="3430" y="2621"/>
                    </a:lnTo>
                    <a:lnTo>
                      <a:pt x="3406" y="2603"/>
                    </a:lnTo>
                    <a:lnTo>
                      <a:pt x="3382" y="2587"/>
                    </a:lnTo>
                    <a:lnTo>
                      <a:pt x="3357" y="2570"/>
                    </a:lnTo>
                    <a:lnTo>
                      <a:pt x="3332" y="2558"/>
                    </a:lnTo>
                    <a:lnTo>
                      <a:pt x="3308" y="2545"/>
                    </a:lnTo>
                    <a:lnTo>
                      <a:pt x="3285" y="2533"/>
                    </a:lnTo>
                    <a:lnTo>
                      <a:pt x="3265" y="2523"/>
                    </a:lnTo>
                    <a:lnTo>
                      <a:pt x="3279" y="2492"/>
                    </a:lnTo>
                    <a:lnTo>
                      <a:pt x="3300" y="2503"/>
                    </a:lnTo>
                    <a:lnTo>
                      <a:pt x="3324" y="2515"/>
                    </a:lnTo>
                    <a:lnTo>
                      <a:pt x="3350" y="2528"/>
                    </a:lnTo>
                    <a:lnTo>
                      <a:pt x="3375" y="2541"/>
                    </a:lnTo>
                    <a:lnTo>
                      <a:pt x="3402" y="2559"/>
                    </a:lnTo>
                    <a:lnTo>
                      <a:pt x="3428" y="2576"/>
                    </a:lnTo>
                    <a:lnTo>
                      <a:pt x="3452" y="2595"/>
                    </a:lnTo>
                    <a:lnTo>
                      <a:pt x="3476" y="2615"/>
                    </a:lnTo>
                    <a:lnTo>
                      <a:pt x="3452" y="2640"/>
                    </a:lnTo>
                    <a:close/>
                    <a:moveTo>
                      <a:pt x="3278" y="2492"/>
                    </a:moveTo>
                    <a:lnTo>
                      <a:pt x="3279" y="2492"/>
                    </a:lnTo>
                    <a:lnTo>
                      <a:pt x="3279" y="2492"/>
                    </a:lnTo>
                    <a:lnTo>
                      <a:pt x="3271" y="2508"/>
                    </a:lnTo>
                    <a:lnTo>
                      <a:pt x="3278" y="2492"/>
                    </a:lnTo>
                    <a:close/>
                    <a:moveTo>
                      <a:pt x="3265" y="2524"/>
                    </a:moveTo>
                    <a:lnTo>
                      <a:pt x="3239" y="2514"/>
                    </a:lnTo>
                    <a:lnTo>
                      <a:pt x="3210" y="2501"/>
                    </a:lnTo>
                    <a:lnTo>
                      <a:pt x="3180" y="2488"/>
                    </a:lnTo>
                    <a:lnTo>
                      <a:pt x="3147" y="2473"/>
                    </a:lnTo>
                    <a:lnTo>
                      <a:pt x="3114" y="2457"/>
                    </a:lnTo>
                    <a:lnTo>
                      <a:pt x="3078" y="2440"/>
                    </a:lnTo>
                    <a:lnTo>
                      <a:pt x="3043" y="2422"/>
                    </a:lnTo>
                    <a:lnTo>
                      <a:pt x="3006" y="2404"/>
                    </a:lnTo>
                    <a:lnTo>
                      <a:pt x="3021" y="2374"/>
                    </a:lnTo>
                    <a:lnTo>
                      <a:pt x="3058" y="2391"/>
                    </a:lnTo>
                    <a:lnTo>
                      <a:pt x="3093" y="2410"/>
                    </a:lnTo>
                    <a:lnTo>
                      <a:pt x="3128" y="2426"/>
                    </a:lnTo>
                    <a:lnTo>
                      <a:pt x="3162" y="2442"/>
                    </a:lnTo>
                    <a:lnTo>
                      <a:pt x="3194" y="2457"/>
                    </a:lnTo>
                    <a:lnTo>
                      <a:pt x="3224" y="2470"/>
                    </a:lnTo>
                    <a:lnTo>
                      <a:pt x="3252" y="2481"/>
                    </a:lnTo>
                    <a:lnTo>
                      <a:pt x="3278" y="2492"/>
                    </a:lnTo>
                    <a:lnTo>
                      <a:pt x="3265" y="2524"/>
                    </a:lnTo>
                    <a:close/>
                    <a:moveTo>
                      <a:pt x="3006" y="2404"/>
                    </a:moveTo>
                    <a:lnTo>
                      <a:pt x="2967" y="2385"/>
                    </a:lnTo>
                    <a:lnTo>
                      <a:pt x="2927" y="2365"/>
                    </a:lnTo>
                    <a:lnTo>
                      <a:pt x="2888" y="2344"/>
                    </a:lnTo>
                    <a:lnTo>
                      <a:pt x="2851" y="2325"/>
                    </a:lnTo>
                    <a:lnTo>
                      <a:pt x="2816" y="2306"/>
                    </a:lnTo>
                    <a:lnTo>
                      <a:pt x="2782" y="2287"/>
                    </a:lnTo>
                    <a:lnTo>
                      <a:pt x="2751" y="2269"/>
                    </a:lnTo>
                    <a:lnTo>
                      <a:pt x="2723" y="2253"/>
                    </a:lnTo>
                    <a:lnTo>
                      <a:pt x="2742" y="2224"/>
                    </a:lnTo>
                    <a:lnTo>
                      <a:pt x="2768" y="2240"/>
                    </a:lnTo>
                    <a:lnTo>
                      <a:pt x="2799" y="2257"/>
                    </a:lnTo>
                    <a:lnTo>
                      <a:pt x="2833" y="2276"/>
                    </a:lnTo>
                    <a:lnTo>
                      <a:pt x="2868" y="2295"/>
                    </a:lnTo>
                    <a:lnTo>
                      <a:pt x="2905" y="2314"/>
                    </a:lnTo>
                    <a:lnTo>
                      <a:pt x="2943" y="2334"/>
                    </a:lnTo>
                    <a:lnTo>
                      <a:pt x="2982" y="2354"/>
                    </a:lnTo>
                    <a:lnTo>
                      <a:pt x="3021" y="2374"/>
                    </a:lnTo>
                    <a:lnTo>
                      <a:pt x="3006" y="2404"/>
                    </a:lnTo>
                    <a:close/>
                    <a:moveTo>
                      <a:pt x="2723" y="2253"/>
                    </a:moveTo>
                    <a:lnTo>
                      <a:pt x="2716" y="2249"/>
                    </a:lnTo>
                    <a:lnTo>
                      <a:pt x="2716" y="2238"/>
                    </a:lnTo>
                    <a:lnTo>
                      <a:pt x="2733" y="2238"/>
                    </a:lnTo>
                    <a:lnTo>
                      <a:pt x="2723" y="2253"/>
                    </a:lnTo>
                    <a:close/>
                    <a:moveTo>
                      <a:pt x="2716" y="2238"/>
                    </a:moveTo>
                    <a:lnTo>
                      <a:pt x="2716" y="2233"/>
                    </a:lnTo>
                    <a:lnTo>
                      <a:pt x="2717" y="2225"/>
                    </a:lnTo>
                    <a:lnTo>
                      <a:pt x="2719" y="2218"/>
                    </a:lnTo>
                    <a:lnTo>
                      <a:pt x="2722" y="2210"/>
                    </a:lnTo>
                    <a:lnTo>
                      <a:pt x="2730" y="2193"/>
                    </a:lnTo>
                    <a:lnTo>
                      <a:pt x="2739" y="2175"/>
                    </a:lnTo>
                    <a:lnTo>
                      <a:pt x="2769" y="2192"/>
                    </a:lnTo>
                    <a:lnTo>
                      <a:pt x="2762" y="2206"/>
                    </a:lnTo>
                    <a:lnTo>
                      <a:pt x="2756" y="2220"/>
                    </a:lnTo>
                    <a:lnTo>
                      <a:pt x="2751" y="2231"/>
                    </a:lnTo>
                    <a:lnTo>
                      <a:pt x="2750" y="2238"/>
                    </a:lnTo>
                    <a:lnTo>
                      <a:pt x="2716" y="2238"/>
                    </a:lnTo>
                    <a:close/>
                    <a:moveTo>
                      <a:pt x="2739" y="2175"/>
                    </a:moveTo>
                    <a:lnTo>
                      <a:pt x="2777" y="2108"/>
                    </a:lnTo>
                    <a:lnTo>
                      <a:pt x="2739" y="2175"/>
                    </a:lnTo>
                    <a:lnTo>
                      <a:pt x="2754" y="2183"/>
                    </a:lnTo>
                    <a:lnTo>
                      <a:pt x="2739" y="2175"/>
                    </a:lnTo>
                    <a:close/>
                    <a:moveTo>
                      <a:pt x="2739" y="2175"/>
                    </a:moveTo>
                    <a:lnTo>
                      <a:pt x="2754" y="2151"/>
                    </a:lnTo>
                    <a:lnTo>
                      <a:pt x="2771" y="2128"/>
                    </a:lnTo>
                    <a:lnTo>
                      <a:pt x="2786" y="2106"/>
                    </a:lnTo>
                    <a:lnTo>
                      <a:pt x="2797" y="2090"/>
                    </a:lnTo>
                    <a:lnTo>
                      <a:pt x="2824" y="2113"/>
                    </a:lnTo>
                    <a:lnTo>
                      <a:pt x="2812" y="2128"/>
                    </a:lnTo>
                    <a:lnTo>
                      <a:pt x="2798" y="2147"/>
                    </a:lnTo>
                    <a:lnTo>
                      <a:pt x="2783" y="2169"/>
                    </a:lnTo>
                    <a:lnTo>
                      <a:pt x="2769" y="2192"/>
                    </a:lnTo>
                    <a:lnTo>
                      <a:pt x="2739" y="2175"/>
                    </a:lnTo>
                    <a:close/>
                    <a:moveTo>
                      <a:pt x="2818" y="2086"/>
                    </a:moveTo>
                    <a:lnTo>
                      <a:pt x="2838" y="2096"/>
                    </a:lnTo>
                    <a:lnTo>
                      <a:pt x="2824" y="2113"/>
                    </a:lnTo>
                    <a:lnTo>
                      <a:pt x="2811" y="2101"/>
                    </a:lnTo>
                    <a:lnTo>
                      <a:pt x="2818" y="2086"/>
                    </a:lnTo>
                    <a:close/>
                    <a:moveTo>
                      <a:pt x="2804" y="2117"/>
                    </a:moveTo>
                    <a:lnTo>
                      <a:pt x="2782" y="2108"/>
                    </a:lnTo>
                    <a:lnTo>
                      <a:pt x="2762" y="2103"/>
                    </a:lnTo>
                    <a:lnTo>
                      <a:pt x="2742" y="2099"/>
                    </a:lnTo>
                    <a:lnTo>
                      <a:pt x="2722" y="2097"/>
                    </a:lnTo>
                    <a:lnTo>
                      <a:pt x="2703" y="2096"/>
                    </a:lnTo>
                    <a:lnTo>
                      <a:pt x="2684" y="2097"/>
                    </a:lnTo>
                    <a:lnTo>
                      <a:pt x="2664" y="2098"/>
                    </a:lnTo>
                    <a:lnTo>
                      <a:pt x="2646" y="2099"/>
                    </a:lnTo>
                    <a:lnTo>
                      <a:pt x="2643" y="2064"/>
                    </a:lnTo>
                    <a:lnTo>
                      <a:pt x="2663" y="2062"/>
                    </a:lnTo>
                    <a:lnTo>
                      <a:pt x="2685" y="2061"/>
                    </a:lnTo>
                    <a:lnTo>
                      <a:pt x="2705" y="2061"/>
                    </a:lnTo>
                    <a:lnTo>
                      <a:pt x="2727" y="2062"/>
                    </a:lnTo>
                    <a:lnTo>
                      <a:pt x="2748" y="2064"/>
                    </a:lnTo>
                    <a:lnTo>
                      <a:pt x="2771" y="2070"/>
                    </a:lnTo>
                    <a:lnTo>
                      <a:pt x="2782" y="2072"/>
                    </a:lnTo>
                    <a:lnTo>
                      <a:pt x="2794" y="2076"/>
                    </a:lnTo>
                    <a:lnTo>
                      <a:pt x="2806" y="2081"/>
                    </a:lnTo>
                    <a:lnTo>
                      <a:pt x="2818" y="2086"/>
                    </a:lnTo>
                    <a:lnTo>
                      <a:pt x="2804" y="2117"/>
                    </a:lnTo>
                    <a:close/>
                    <a:moveTo>
                      <a:pt x="2646" y="2099"/>
                    </a:moveTo>
                    <a:lnTo>
                      <a:pt x="2614" y="2101"/>
                    </a:lnTo>
                    <a:lnTo>
                      <a:pt x="2582" y="2101"/>
                    </a:lnTo>
                    <a:lnTo>
                      <a:pt x="2566" y="2101"/>
                    </a:lnTo>
                    <a:lnTo>
                      <a:pt x="2549" y="2100"/>
                    </a:lnTo>
                    <a:lnTo>
                      <a:pt x="2531" y="2098"/>
                    </a:lnTo>
                    <a:lnTo>
                      <a:pt x="2513" y="2093"/>
                    </a:lnTo>
                    <a:lnTo>
                      <a:pt x="2521" y="2060"/>
                    </a:lnTo>
                    <a:lnTo>
                      <a:pt x="2537" y="2063"/>
                    </a:lnTo>
                    <a:lnTo>
                      <a:pt x="2553" y="2066"/>
                    </a:lnTo>
                    <a:lnTo>
                      <a:pt x="2568" y="2067"/>
                    </a:lnTo>
                    <a:lnTo>
                      <a:pt x="2584" y="2067"/>
                    </a:lnTo>
                    <a:lnTo>
                      <a:pt x="2614" y="2067"/>
                    </a:lnTo>
                    <a:lnTo>
                      <a:pt x="2643" y="2064"/>
                    </a:lnTo>
                    <a:lnTo>
                      <a:pt x="2646" y="2099"/>
                    </a:lnTo>
                    <a:close/>
                    <a:moveTo>
                      <a:pt x="2521" y="2060"/>
                    </a:moveTo>
                    <a:lnTo>
                      <a:pt x="2523" y="2060"/>
                    </a:lnTo>
                    <a:lnTo>
                      <a:pt x="2521" y="2060"/>
                    </a:lnTo>
                    <a:lnTo>
                      <a:pt x="2516" y="2077"/>
                    </a:lnTo>
                    <a:lnTo>
                      <a:pt x="2521" y="2060"/>
                    </a:lnTo>
                    <a:close/>
                    <a:moveTo>
                      <a:pt x="2513" y="2093"/>
                    </a:moveTo>
                    <a:lnTo>
                      <a:pt x="2491" y="2088"/>
                    </a:lnTo>
                    <a:lnTo>
                      <a:pt x="2469" y="2082"/>
                    </a:lnTo>
                    <a:lnTo>
                      <a:pt x="2448" y="2075"/>
                    </a:lnTo>
                    <a:lnTo>
                      <a:pt x="2426" y="2067"/>
                    </a:lnTo>
                    <a:lnTo>
                      <a:pt x="2406" y="2058"/>
                    </a:lnTo>
                    <a:lnTo>
                      <a:pt x="2386" y="2048"/>
                    </a:lnTo>
                    <a:lnTo>
                      <a:pt x="2366" y="2039"/>
                    </a:lnTo>
                    <a:lnTo>
                      <a:pt x="2347" y="2028"/>
                    </a:lnTo>
                    <a:lnTo>
                      <a:pt x="2329" y="2016"/>
                    </a:lnTo>
                    <a:lnTo>
                      <a:pt x="2312" y="2003"/>
                    </a:lnTo>
                    <a:lnTo>
                      <a:pt x="2293" y="1990"/>
                    </a:lnTo>
                    <a:lnTo>
                      <a:pt x="2277" y="1978"/>
                    </a:lnTo>
                    <a:lnTo>
                      <a:pt x="2261" y="1964"/>
                    </a:lnTo>
                    <a:lnTo>
                      <a:pt x="2245" y="1949"/>
                    </a:lnTo>
                    <a:lnTo>
                      <a:pt x="2230" y="1934"/>
                    </a:lnTo>
                    <a:lnTo>
                      <a:pt x="2216" y="1919"/>
                    </a:lnTo>
                    <a:lnTo>
                      <a:pt x="2241" y="1895"/>
                    </a:lnTo>
                    <a:lnTo>
                      <a:pt x="2255" y="1910"/>
                    </a:lnTo>
                    <a:lnTo>
                      <a:pt x="2269" y="1924"/>
                    </a:lnTo>
                    <a:lnTo>
                      <a:pt x="2284" y="1938"/>
                    </a:lnTo>
                    <a:lnTo>
                      <a:pt x="2299" y="1951"/>
                    </a:lnTo>
                    <a:lnTo>
                      <a:pt x="2315" y="1964"/>
                    </a:lnTo>
                    <a:lnTo>
                      <a:pt x="2331" y="1975"/>
                    </a:lnTo>
                    <a:lnTo>
                      <a:pt x="2348" y="1987"/>
                    </a:lnTo>
                    <a:lnTo>
                      <a:pt x="2365" y="1998"/>
                    </a:lnTo>
                    <a:lnTo>
                      <a:pt x="2382" y="2009"/>
                    </a:lnTo>
                    <a:lnTo>
                      <a:pt x="2401" y="2018"/>
                    </a:lnTo>
                    <a:lnTo>
                      <a:pt x="2420" y="2027"/>
                    </a:lnTo>
                    <a:lnTo>
                      <a:pt x="2439" y="2035"/>
                    </a:lnTo>
                    <a:lnTo>
                      <a:pt x="2458" y="2043"/>
                    </a:lnTo>
                    <a:lnTo>
                      <a:pt x="2479" y="2049"/>
                    </a:lnTo>
                    <a:lnTo>
                      <a:pt x="2499" y="2055"/>
                    </a:lnTo>
                    <a:lnTo>
                      <a:pt x="2521" y="2060"/>
                    </a:lnTo>
                    <a:lnTo>
                      <a:pt x="2513" y="2093"/>
                    </a:lnTo>
                    <a:close/>
                    <a:moveTo>
                      <a:pt x="2216" y="1919"/>
                    </a:moveTo>
                    <a:lnTo>
                      <a:pt x="2201" y="1901"/>
                    </a:lnTo>
                    <a:lnTo>
                      <a:pt x="2186" y="1883"/>
                    </a:lnTo>
                    <a:lnTo>
                      <a:pt x="2173" y="1865"/>
                    </a:lnTo>
                    <a:lnTo>
                      <a:pt x="2160" y="1846"/>
                    </a:lnTo>
                    <a:lnTo>
                      <a:pt x="2148" y="1826"/>
                    </a:lnTo>
                    <a:lnTo>
                      <a:pt x="2137" y="1807"/>
                    </a:lnTo>
                    <a:lnTo>
                      <a:pt x="2126" y="1787"/>
                    </a:lnTo>
                    <a:lnTo>
                      <a:pt x="2116" y="1766"/>
                    </a:lnTo>
                    <a:lnTo>
                      <a:pt x="2108" y="1746"/>
                    </a:lnTo>
                    <a:lnTo>
                      <a:pt x="2099" y="1726"/>
                    </a:lnTo>
                    <a:lnTo>
                      <a:pt x="2092" y="1704"/>
                    </a:lnTo>
                    <a:lnTo>
                      <a:pt x="2085" y="1684"/>
                    </a:lnTo>
                    <a:lnTo>
                      <a:pt x="2080" y="1662"/>
                    </a:lnTo>
                    <a:lnTo>
                      <a:pt x="2076" y="1641"/>
                    </a:lnTo>
                    <a:lnTo>
                      <a:pt x="2071" y="1620"/>
                    </a:lnTo>
                    <a:lnTo>
                      <a:pt x="2068" y="1598"/>
                    </a:lnTo>
                    <a:lnTo>
                      <a:pt x="2102" y="1595"/>
                    </a:lnTo>
                    <a:lnTo>
                      <a:pt x="2106" y="1615"/>
                    </a:lnTo>
                    <a:lnTo>
                      <a:pt x="2109" y="1635"/>
                    </a:lnTo>
                    <a:lnTo>
                      <a:pt x="2113" y="1655"/>
                    </a:lnTo>
                    <a:lnTo>
                      <a:pt x="2119" y="1674"/>
                    </a:lnTo>
                    <a:lnTo>
                      <a:pt x="2125" y="1695"/>
                    </a:lnTo>
                    <a:lnTo>
                      <a:pt x="2131" y="1714"/>
                    </a:lnTo>
                    <a:lnTo>
                      <a:pt x="2139" y="1733"/>
                    </a:lnTo>
                    <a:lnTo>
                      <a:pt x="2148" y="1752"/>
                    </a:lnTo>
                    <a:lnTo>
                      <a:pt x="2157" y="1772"/>
                    </a:lnTo>
                    <a:lnTo>
                      <a:pt x="2167" y="1791"/>
                    </a:lnTo>
                    <a:lnTo>
                      <a:pt x="2178" y="1809"/>
                    </a:lnTo>
                    <a:lnTo>
                      <a:pt x="2188" y="1828"/>
                    </a:lnTo>
                    <a:lnTo>
                      <a:pt x="2201" y="1845"/>
                    </a:lnTo>
                    <a:lnTo>
                      <a:pt x="2214" y="1862"/>
                    </a:lnTo>
                    <a:lnTo>
                      <a:pt x="2227" y="1879"/>
                    </a:lnTo>
                    <a:lnTo>
                      <a:pt x="2241" y="1895"/>
                    </a:lnTo>
                    <a:lnTo>
                      <a:pt x="2216" y="1919"/>
                    </a:lnTo>
                    <a:close/>
                    <a:moveTo>
                      <a:pt x="2102" y="1594"/>
                    </a:moveTo>
                    <a:lnTo>
                      <a:pt x="2102" y="1595"/>
                    </a:lnTo>
                    <a:lnTo>
                      <a:pt x="2085" y="1597"/>
                    </a:lnTo>
                    <a:lnTo>
                      <a:pt x="2102" y="1594"/>
                    </a:lnTo>
                    <a:close/>
                    <a:moveTo>
                      <a:pt x="2069" y="1599"/>
                    </a:moveTo>
                    <a:lnTo>
                      <a:pt x="2064" y="1578"/>
                    </a:lnTo>
                    <a:lnTo>
                      <a:pt x="2056" y="1556"/>
                    </a:lnTo>
                    <a:lnTo>
                      <a:pt x="2049" y="1536"/>
                    </a:lnTo>
                    <a:lnTo>
                      <a:pt x="2038" y="1517"/>
                    </a:lnTo>
                    <a:lnTo>
                      <a:pt x="2027" y="1498"/>
                    </a:lnTo>
                    <a:lnTo>
                      <a:pt x="2015" y="1481"/>
                    </a:lnTo>
                    <a:lnTo>
                      <a:pt x="2001" y="1464"/>
                    </a:lnTo>
                    <a:lnTo>
                      <a:pt x="1986" y="1448"/>
                    </a:lnTo>
                    <a:lnTo>
                      <a:pt x="1970" y="1432"/>
                    </a:lnTo>
                    <a:lnTo>
                      <a:pt x="1952" y="1416"/>
                    </a:lnTo>
                    <a:lnTo>
                      <a:pt x="1935" y="1402"/>
                    </a:lnTo>
                    <a:lnTo>
                      <a:pt x="1918" y="1387"/>
                    </a:lnTo>
                    <a:lnTo>
                      <a:pt x="1881" y="1359"/>
                    </a:lnTo>
                    <a:lnTo>
                      <a:pt x="1844" y="1331"/>
                    </a:lnTo>
                    <a:lnTo>
                      <a:pt x="1863" y="1303"/>
                    </a:lnTo>
                    <a:lnTo>
                      <a:pt x="1903" y="1332"/>
                    </a:lnTo>
                    <a:lnTo>
                      <a:pt x="1942" y="1362"/>
                    </a:lnTo>
                    <a:lnTo>
                      <a:pt x="1961" y="1377"/>
                    </a:lnTo>
                    <a:lnTo>
                      <a:pt x="1979" y="1393"/>
                    </a:lnTo>
                    <a:lnTo>
                      <a:pt x="1996" y="1411"/>
                    </a:lnTo>
                    <a:lnTo>
                      <a:pt x="2013" y="1427"/>
                    </a:lnTo>
                    <a:lnTo>
                      <a:pt x="2030" y="1445"/>
                    </a:lnTo>
                    <a:lnTo>
                      <a:pt x="2044" y="1463"/>
                    </a:lnTo>
                    <a:lnTo>
                      <a:pt x="2057" y="1482"/>
                    </a:lnTo>
                    <a:lnTo>
                      <a:pt x="2069" y="1503"/>
                    </a:lnTo>
                    <a:lnTo>
                      <a:pt x="2080" y="1524"/>
                    </a:lnTo>
                    <a:lnTo>
                      <a:pt x="2090" y="1546"/>
                    </a:lnTo>
                    <a:lnTo>
                      <a:pt x="2097" y="1569"/>
                    </a:lnTo>
                    <a:lnTo>
                      <a:pt x="2102" y="1594"/>
                    </a:lnTo>
                    <a:lnTo>
                      <a:pt x="2069" y="1599"/>
                    </a:lnTo>
                    <a:close/>
                    <a:moveTo>
                      <a:pt x="1844" y="1331"/>
                    </a:moveTo>
                    <a:lnTo>
                      <a:pt x="1817" y="1312"/>
                    </a:lnTo>
                    <a:lnTo>
                      <a:pt x="1790" y="1293"/>
                    </a:lnTo>
                    <a:lnTo>
                      <a:pt x="1765" y="1272"/>
                    </a:lnTo>
                    <a:lnTo>
                      <a:pt x="1741" y="1252"/>
                    </a:lnTo>
                    <a:lnTo>
                      <a:pt x="1719" y="1231"/>
                    </a:lnTo>
                    <a:lnTo>
                      <a:pt x="1697" y="1210"/>
                    </a:lnTo>
                    <a:lnTo>
                      <a:pt x="1688" y="1199"/>
                    </a:lnTo>
                    <a:lnTo>
                      <a:pt x="1679" y="1188"/>
                    </a:lnTo>
                    <a:lnTo>
                      <a:pt x="1670" y="1176"/>
                    </a:lnTo>
                    <a:lnTo>
                      <a:pt x="1663" y="1164"/>
                    </a:lnTo>
                    <a:lnTo>
                      <a:pt x="1655" y="1152"/>
                    </a:lnTo>
                    <a:lnTo>
                      <a:pt x="1649" y="1139"/>
                    </a:lnTo>
                    <a:lnTo>
                      <a:pt x="1644" y="1126"/>
                    </a:lnTo>
                    <a:lnTo>
                      <a:pt x="1639" y="1113"/>
                    </a:lnTo>
                    <a:lnTo>
                      <a:pt x="1635" y="1099"/>
                    </a:lnTo>
                    <a:lnTo>
                      <a:pt x="1633" y="1085"/>
                    </a:lnTo>
                    <a:lnTo>
                      <a:pt x="1631" y="1070"/>
                    </a:lnTo>
                    <a:lnTo>
                      <a:pt x="1630" y="1055"/>
                    </a:lnTo>
                    <a:lnTo>
                      <a:pt x="1630" y="1040"/>
                    </a:lnTo>
                    <a:lnTo>
                      <a:pt x="1631" y="1024"/>
                    </a:lnTo>
                    <a:lnTo>
                      <a:pt x="1633" y="1006"/>
                    </a:lnTo>
                    <a:lnTo>
                      <a:pt x="1637" y="989"/>
                    </a:lnTo>
                    <a:lnTo>
                      <a:pt x="1641" y="971"/>
                    </a:lnTo>
                    <a:lnTo>
                      <a:pt x="1648" y="953"/>
                    </a:lnTo>
                    <a:lnTo>
                      <a:pt x="1654" y="933"/>
                    </a:lnTo>
                    <a:lnTo>
                      <a:pt x="1663" y="913"/>
                    </a:lnTo>
                    <a:lnTo>
                      <a:pt x="1695" y="928"/>
                    </a:lnTo>
                    <a:lnTo>
                      <a:pt x="1688" y="945"/>
                    </a:lnTo>
                    <a:lnTo>
                      <a:pt x="1681" y="962"/>
                    </a:lnTo>
                    <a:lnTo>
                      <a:pt x="1676" y="979"/>
                    </a:lnTo>
                    <a:lnTo>
                      <a:pt x="1671" y="995"/>
                    </a:lnTo>
                    <a:lnTo>
                      <a:pt x="1668" y="1010"/>
                    </a:lnTo>
                    <a:lnTo>
                      <a:pt x="1666" y="1025"/>
                    </a:lnTo>
                    <a:lnTo>
                      <a:pt x="1666" y="1040"/>
                    </a:lnTo>
                    <a:lnTo>
                      <a:pt x="1666" y="1054"/>
                    </a:lnTo>
                    <a:lnTo>
                      <a:pt x="1667" y="1066"/>
                    </a:lnTo>
                    <a:lnTo>
                      <a:pt x="1668" y="1079"/>
                    </a:lnTo>
                    <a:lnTo>
                      <a:pt x="1671" y="1092"/>
                    </a:lnTo>
                    <a:lnTo>
                      <a:pt x="1675" y="1105"/>
                    </a:lnTo>
                    <a:lnTo>
                      <a:pt x="1680" y="1117"/>
                    </a:lnTo>
                    <a:lnTo>
                      <a:pt x="1684" y="1129"/>
                    </a:lnTo>
                    <a:lnTo>
                      <a:pt x="1691" y="1140"/>
                    </a:lnTo>
                    <a:lnTo>
                      <a:pt x="1697" y="1151"/>
                    </a:lnTo>
                    <a:lnTo>
                      <a:pt x="1705" y="1162"/>
                    </a:lnTo>
                    <a:lnTo>
                      <a:pt x="1712" y="1173"/>
                    </a:lnTo>
                    <a:lnTo>
                      <a:pt x="1721" y="1182"/>
                    </a:lnTo>
                    <a:lnTo>
                      <a:pt x="1729" y="1193"/>
                    </a:lnTo>
                    <a:lnTo>
                      <a:pt x="1749" y="1212"/>
                    </a:lnTo>
                    <a:lnTo>
                      <a:pt x="1769" y="1231"/>
                    </a:lnTo>
                    <a:lnTo>
                      <a:pt x="1792" y="1250"/>
                    </a:lnTo>
                    <a:lnTo>
                      <a:pt x="1815" y="1268"/>
                    </a:lnTo>
                    <a:lnTo>
                      <a:pt x="1839" y="1286"/>
                    </a:lnTo>
                    <a:lnTo>
                      <a:pt x="1863" y="1303"/>
                    </a:lnTo>
                    <a:lnTo>
                      <a:pt x="1844" y="1331"/>
                    </a:lnTo>
                    <a:close/>
                    <a:moveTo>
                      <a:pt x="1694" y="912"/>
                    </a:moveTo>
                    <a:lnTo>
                      <a:pt x="1698" y="920"/>
                    </a:lnTo>
                    <a:lnTo>
                      <a:pt x="1695" y="928"/>
                    </a:lnTo>
                    <a:lnTo>
                      <a:pt x="1679" y="921"/>
                    </a:lnTo>
                    <a:lnTo>
                      <a:pt x="1694" y="912"/>
                    </a:lnTo>
                    <a:close/>
                    <a:moveTo>
                      <a:pt x="1664" y="929"/>
                    </a:moveTo>
                    <a:lnTo>
                      <a:pt x="1653" y="910"/>
                    </a:lnTo>
                    <a:lnTo>
                      <a:pt x="1642" y="888"/>
                    </a:lnTo>
                    <a:lnTo>
                      <a:pt x="1633" y="866"/>
                    </a:lnTo>
                    <a:lnTo>
                      <a:pt x="1624" y="840"/>
                    </a:lnTo>
                    <a:lnTo>
                      <a:pt x="1657" y="831"/>
                    </a:lnTo>
                    <a:lnTo>
                      <a:pt x="1665" y="854"/>
                    </a:lnTo>
                    <a:lnTo>
                      <a:pt x="1674" y="875"/>
                    </a:lnTo>
                    <a:lnTo>
                      <a:pt x="1683" y="894"/>
                    </a:lnTo>
                    <a:lnTo>
                      <a:pt x="1694" y="912"/>
                    </a:lnTo>
                    <a:lnTo>
                      <a:pt x="1664" y="929"/>
                    </a:lnTo>
                    <a:close/>
                    <a:moveTo>
                      <a:pt x="1624" y="840"/>
                    </a:moveTo>
                    <a:lnTo>
                      <a:pt x="1621" y="827"/>
                    </a:lnTo>
                    <a:lnTo>
                      <a:pt x="1618" y="812"/>
                    </a:lnTo>
                    <a:lnTo>
                      <a:pt x="1615" y="797"/>
                    </a:lnTo>
                    <a:lnTo>
                      <a:pt x="1612" y="782"/>
                    </a:lnTo>
                    <a:lnTo>
                      <a:pt x="1610" y="765"/>
                    </a:lnTo>
                    <a:lnTo>
                      <a:pt x="1609" y="748"/>
                    </a:lnTo>
                    <a:lnTo>
                      <a:pt x="1608" y="730"/>
                    </a:lnTo>
                    <a:lnTo>
                      <a:pt x="1608" y="711"/>
                    </a:lnTo>
                    <a:lnTo>
                      <a:pt x="1642" y="711"/>
                    </a:lnTo>
                    <a:lnTo>
                      <a:pt x="1642" y="728"/>
                    </a:lnTo>
                    <a:lnTo>
                      <a:pt x="1644" y="745"/>
                    </a:lnTo>
                    <a:lnTo>
                      <a:pt x="1645" y="762"/>
                    </a:lnTo>
                    <a:lnTo>
                      <a:pt x="1647" y="777"/>
                    </a:lnTo>
                    <a:lnTo>
                      <a:pt x="1651" y="805"/>
                    </a:lnTo>
                    <a:lnTo>
                      <a:pt x="1657" y="831"/>
                    </a:lnTo>
                    <a:lnTo>
                      <a:pt x="1624" y="840"/>
                    </a:lnTo>
                    <a:close/>
                    <a:moveTo>
                      <a:pt x="1608" y="711"/>
                    </a:moveTo>
                    <a:lnTo>
                      <a:pt x="1608" y="703"/>
                    </a:lnTo>
                    <a:lnTo>
                      <a:pt x="1612" y="699"/>
                    </a:lnTo>
                    <a:lnTo>
                      <a:pt x="1625" y="711"/>
                    </a:lnTo>
                    <a:lnTo>
                      <a:pt x="1608" y="711"/>
                    </a:lnTo>
                    <a:close/>
                    <a:moveTo>
                      <a:pt x="1612" y="699"/>
                    </a:moveTo>
                    <a:lnTo>
                      <a:pt x="1629" y="683"/>
                    </a:lnTo>
                    <a:lnTo>
                      <a:pt x="1647" y="667"/>
                    </a:lnTo>
                    <a:lnTo>
                      <a:pt x="1665" y="653"/>
                    </a:lnTo>
                    <a:lnTo>
                      <a:pt x="1684" y="639"/>
                    </a:lnTo>
                    <a:lnTo>
                      <a:pt x="1725" y="612"/>
                    </a:lnTo>
                    <a:lnTo>
                      <a:pt x="1767" y="585"/>
                    </a:lnTo>
                    <a:lnTo>
                      <a:pt x="1785" y="615"/>
                    </a:lnTo>
                    <a:lnTo>
                      <a:pt x="1744" y="640"/>
                    </a:lnTo>
                    <a:lnTo>
                      <a:pt x="1705" y="665"/>
                    </a:lnTo>
                    <a:lnTo>
                      <a:pt x="1686" y="678"/>
                    </a:lnTo>
                    <a:lnTo>
                      <a:pt x="1669" y="692"/>
                    </a:lnTo>
                    <a:lnTo>
                      <a:pt x="1652" y="707"/>
                    </a:lnTo>
                    <a:lnTo>
                      <a:pt x="1637" y="722"/>
                    </a:lnTo>
                    <a:lnTo>
                      <a:pt x="1612" y="699"/>
                    </a:lnTo>
                    <a:close/>
                    <a:moveTo>
                      <a:pt x="1767" y="585"/>
                    </a:moveTo>
                    <a:lnTo>
                      <a:pt x="1807" y="561"/>
                    </a:lnTo>
                    <a:lnTo>
                      <a:pt x="1844" y="537"/>
                    </a:lnTo>
                    <a:lnTo>
                      <a:pt x="1862" y="524"/>
                    </a:lnTo>
                    <a:lnTo>
                      <a:pt x="1881" y="511"/>
                    </a:lnTo>
                    <a:lnTo>
                      <a:pt x="1897" y="497"/>
                    </a:lnTo>
                    <a:lnTo>
                      <a:pt x="1912" y="482"/>
                    </a:lnTo>
                    <a:lnTo>
                      <a:pt x="1936" y="507"/>
                    </a:lnTo>
                    <a:lnTo>
                      <a:pt x="1920" y="522"/>
                    </a:lnTo>
                    <a:lnTo>
                      <a:pt x="1902" y="537"/>
                    </a:lnTo>
                    <a:lnTo>
                      <a:pt x="1884" y="551"/>
                    </a:lnTo>
                    <a:lnTo>
                      <a:pt x="1866" y="565"/>
                    </a:lnTo>
                    <a:lnTo>
                      <a:pt x="1826" y="590"/>
                    </a:lnTo>
                    <a:lnTo>
                      <a:pt x="1785" y="615"/>
                    </a:lnTo>
                    <a:lnTo>
                      <a:pt x="1767" y="585"/>
                    </a:lnTo>
                    <a:close/>
                    <a:moveTo>
                      <a:pt x="1912" y="482"/>
                    </a:moveTo>
                    <a:lnTo>
                      <a:pt x="1924" y="470"/>
                    </a:lnTo>
                    <a:lnTo>
                      <a:pt x="1936" y="482"/>
                    </a:lnTo>
                    <a:lnTo>
                      <a:pt x="1924" y="494"/>
                    </a:lnTo>
                    <a:lnTo>
                      <a:pt x="1912" y="482"/>
                    </a:lnTo>
                    <a:close/>
                    <a:moveTo>
                      <a:pt x="1936" y="482"/>
                    </a:moveTo>
                    <a:lnTo>
                      <a:pt x="1946" y="491"/>
                    </a:lnTo>
                    <a:lnTo>
                      <a:pt x="1956" y="499"/>
                    </a:lnTo>
                    <a:lnTo>
                      <a:pt x="1965" y="506"/>
                    </a:lnTo>
                    <a:lnTo>
                      <a:pt x="1975" y="512"/>
                    </a:lnTo>
                    <a:lnTo>
                      <a:pt x="1985" y="518"/>
                    </a:lnTo>
                    <a:lnTo>
                      <a:pt x="1994" y="523"/>
                    </a:lnTo>
                    <a:lnTo>
                      <a:pt x="2005" y="527"/>
                    </a:lnTo>
                    <a:lnTo>
                      <a:pt x="2015" y="530"/>
                    </a:lnTo>
                    <a:lnTo>
                      <a:pt x="2005" y="563"/>
                    </a:lnTo>
                    <a:lnTo>
                      <a:pt x="1993" y="559"/>
                    </a:lnTo>
                    <a:lnTo>
                      <a:pt x="1980" y="554"/>
                    </a:lnTo>
                    <a:lnTo>
                      <a:pt x="1968" y="549"/>
                    </a:lnTo>
                    <a:lnTo>
                      <a:pt x="1958" y="542"/>
                    </a:lnTo>
                    <a:lnTo>
                      <a:pt x="1946" y="535"/>
                    </a:lnTo>
                    <a:lnTo>
                      <a:pt x="1934" y="526"/>
                    </a:lnTo>
                    <a:lnTo>
                      <a:pt x="1922" y="518"/>
                    </a:lnTo>
                    <a:lnTo>
                      <a:pt x="1912" y="507"/>
                    </a:lnTo>
                    <a:lnTo>
                      <a:pt x="1936" y="482"/>
                    </a:lnTo>
                    <a:close/>
                    <a:moveTo>
                      <a:pt x="2015" y="530"/>
                    </a:moveTo>
                    <a:lnTo>
                      <a:pt x="2035" y="536"/>
                    </a:lnTo>
                    <a:lnTo>
                      <a:pt x="2056" y="539"/>
                    </a:lnTo>
                    <a:lnTo>
                      <a:pt x="2076" y="540"/>
                    </a:lnTo>
                    <a:lnTo>
                      <a:pt x="2095" y="541"/>
                    </a:lnTo>
                    <a:lnTo>
                      <a:pt x="2095" y="575"/>
                    </a:lnTo>
                    <a:lnTo>
                      <a:pt x="2074" y="574"/>
                    </a:lnTo>
                    <a:lnTo>
                      <a:pt x="2051" y="573"/>
                    </a:lnTo>
                    <a:lnTo>
                      <a:pt x="2039" y="571"/>
                    </a:lnTo>
                    <a:lnTo>
                      <a:pt x="2027" y="569"/>
                    </a:lnTo>
                    <a:lnTo>
                      <a:pt x="2017" y="567"/>
                    </a:lnTo>
                    <a:lnTo>
                      <a:pt x="2005" y="563"/>
                    </a:lnTo>
                    <a:lnTo>
                      <a:pt x="2015" y="530"/>
                    </a:lnTo>
                    <a:close/>
                    <a:moveTo>
                      <a:pt x="2111" y="553"/>
                    </a:moveTo>
                    <a:lnTo>
                      <a:pt x="2120" y="575"/>
                    </a:lnTo>
                    <a:lnTo>
                      <a:pt x="2095" y="575"/>
                    </a:lnTo>
                    <a:lnTo>
                      <a:pt x="2095" y="558"/>
                    </a:lnTo>
                    <a:lnTo>
                      <a:pt x="2111" y="553"/>
                    </a:lnTo>
                    <a:close/>
                    <a:moveTo>
                      <a:pt x="2079" y="564"/>
                    </a:moveTo>
                    <a:lnTo>
                      <a:pt x="1987" y="304"/>
                    </a:lnTo>
                    <a:lnTo>
                      <a:pt x="2019" y="292"/>
                    </a:lnTo>
                    <a:lnTo>
                      <a:pt x="2111" y="553"/>
                    </a:lnTo>
                    <a:lnTo>
                      <a:pt x="2079" y="564"/>
                    </a:lnTo>
                    <a:close/>
                    <a:moveTo>
                      <a:pt x="2011" y="284"/>
                    </a:moveTo>
                    <a:lnTo>
                      <a:pt x="2017" y="287"/>
                    </a:lnTo>
                    <a:lnTo>
                      <a:pt x="2019" y="292"/>
                    </a:lnTo>
                    <a:lnTo>
                      <a:pt x="2003" y="299"/>
                    </a:lnTo>
                    <a:lnTo>
                      <a:pt x="2011" y="284"/>
                    </a:lnTo>
                    <a:close/>
                    <a:moveTo>
                      <a:pt x="1993" y="313"/>
                    </a:moveTo>
                    <a:lnTo>
                      <a:pt x="1533" y="34"/>
                    </a:lnTo>
                    <a:lnTo>
                      <a:pt x="1550" y="5"/>
                    </a:lnTo>
                    <a:lnTo>
                      <a:pt x="2011" y="284"/>
                    </a:lnTo>
                    <a:lnTo>
                      <a:pt x="1993" y="313"/>
                    </a:lnTo>
                    <a:close/>
                    <a:moveTo>
                      <a:pt x="1533" y="4"/>
                    </a:moveTo>
                    <a:lnTo>
                      <a:pt x="1542" y="0"/>
                    </a:lnTo>
                    <a:lnTo>
                      <a:pt x="1550" y="5"/>
                    </a:lnTo>
                    <a:lnTo>
                      <a:pt x="1542" y="19"/>
                    </a:lnTo>
                    <a:lnTo>
                      <a:pt x="1533" y="4"/>
                    </a:lnTo>
                    <a:close/>
                    <a:moveTo>
                      <a:pt x="1550" y="34"/>
                    </a:moveTo>
                    <a:lnTo>
                      <a:pt x="1281" y="186"/>
                    </a:lnTo>
                    <a:lnTo>
                      <a:pt x="1264" y="156"/>
                    </a:lnTo>
                    <a:lnTo>
                      <a:pt x="1533" y="4"/>
                    </a:lnTo>
                    <a:lnTo>
                      <a:pt x="1550" y="34"/>
                    </a:lnTo>
                    <a:close/>
                    <a:moveTo>
                      <a:pt x="1281" y="186"/>
                    </a:moveTo>
                    <a:lnTo>
                      <a:pt x="1275" y="190"/>
                    </a:lnTo>
                    <a:lnTo>
                      <a:pt x="1268" y="188"/>
                    </a:lnTo>
                    <a:lnTo>
                      <a:pt x="1273" y="171"/>
                    </a:lnTo>
                    <a:lnTo>
                      <a:pt x="1281" y="186"/>
                    </a:lnTo>
                    <a:close/>
                    <a:moveTo>
                      <a:pt x="1268" y="188"/>
                    </a:moveTo>
                    <a:lnTo>
                      <a:pt x="1131" y="158"/>
                    </a:lnTo>
                    <a:lnTo>
                      <a:pt x="1138" y="125"/>
                    </a:lnTo>
                    <a:lnTo>
                      <a:pt x="1276" y="154"/>
                    </a:lnTo>
                    <a:lnTo>
                      <a:pt x="1268" y="188"/>
                    </a:lnTo>
                    <a:close/>
                    <a:moveTo>
                      <a:pt x="1129" y="126"/>
                    </a:moveTo>
                    <a:lnTo>
                      <a:pt x="1133" y="124"/>
                    </a:lnTo>
                    <a:lnTo>
                      <a:pt x="1138" y="125"/>
                    </a:lnTo>
                    <a:lnTo>
                      <a:pt x="1135" y="142"/>
                    </a:lnTo>
                    <a:lnTo>
                      <a:pt x="1129" y="126"/>
                    </a:lnTo>
                    <a:close/>
                    <a:moveTo>
                      <a:pt x="1142" y="157"/>
                    </a:moveTo>
                    <a:lnTo>
                      <a:pt x="1112" y="171"/>
                    </a:lnTo>
                    <a:lnTo>
                      <a:pt x="1088" y="183"/>
                    </a:lnTo>
                    <a:lnTo>
                      <a:pt x="1080" y="190"/>
                    </a:lnTo>
                    <a:lnTo>
                      <a:pt x="1072" y="195"/>
                    </a:lnTo>
                    <a:lnTo>
                      <a:pt x="1066" y="199"/>
                    </a:lnTo>
                    <a:lnTo>
                      <a:pt x="1061" y="205"/>
                    </a:lnTo>
                    <a:lnTo>
                      <a:pt x="1057" y="209"/>
                    </a:lnTo>
                    <a:lnTo>
                      <a:pt x="1054" y="214"/>
                    </a:lnTo>
                    <a:lnTo>
                      <a:pt x="1052" y="218"/>
                    </a:lnTo>
                    <a:lnTo>
                      <a:pt x="1049" y="223"/>
                    </a:lnTo>
                    <a:lnTo>
                      <a:pt x="1048" y="230"/>
                    </a:lnTo>
                    <a:lnTo>
                      <a:pt x="1047" y="238"/>
                    </a:lnTo>
                    <a:lnTo>
                      <a:pt x="1013" y="236"/>
                    </a:lnTo>
                    <a:lnTo>
                      <a:pt x="1014" y="224"/>
                    </a:lnTo>
                    <a:lnTo>
                      <a:pt x="1016" y="212"/>
                    </a:lnTo>
                    <a:lnTo>
                      <a:pt x="1018" y="207"/>
                    </a:lnTo>
                    <a:lnTo>
                      <a:pt x="1022" y="200"/>
                    </a:lnTo>
                    <a:lnTo>
                      <a:pt x="1025" y="194"/>
                    </a:lnTo>
                    <a:lnTo>
                      <a:pt x="1030" y="186"/>
                    </a:lnTo>
                    <a:lnTo>
                      <a:pt x="1037" y="180"/>
                    </a:lnTo>
                    <a:lnTo>
                      <a:pt x="1044" y="173"/>
                    </a:lnTo>
                    <a:lnTo>
                      <a:pt x="1053" y="166"/>
                    </a:lnTo>
                    <a:lnTo>
                      <a:pt x="1065" y="158"/>
                    </a:lnTo>
                    <a:lnTo>
                      <a:pt x="1077" y="151"/>
                    </a:lnTo>
                    <a:lnTo>
                      <a:pt x="1091" y="142"/>
                    </a:lnTo>
                    <a:lnTo>
                      <a:pt x="1108" y="135"/>
                    </a:lnTo>
                    <a:lnTo>
                      <a:pt x="1129" y="126"/>
                    </a:lnTo>
                    <a:lnTo>
                      <a:pt x="1142" y="157"/>
                    </a:lnTo>
                    <a:close/>
                    <a:moveTo>
                      <a:pt x="1047" y="238"/>
                    </a:moveTo>
                    <a:lnTo>
                      <a:pt x="1046" y="250"/>
                    </a:lnTo>
                    <a:lnTo>
                      <a:pt x="1044" y="261"/>
                    </a:lnTo>
                    <a:lnTo>
                      <a:pt x="1042" y="267"/>
                    </a:lnTo>
                    <a:lnTo>
                      <a:pt x="1039" y="272"/>
                    </a:lnTo>
                    <a:lnTo>
                      <a:pt x="1036" y="277"/>
                    </a:lnTo>
                    <a:lnTo>
                      <a:pt x="1030" y="284"/>
                    </a:lnTo>
                    <a:lnTo>
                      <a:pt x="1025" y="289"/>
                    </a:lnTo>
                    <a:lnTo>
                      <a:pt x="1017" y="295"/>
                    </a:lnTo>
                    <a:lnTo>
                      <a:pt x="1008" y="300"/>
                    </a:lnTo>
                    <a:lnTo>
                      <a:pt x="997" y="306"/>
                    </a:lnTo>
                    <a:lnTo>
                      <a:pt x="985" y="312"/>
                    </a:lnTo>
                    <a:lnTo>
                      <a:pt x="970" y="318"/>
                    </a:lnTo>
                    <a:lnTo>
                      <a:pt x="953" y="324"/>
                    </a:lnTo>
                    <a:lnTo>
                      <a:pt x="934" y="330"/>
                    </a:lnTo>
                    <a:lnTo>
                      <a:pt x="924" y="297"/>
                    </a:lnTo>
                    <a:lnTo>
                      <a:pt x="953" y="287"/>
                    </a:lnTo>
                    <a:lnTo>
                      <a:pt x="974" y="280"/>
                    </a:lnTo>
                    <a:lnTo>
                      <a:pt x="989" y="271"/>
                    </a:lnTo>
                    <a:lnTo>
                      <a:pt x="1000" y="263"/>
                    </a:lnTo>
                    <a:lnTo>
                      <a:pt x="1004" y="260"/>
                    </a:lnTo>
                    <a:lnTo>
                      <a:pt x="1007" y="257"/>
                    </a:lnTo>
                    <a:lnTo>
                      <a:pt x="1009" y="253"/>
                    </a:lnTo>
                    <a:lnTo>
                      <a:pt x="1011" y="250"/>
                    </a:lnTo>
                    <a:lnTo>
                      <a:pt x="1012" y="243"/>
                    </a:lnTo>
                    <a:lnTo>
                      <a:pt x="1013" y="236"/>
                    </a:lnTo>
                    <a:lnTo>
                      <a:pt x="1047" y="238"/>
                    </a:lnTo>
                    <a:close/>
                    <a:moveTo>
                      <a:pt x="934" y="330"/>
                    </a:moveTo>
                    <a:lnTo>
                      <a:pt x="918" y="334"/>
                    </a:lnTo>
                    <a:lnTo>
                      <a:pt x="913" y="318"/>
                    </a:lnTo>
                    <a:lnTo>
                      <a:pt x="929" y="313"/>
                    </a:lnTo>
                    <a:lnTo>
                      <a:pt x="934" y="330"/>
                    </a:lnTo>
                    <a:close/>
                    <a:moveTo>
                      <a:pt x="913" y="318"/>
                    </a:moveTo>
                    <a:lnTo>
                      <a:pt x="908" y="304"/>
                    </a:lnTo>
                    <a:lnTo>
                      <a:pt x="903" y="292"/>
                    </a:lnTo>
                    <a:lnTo>
                      <a:pt x="896" y="282"/>
                    </a:lnTo>
                    <a:lnTo>
                      <a:pt x="889" y="273"/>
                    </a:lnTo>
                    <a:lnTo>
                      <a:pt x="881" y="266"/>
                    </a:lnTo>
                    <a:lnTo>
                      <a:pt x="874" y="259"/>
                    </a:lnTo>
                    <a:lnTo>
                      <a:pt x="865" y="254"/>
                    </a:lnTo>
                    <a:lnTo>
                      <a:pt x="858" y="251"/>
                    </a:lnTo>
                    <a:lnTo>
                      <a:pt x="850" y="247"/>
                    </a:lnTo>
                    <a:lnTo>
                      <a:pt x="841" y="245"/>
                    </a:lnTo>
                    <a:lnTo>
                      <a:pt x="834" y="243"/>
                    </a:lnTo>
                    <a:lnTo>
                      <a:pt x="828" y="243"/>
                    </a:lnTo>
                    <a:lnTo>
                      <a:pt x="815" y="242"/>
                    </a:lnTo>
                    <a:lnTo>
                      <a:pt x="806" y="242"/>
                    </a:lnTo>
                    <a:lnTo>
                      <a:pt x="805" y="208"/>
                    </a:lnTo>
                    <a:lnTo>
                      <a:pt x="817" y="208"/>
                    </a:lnTo>
                    <a:lnTo>
                      <a:pt x="833" y="209"/>
                    </a:lnTo>
                    <a:lnTo>
                      <a:pt x="843" y="210"/>
                    </a:lnTo>
                    <a:lnTo>
                      <a:pt x="852" y="212"/>
                    </a:lnTo>
                    <a:lnTo>
                      <a:pt x="862" y="215"/>
                    </a:lnTo>
                    <a:lnTo>
                      <a:pt x="873" y="218"/>
                    </a:lnTo>
                    <a:lnTo>
                      <a:pt x="883" y="224"/>
                    </a:lnTo>
                    <a:lnTo>
                      <a:pt x="894" y="230"/>
                    </a:lnTo>
                    <a:lnTo>
                      <a:pt x="904" y="239"/>
                    </a:lnTo>
                    <a:lnTo>
                      <a:pt x="914" y="248"/>
                    </a:lnTo>
                    <a:lnTo>
                      <a:pt x="923" y="260"/>
                    </a:lnTo>
                    <a:lnTo>
                      <a:pt x="932" y="274"/>
                    </a:lnTo>
                    <a:lnTo>
                      <a:pt x="939" y="290"/>
                    </a:lnTo>
                    <a:lnTo>
                      <a:pt x="945" y="309"/>
                    </a:lnTo>
                    <a:lnTo>
                      <a:pt x="913" y="318"/>
                    </a:lnTo>
                    <a:close/>
                    <a:moveTo>
                      <a:pt x="806" y="242"/>
                    </a:moveTo>
                    <a:lnTo>
                      <a:pt x="804" y="242"/>
                    </a:lnTo>
                    <a:lnTo>
                      <a:pt x="802" y="242"/>
                    </a:lnTo>
                    <a:lnTo>
                      <a:pt x="802" y="208"/>
                    </a:lnTo>
                    <a:lnTo>
                      <a:pt x="803" y="208"/>
                    </a:lnTo>
                    <a:lnTo>
                      <a:pt x="805" y="208"/>
                    </a:lnTo>
                    <a:lnTo>
                      <a:pt x="806" y="242"/>
                    </a:lnTo>
                    <a:close/>
                    <a:moveTo>
                      <a:pt x="786" y="218"/>
                    </a:moveTo>
                    <a:lnTo>
                      <a:pt x="790" y="208"/>
                    </a:lnTo>
                    <a:lnTo>
                      <a:pt x="802" y="208"/>
                    </a:lnTo>
                    <a:lnTo>
                      <a:pt x="802" y="225"/>
                    </a:lnTo>
                    <a:lnTo>
                      <a:pt x="786" y="218"/>
                    </a:lnTo>
                    <a:close/>
                    <a:moveTo>
                      <a:pt x="818" y="231"/>
                    </a:moveTo>
                    <a:lnTo>
                      <a:pt x="734" y="441"/>
                    </a:lnTo>
                    <a:lnTo>
                      <a:pt x="702" y="430"/>
                    </a:lnTo>
                    <a:lnTo>
                      <a:pt x="786" y="218"/>
                    </a:lnTo>
                    <a:lnTo>
                      <a:pt x="818" y="231"/>
                    </a:lnTo>
                    <a:close/>
                    <a:moveTo>
                      <a:pt x="734" y="441"/>
                    </a:moveTo>
                    <a:lnTo>
                      <a:pt x="722" y="473"/>
                    </a:lnTo>
                    <a:lnTo>
                      <a:pt x="704" y="446"/>
                    </a:lnTo>
                    <a:lnTo>
                      <a:pt x="718" y="436"/>
                    </a:lnTo>
                    <a:lnTo>
                      <a:pt x="734" y="441"/>
                    </a:lnTo>
                    <a:close/>
                    <a:moveTo>
                      <a:pt x="704" y="446"/>
                    </a:moveTo>
                    <a:lnTo>
                      <a:pt x="567" y="240"/>
                    </a:lnTo>
                    <a:lnTo>
                      <a:pt x="596" y="221"/>
                    </a:lnTo>
                    <a:lnTo>
                      <a:pt x="733" y="426"/>
                    </a:lnTo>
                    <a:lnTo>
                      <a:pt x="704" y="446"/>
                    </a:lnTo>
                    <a:close/>
                    <a:moveTo>
                      <a:pt x="572" y="215"/>
                    </a:moveTo>
                    <a:lnTo>
                      <a:pt x="586" y="208"/>
                    </a:lnTo>
                    <a:lnTo>
                      <a:pt x="596" y="221"/>
                    </a:lnTo>
                    <a:lnTo>
                      <a:pt x="581" y="230"/>
                    </a:lnTo>
                    <a:lnTo>
                      <a:pt x="572" y="215"/>
                    </a:lnTo>
                    <a:close/>
                    <a:moveTo>
                      <a:pt x="589" y="245"/>
                    </a:moveTo>
                    <a:lnTo>
                      <a:pt x="511" y="289"/>
                    </a:lnTo>
                    <a:lnTo>
                      <a:pt x="494" y="259"/>
                    </a:lnTo>
                    <a:lnTo>
                      <a:pt x="572" y="215"/>
                    </a:lnTo>
                    <a:lnTo>
                      <a:pt x="589" y="245"/>
                    </a:lnTo>
                    <a:close/>
                    <a:moveTo>
                      <a:pt x="485" y="274"/>
                    </a:moveTo>
                    <a:lnTo>
                      <a:pt x="485" y="263"/>
                    </a:lnTo>
                    <a:lnTo>
                      <a:pt x="494" y="259"/>
                    </a:lnTo>
                    <a:lnTo>
                      <a:pt x="503" y="274"/>
                    </a:lnTo>
                    <a:lnTo>
                      <a:pt x="485" y="274"/>
                    </a:lnTo>
                    <a:close/>
                    <a:moveTo>
                      <a:pt x="520" y="274"/>
                    </a:moveTo>
                    <a:lnTo>
                      <a:pt x="520" y="396"/>
                    </a:lnTo>
                    <a:lnTo>
                      <a:pt x="485" y="396"/>
                    </a:lnTo>
                    <a:lnTo>
                      <a:pt x="485" y="274"/>
                    </a:lnTo>
                    <a:lnTo>
                      <a:pt x="520" y="274"/>
                    </a:lnTo>
                    <a:close/>
                    <a:moveTo>
                      <a:pt x="520" y="396"/>
                    </a:moveTo>
                    <a:lnTo>
                      <a:pt x="520" y="411"/>
                    </a:lnTo>
                    <a:lnTo>
                      <a:pt x="505" y="414"/>
                    </a:lnTo>
                    <a:lnTo>
                      <a:pt x="503" y="396"/>
                    </a:lnTo>
                    <a:lnTo>
                      <a:pt x="520" y="396"/>
                    </a:lnTo>
                    <a:close/>
                    <a:moveTo>
                      <a:pt x="505" y="414"/>
                    </a:moveTo>
                    <a:lnTo>
                      <a:pt x="69" y="477"/>
                    </a:lnTo>
                    <a:lnTo>
                      <a:pt x="64" y="444"/>
                    </a:lnTo>
                    <a:lnTo>
                      <a:pt x="500" y="379"/>
                    </a:lnTo>
                    <a:lnTo>
                      <a:pt x="505" y="414"/>
                    </a:lnTo>
                    <a:close/>
                    <a:moveTo>
                      <a:pt x="52" y="470"/>
                    </a:moveTo>
                    <a:lnTo>
                      <a:pt x="37" y="447"/>
                    </a:lnTo>
                    <a:lnTo>
                      <a:pt x="64" y="444"/>
                    </a:lnTo>
                    <a:lnTo>
                      <a:pt x="67" y="461"/>
                    </a:lnTo>
                    <a:lnTo>
                      <a:pt x="52" y="470"/>
                    </a:lnTo>
                    <a:close/>
                    <a:moveTo>
                      <a:pt x="81" y="450"/>
                    </a:moveTo>
                    <a:lnTo>
                      <a:pt x="272" y="724"/>
                    </a:lnTo>
                    <a:lnTo>
                      <a:pt x="244" y="745"/>
                    </a:lnTo>
                    <a:lnTo>
                      <a:pt x="52" y="470"/>
                    </a:lnTo>
                    <a:lnTo>
                      <a:pt x="81" y="450"/>
                    </a:lnTo>
                    <a:close/>
                    <a:moveTo>
                      <a:pt x="272" y="724"/>
                    </a:moveTo>
                    <a:lnTo>
                      <a:pt x="284" y="742"/>
                    </a:lnTo>
                    <a:lnTo>
                      <a:pt x="266" y="750"/>
                    </a:lnTo>
                    <a:lnTo>
                      <a:pt x="258" y="734"/>
                    </a:lnTo>
                    <a:lnTo>
                      <a:pt x="272" y="724"/>
                    </a:lnTo>
                    <a:close/>
                    <a:moveTo>
                      <a:pt x="266" y="750"/>
                    </a:moveTo>
                    <a:lnTo>
                      <a:pt x="104" y="828"/>
                    </a:lnTo>
                    <a:lnTo>
                      <a:pt x="89" y="797"/>
                    </a:lnTo>
                    <a:lnTo>
                      <a:pt x="251" y="719"/>
                    </a:lnTo>
                    <a:lnTo>
                      <a:pt x="266" y="750"/>
                    </a:lnTo>
                    <a:close/>
                    <a:moveTo>
                      <a:pt x="83" y="825"/>
                    </a:moveTo>
                    <a:lnTo>
                      <a:pt x="67" y="808"/>
                    </a:lnTo>
                    <a:lnTo>
                      <a:pt x="89" y="797"/>
                    </a:lnTo>
                    <a:lnTo>
                      <a:pt x="96" y="813"/>
                    </a:lnTo>
                    <a:lnTo>
                      <a:pt x="83" y="825"/>
                    </a:lnTo>
                    <a:close/>
                    <a:moveTo>
                      <a:pt x="109" y="802"/>
                    </a:moveTo>
                    <a:lnTo>
                      <a:pt x="211" y="909"/>
                    </a:lnTo>
                    <a:lnTo>
                      <a:pt x="186" y="932"/>
                    </a:lnTo>
                    <a:lnTo>
                      <a:pt x="83" y="825"/>
                    </a:lnTo>
                    <a:lnTo>
                      <a:pt x="109" y="802"/>
                    </a:lnTo>
                    <a:close/>
                    <a:moveTo>
                      <a:pt x="211" y="909"/>
                    </a:moveTo>
                    <a:lnTo>
                      <a:pt x="235" y="932"/>
                    </a:lnTo>
                    <a:lnTo>
                      <a:pt x="201" y="938"/>
                    </a:lnTo>
                    <a:lnTo>
                      <a:pt x="199" y="921"/>
                    </a:lnTo>
                    <a:lnTo>
                      <a:pt x="211" y="909"/>
                    </a:lnTo>
                    <a:close/>
                    <a:moveTo>
                      <a:pt x="201" y="938"/>
                    </a:moveTo>
                    <a:lnTo>
                      <a:pt x="177" y="941"/>
                    </a:lnTo>
                    <a:lnTo>
                      <a:pt x="154" y="944"/>
                    </a:lnTo>
                    <a:lnTo>
                      <a:pt x="132" y="946"/>
                    </a:lnTo>
                    <a:lnTo>
                      <a:pt x="112" y="948"/>
                    </a:lnTo>
                    <a:lnTo>
                      <a:pt x="109" y="915"/>
                    </a:lnTo>
                    <a:lnTo>
                      <a:pt x="127" y="913"/>
                    </a:lnTo>
                    <a:lnTo>
                      <a:pt x="149" y="910"/>
                    </a:lnTo>
                    <a:lnTo>
                      <a:pt x="171" y="908"/>
                    </a:lnTo>
                    <a:lnTo>
                      <a:pt x="196" y="903"/>
                    </a:lnTo>
                    <a:lnTo>
                      <a:pt x="201" y="938"/>
                    </a:lnTo>
                    <a:close/>
                    <a:moveTo>
                      <a:pt x="112" y="948"/>
                    </a:moveTo>
                    <a:lnTo>
                      <a:pt x="94" y="951"/>
                    </a:lnTo>
                    <a:lnTo>
                      <a:pt x="79" y="953"/>
                    </a:lnTo>
                    <a:lnTo>
                      <a:pt x="65" y="955"/>
                    </a:lnTo>
                    <a:lnTo>
                      <a:pt x="53" y="957"/>
                    </a:lnTo>
                    <a:lnTo>
                      <a:pt x="46" y="923"/>
                    </a:lnTo>
                    <a:lnTo>
                      <a:pt x="59" y="921"/>
                    </a:lnTo>
                    <a:lnTo>
                      <a:pt x="74" y="918"/>
                    </a:lnTo>
                    <a:lnTo>
                      <a:pt x="90" y="916"/>
                    </a:lnTo>
                    <a:lnTo>
                      <a:pt x="109" y="915"/>
                    </a:lnTo>
                    <a:lnTo>
                      <a:pt x="112" y="948"/>
                    </a:lnTo>
                    <a:close/>
                    <a:moveTo>
                      <a:pt x="53" y="957"/>
                    </a:moveTo>
                    <a:lnTo>
                      <a:pt x="44" y="959"/>
                    </a:lnTo>
                    <a:lnTo>
                      <a:pt x="38" y="962"/>
                    </a:lnTo>
                    <a:lnTo>
                      <a:pt x="36" y="965"/>
                    </a:lnTo>
                    <a:lnTo>
                      <a:pt x="35" y="966"/>
                    </a:lnTo>
                    <a:lnTo>
                      <a:pt x="34" y="969"/>
                    </a:lnTo>
                    <a:lnTo>
                      <a:pt x="34" y="971"/>
                    </a:lnTo>
                    <a:lnTo>
                      <a:pt x="1" y="979"/>
                    </a:lnTo>
                    <a:lnTo>
                      <a:pt x="0" y="967"/>
                    </a:lnTo>
                    <a:lnTo>
                      <a:pt x="0" y="957"/>
                    </a:lnTo>
                    <a:lnTo>
                      <a:pt x="1" y="953"/>
                    </a:lnTo>
                    <a:lnTo>
                      <a:pt x="2" y="948"/>
                    </a:lnTo>
                    <a:lnTo>
                      <a:pt x="4" y="945"/>
                    </a:lnTo>
                    <a:lnTo>
                      <a:pt x="7" y="942"/>
                    </a:lnTo>
                    <a:lnTo>
                      <a:pt x="14" y="936"/>
                    </a:lnTo>
                    <a:lnTo>
                      <a:pt x="22" y="930"/>
                    </a:lnTo>
                    <a:lnTo>
                      <a:pt x="33" y="927"/>
                    </a:lnTo>
                    <a:lnTo>
                      <a:pt x="46" y="923"/>
                    </a:lnTo>
                    <a:lnTo>
                      <a:pt x="53" y="957"/>
                    </a:lnTo>
                    <a:close/>
                    <a:moveTo>
                      <a:pt x="34" y="971"/>
                    </a:moveTo>
                    <a:lnTo>
                      <a:pt x="34" y="971"/>
                    </a:lnTo>
                    <a:lnTo>
                      <a:pt x="35" y="972"/>
                    </a:lnTo>
                    <a:lnTo>
                      <a:pt x="18" y="974"/>
                    </a:lnTo>
                    <a:lnTo>
                      <a:pt x="34" y="971"/>
                    </a:lnTo>
                    <a:close/>
                    <a:moveTo>
                      <a:pt x="35" y="972"/>
                    </a:moveTo>
                    <a:lnTo>
                      <a:pt x="59" y="1144"/>
                    </a:lnTo>
                    <a:lnTo>
                      <a:pt x="25" y="1149"/>
                    </a:lnTo>
                    <a:lnTo>
                      <a:pt x="1" y="977"/>
                    </a:lnTo>
                    <a:lnTo>
                      <a:pt x="35" y="972"/>
                    </a:lnTo>
                    <a:close/>
                    <a:moveTo>
                      <a:pt x="30" y="1158"/>
                    </a:moveTo>
                    <a:lnTo>
                      <a:pt x="27" y="1154"/>
                    </a:lnTo>
                    <a:lnTo>
                      <a:pt x="25" y="1149"/>
                    </a:lnTo>
                    <a:lnTo>
                      <a:pt x="43" y="1146"/>
                    </a:lnTo>
                    <a:lnTo>
                      <a:pt x="30" y="1158"/>
                    </a:lnTo>
                    <a:close/>
                    <a:moveTo>
                      <a:pt x="54" y="1134"/>
                    </a:moveTo>
                    <a:lnTo>
                      <a:pt x="192" y="1277"/>
                    </a:lnTo>
                    <a:lnTo>
                      <a:pt x="167" y="1300"/>
                    </a:lnTo>
                    <a:lnTo>
                      <a:pt x="30" y="1158"/>
                    </a:lnTo>
                    <a:lnTo>
                      <a:pt x="54" y="1134"/>
                    </a:lnTo>
                    <a:close/>
                    <a:moveTo>
                      <a:pt x="182" y="1305"/>
                    </a:moveTo>
                    <a:lnTo>
                      <a:pt x="173" y="1307"/>
                    </a:lnTo>
                    <a:lnTo>
                      <a:pt x="167" y="1300"/>
                    </a:lnTo>
                    <a:lnTo>
                      <a:pt x="180" y="1288"/>
                    </a:lnTo>
                    <a:lnTo>
                      <a:pt x="182" y="1305"/>
                    </a:lnTo>
                    <a:close/>
                    <a:moveTo>
                      <a:pt x="178" y="1271"/>
                    </a:moveTo>
                    <a:lnTo>
                      <a:pt x="290" y="1256"/>
                    </a:lnTo>
                    <a:lnTo>
                      <a:pt x="295" y="1290"/>
                    </a:lnTo>
                    <a:lnTo>
                      <a:pt x="182" y="1305"/>
                    </a:lnTo>
                    <a:lnTo>
                      <a:pt x="178" y="1271"/>
                    </a:lnTo>
                    <a:close/>
                    <a:moveTo>
                      <a:pt x="290" y="1256"/>
                    </a:moveTo>
                    <a:lnTo>
                      <a:pt x="310" y="1254"/>
                    </a:lnTo>
                    <a:lnTo>
                      <a:pt x="310" y="1273"/>
                    </a:lnTo>
                    <a:lnTo>
                      <a:pt x="292" y="1273"/>
                    </a:lnTo>
                    <a:lnTo>
                      <a:pt x="290" y="12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0" name="Freeform 216"/>
              <p:cNvSpPr>
                <a:spLocks noEditPoints="1"/>
              </p:cNvSpPr>
              <p:nvPr/>
            </p:nvSpPr>
            <p:spPr bwMode="auto">
              <a:xfrm>
                <a:off x="5414979" y="4376217"/>
                <a:ext cx="66675" cy="58740"/>
              </a:xfrm>
              <a:custGeom>
                <a:avLst/>
                <a:gdLst>
                  <a:gd name="T0" fmla="*/ 257 w 342"/>
                  <a:gd name="T1" fmla="*/ 92 h 291"/>
                  <a:gd name="T2" fmla="*/ 257 w 342"/>
                  <a:gd name="T3" fmla="*/ 56 h 291"/>
                  <a:gd name="T4" fmla="*/ 284 w 342"/>
                  <a:gd name="T5" fmla="*/ 68 h 291"/>
                  <a:gd name="T6" fmla="*/ 248 w 342"/>
                  <a:gd name="T7" fmla="*/ 89 h 291"/>
                  <a:gd name="T8" fmla="*/ 253 w 342"/>
                  <a:gd name="T9" fmla="*/ 72 h 291"/>
                  <a:gd name="T10" fmla="*/ 243 w 342"/>
                  <a:gd name="T11" fmla="*/ 87 h 291"/>
                  <a:gd name="T12" fmla="*/ 262 w 342"/>
                  <a:gd name="T13" fmla="*/ 59 h 291"/>
                  <a:gd name="T14" fmla="*/ 240 w 342"/>
                  <a:gd name="T15" fmla="*/ 84 h 291"/>
                  <a:gd name="T16" fmla="*/ 252 w 342"/>
                  <a:gd name="T17" fmla="*/ 72 h 291"/>
                  <a:gd name="T18" fmla="*/ 240 w 342"/>
                  <a:gd name="T19" fmla="*/ 69 h 291"/>
                  <a:gd name="T20" fmla="*/ 271 w 342"/>
                  <a:gd name="T21" fmla="*/ 74 h 291"/>
                  <a:gd name="T22" fmla="*/ 252 w 342"/>
                  <a:gd name="T23" fmla="*/ 55 h 291"/>
                  <a:gd name="T24" fmla="*/ 264 w 342"/>
                  <a:gd name="T25" fmla="*/ 68 h 291"/>
                  <a:gd name="T26" fmla="*/ 254 w 342"/>
                  <a:gd name="T27" fmla="*/ 52 h 291"/>
                  <a:gd name="T28" fmla="*/ 258 w 342"/>
                  <a:gd name="T29" fmla="*/ 25 h 291"/>
                  <a:gd name="T30" fmla="*/ 292 w 342"/>
                  <a:gd name="T31" fmla="*/ 45 h 291"/>
                  <a:gd name="T32" fmla="*/ 285 w 342"/>
                  <a:gd name="T33" fmla="*/ 67 h 291"/>
                  <a:gd name="T34" fmla="*/ 275 w 342"/>
                  <a:gd name="T35" fmla="*/ 80 h 291"/>
                  <a:gd name="T36" fmla="*/ 258 w 342"/>
                  <a:gd name="T37" fmla="*/ 8 h 291"/>
                  <a:gd name="T38" fmla="*/ 258 w 342"/>
                  <a:gd name="T39" fmla="*/ 25 h 291"/>
                  <a:gd name="T40" fmla="*/ 307 w 342"/>
                  <a:gd name="T41" fmla="*/ 3 h 291"/>
                  <a:gd name="T42" fmla="*/ 298 w 342"/>
                  <a:gd name="T43" fmla="*/ 40 h 291"/>
                  <a:gd name="T44" fmla="*/ 275 w 342"/>
                  <a:gd name="T45" fmla="*/ 8 h 291"/>
                  <a:gd name="T46" fmla="*/ 314 w 342"/>
                  <a:gd name="T47" fmla="*/ 37 h 291"/>
                  <a:gd name="T48" fmla="*/ 305 w 342"/>
                  <a:gd name="T49" fmla="*/ 3 h 291"/>
                  <a:gd name="T50" fmla="*/ 324 w 342"/>
                  <a:gd name="T51" fmla="*/ 0 h 291"/>
                  <a:gd name="T52" fmla="*/ 336 w 342"/>
                  <a:gd name="T53" fmla="*/ 4 h 291"/>
                  <a:gd name="T54" fmla="*/ 308 w 342"/>
                  <a:gd name="T55" fmla="*/ 25 h 291"/>
                  <a:gd name="T56" fmla="*/ 309 w 342"/>
                  <a:gd name="T57" fmla="*/ 23 h 291"/>
                  <a:gd name="T58" fmla="*/ 314 w 342"/>
                  <a:gd name="T59" fmla="*/ 37 h 291"/>
                  <a:gd name="T60" fmla="*/ 342 w 342"/>
                  <a:gd name="T61" fmla="*/ 19 h 291"/>
                  <a:gd name="T62" fmla="*/ 338 w 342"/>
                  <a:gd name="T63" fmla="*/ 39 h 291"/>
                  <a:gd name="T64" fmla="*/ 287 w 342"/>
                  <a:gd name="T65" fmla="*/ 70 h 291"/>
                  <a:gd name="T66" fmla="*/ 307 w 342"/>
                  <a:gd name="T67" fmla="*/ 28 h 291"/>
                  <a:gd name="T68" fmla="*/ 318 w 342"/>
                  <a:gd name="T69" fmla="*/ 84 h 291"/>
                  <a:gd name="T70" fmla="*/ 329 w 342"/>
                  <a:gd name="T71" fmla="*/ 59 h 291"/>
                  <a:gd name="T72" fmla="*/ 339 w 342"/>
                  <a:gd name="T73" fmla="*/ 40 h 291"/>
                  <a:gd name="T74" fmla="*/ 280 w 342"/>
                  <a:gd name="T75" fmla="*/ 86 h 291"/>
                  <a:gd name="T76" fmla="*/ 308 w 342"/>
                  <a:gd name="T77" fmla="*/ 25 h 291"/>
                  <a:gd name="T78" fmla="*/ 293 w 342"/>
                  <a:gd name="T79" fmla="*/ 57 h 291"/>
                  <a:gd name="T80" fmla="*/ 318 w 342"/>
                  <a:gd name="T81" fmla="*/ 84 h 291"/>
                  <a:gd name="T82" fmla="*/ 286 w 342"/>
                  <a:gd name="T83" fmla="*/ 108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2" h="291">
                    <a:moveTo>
                      <a:pt x="286" y="108"/>
                    </a:moveTo>
                    <a:lnTo>
                      <a:pt x="269" y="99"/>
                    </a:lnTo>
                    <a:lnTo>
                      <a:pt x="257" y="92"/>
                    </a:lnTo>
                    <a:lnTo>
                      <a:pt x="251" y="90"/>
                    </a:lnTo>
                    <a:lnTo>
                      <a:pt x="248" y="89"/>
                    </a:lnTo>
                    <a:lnTo>
                      <a:pt x="257" y="56"/>
                    </a:lnTo>
                    <a:lnTo>
                      <a:pt x="262" y="57"/>
                    </a:lnTo>
                    <a:lnTo>
                      <a:pt x="270" y="61"/>
                    </a:lnTo>
                    <a:lnTo>
                      <a:pt x="284" y="68"/>
                    </a:lnTo>
                    <a:lnTo>
                      <a:pt x="303" y="78"/>
                    </a:lnTo>
                    <a:lnTo>
                      <a:pt x="286" y="108"/>
                    </a:lnTo>
                    <a:close/>
                    <a:moveTo>
                      <a:pt x="248" y="89"/>
                    </a:moveTo>
                    <a:lnTo>
                      <a:pt x="279" y="99"/>
                    </a:lnTo>
                    <a:lnTo>
                      <a:pt x="248" y="89"/>
                    </a:lnTo>
                    <a:lnTo>
                      <a:pt x="253" y="72"/>
                    </a:lnTo>
                    <a:lnTo>
                      <a:pt x="248" y="89"/>
                    </a:lnTo>
                    <a:close/>
                    <a:moveTo>
                      <a:pt x="248" y="89"/>
                    </a:moveTo>
                    <a:lnTo>
                      <a:pt x="243" y="87"/>
                    </a:lnTo>
                    <a:lnTo>
                      <a:pt x="240" y="84"/>
                    </a:lnTo>
                    <a:lnTo>
                      <a:pt x="264" y="60"/>
                    </a:lnTo>
                    <a:lnTo>
                      <a:pt x="262" y="59"/>
                    </a:lnTo>
                    <a:lnTo>
                      <a:pt x="257" y="56"/>
                    </a:lnTo>
                    <a:lnTo>
                      <a:pt x="248" y="89"/>
                    </a:lnTo>
                    <a:close/>
                    <a:moveTo>
                      <a:pt x="240" y="84"/>
                    </a:moveTo>
                    <a:lnTo>
                      <a:pt x="237" y="81"/>
                    </a:lnTo>
                    <a:lnTo>
                      <a:pt x="236" y="76"/>
                    </a:lnTo>
                    <a:lnTo>
                      <a:pt x="252" y="72"/>
                    </a:lnTo>
                    <a:lnTo>
                      <a:pt x="240" y="84"/>
                    </a:lnTo>
                    <a:close/>
                    <a:moveTo>
                      <a:pt x="236" y="76"/>
                    </a:moveTo>
                    <a:lnTo>
                      <a:pt x="240" y="69"/>
                    </a:lnTo>
                    <a:lnTo>
                      <a:pt x="252" y="55"/>
                    </a:lnTo>
                    <a:lnTo>
                      <a:pt x="275" y="80"/>
                    </a:lnTo>
                    <a:lnTo>
                      <a:pt x="271" y="74"/>
                    </a:lnTo>
                    <a:lnTo>
                      <a:pt x="269" y="68"/>
                    </a:lnTo>
                    <a:lnTo>
                      <a:pt x="236" y="76"/>
                    </a:lnTo>
                    <a:close/>
                    <a:moveTo>
                      <a:pt x="252" y="55"/>
                    </a:moveTo>
                    <a:lnTo>
                      <a:pt x="0" y="291"/>
                    </a:lnTo>
                    <a:lnTo>
                      <a:pt x="252" y="55"/>
                    </a:lnTo>
                    <a:lnTo>
                      <a:pt x="264" y="68"/>
                    </a:lnTo>
                    <a:lnTo>
                      <a:pt x="252" y="55"/>
                    </a:lnTo>
                    <a:close/>
                    <a:moveTo>
                      <a:pt x="252" y="55"/>
                    </a:moveTo>
                    <a:lnTo>
                      <a:pt x="254" y="52"/>
                    </a:lnTo>
                    <a:lnTo>
                      <a:pt x="256" y="46"/>
                    </a:lnTo>
                    <a:lnTo>
                      <a:pt x="257" y="38"/>
                    </a:lnTo>
                    <a:lnTo>
                      <a:pt x="258" y="25"/>
                    </a:lnTo>
                    <a:lnTo>
                      <a:pt x="293" y="25"/>
                    </a:lnTo>
                    <a:lnTo>
                      <a:pt x="293" y="36"/>
                    </a:lnTo>
                    <a:lnTo>
                      <a:pt x="292" y="45"/>
                    </a:lnTo>
                    <a:lnTo>
                      <a:pt x="289" y="54"/>
                    </a:lnTo>
                    <a:lnTo>
                      <a:pt x="287" y="61"/>
                    </a:lnTo>
                    <a:lnTo>
                      <a:pt x="285" y="67"/>
                    </a:lnTo>
                    <a:lnTo>
                      <a:pt x="282" y="72"/>
                    </a:lnTo>
                    <a:lnTo>
                      <a:pt x="279" y="76"/>
                    </a:lnTo>
                    <a:lnTo>
                      <a:pt x="275" y="80"/>
                    </a:lnTo>
                    <a:lnTo>
                      <a:pt x="252" y="55"/>
                    </a:lnTo>
                    <a:close/>
                    <a:moveTo>
                      <a:pt x="258" y="25"/>
                    </a:moveTo>
                    <a:lnTo>
                      <a:pt x="258" y="8"/>
                    </a:lnTo>
                    <a:lnTo>
                      <a:pt x="275" y="8"/>
                    </a:lnTo>
                    <a:lnTo>
                      <a:pt x="275" y="25"/>
                    </a:lnTo>
                    <a:lnTo>
                      <a:pt x="258" y="25"/>
                    </a:lnTo>
                    <a:close/>
                    <a:moveTo>
                      <a:pt x="275" y="8"/>
                    </a:moveTo>
                    <a:lnTo>
                      <a:pt x="293" y="7"/>
                    </a:lnTo>
                    <a:lnTo>
                      <a:pt x="307" y="3"/>
                    </a:lnTo>
                    <a:lnTo>
                      <a:pt x="314" y="37"/>
                    </a:lnTo>
                    <a:lnTo>
                      <a:pt x="307" y="39"/>
                    </a:lnTo>
                    <a:lnTo>
                      <a:pt x="298" y="40"/>
                    </a:lnTo>
                    <a:lnTo>
                      <a:pt x="287" y="42"/>
                    </a:lnTo>
                    <a:lnTo>
                      <a:pt x="275" y="42"/>
                    </a:lnTo>
                    <a:lnTo>
                      <a:pt x="275" y="8"/>
                    </a:lnTo>
                    <a:close/>
                    <a:moveTo>
                      <a:pt x="314" y="37"/>
                    </a:moveTo>
                    <a:lnTo>
                      <a:pt x="332" y="32"/>
                    </a:lnTo>
                    <a:lnTo>
                      <a:pt x="314" y="37"/>
                    </a:lnTo>
                    <a:lnTo>
                      <a:pt x="310" y="19"/>
                    </a:lnTo>
                    <a:lnTo>
                      <a:pt x="314" y="37"/>
                    </a:lnTo>
                    <a:close/>
                    <a:moveTo>
                      <a:pt x="305" y="3"/>
                    </a:moveTo>
                    <a:lnTo>
                      <a:pt x="313" y="1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8" y="0"/>
                    </a:lnTo>
                    <a:lnTo>
                      <a:pt x="332" y="2"/>
                    </a:lnTo>
                    <a:lnTo>
                      <a:pt x="336" y="4"/>
                    </a:lnTo>
                    <a:lnTo>
                      <a:pt x="339" y="9"/>
                    </a:lnTo>
                    <a:lnTo>
                      <a:pt x="341" y="15"/>
                    </a:lnTo>
                    <a:lnTo>
                      <a:pt x="308" y="25"/>
                    </a:lnTo>
                    <a:lnTo>
                      <a:pt x="308" y="22"/>
                    </a:lnTo>
                    <a:lnTo>
                      <a:pt x="308" y="22"/>
                    </a:lnTo>
                    <a:lnTo>
                      <a:pt x="309" y="23"/>
                    </a:lnTo>
                    <a:lnTo>
                      <a:pt x="311" y="26"/>
                    </a:lnTo>
                    <a:lnTo>
                      <a:pt x="313" y="33"/>
                    </a:lnTo>
                    <a:lnTo>
                      <a:pt x="314" y="37"/>
                    </a:lnTo>
                    <a:lnTo>
                      <a:pt x="305" y="3"/>
                    </a:lnTo>
                    <a:close/>
                    <a:moveTo>
                      <a:pt x="341" y="15"/>
                    </a:moveTo>
                    <a:lnTo>
                      <a:pt x="342" y="19"/>
                    </a:lnTo>
                    <a:lnTo>
                      <a:pt x="342" y="25"/>
                    </a:lnTo>
                    <a:lnTo>
                      <a:pt x="340" y="31"/>
                    </a:lnTo>
                    <a:lnTo>
                      <a:pt x="338" y="39"/>
                    </a:lnTo>
                    <a:lnTo>
                      <a:pt x="330" y="58"/>
                    </a:lnTo>
                    <a:lnTo>
                      <a:pt x="318" y="84"/>
                    </a:lnTo>
                    <a:lnTo>
                      <a:pt x="287" y="70"/>
                    </a:lnTo>
                    <a:lnTo>
                      <a:pt x="297" y="50"/>
                    </a:lnTo>
                    <a:lnTo>
                      <a:pt x="303" y="36"/>
                    </a:lnTo>
                    <a:lnTo>
                      <a:pt x="307" y="28"/>
                    </a:lnTo>
                    <a:lnTo>
                      <a:pt x="308" y="25"/>
                    </a:lnTo>
                    <a:lnTo>
                      <a:pt x="341" y="15"/>
                    </a:lnTo>
                    <a:close/>
                    <a:moveTo>
                      <a:pt x="318" y="84"/>
                    </a:moveTo>
                    <a:lnTo>
                      <a:pt x="318" y="84"/>
                    </a:lnTo>
                    <a:lnTo>
                      <a:pt x="323" y="74"/>
                    </a:lnTo>
                    <a:lnTo>
                      <a:pt x="329" y="59"/>
                    </a:lnTo>
                    <a:lnTo>
                      <a:pt x="336" y="45"/>
                    </a:lnTo>
                    <a:lnTo>
                      <a:pt x="340" y="37"/>
                    </a:lnTo>
                    <a:lnTo>
                      <a:pt x="339" y="40"/>
                    </a:lnTo>
                    <a:lnTo>
                      <a:pt x="329" y="59"/>
                    </a:lnTo>
                    <a:lnTo>
                      <a:pt x="311" y="101"/>
                    </a:lnTo>
                    <a:lnTo>
                      <a:pt x="280" y="86"/>
                    </a:lnTo>
                    <a:lnTo>
                      <a:pt x="297" y="48"/>
                    </a:lnTo>
                    <a:lnTo>
                      <a:pt x="305" y="29"/>
                    </a:lnTo>
                    <a:lnTo>
                      <a:pt x="308" y="25"/>
                    </a:lnTo>
                    <a:lnTo>
                      <a:pt x="304" y="31"/>
                    </a:lnTo>
                    <a:lnTo>
                      <a:pt x="299" y="44"/>
                    </a:lnTo>
                    <a:lnTo>
                      <a:pt x="293" y="57"/>
                    </a:lnTo>
                    <a:lnTo>
                      <a:pt x="288" y="68"/>
                    </a:lnTo>
                    <a:lnTo>
                      <a:pt x="287" y="70"/>
                    </a:lnTo>
                    <a:lnTo>
                      <a:pt x="318" y="84"/>
                    </a:lnTo>
                    <a:close/>
                    <a:moveTo>
                      <a:pt x="311" y="101"/>
                    </a:moveTo>
                    <a:lnTo>
                      <a:pt x="302" y="118"/>
                    </a:lnTo>
                    <a:lnTo>
                      <a:pt x="286" y="108"/>
                    </a:lnTo>
                    <a:lnTo>
                      <a:pt x="295" y="93"/>
                    </a:lnTo>
                    <a:lnTo>
                      <a:pt x="311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1" name="Freeform 217"/>
              <p:cNvSpPr>
                <a:spLocks/>
              </p:cNvSpPr>
              <p:nvPr/>
            </p:nvSpPr>
            <p:spPr bwMode="auto">
              <a:xfrm>
                <a:off x="3949711" y="3744393"/>
                <a:ext cx="268287" cy="404814"/>
              </a:xfrm>
              <a:custGeom>
                <a:avLst/>
                <a:gdLst>
                  <a:gd name="T0" fmla="*/ 1068 w 1347"/>
                  <a:gd name="T1" fmla="*/ 927 h 2043"/>
                  <a:gd name="T2" fmla="*/ 1129 w 1347"/>
                  <a:gd name="T3" fmla="*/ 585 h 2043"/>
                  <a:gd name="T4" fmla="*/ 897 w 1347"/>
                  <a:gd name="T5" fmla="*/ 118 h 2043"/>
                  <a:gd name="T6" fmla="*/ 918 w 1347"/>
                  <a:gd name="T7" fmla="*/ 76 h 2043"/>
                  <a:gd name="T8" fmla="*/ 941 w 1347"/>
                  <a:gd name="T9" fmla="*/ 54 h 2043"/>
                  <a:gd name="T10" fmla="*/ 721 w 1347"/>
                  <a:gd name="T11" fmla="*/ 19 h 2043"/>
                  <a:gd name="T12" fmla="*/ 704 w 1347"/>
                  <a:gd name="T13" fmla="*/ 49 h 2043"/>
                  <a:gd name="T14" fmla="*/ 643 w 1347"/>
                  <a:gd name="T15" fmla="*/ 114 h 2043"/>
                  <a:gd name="T16" fmla="*/ 515 w 1347"/>
                  <a:gd name="T17" fmla="*/ 224 h 2043"/>
                  <a:gd name="T18" fmla="*/ 484 w 1347"/>
                  <a:gd name="T19" fmla="*/ 259 h 2043"/>
                  <a:gd name="T20" fmla="*/ 521 w 1347"/>
                  <a:gd name="T21" fmla="*/ 315 h 2043"/>
                  <a:gd name="T22" fmla="*/ 538 w 1347"/>
                  <a:gd name="T23" fmla="*/ 369 h 2043"/>
                  <a:gd name="T24" fmla="*/ 524 w 1347"/>
                  <a:gd name="T25" fmla="*/ 412 h 2043"/>
                  <a:gd name="T26" fmla="*/ 492 w 1347"/>
                  <a:gd name="T27" fmla="*/ 449 h 2043"/>
                  <a:gd name="T28" fmla="*/ 433 w 1347"/>
                  <a:gd name="T29" fmla="*/ 505 h 2043"/>
                  <a:gd name="T30" fmla="*/ 405 w 1347"/>
                  <a:gd name="T31" fmla="*/ 548 h 2043"/>
                  <a:gd name="T32" fmla="*/ 399 w 1347"/>
                  <a:gd name="T33" fmla="*/ 601 h 2043"/>
                  <a:gd name="T34" fmla="*/ 390 w 1347"/>
                  <a:gd name="T35" fmla="*/ 681 h 2043"/>
                  <a:gd name="T36" fmla="*/ 259 w 1347"/>
                  <a:gd name="T37" fmla="*/ 847 h 2043"/>
                  <a:gd name="T38" fmla="*/ 81 w 1347"/>
                  <a:gd name="T39" fmla="*/ 1095 h 2043"/>
                  <a:gd name="T40" fmla="*/ 6 w 1347"/>
                  <a:gd name="T41" fmla="*/ 1204 h 2043"/>
                  <a:gd name="T42" fmla="*/ 36 w 1347"/>
                  <a:gd name="T43" fmla="*/ 1278 h 2043"/>
                  <a:gd name="T44" fmla="*/ 78 w 1347"/>
                  <a:gd name="T45" fmla="*/ 1352 h 2043"/>
                  <a:gd name="T46" fmla="*/ 130 w 1347"/>
                  <a:gd name="T47" fmla="*/ 1416 h 2043"/>
                  <a:gd name="T48" fmla="*/ 178 w 1347"/>
                  <a:gd name="T49" fmla="*/ 1470 h 2043"/>
                  <a:gd name="T50" fmla="*/ 174 w 1347"/>
                  <a:gd name="T51" fmla="*/ 1517 h 2043"/>
                  <a:gd name="T52" fmla="*/ 157 w 1347"/>
                  <a:gd name="T53" fmla="*/ 1552 h 2043"/>
                  <a:gd name="T54" fmla="*/ 126 w 1347"/>
                  <a:gd name="T55" fmla="*/ 1583 h 2043"/>
                  <a:gd name="T56" fmla="*/ 86 w 1347"/>
                  <a:gd name="T57" fmla="*/ 1614 h 2043"/>
                  <a:gd name="T58" fmla="*/ 76 w 1347"/>
                  <a:gd name="T59" fmla="*/ 1633 h 2043"/>
                  <a:gd name="T60" fmla="*/ 80 w 1347"/>
                  <a:gd name="T61" fmla="*/ 1655 h 2043"/>
                  <a:gd name="T62" fmla="*/ 106 w 1347"/>
                  <a:gd name="T63" fmla="*/ 1683 h 2043"/>
                  <a:gd name="T64" fmla="*/ 125 w 1347"/>
                  <a:gd name="T65" fmla="*/ 1717 h 2043"/>
                  <a:gd name="T66" fmla="*/ 128 w 1347"/>
                  <a:gd name="T67" fmla="*/ 1755 h 2043"/>
                  <a:gd name="T68" fmla="*/ 114 w 1347"/>
                  <a:gd name="T69" fmla="*/ 1805 h 2043"/>
                  <a:gd name="T70" fmla="*/ 67 w 1347"/>
                  <a:gd name="T71" fmla="*/ 1884 h 2043"/>
                  <a:gd name="T72" fmla="*/ 500 w 1347"/>
                  <a:gd name="T73" fmla="*/ 2043 h 2043"/>
                  <a:gd name="T74" fmla="*/ 825 w 1347"/>
                  <a:gd name="T75" fmla="*/ 1727 h 2043"/>
                  <a:gd name="T76" fmla="*/ 886 w 1347"/>
                  <a:gd name="T77" fmla="*/ 1718 h 2043"/>
                  <a:gd name="T78" fmla="*/ 896 w 1347"/>
                  <a:gd name="T79" fmla="*/ 1709 h 2043"/>
                  <a:gd name="T80" fmla="*/ 882 w 1347"/>
                  <a:gd name="T81" fmla="*/ 1694 h 2043"/>
                  <a:gd name="T82" fmla="*/ 795 w 1347"/>
                  <a:gd name="T83" fmla="*/ 1657 h 2043"/>
                  <a:gd name="T84" fmla="*/ 886 w 1347"/>
                  <a:gd name="T85" fmla="*/ 1371 h 2043"/>
                  <a:gd name="T86" fmla="*/ 881 w 1347"/>
                  <a:gd name="T87" fmla="*/ 1334 h 2043"/>
                  <a:gd name="T88" fmla="*/ 832 w 1347"/>
                  <a:gd name="T89" fmla="*/ 1231 h 2043"/>
                  <a:gd name="T90" fmla="*/ 815 w 1347"/>
                  <a:gd name="T91" fmla="*/ 1165 h 2043"/>
                  <a:gd name="T92" fmla="*/ 818 w 1347"/>
                  <a:gd name="T93" fmla="*/ 1118 h 2043"/>
                  <a:gd name="T94" fmla="*/ 1038 w 1347"/>
                  <a:gd name="T95" fmla="*/ 1107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47" h="2043">
                    <a:moveTo>
                      <a:pt x="1038" y="1107"/>
                    </a:moveTo>
                    <a:lnTo>
                      <a:pt x="1043" y="1076"/>
                    </a:lnTo>
                    <a:lnTo>
                      <a:pt x="1053" y="1013"/>
                    </a:lnTo>
                    <a:lnTo>
                      <a:pt x="1068" y="927"/>
                    </a:lnTo>
                    <a:lnTo>
                      <a:pt x="1086" y="831"/>
                    </a:lnTo>
                    <a:lnTo>
                      <a:pt x="1103" y="734"/>
                    </a:lnTo>
                    <a:lnTo>
                      <a:pt x="1118" y="649"/>
                    </a:lnTo>
                    <a:lnTo>
                      <a:pt x="1129" y="585"/>
                    </a:lnTo>
                    <a:lnTo>
                      <a:pt x="1132" y="554"/>
                    </a:lnTo>
                    <a:lnTo>
                      <a:pt x="1347" y="427"/>
                    </a:lnTo>
                    <a:lnTo>
                      <a:pt x="1324" y="314"/>
                    </a:lnTo>
                    <a:lnTo>
                      <a:pt x="897" y="118"/>
                    </a:lnTo>
                    <a:lnTo>
                      <a:pt x="900" y="111"/>
                    </a:lnTo>
                    <a:lnTo>
                      <a:pt x="906" y="96"/>
                    </a:lnTo>
                    <a:lnTo>
                      <a:pt x="911" y="87"/>
                    </a:lnTo>
                    <a:lnTo>
                      <a:pt x="918" y="76"/>
                    </a:lnTo>
                    <a:lnTo>
                      <a:pt x="923" y="71"/>
                    </a:lnTo>
                    <a:lnTo>
                      <a:pt x="928" y="65"/>
                    </a:lnTo>
                    <a:lnTo>
                      <a:pt x="934" y="60"/>
                    </a:lnTo>
                    <a:lnTo>
                      <a:pt x="941" y="54"/>
                    </a:lnTo>
                    <a:lnTo>
                      <a:pt x="720" y="0"/>
                    </a:lnTo>
                    <a:lnTo>
                      <a:pt x="722" y="6"/>
                    </a:lnTo>
                    <a:lnTo>
                      <a:pt x="722" y="12"/>
                    </a:lnTo>
                    <a:lnTo>
                      <a:pt x="721" y="19"/>
                    </a:lnTo>
                    <a:lnTo>
                      <a:pt x="718" y="26"/>
                    </a:lnTo>
                    <a:lnTo>
                      <a:pt x="715" y="33"/>
                    </a:lnTo>
                    <a:lnTo>
                      <a:pt x="710" y="42"/>
                    </a:lnTo>
                    <a:lnTo>
                      <a:pt x="704" y="49"/>
                    </a:lnTo>
                    <a:lnTo>
                      <a:pt x="697" y="58"/>
                    </a:lnTo>
                    <a:lnTo>
                      <a:pt x="681" y="76"/>
                    </a:lnTo>
                    <a:lnTo>
                      <a:pt x="663" y="94"/>
                    </a:lnTo>
                    <a:lnTo>
                      <a:pt x="643" y="114"/>
                    </a:lnTo>
                    <a:lnTo>
                      <a:pt x="620" y="133"/>
                    </a:lnTo>
                    <a:lnTo>
                      <a:pt x="575" y="170"/>
                    </a:lnTo>
                    <a:lnTo>
                      <a:pt x="533" y="207"/>
                    </a:lnTo>
                    <a:lnTo>
                      <a:pt x="515" y="224"/>
                    </a:lnTo>
                    <a:lnTo>
                      <a:pt x="500" y="239"/>
                    </a:lnTo>
                    <a:lnTo>
                      <a:pt x="494" y="247"/>
                    </a:lnTo>
                    <a:lnTo>
                      <a:pt x="488" y="253"/>
                    </a:lnTo>
                    <a:lnTo>
                      <a:pt x="484" y="259"/>
                    </a:lnTo>
                    <a:lnTo>
                      <a:pt x="481" y="265"/>
                    </a:lnTo>
                    <a:lnTo>
                      <a:pt x="497" y="283"/>
                    </a:lnTo>
                    <a:lnTo>
                      <a:pt x="510" y="299"/>
                    </a:lnTo>
                    <a:lnTo>
                      <a:pt x="521" y="315"/>
                    </a:lnTo>
                    <a:lnTo>
                      <a:pt x="528" y="329"/>
                    </a:lnTo>
                    <a:lnTo>
                      <a:pt x="533" y="343"/>
                    </a:lnTo>
                    <a:lnTo>
                      <a:pt x="537" y="357"/>
                    </a:lnTo>
                    <a:lnTo>
                      <a:pt x="538" y="369"/>
                    </a:lnTo>
                    <a:lnTo>
                      <a:pt x="537" y="381"/>
                    </a:lnTo>
                    <a:lnTo>
                      <a:pt x="533" y="391"/>
                    </a:lnTo>
                    <a:lnTo>
                      <a:pt x="529" y="402"/>
                    </a:lnTo>
                    <a:lnTo>
                      <a:pt x="524" y="412"/>
                    </a:lnTo>
                    <a:lnTo>
                      <a:pt x="517" y="421"/>
                    </a:lnTo>
                    <a:lnTo>
                      <a:pt x="509" y="431"/>
                    </a:lnTo>
                    <a:lnTo>
                      <a:pt x="500" y="441"/>
                    </a:lnTo>
                    <a:lnTo>
                      <a:pt x="492" y="449"/>
                    </a:lnTo>
                    <a:lnTo>
                      <a:pt x="482" y="458"/>
                    </a:lnTo>
                    <a:lnTo>
                      <a:pt x="462" y="476"/>
                    </a:lnTo>
                    <a:lnTo>
                      <a:pt x="442" y="495"/>
                    </a:lnTo>
                    <a:lnTo>
                      <a:pt x="433" y="505"/>
                    </a:lnTo>
                    <a:lnTo>
                      <a:pt x="424" y="515"/>
                    </a:lnTo>
                    <a:lnTo>
                      <a:pt x="417" y="525"/>
                    </a:lnTo>
                    <a:lnTo>
                      <a:pt x="410" y="536"/>
                    </a:lnTo>
                    <a:lnTo>
                      <a:pt x="405" y="548"/>
                    </a:lnTo>
                    <a:lnTo>
                      <a:pt x="400" y="561"/>
                    </a:lnTo>
                    <a:lnTo>
                      <a:pt x="398" y="574"/>
                    </a:lnTo>
                    <a:lnTo>
                      <a:pt x="397" y="587"/>
                    </a:lnTo>
                    <a:lnTo>
                      <a:pt x="399" y="601"/>
                    </a:lnTo>
                    <a:lnTo>
                      <a:pt x="403" y="617"/>
                    </a:lnTo>
                    <a:lnTo>
                      <a:pt x="408" y="634"/>
                    </a:lnTo>
                    <a:lnTo>
                      <a:pt x="417" y="652"/>
                    </a:lnTo>
                    <a:lnTo>
                      <a:pt x="390" y="681"/>
                    </a:lnTo>
                    <a:lnTo>
                      <a:pt x="363" y="711"/>
                    </a:lnTo>
                    <a:lnTo>
                      <a:pt x="336" y="743"/>
                    </a:lnTo>
                    <a:lnTo>
                      <a:pt x="310" y="776"/>
                    </a:lnTo>
                    <a:lnTo>
                      <a:pt x="259" y="847"/>
                    </a:lnTo>
                    <a:lnTo>
                      <a:pt x="209" y="919"/>
                    </a:lnTo>
                    <a:lnTo>
                      <a:pt x="158" y="991"/>
                    </a:lnTo>
                    <a:lnTo>
                      <a:pt x="107" y="1061"/>
                    </a:lnTo>
                    <a:lnTo>
                      <a:pt x="81" y="1095"/>
                    </a:lnTo>
                    <a:lnTo>
                      <a:pt x="54" y="1127"/>
                    </a:lnTo>
                    <a:lnTo>
                      <a:pt x="27" y="1157"/>
                    </a:lnTo>
                    <a:lnTo>
                      <a:pt x="0" y="1186"/>
                    </a:lnTo>
                    <a:lnTo>
                      <a:pt x="6" y="1204"/>
                    </a:lnTo>
                    <a:lnTo>
                      <a:pt x="12" y="1222"/>
                    </a:lnTo>
                    <a:lnTo>
                      <a:pt x="20" y="1240"/>
                    </a:lnTo>
                    <a:lnTo>
                      <a:pt x="27" y="1259"/>
                    </a:lnTo>
                    <a:lnTo>
                      <a:pt x="36" y="1278"/>
                    </a:lnTo>
                    <a:lnTo>
                      <a:pt x="46" y="1296"/>
                    </a:lnTo>
                    <a:lnTo>
                      <a:pt x="55" y="1315"/>
                    </a:lnTo>
                    <a:lnTo>
                      <a:pt x="66" y="1334"/>
                    </a:lnTo>
                    <a:lnTo>
                      <a:pt x="78" y="1352"/>
                    </a:lnTo>
                    <a:lnTo>
                      <a:pt x="89" y="1369"/>
                    </a:lnTo>
                    <a:lnTo>
                      <a:pt x="102" y="1385"/>
                    </a:lnTo>
                    <a:lnTo>
                      <a:pt x="116" y="1401"/>
                    </a:lnTo>
                    <a:lnTo>
                      <a:pt x="130" y="1416"/>
                    </a:lnTo>
                    <a:lnTo>
                      <a:pt x="145" y="1430"/>
                    </a:lnTo>
                    <a:lnTo>
                      <a:pt x="160" y="1444"/>
                    </a:lnTo>
                    <a:lnTo>
                      <a:pt x="176" y="1455"/>
                    </a:lnTo>
                    <a:lnTo>
                      <a:pt x="178" y="1470"/>
                    </a:lnTo>
                    <a:lnTo>
                      <a:pt x="178" y="1483"/>
                    </a:lnTo>
                    <a:lnTo>
                      <a:pt x="178" y="1494"/>
                    </a:lnTo>
                    <a:lnTo>
                      <a:pt x="176" y="1506"/>
                    </a:lnTo>
                    <a:lnTo>
                      <a:pt x="174" y="1517"/>
                    </a:lnTo>
                    <a:lnTo>
                      <a:pt x="171" y="1527"/>
                    </a:lnTo>
                    <a:lnTo>
                      <a:pt x="167" y="1536"/>
                    </a:lnTo>
                    <a:lnTo>
                      <a:pt x="162" y="1544"/>
                    </a:lnTo>
                    <a:lnTo>
                      <a:pt x="157" y="1552"/>
                    </a:lnTo>
                    <a:lnTo>
                      <a:pt x="152" y="1559"/>
                    </a:lnTo>
                    <a:lnTo>
                      <a:pt x="145" y="1566"/>
                    </a:lnTo>
                    <a:lnTo>
                      <a:pt x="139" y="1572"/>
                    </a:lnTo>
                    <a:lnTo>
                      <a:pt x="126" y="1583"/>
                    </a:lnTo>
                    <a:lnTo>
                      <a:pt x="113" y="1593"/>
                    </a:lnTo>
                    <a:lnTo>
                      <a:pt x="101" y="1602"/>
                    </a:lnTo>
                    <a:lnTo>
                      <a:pt x="91" y="1610"/>
                    </a:lnTo>
                    <a:lnTo>
                      <a:pt x="86" y="1614"/>
                    </a:lnTo>
                    <a:lnTo>
                      <a:pt x="82" y="1619"/>
                    </a:lnTo>
                    <a:lnTo>
                      <a:pt x="79" y="1624"/>
                    </a:lnTo>
                    <a:lnTo>
                      <a:pt x="77" y="1628"/>
                    </a:lnTo>
                    <a:lnTo>
                      <a:pt x="76" y="1633"/>
                    </a:lnTo>
                    <a:lnTo>
                      <a:pt x="74" y="1638"/>
                    </a:lnTo>
                    <a:lnTo>
                      <a:pt x="76" y="1643"/>
                    </a:lnTo>
                    <a:lnTo>
                      <a:pt x="77" y="1649"/>
                    </a:lnTo>
                    <a:lnTo>
                      <a:pt x="80" y="1655"/>
                    </a:lnTo>
                    <a:lnTo>
                      <a:pt x="84" y="1662"/>
                    </a:lnTo>
                    <a:lnTo>
                      <a:pt x="91" y="1668"/>
                    </a:lnTo>
                    <a:lnTo>
                      <a:pt x="98" y="1676"/>
                    </a:lnTo>
                    <a:lnTo>
                      <a:pt x="106" y="1683"/>
                    </a:lnTo>
                    <a:lnTo>
                      <a:pt x="112" y="1692"/>
                    </a:lnTo>
                    <a:lnTo>
                      <a:pt x="117" y="1699"/>
                    </a:lnTo>
                    <a:lnTo>
                      <a:pt x="122" y="1708"/>
                    </a:lnTo>
                    <a:lnTo>
                      <a:pt x="125" y="1717"/>
                    </a:lnTo>
                    <a:lnTo>
                      <a:pt x="127" y="1726"/>
                    </a:lnTo>
                    <a:lnTo>
                      <a:pt x="128" y="1736"/>
                    </a:lnTo>
                    <a:lnTo>
                      <a:pt x="128" y="1745"/>
                    </a:lnTo>
                    <a:lnTo>
                      <a:pt x="128" y="1755"/>
                    </a:lnTo>
                    <a:lnTo>
                      <a:pt x="126" y="1765"/>
                    </a:lnTo>
                    <a:lnTo>
                      <a:pt x="124" y="1774"/>
                    </a:lnTo>
                    <a:lnTo>
                      <a:pt x="122" y="1785"/>
                    </a:lnTo>
                    <a:lnTo>
                      <a:pt x="114" y="1805"/>
                    </a:lnTo>
                    <a:lnTo>
                      <a:pt x="105" y="1825"/>
                    </a:lnTo>
                    <a:lnTo>
                      <a:pt x="93" y="1845"/>
                    </a:lnTo>
                    <a:lnTo>
                      <a:pt x="80" y="1864"/>
                    </a:lnTo>
                    <a:lnTo>
                      <a:pt x="67" y="1884"/>
                    </a:lnTo>
                    <a:lnTo>
                      <a:pt x="53" y="1902"/>
                    </a:lnTo>
                    <a:lnTo>
                      <a:pt x="25" y="1934"/>
                    </a:lnTo>
                    <a:lnTo>
                      <a:pt x="0" y="1960"/>
                    </a:lnTo>
                    <a:lnTo>
                      <a:pt x="500" y="2043"/>
                    </a:lnTo>
                    <a:lnTo>
                      <a:pt x="731" y="1729"/>
                    </a:lnTo>
                    <a:lnTo>
                      <a:pt x="766" y="1729"/>
                    </a:lnTo>
                    <a:lnTo>
                      <a:pt x="797" y="1728"/>
                    </a:lnTo>
                    <a:lnTo>
                      <a:pt x="825" y="1727"/>
                    </a:lnTo>
                    <a:lnTo>
                      <a:pt x="848" y="1726"/>
                    </a:lnTo>
                    <a:lnTo>
                      <a:pt x="867" y="1723"/>
                    </a:lnTo>
                    <a:lnTo>
                      <a:pt x="881" y="1719"/>
                    </a:lnTo>
                    <a:lnTo>
                      <a:pt x="886" y="1718"/>
                    </a:lnTo>
                    <a:lnTo>
                      <a:pt x="890" y="1716"/>
                    </a:lnTo>
                    <a:lnTo>
                      <a:pt x="894" y="1714"/>
                    </a:lnTo>
                    <a:lnTo>
                      <a:pt x="896" y="1712"/>
                    </a:lnTo>
                    <a:lnTo>
                      <a:pt x="896" y="1709"/>
                    </a:lnTo>
                    <a:lnTo>
                      <a:pt x="896" y="1707"/>
                    </a:lnTo>
                    <a:lnTo>
                      <a:pt x="895" y="1703"/>
                    </a:lnTo>
                    <a:lnTo>
                      <a:pt x="892" y="1700"/>
                    </a:lnTo>
                    <a:lnTo>
                      <a:pt x="882" y="1694"/>
                    </a:lnTo>
                    <a:lnTo>
                      <a:pt x="868" y="1686"/>
                    </a:lnTo>
                    <a:lnTo>
                      <a:pt x="849" y="1678"/>
                    </a:lnTo>
                    <a:lnTo>
                      <a:pt x="824" y="1668"/>
                    </a:lnTo>
                    <a:lnTo>
                      <a:pt x="795" y="1657"/>
                    </a:lnTo>
                    <a:lnTo>
                      <a:pt x="760" y="1647"/>
                    </a:lnTo>
                    <a:lnTo>
                      <a:pt x="882" y="1382"/>
                    </a:lnTo>
                    <a:lnTo>
                      <a:pt x="885" y="1376"/>
                    </a:lnTo>
                    <a:lnTo>
                      <a:pt x="886" y="1371"/>
                    </a:lnTo>
                    <a:lnTo>
                      <a:pt x="887" y="1366"/>
                    </a:lnTo>
                    <a:lnTo>
                      <a:pt x="887" y="1359"/>
                    </a:lnTo>
                    <a:lnTo>
                      <a:pt x="885" y="1346"/>
                    </a:lnTo>
                    <a:lnTo>
                      <a:pt x="881" y="1334"/>
                    </a:lnTo>
                    <a:lnTo>
                      <a:pt x="867" y="1302"/>
                    </a:lnTo>
                    <a:lnTo>
                      <a:pt x="849" y="1268"/>
                    </a:lnTo>
                    <a:lnTo>
                      <a:pt x="840" y="1250"/>
                    </a:lnTo>
                    <a:lnTo>
                      <a:pt x="832" y="1231"/>
                    </a:lnTo>
                    <a:lnTo>
                      <a:pt x="824" y="1209"/>
                    </a:lnTo>
                    <a:lnTo>
                      <a:pt x="819" y="1188"/>
                    </a:lnTo>
                    <a:lnTo>
                      <a:pt x="817" y="1177"/>
                    </a:lnTo>
                    <a:lnTo>
                      <a:pt x="815" y="1165"/>
                    </a:lnTo>
                    <a:lnTo>
                      <a:pt x="814" y="1155"/>
                    </a:lnTo>
                    <a:lnTo>
                      <a:pt x="814" y="1143"/>
                    </a:lnTo>
                    <a:lnTo>
                      <a:pt x="815" y="1130"/>
                    </a:lnTo>
                    <a:lnTo>
                      <a:pt x="818" y="1118"/>
                    </a:lnTo>
                    <a:lnTo>
                      <a:pt x="820" y="1105"/>
                    </a:lnTo>
                    <a:lnTo>
                      <a:pt x="823" y="1092"/>
                    </a:lnTo>
                    <a:lnTo>
                      <a:pt x="887" y="1180"/>
                    </a:lnTo>
                    <a:lnTo>
                      <a:pt x="1038" y="11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2" name="Freeform 218"/>
              <p:cNvSpPr>
                <a:spLocks noEditPoints="1"/>
              </p:cNvSpPr>
              <p:nvPr/>
            </p:nvSpPr>
            <p:spPr bwMode="auto">
              <a:xfrm>
                <a:off x="3943362" y="3739633"/>
                <a:ext cx="277813" cy="412750"/>
              </a:xfrm>
              <a:custGeom>
                <a:avLst/>
                <a:gdLst>
                  <a:gd name="T0" fmla="*/ 1139 w 1403"/>
                  <a:gd name="T1" fmla="*/ 859 h 2086"/>
                  <a:gd name="T2" fmla="*/ 1104 w 1403"/>
                  <a:gd name="T3" fmla="*/ 853 h 2086"/>
                  <a:gd name="T4" fmla="*/ 1184 w 1403"/>
                  <a:gd name="T5" fmla="*/ 590 h 2086"/>
                  <a:gd name="T6" fmla="*/ 1151 w 1403"/>
                  <a:gd name="T7" fmla="*/ 569 h 2086"/>
                  <a:gd name="T8" fmla="*/ 1403 w 1403"/>
                  <a:gd name="T9" fmla="*/ 460 h 2086"/>
                  <a:gd name="T10" fmla="*/ 1374 w 1403"/>
                  <a:gd name="T11" fmla="*/ 326 h 2086"/>
                  <a:gd name="T12" fmla="*/ 855 w 1403"/>
                  <a:gd name="T13" fmla="*/ 126 h 2086"/>
                  <a:gd name="T14" fmla="*/ 921 w 1403"/>
                  <a:gd name="T15" fmla="*/ 129 h 2086"/>
                  <a:gd name="T16" fmla="*/ 925 w 1403"/>
                  <a:gd name="T17" fmla="*/ 117 h 2086"/>
                  <a:gd name="T18" fmla="*/ 963 w 1403"/>
                  <a:gd name="T19" fmla="*/ 119 h 2086"/>
                  <a:gd name="T20" fmla="*/ 753 w 1403"/>
                  <a:gd name="T21" fmla="*/ 42 h 2086"/>
                  <a:gd name="T22" fmla="*/ 774 w 1403"/>
                  <a:gd name="T23" fmla="*/ 23 h 2086"/>
                  <a:gd name="T24" fmla="*/ 714 w 1403"/>
                  <a:gd name="T25" fmla="*/ 129 h 2086"/>
                  <a:gd name="T26" fmla="*/ 721 w 1403"/>
                  <a:gd name="T27" fmla="*/ 73 h 2086"/>
                  <a:gd name="T28" fmla="*/ 567 w 1403"/>
                  <a:gd name="T29" fmla="*/ 258 h 2086"/>
                  <a:gd name="T30" fmla="*/ 573 w 1403"/>
                  <a:gd name="T31" fmla="*/ 206 h 2086"/>
                  <a:gd name="T32" fmla="*/ 563 w 1403"/>
                  <a:gd name="T33" fmla="*/ 319 h 2086"/>
                  <a:gd name="T34" fmla="*/ 593 w 1403"/>
                  <a:gd name="T35" fmla="*/ 400 h 2086"/>
                  <a:gd name="T36" fmla="*/ 515 w 1403"/>
                  <a:gd name="T37" fmla="*/ 462 h 2086"/>
                  <a:gd name="T38" fmla="*/ 540 w 1403"/>
                  <a:gd name="T39" fmla="*/ 348 h 2086"/>
                  <a:gd name="T40" fmla="*/ 465 w 1403"/>
                  <a:gd name="T41" fmla="*/ 562 h 2086"/>
                  <a:gd name="T42" fmla="*/ 438 w 1403"/>
                  <a:gd name="T43" fmla="*/ 684 h 2086"/>
                  <a:gd name="T44" fmla="*/ 440 w 1403"/>
                  <a:gd name="T45" fmla="*/ 538 h 2086"/>
                  <a:gd name="T46" fmla="*/ 468 w 1403"/>
                  <a:gd name="T47" fmla="*/ 669 h 2086"/>
                  <a:gd name="T48" fmla="*/ 231 w 1403"/>
                  <a:gd name="T49" fmla="*/ 934 h 2086"/>
                  <a:gd name="T50" fmla="*/ 258 w 1403"/>
                  <a:gd name="T51" fmla="*/ 953 h 2086"/>
                  <a:gd name="T52" fmla="*/ 50 w 1403"/>
                  <a:gd name="T53" fmla="*/ 1171 h 2086"/>
                  <a:gd name="T54" fmla="*/ 16 w 1403"/>
                  <a:gd name="T55" fmla="*/ 1206 h 2086"/>
                  <a:gd name="T56" fmla="*/ 103 w 1403"/>
                  <a:gd name="T57" fmla="*/ 1325 h 2086"/>
                  <a:gd name="T58" fmla="*/ 27 w 1403"/>
                  <a:gd name="T59" fmla="*/ 1236 h 2086"/>
                  <a:gd name="T60" fmla="*/ 208 w 1403"/>
                  <a:gd name="T61" fmla="*/ 1456 h 2086"/>
                  <a:gd name="T62" fmla="*/ 98 w 1403"/>
                  <a:gd name="T63" fmla="*/ 1383 h 2086"/>
                  <a:gd name="T64" fmla="*/ 232 w 1403"/>
                  <a:gd name="T65" fmla="*/ 1524 h 2086"/>
                  <a:gd name="T66" fmla="*/ 171 w 1403"/>
                  <a:gd name="T67" fmla="*/ 1623 h 2086"/>
                  <a:gd name="T68" fmla="*/ 190 w 1403"/>
                  <a:gd name="T69" fmla="*/ 1547 h 2086"/>
                  <a:gd name="T70" fmla="*/ 133 w 1403"/>
                  <a:gd name="T71" fmla="*/ 1653 h 2086"/>
                  <a:gd name="T72" fmla="*/ 131 w 1403"/>
                  <a:gd name="T73" fmla="*/ 1671 h 2086"/>
                  <a:gd name="T74" fmla="*/ 94 w 1403"/>
                  <a:gd name="T75" fmla="*/ 1676 h 2086"/>
                  <a:gd name="T76" fmla="*/ 122 w 1403"/>
                  <a:gd name="T77" fmla="*/ 1713 h 2086"/>
                  <a:gd name="T78" fmla="*/ 122 w 1403"/>
                  <a:gd name="T79" fmla="*/ 1713 h 2086"/>
                  <a:gd name="T80" fmla="*/ 181 w 1403"/>
                  <a:gd name="T81" fmla="*/ 1759 h 2086"/>
                  <a:gd name="T82" fmla="*/ 146 w 1403"/>
                  <a:gd name="T83" fmla="*/ 1779 h 2086"/>
                  <a:gd name="T84" fmla="*/ 150 w 1403"/>
                  <a:gd name="T85" fmla="*/ 1693 h 2086"/>
                  <a:gd name="T86" fmla="*/ 55 w 1403"/>
                  <a:gd name="T87" fmla="*/ 1941 h 2086"/>
                  <a:gd name="T88" fmla="*/ 63 w 1403"/>
                  <a:gd name="T89" fmla="*/ 1981 h 2086"/>
                  <a:gd name="T90" fmla="*/ 0 w 1403"/>
                  <a:gd name="T91" fmla="*/ 1996 h 2086"/>
                  <a:gd name="T92" fmla="*/ 544 w 1403"/>
                  <a:gd name="T93" fmla="*/ 2086 h 2086"/>
                  <a:gd name="T94" fmla="*/ 758 w 1403"/>
                  <a:gd name="T95" fmla="*/ 1737 h 2086"/>
                  <a:gd name="T96" fmla="*/ 917 w 1403"/>
                  <a:gd name="T97" fmla="*/ 1728 h 2086"/>
                  <a:gd name="T98" fmla="*/ 804 w 1403"/>
                  <a:gd name="T99" fmla="*/ 1771 h 2086"/>
                  <a:gd name="T100" fmla="*/ 886 w 1403"/>
                  <a:gd name="T101" fmla="*/ 1718 h 2086"/>
                  <a:gd name="T102" fmla="*/ 942 w 1403"/>
                  <a:gd name="T103" fmla="*/ 1720 h 2086"/>
                  <a:gd name="T104" fmla="*/ 796 w 1403"/>
                  <a:gd name="T105" fmla="*/ 1672 h 2086"/>
                  <a:gd name="T106" fmla="*/ 918 w 1403"/>
                  <a:gd name="T107" fmla="*/ 1407 h 2086"/>
                  <a:gd name="T108" fmla="*/ 920 w 1403"/>
                  <a:gd name="T109" fmla="*/ 1323 h 2086"/>
                  <a:gd name="T110" fmla="*/ 936 w 1403"/>
                  <a:gd name="T111" fmla="*/ 1410 h 2086"/>
                  <a:gd name="T112" fmla="*/ 837 w 1403"/>
                  <a:gd name="T113" fmla="*/ 1216 h 2086"/>
                  <a:gd name="T114" fmla="*/ 870 w 1403"/>
                  <a:gd name="T115" fmla="*/ 1150 h 2086"/>
                  <a:gd name="T116" fmla="*/ 911 w 1403"/>
                  <a:gd name="T117" fmla="*/ 1307 h 2086"/>
                  <a:gd name="T118" fmla="*/ 845 w 1403"/>
                  <a:gd name="T119" fmla="*/ 1128 h 2086"/>
                  <a:gd name="T120" fmla="*/ 931 w 1403"/>
                  <a:gd name="T121" fmla="*/ 1221 h 2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3" h="2086">
                    <a:moveTo>
                      <a:pt x="1057" y="1132"/>
                    </a:moveTo>
                    <a:lnTo>
                      <a:pt x="1058" y="1121"/>
                    </a:lnTo>
                    <a:lnTo>
                      <a:pt x="1062" y="1100"/>
                    </a:lnTo>
                    <a:lnTo>
                      <a:pt x="1067" y="1071"/>
                    </a:lnTo>
                    <a:lnTo>
                      <a:pt x="1072" y="1036"/>
                    </a:lnTo>
                    <a:lnTo>
                      <a:pt x="1080" y="995"/>
                    </a:lnTo>
                    <a:lnTo>
                      <a:pt x="1087" y="950"/>
                    </a:lnTo>
                    <a:lnTo>
                      <a:pt x="1096" y="902"/>
                    </a:lnTo>
                    <a:lnTo>
                      <a:pt x="1104" y="853"/>
                    </a:lnTo>
                    <a:lnTo>
                      <a:pt x="1139" y="859"/>
                    </a:lnTo>
                    <a:lnTo>
                      <a:pt x="1130" y="907"/>
                    </a:lnTo>
                    <a:lnTo>
                      <a:pt x="1122" y="954"/>
                    </a:lnTo>
                    <a:lnTo>
                      <a:pt x="1113" y="999"/>
                    </a:lnTo>
                    <a:lnTo>
                      <a:pt x="1107" y="1039"/>
                    </a:lnTo>
                    <a:lnTo>
                      <a:pt x="1100" y="1074"/>
                    </a:lnTo>
                    <a:lnTo>
                      <a:pt x="1096" y="1102"/>
                    </a:lnTo>
                    <a:lnTo>
                      <a:pt x="1093" y="1122"/>
                    </a:lnTo>
                    <a:lnTo>
                      <a:pt x="1092" y="1132"/>
                    </a:lnTo>
                    <a:lnTo>
                      <a:pt x="1057" y="1132"/>
                    </a:lnTo>
                    <a:close/>
                    <a:moveTo>
                      <a:pt x="1104" y="853"/>
                    </a:moveTo>
                    <a:lnTo>
                      <a:pt x="1113" y="804"/>
                    </a:lnTo>
                    <a:lnTo>
                      <a:pt x="1122" y="757"/>
                    </a:lnTo>
                    <a:lnTo>
                      <a:pt x="1129" y="712"/>
                    </a:lnTo>
                    <a:lnTo>
                      <a:pt x="1137" y="671"/>
                    </a:lnTo>
                    <a:lnTo>
                      <a:pt x="1142" y="637"/>
                    </a:lnTo>
                    <a:lnTo>
                      <a:pt x="1147" y="609"/>
                    </a:lnTo>
                    <a:lnTo>
                      <a:pt x="1150" y="589"/>
                    </a:lnTo>
                    <a:lnTo>
                      <a:pt x="1151" y="579"/>
                    </a:lnTo>
                    <a:lnTo>
                      <a:pt x="1185" y="579"/>
                    </a:lnTo>
                    <a:lnTo>
                      <a:pt x="1184" y="590"/>
                    </a:lnTo>
                    <a:lnTo>
                      <a:pt x="1182" y="610"/>
                    </a:lnTo>
                    <a:lnTo>
                      <a:pt x="1176" y="639"/>
                    </a:lnTo>
                    <a:lnTo>
                      <a:pt x="1171" y="676"/>
                    </a:lnTo>
                    <a:lnTo>
                      <a:pt x="1163" y="716"/>
                    </a:lnTo>
                    <a:lnTo>
                      <a:pt x="1156" y="761"/>
                    </a:lnTo>
                    <a:lnTo>
                      <a:pt x="1147" y="810"/>
                    </a:lnTo>
                    <a:lnTo>
                      <a:pt x="1139" y="859"/>
                    </a:lnTo>
                    <a:lnTo>
                      <a:pt x="1104" y="853"/>
                    </a:lnTo>
                    <a:close/>
                    <a:moveTo>
                      <a:pt x="1151" y="579"/>
                    </a:moveTo>
                    <a:lnTo>
                      <a:pt x="1151" y="569"/>
                    </a:lnTo>
                    <a:lnTo>
                      <a:pt x="1159" y="564"/>
                    </a:lnTo>
                    <a:lnTo>
                      <a:pt x="1168" y="579"/>
                    </a:lnTo>
                    <a:lnTo>
                      <a:pt x="1151" y="579"/>
                    </a:lnTo>
                    <a:close/>
                    <a:moveTo>
                      <a:pt x="1159" y="564"/>
                    </a:moveTo>
                    <a:lnTo>
                      <a:pt x="1375" y="437"/>
                    </a:lnTo>
                    <a:lnTo>
                      <a:pt x="1392" y="466"/>
                    </a:lnTo>
                    <a:lnTo>
                      <a:pt x="1176" y="593"/>
                    </a:lnTo>
                    <a:lnTo>
                      <a:pt x="1159" y="564"/>
                    </a:lnTo>
                    <a:close/>
                    <a:moveTo>
                      <a:pt x="1400" y="447"/>
                    </a:moveTo>
                    <a:lnTo>
                      <a:pt x="1403" y="460"/>
                    </a:lnTo>
                    <a:lnTo>
                      <a:pt x="1392" y="466"/>
                    </a:lnTo>
                    <a:lnTo>
                      <a:pt x="1383" y="452"/>
                    </a:lnTo>
                    <a:lnTo>
                      <a:pt x="1400" y="447"/>
                    </a:lnTo>
                    <a:close/>
                    <a:moveTo>
                      <a:pt x="1367" y="455"/>
                    </a:moveTo>
                    <a:lnTo>
                      <a:pt x="1343" y="342"/>
                    </a:lnTo>
                    <a:lnTo>
                      <a:pt x="1376" y="335"/>
                    </a:lnTo>
                    <a:lnTo>
                      <a:pt x="1400" y="447"/>
                    </a:lnTo>
                    <a:lnTo>
                      <a:pt x="1367" y="455"/>
                    </a:lnTo>
                    <a:close/>
                    <a:moveTo>
                      <a:pt x="1366" y="323"/>
                    </a:moveTo>
                    <a:lnTo>
                      <a:pt x="1374" y="326"/>
                    </a:lnTo>
                    <a:lnTo>
                      <a:pt x="1376" y="335"/>
                    </a:lnTo>
                    <a:lnTo>
                      <a:pt x="1360" y="339"/>
                    </a:lnTo>
                    <a:lnTo>
                      <a:pt x="1366" y="323"/>
                    </a:lnTo>
                    <a:close/>
                    <a:moveTo>
                      <a:pt x="1352" y="354"/>
                    </a:moveTo>
                    <a:lnTo>
                      <a:pt x="925" y="158"/>
                    </a:lnTo>
                    <a:lnTo>
                      <a:pt x="940" y="127"/>
                    </a:lnTo>
                    <a:lnTo>
                      <a:pt x="1366" y="323"/>
                    </a:lnTo>
                    <a:lnTo>
                      <a:pt x="1352" y="354"/>
                    </a:lnTo>
                    <a:close/>
                    <a:moveTo>
                      <a:pt x="925" y="158"/>
                    </a:moveTo>
                    <a:lnTo>
                      <a:pt x="855" y="126"/>
                    </a:lnTo>
                    <a:lnTo>
                      <a:pt x="933" y="126"/>
                    </a:lnTo>
                    <a:lnTo>
                      <a:pt x="933" y="143"/>
                    </a:lnTo>
                    <a:lnTo>
                      <a:pt x="925" y="158"/>
                    </a:lnTo>
                    <a:close/>
                    <a:moveTo>
                      <a:pt x="933" y="126"/>
                    </a:moveTo>
                    <a:lnTo>
                      <a:pt x="935" y="126"/>
                    </a:lnTo>
                    <a:lnTo>
                      <a:pt x="935" y="127"/>
                    </a:lnTo>
                    <a:lnTo>
                      <a:pt x="933" y="128"/>
                    </a:lnTo>
                    <a:lnTo>
                      <a:pt x="931" y="128"/>
                    </a:lnTo>
                    <a:lnTo>
                      <a:pt x="923" y="130"/>
                    </a:lnTo>
                    <a:lnTo>
                      <a:pt x="921" y="129"/>
                    </a:lnTo>
                    <a:lnTo>
                      <a:pt x="953" y="141"/>
                    </a:lnTo>
                    <a:lnTo>
                      <a:pt x="950" y="148"/>
                    </a:lnTo>
                    <a:lnTo>
                      <a:pt x="947" y="155"/>
                    </a:lnTo>
                    <a:lnTo>
                      <a:pt x="944" y="157"/>
                    </a:lnTo>
                    <a:lnTo>
                      <a:pt x="942" y="159"/>
                    </a:lnTo>
                    <a:lnTo>
                      <a:pt x="937" y="159"/>
                    </a:lnTo>
                    <a:lnTo>
                      <a:pt x="933" y="160"/>
                    </a:lnTo>
                    <a:lnTo>
                      <a:pt x="933" y="126"/>
                    </a:lnTo>
                    <a:close/>
                    <a:moveTo>
                      <a:pt x="921" y="129"/>
                    </a:moveTo>
                    <a:lnTo>
                      <a:pt x="925" y="117"/>
                    </a:lnTo>
                    <a:lnTo>
                      <a:pt x="933" y="101"/>
                    </a:lnTo>
                    <a:lnTo>
                      <a:pt x="939" y="93"/>
                    </a:lnTo>
                    <a:lnTo>
                      <a:pt x="947" y="84"/>
                    </a:lnTo>
                    <a:lnTo>
                      <a:pt x="955" y="74"/>
                    </a:lnTo>
                    <a:lnTo>
                      <a:pt x="966" y="66"/>
                    </a:lnTo>
                    <a:lnTo>
                      <a:pt x="988" y="93"/>
                    </a:lnTo>
                    <a:lnTo>
                      <a:pt x="979" y="100"/>
                    </a:lnTo>
                    <a:lnTo>
                      <a:pt x="973" y="106"/>
                    </a:lnTo>
                    <a:lnTo>
                      <a:pt x="967" y="113"/>
                    </a:lnTo>
                    <a:lnTo>
                      <a:pt x="963" y="119"/>
                    </a:lnTo>
                    <a:lnTo>
                      <a:pt x="957" y="131"/>
                    </a:lnTo>
                    <a:lnTo>
                      <a:pt x="953" y="141"/>
                    </a:lnTo>
                    <a:lnTo>
                      <a:pt x="921" y="129"/>
                    </a:lnTo>
                    <a:close/>
                    <a:moveTo>
                      <a:pt x="981" y="63"/>
                    </a:moveTo>
                    <a:lnTo>
                      <a:pt x="1017" y="71"/>
                    </a:lnTo>
                    <a:lnTo>
                      <a:pt x="988" y="93"/>
                    </a:lnTo>
                    <a:lnTo>
                      <a:pt x="977" y="79"/>
                    </a:lnTo>
                    <a:lnTo>
                      <a:pt x="981" y="63"/>
                    </a:lnTo>
                    <a:close/>
                    <a:moveTo>
                      <a:pt x="973" y="96"/>
                    </a:moveTo>
                    <a:lnTo>
                      <a:pt x="753" y="42"/>
                    </a:lnTo>
                    <a:lnTo>
                      <a:pt x="760" y="9"/>
                    </a:lnTo>
                    <a:lnTo>
                      <a:pt x="981" y="63"/>
                    </a:lnTo>
                    <a:lnTo>
                      <a:pt x="973" y="96"/>
                    </a:lnTo>
                    <a:close/>
                    <a:moveTo>
                      <a:pt x="741" y="31"/>
                    </a:moveTo>
                    <a:lnTo>
                      <a:pt x="727" y="0"/>
                    </a:lnTo>
                    <a:lnTo>
                      <a:pt x="760" y="9"/>
                    </a:lnTo>
                    <a:lnTo>
                      <a:pt x="756" y="25"/>
                    </a:lnTo>
                    <a:lnTo>
                      <a:pt x="741" y="31"/>
                    </a:lnTo>
                    <a:close/>
                    <a:moveTo>
                      <a:pt x="772" y="19"/>
                    </a:moveTo>
                    <a:lnTo>
                      <a:pt x="774" y="23"/>
                    </a:lnTo>
                    <a:lnTo>
                      <a:pt x="774" y="28"/>
                    </a:lnTo>
                    <a:lnTo>
                      <a:pt x="775" y="33"/>
                    </a:lnTo>
                    <a:lnTo>
                      <a:pt x="775" y="38"/>
                    </a:lnTo>
                    <a:lnTo>
                      <a:pt x="773" y="48"/>
                    </a:lnTo>
                    <a:lnTo>
                      <a:pt x="769" y="58"/>
                    </a:lnTo>
                    <a:lnTo>
                      <a:pt x="764" y="69"/>
                    </a:lnTo>
                    <a:lnTo>
                      <a:pt x="756" y="81"/>
                    </a:lnTo>
                    <a:lnTo>
                      <a:pt x="747" y="93"/>
                    </a:lnTo>
                    <a:lnTo>
                      <a:pt x="738" y="104"/>
                    </a:lnTo>
                    <a:lnTo>
                      <a:pt x="714" y="129"/>
                    </a:lnTo>
                    <a:lnTo>
                      <a:pt x="687" y="154"/>
                    </a:lnTo>
                    <a:lnTo>
                      <a:pt x="658" y="178"/>
                    </a:lnTo>
                    <a:lnTo>
                      <a:pt x="631" y="203"/>
                    </a:lnTo>
                    <a:lnTo>
                      <a:pt x="608" y="176"/>
                    </a:lnTo>
                    <a:lnTo>
                      <a:pt x="634" y="155"/>
                    </a:lnTo>
                    <a:lnTo>
                      <a:pt x="658" y="133"/>
                    </a:lnTo>
                    <a:lnTo>
                      <a:pt x="682" y="112"/>
                    </a:lnTo>
                    <a:lnTo>
                      <a:pt x="703" y="91"/>
                    </a:lnTo>
                    <a:lnTo>
                      <a:pt x="712" y="82"/>
                    </a:lnTo>
                    <a:lnTo>
                      <a:pt x="721" y="73"/>
                    </a:lnTo>
                    <a:lnTo>
                      <a:pt x="728" y="65"/>
                    </a:lnTo>
                    <a:lnTo>
                      <a:pt x="733" y="56"/>
                    </a:lnTo>
                    <a:lnTo>
                      <a:pt x="738" y="50"/>
                    </a:lnTo>
                    <a:lnTo>
                      <a:pt x="741" y="42"/>
                    </a:lnTo>
                    <a:lnTo>
                      <a:pt x="741" y="37"/>
                    </a:lnTo>
                    <a:lnTo>
                      <a:pt x="741" y="31"/>
                    </a:lnTo>
                    <a:lnTo>
                      <a:pt x="772" y="19"/>
                    </a:lnTo>
                    <a:close/>
                    <a:moveTo>
                      <a:pt x="631" y="203"/>
                    </a:moveTo>
                    <a:lnTo>
                      <a:pt x="596" y="231"/>
                    </a:lnTo>
                    <a:lnTo>
                      <a:pt x="567" y="258"/>
                    </a:lnTo>
                    <a:lnTo>
                      <a:pt x="555" y="269"/>
                    </a:lnTo>
                    <a:lnTo>
                      <a:pt x="545" y="280"/>
                    </a:lnTo>
                    <a:lnTo>
                      <a:pt x="537" y="289"/>
                    </a:lnTo>
                    <a:lnTo>
                      <a:pt x="532" y="297"/>
                    </a:lnTo>
                    <a:lnTo>
                      <a:pt x="501" y="282"/>
                    </a:lnTo>
                    <a:lnTo>
                      <a:pt x="507" y="272"/>
                    </a:lnTo>
                    <a:lnTo>
                      <a:pt x="517" y="260"/>
                    </a:lnTo>
                    <a:lnTo>
                      <a:pt x="528" y="248"/>
                    </a:lnTo>
                    <a:lnTo>
                      <a:pt x="542" y="235"/>
                    </a:lnTo>
                    <a:lnTo>
                      <a:pt x="573" y="206"/>
                    </a:lnTo>
                    <a:lnTo>
                      <a:pt x="608" y="176"/>
                    </a:lnTo>
                    <a:lnTo>
                      <a:pt x="631" y="203"/>
                    </a:lnTo>
                    <a:close/>
                    <a:moveTo>
                      <a:pt x="504" y="302"/>
                    </a:moveTo>
                    <a:lnTo>
                      <a:pt x="495" y="293"/>
                    </a:lnTo>
                    <a:lnTo>
                      <a:pt x="501" y="282"/>
                    </a:lnTo>
                    <a:lnTo>
                      <a:pt x="517" y="290"/>
                    </a:lnTo>
                    <a:lnTo>
                      <a:pt x="504" y="302"/>
                    </a:lnTo>
                    <a:close/>
                    <a:moveTo>
                      <a:pt x="529" y="278"/>
                    </a:moveTo>
                    <a:lnTo>
                      <a:pt x="548" y="299"/>
                    </a:lnTo>
                    <a:lnTo>
                      <a:pt x="563" y="319"/>
                    </a:lnTo>
                    <a:lnTo>
                      <a:pt x="569" y="328"/>
                    </a:lnTo>
                    <a:lnTo>
                      <a:pt x="576" y="337"/>
                    </a:lnTo>
                    <a:lnTo>
                      <a:pt x="580" y="346"/>
                    </a:lnTo>
                    <a:lnTo>
                      <a:pt x="584" y="354"/>
                    </a:lnTo>
                    <a:lnTo>
                      <a:pt x="588" y="363"/>
                    </a:lnTo>
                    <a:lnTo>
                      <a:pt x="590" y="370"/>
                    </a:lnTo>
                    <a:lnTo>
                      <a:pt x="591" y="379"/>
                    </a:lnTo>
                    <a:lnTo>
                      <a:pt x="592" y="386"/>
                    </a:lnTo>
                    <a:lnTo>
                      <a:pt x="593" y="393"/>
                    </a:lnTo>
                    <a:lnTo>
                      <a:pt x="593" y="400"/>
                    </a:lnTo>
                    <a:lnTo>
                      <a:pt x="592" y="407"/>
                    </a:lnTo>
                    <a:lnTo>
                      <a:pt x="591" y="413"/>
                    </a:lnTo>
                    <a:lnTo>
                      <a:pt x="587" y="426"/>
                    </a:lnTo>
                    <a:lnTo>
                      <a:pt x="580" y="439"/>
                    </a:lnTo>
                    <a:lnTo>
                      <a:pt x="573" y="451"/>
                    </a:lnTo>
                    <a:lnTo>
                      <a:pt x="564" y="461"/>
                    </a:lnTo>
                    <a:lnTo>
                      <a:pt x="543" y="484"/>
                    </a:lnTo>
                    <a:lnTo>
                      <a:pt x="519" y="504"/>
                    </a:lnTo>
                    <a:lnTo>
                      <a:pt x="497" y="480"/>
                    </a:lnTo>
                    <a:lnTo>
                      <a:pt x="515" y="462"/>
                    </a:lnTo>
                    <a:lnTo>
                      <a:pt x="531" y="445"/>
                    </a:lnTo>
                    <a:lnTo>
                      <a:pt x="538" y="437"/>
                    </a:lnTo>
                    <a:lnTo>
                      <a:pt x="544" y="427"/>
                    </a:lnTo>
                    <a:lnTo>
                      <a:pt x="549" y="418"/>
                    </a:lnTo>
                    <a:lnTo>
                      <a:pt x="552" y="408"/>
                    </a:lnTo>
                    <a:lnTo>
                      <a:pt x="554" y="397"/>
                    </a:lnTo>
                    <a:lnTo>
                      <a:pt x="553" y="386"/>
                    </a:lnTo>
                    <a:lnTo>
                      <a:pt x="551" y="374"/>
                    </a:lnTo>
                    <a:lnTo>
                      <a:pt x="547" y="362"/>
                    </a:lnTo>
                    <a:lnTo>
                      <a:pt x="540" y="348"/>
                    </a:lnTo>
                    <a:lnTo>
                      <a:pt x="531" y="334"/>
                    </a:lnTo>
                    <a:lnTo>
                      <a:pt x="519" y="319"/>
                    </a:lnTo>
                    <a:lnTo>
                      <a:pt x="504" y="302"/>
                    </a:lnTo>
                    <a:lnTo>
                      <a:pt x="529" y="278"/>
                    </a:lnTo>
                    <a:close/>
                    <a:moveTo>
                      <a:pt x="519" y="504"/>
                    </a:moveTo>
                    <a:lnTo>
                      <a:pt x="502" y="520"/>
                    </a:lnTo>
                    <a:lnTo>
                      <a:pt x="486" y="536"/>
                    </a:lnTo>
                    <a:lnTo>
                      <a:pt x="478" y="545"/>
                    </a:lnTo>
                    <a:lnTo>
                      <a:pt x="472" y="553"/>
                    </a:lnTo>
                    <a:lnTo>
                      <a:pt x="465" y="562"/>
                    </a:lnTo>
                    <a:lnTo>
                      <a:pt x="461" y="572"/>
                    </a:lnTo>
                    <a:lnTo>
                      <a:pt x="457" y="581"/>
                    </a:lnTo>
                    <a:lnTo>
                      <a:pt x="454" y="592"/>
                    </a:lnTo>
                    <a:lnTo>
                      <a:pt x="451" y="604"/>
                    </a:lnTo>
                    <a:lnTo>
                      <a:pt x="451" y="615"/>
                    </a:lnTo>
                    <a:lnTo>
                      <a:pt x="453" y="627"/>
                    </a:lnTo>
                    <a:lnTo>
                      <a:pt x="456" y="640"/>
                    </a:lnTo>
                    <a:lnTo>
                      <a:pt x="461" y="654"/>
                    </a:lnTo>
                    <a:lnTo>
                      <a:pt x="468" y="669"/>
                    </a:lnTo>
                    <a:lnTo>
                      <a:pt x="438" y="684"/>
                    </a:lnTo>
                    <a:lnTo>
                      <a:pt x="429" y="666"/>
                    </a:lnTo>
                    <a:lnTo>
                      <a:pt x="423" y="648"/>
                    </a:lnTo>
                    <a:lnTo>
                      <a:pt x="418" y="632"/>
                    </a:lnTo>
                    <a:lnTo>
                      <a:pt x="416" y="616"/>
                    </a:lnTo>
                    <a:lnTo>
                      <a:pt x="416" y="601"/>
                    </a:lnTo>
                    <a:lnTo>
                      <a:pt x="417" y="587"/>
                    </a:lnTo>
                    <a:lnTo>
                      <a:pt x="421" y="574"/>
                    </a:lnTo>
                    <a:lnTo>
                      <a:pt x="426" y="562"/>
                    </a:lnTo>
                    <a:lnTo>
                      <a:pt x="432" y="550"/>
                    </a:lnTo>
                    <a:lnTo>
                      <a:pt x="440" y="538"/>
                    </a:lnTo>
                    <a:lnTo>
                      <a:pt x="447" y="528"/>
                    </a:lnTo>
                    <a:lnTo>
                      <a:pt x="457" y="517"/>
                    </a:lnTo>
                    <a:lnTo>
                      <a:pt x="476" y="498"/>
                    </a:lnTo>
                    <a:lnTo>
                      <a:pt x="497" y="480"/>
                    </a:lnTo>
                    <a:lnTo>
                      <a:pt x="519" y="504"/>
                    </a:lnTo>
                    <a:close/>
                    <a:moveTo>
                      <a:pt x="468" y="669"/>
                    </a:moveTo>
                    <a:lnTo>
                      <a:pt x="474" y="680"/>
                    </a:lnTo>
                    <a:lnTo>
                      <a:pt x="464" y="689"/>
                    </a:lnTo>
                    <a:lnTo>
                      <a:pt x="453" y="677"/>
                    </a:lnTo>
                    <a:lnTo>
                      <a:pt x="468" y="669"/>
                    </a:lnTo>
                    <a:close/>
                    <a:moveTo>
                      <a:pt x="464" y="689"/>
                    </a:moveTo>
                    <a:lnTo>
                      <a:pt x="438" y="718"/>
                    </a:lnTo>
                    <a:lnTo>
                      <a:pt x="412" y="748"/>
                    </a:lnTo>
                    <a:lnTo>
                      <a:pt x="385" y="780"/>
                    </a:lnTo>
                    <a:lnTo>
                      <a:pt x="359" y="813"/>
                    </a:lnTo>
                    <a:lnTo>
                      <a:pt x="334" y="847"/>
                    </a:lnTo>
                    <a:lnTo>
                      <a:pt x="309" y="882"/>
                    </a:lnTo>
                    <a:lnTo>
                      <a:pt x="283" y="918"/>
                    </a:lnTo>
                    <a:lnTo>
                      <a:pt x="258" y="953"/>
                    </a:lnTo>
                    <a:lnTo>
                      <a:pt x="231" y="934"/>
                    </a:lnTo>
                    <a:lnTo>
                      <a:pt x="255" y="898"/>
                    </a:lnTo>
                    <a:lnTo>
                      <a:pt x="281" y="861"/>
                    </a:lnTo>
                    <a:lnTo>
                      <a:pt x="307" y="826"/>
                    </a:lnTo>
                    <a:lnTo>
                      <a:pt x="332" y="790"/>
                    </a:lnTo>
                    <a:lnTo>
                      <a:pt x="359" y="757"/>
                    </a:lnTo>
                    <a:lnTo>
                      <a:pt x="386" y="725"/>
                    </a:lnTo>
                    <a:lnTo>
                      <a:pt x="413" y="694"/>
                    </a:lnTo>
                    <a:lnTo>
                      <a:pt x="441" y="665"/>
                    </a:lnTo>
                    <a:lnTo>
                      <a:pt x="464" y="689"/>
                    </a:lnTo>
                    <a:close/>
                    <a:moveTo>
                      <a:pt x="258" y="953"/>
                    </a:moveTo>
                    <a:lnTo>
                      <a:pt x="233" y="990"/>
                    </a:lnTo>
                    <a:lnTo>
                      <a:pt x="207" y="1026"/>
                    </a:lnTo>
                    <a:lnTo>
                      <a:pt x="181" y="1062"/>
                    </a:lnTo>
                    <a:lnTo>
                      <a:pt x="156" y="1097"/>
                    </a:lnTo>
                    <a:lnTo>
                      <a:pt x="130" y="1130"/>
                    </a:lnTo>
                    <a:lnTo>
                      <a:pt x="103" y="1162"/>
                    </a:lnTo>
                    <a:lnTo>
                      <a:pt x="76" y="1193"/>
                    </a:lnTo>
                    <a:lnTo>
                      <a:pt x="48" y="1222"/>
                    </a:lnTo>
                    <a:lnTo>
                      <a:pt x="24" y="1199"/>
                    </a:lnTo>
                    <a:lnTo>
                      <a:pt x="50" y="1171"/>
                    </a:lnTo>
                    <a:lnTo>
                      <a:pt x="77" y="1140"/>
                    </a:lnTo>
                    <a:lnTo>
                      <a:pt x="103" y="1109"/>
                    </a:lnTo>
                    <a:lnTo>
                      <a:pt x="129" y="1076"/>
                    </a:lnTo>
                    <a:lnTo>
                      <a:pt x="154" y="1041"/>
                    </a:lnTo>
                    <a:lnTo>
                      <a:pt x="180" y="1006"/>
                    </a:lnTo>
                    <a:lnTo>
                      <a:pt x="205" y="971"/>
                    </a:lnTo>
                    <a:lnTo>
                      <a:pt x="231" y="934"/>
                    </a:lnTo>
                    <a:lnTo>
                      <a:pt x="258" y="953"/>
                    </a:lnTo>
                    <a:close/>
                    <a:moveTo>
                      <a:pt x="19" y="1216"/>
                    </a:moveTo>
                    <a:lnTo>
                      <a:pt x="16" y="1206"/>
                    </a:lnTo>
                    <a:lnTo>
                      <a:pt x="24" y="1199"/>
                    </a:lnTo>
                    <a:lnTo>
                      <a:pt x="36" y="1211"/>
                    </a:lnTo>
                    <a:lnTo>
                      <a:pt x="19" y="1216"/>
                    </a:lnTo>
                    <a:close/>
                    <a:moveTo>
                      <a:pt x="53" y="1205"/>
                    </a:moveTo>
                    <a:lnTo>
                      <a:pt x="59" y="1225"/>
                    </a:lnTo>
                    <a:lnTo>
                      <a:pt x="65" y="1245"/>
                    </a:lnTo>
                    <a:lnTo>
                      <a:pt x="74" y="1264"/>
                    </a:lnTo>
                    <a:lnTo>
                      <a:pt x="83" y="1285"/>
                    </a:lnTo>
                    <a:lnTo>
                      <a:pt x="92" y="1305"/>
                    </a:lnTo>
                    <a:lnTo>
                      <a:pt x="103" y="1325"/>
                    </a:lnTo>
                    <a:lnTo>
                      <a:pt x="114" y="1345"/>
                    </a:lnTo>
                    <a:lnTo>
                      <a:pt x="127" y="1364"/>
                    </a:lnTo>
                    <a:lnTo>
                      <a:pt x="98" y="1383"/>
                    </a:lnTo>
                    <a:lnTo>
                      <a:pt x="85" y="1363"/>
                    </a:lnTo>
                    <a:lnTo>
                      <a:pt x="73" y="1341"/>
                    </a:lnTo>
                    <a:lnTo>
                      <a:pt x="62" y="1321"/>
                    </a:lnTo>
                    <a:lnTo>
                      <a:pt x="52" y="1300"/>
                    </a:lnTo>
                    <a:lnTo>
                      <a:pt x="43" y="1278"/>
                    </a:lnTo>
                    <a:lnTo>
                      <a:pt x="34" y="1257"/>
                    </a:lnTo>
                    <a:lnTo>
                      <a:pt x="27" y="1236"/>
                    </a:lnTo>
                    <a:lnTo>
                      <a:pt x="19" y="1216"/>
                    </a:lnTo>
                    <a:lnTo>
                      <a:pt x="53" y="1205"/>
                    </a:lnTo>
                    <a:close/>
                    <a:moveTo>
                      <a:pt x="127" y="1364"/>
                    </a:moveTo>
                    <a:lnTo>
                      <a:pt x="136" y="1379"/>
                    </a:lnTo>
                    <a:lnTo>
                      <a:pt x="147" y="1394"/>
                    </a:lnTo>
                    <a:lnTo>
                      <a:pt x="159" y="1408"/>
                    </a:lnTo>
                    <a:lnTo>
                      <a:pt x="171" y="1421"/>
                    </a:lnTo>
                    <a:lnTo>
                      <a:pt x="182" y="1434"/>
                    </a:lnTo>
                    <a:lnTo>
                      <a:pt x="195" y="1445"/>
                    </a:lnTo>
                    <a:lnTo>
                      <a:pt x="208" y="1456"/>
                    </a:lnTo>
                    <a:lnTo>
                      <a:pt x="222" y="1466"/>
                    </a:lnTo>
                    <a:lnTo>
                      <a:pt x="203" y="1495"/>
                    </a:lnTo>
                    <a:lnTo>
                      <a:pt x="188" y="1484"/>
                    </a:lnTo>
                    <a:lnTo>
                      <a:pt x="173" y="1471"/>
                    </a:lnTo>
                    <a:lnTo>
                      <a:pt x="159" y="1458"/>
                    </a:lnTo>
                    <a:lnTo>
                      <a:pt x="146" y="1445"/>
                    </a:lnTo>
                    <a:lnTo>
                      <a:pt x="133" y="1430"/>
                    </a:lnTo>
                    <a:lnTo>
                      <a:pt x="120" y="1415"/>
                    </a:lnTo>
                    <a:lnTo>
                      <a:pt x="108" y="1399"/>
                    </a:lnTo>
                    <a:lnTo>
                      <a:pt x="98" y="1383"/>
                    </a:lnTo>
                    <a:lnTo>
                      <a:pt x="127" y="1364"/>
                    </a:lnTo>
                    <a:close/>
                    <a:moveTo>
                      <a:pt x="222" y="1466"/>
                    </a:moveTo>
                    <a:lnTo>
                      <a:pt x="228" y="1470"/>
                    </a:lnTo>
                    <a:lnTo>
                      <a:pt x="230" y="1478"/>
                    </a:lnTo>
                    <a:lnTo>
                      <a:pt x="212" y="1480"/>
                    </a:lnTo>
                    <a:lnTo>
                      <a:pt x="222" y="1466"/>
                    </a:lnTo>
                    <a:close/>
                    <a:moveTo>
                      <a:pt x="230" y="1478"/>
                    </a:moveTo>
                    <a:lnTo>
                      <a:pt x="232" y="1495"/>
                    </a:lnTo>
                    <a:lnTo>
                      <a:pt x="232" y="1510"/>
                    </a:lnTo>
                    <a:lnTo>
                      <a:pt x="232" y="1524"/>
                    </a:lnTo>
                    <a:lnTo>
                      <a:pt x="230" y="1537"/>
                    </a:lnTo>
                    <a:lnTo>
                      <a:pt x="226" y="1549"/>
                    </a:lnTo>
                    <a:lnTo>
                      <a:pt x="222" y="1560"/>
                    </a:lnTo>
                    <a:lnTo>
                      <a:pt x="218" y="1571"/>
                    </a:lnTo>
                    <a:lnTo>
                      <a:pt x="212" y="1580"/>
                    </a:lnTo>
                    <a:lnTo>
                      <a:pt x="206" y="1589"/>
                    </a:lnTo>
                    <a:lnTo>
                      <a:pt x="199" y="1597"/>
                    </a:lnTo>
                    <a:lnTo>
                      <a:pt x="192" y="1604"/>
                    </a:lnTo>
                    <a:lnTo>
                      <a:pt x="186" y="1612"/>
                    </a:lnTo>
                    <a:lnTo>
                      <a:pt x="171" y="1623"/>
                    </a:lnTo>
                    <a:lnTo>
                      <a:pt x="156" y="1635"/>
                    </a:lnTo>
                    <a:lnTo>
                      <a:pt x="135" y="1607"/>
                    </a:lnTo>
                    <a:lnTo>
                      <a:pt x="147" y="1599"/>
                    </a:lnTo>
                    <a:lnTo>
                      <a:pt x="159" y="1588"/>
                    </a:lnTo>
                    <a:lnTo>
                      <a:pt x="165" y="1583"/>
                    </a:lnTo>
                    <a:lnTo>
                      <a:pt x="171" y="1577"/>
                    </a:lnTo>
                    <a:lnTo>
                      <a:pt x="176" y="1571"/>
                    </a:lnTo>
                    <a:lnTo>
                      <a:pt x="181" y="1563"/>
                    </a:lnTo>
                    <a:lnTo>
                      <a:pt x="186" y="1556"/>
                    </a:lnTo>
                    <a:lnTo>
                      <a:pt x="190" y="1547"/>
                    </a:lnTo>
                    <a:lnTo>
                      <a:pt x="193" y="1539"/>
                    </a:lnTo>
                    <a:lnTo>
                      <a:pt x="195" y="1529"/>
                    </a:lnTo>
                    <a:lnTo>
                      <a:pt x="196" y="1519"/>
                    </a:lnTo>
                    <a:lnTo>
                      <a:pt x="197" y="1508"/>
                    </a:lnTo>
                    <a:lnTo>
                      <a:pt x="197" y="1496"/>
                    </a:lnTo>
                    <a:lnTo>
                      <a:pt x="195" y="1483"/>
                    </a:lnTo>
                    <a:lnTo>
                      <a:pt x="230" y="1478"/>
                    </a:lnTo>
                    <a:close/>
                    <a:moveTo>
                      <a:pt x="156" y="1635"/>
                    </a:moveTo>
                    <a:lnTo>
                      <a:pt x="143" y="1644"/>
                    </a:lnTo>
                    <a:lnTo>
                      <a:pt x="133" y="1653"/>
                    </a:lnTo>
                    <a:lnTo>
                      <a:pt x="108" y="1630"/>
                    </a:lnTo>
                    <a:lnTo>
                      <a:pt x="120" y="1618"/>
                    </a:lnTo>
                    <a:lnTo>
                      <a:pt x="135" y="1607"/>
                    </a:lnTo>
                    <a:lnTo>
                      <a:pt x="156" y="1635"/>
                    </a:lnTo>
                    <a:close/>
                    <a:moveTo>
                      <a:pt x="133" y="1653"/>
                    </a:moveTo>
                    <a:lnTo>
                      <a:pt x="131" y="1656"/>
                    </a:lnTo>
                    <a:lnTo>
                      <a:pt x="130" y="1659"/>
                    </a:lnTo>
                    <a:lnTo>
                      <a:pt x="129" y="1663"/>
                    </a:lnTo>
                    <a:lnTo>
                      <a:pt x="130" y="1666"/>
                    </a:lnTo>
                    <a:lnTo>
                      <a:pt x="131" y="1671"/>
                    </a:lnTo>
                    <a:lnTo>
                      <a:pt x="135" y="1676"/>
                    </a:lnTo>
                    <a:lnTo>
                      <a:pt x="139" y="1681"/>
                    </a:lnTo>
                    <a:lnTo>
                      <a:pt x="146" y="1688"/>
                    </a:lnTo>
                    <a:lnTo>
                      <a:pt x="122" y="1713"/>
                    </a:lnTo>
                    <a:lnTo>
                      <a:pt x="116" y="1706"/>
                    </a:lnTo>
                    <a:lnTo>
                      <a:pt x="109" y="1699"/>
                    </a:lnTo>
                    <a:lnTo>
                      <a:pt x="104" y="1693"/>
                    </a:lnTo>
                    <a:lnTo>
                      <a:pt x="101" y="1688"/>
                    </a:lnTo>
                    <a:lnTo>
                      <a:pt x="98" y="1682"/>
                    </a:lnTo>
                    <a:lnTo>
                      <a:pt x="94" y="1676"/>
                    </a:lnTo>
                    <a:lnTo>
                      <a:pt x="93" y="1671"/>
                    </a:lnTo>
                    <a:lnTo>
                      <a:pt x="92" y="1666"/>
                    </a:lnTo>
                    <a:lnTo>
                      <a:pt x="92" y="1661"/>
                    </a:lnTo>
                    <a:lnTo>
                      <a:pt x="92" y="1657"/>
                    </a:lnTo>
                    <a:lnTo>
                      <a:pt x="94" y="1651"/>
                    </a:lnTo>
                    <a:lnTo>
                      <a:pt x="95" y="1647"/>
                    </a:lnTo>
                    <a:lnTo>
                      <a:pt x="101" y="1638"/>
                    </a:lnTo>
                    <a:lnTo>
                      <a:pt x="108" y="1630"/>
                    </a:lnTo>
                    <a:lnTo>
                      <a:pt x="133" y="1653"/>
                    </a:lnTo>
                    <a:close/>
                    <a:moveTo>
                      <a:pt x="122" y="1713"/>
                    </a:moveTo>
                    <a:lnTo>
                      <a:pt x="120" y="1711"/>
                    </a:lnTo>
                    <a:lnTo>
                      <a:pt x="122" y="1713"/>
                    </a:lnTo>
                    <a:lnTo>
                      <a:pt x="134" y="1701"/>
                    </a:lnTo>
                    <a:lnTo>
                      <a:pt x="122" y="1713"/>
                    </a:lnTo>
                    <a:close/>
                    <a:moveTo>
                      <a:pt x="146" y="1688"/>
                    </a:moveTo>
                    <a:lnTo>
                      <a:pt x="148" y="1691"/>
                    </a:lnTo>
                    <a:lnTo>
                      <a:pt x="150" y="1693"/>
                    </a:lnTo>
                    <a:lnTo>
                      <a:pt x="127" y="1717"/>
                    </a:lnTo>
                    <a:lnTo>
                      <a:pt x="124" y="1714"/>
                    </a:lnTo>
                    <a:lnTo>
                      <a:pt x="122" y="1713"/>
                    </a:lnTo>
                    <a:lnTo>
                      <a:pt x="146" y="1688"/>
                    </a:lnTo>
                    <a:close/>
                    <a:moveTo>
                      <a:pt x="150" y="1693"/>
                    </a:moveTo>
                    <a:lnTo>
                      <a:pt x="158" y="1701"/>
                    </a:lnTo>
                    <a:lnTo>
                      <a:pt x="163" y="1708"/>
                    </a:lnTo>
                    <a:lnTo>
                      <a:pt x="168" y="1717"/>
                    </a:lnTo>
                    <a:lnTo>
                      <a:pt x="173" y="1724"/>
                    </a:lnTo>
                    <a:lnTo>
                      <a:pt x="176" y="1733"/>
                    </a:lnTo>
                    <a:lnTo>
                      <a:pt x="178" y="1741"/>
                    </a:lnTo>
                    <a:lnTo>
                      <a:pt x="180" y="1750"/>
                    </a:lnTo>
                    <a:lnTo>
                      <a:pt x="181" y="1759"/>
                    </a:lnTo>
                    <a:lnTo>
                      <a:pt x="181" y="1768"/>
                    </a:lnTo>
                    <a:lnTo>
                      <a:pt x="181" y="1778"/>
                    </a:lnTo>
                    <a:lnTo>
                      <a:pt x="180" y="1786"/>
                    </a:lnTo>
                    <a:lnTo>
                      <a:pt x="178" y="1796"/>
                    </a:lnTo>
                    <a:lnTo>
                      <a:pt x="174" y="1815"/>
                    </a:lnTo>
                    <a:lnTo>
                      <a:pt x="166" y="1835"/>
                    </a:lnTo>
                    <a:lnTo>
                      <a:pt x="135" y="1822"/>
                    </a:lnTo>
                    <a:lnTo>
                      <a:pt x="141" y="1807"/>
                    </a:lnTo>
                    <a:lnTo>
                      <a:pt x="144" y="1793"/>
                    </a:lnTo>
                    <a:lnTo>
                      <a:pt x="146" y="1779"/>
                    </a:lnTo>
                    <a:lnTo>
                      <a:pt x="147" y="1765"/>
                    </a:lnTo>
                    <a:lnTo>
                      <a:pt x="146" y="1758"/>
                    </a:lnTo>
                    <a:lnTo>
                      <a:pt x="145" y="1752"/>
                    </a:lnTo>
                    <a:lnTo>
                      <a:pt x="144" y="1746"/>
                    </a:lnTo>
                    <a:lnTo>
                      <a:pt x="142" y="1739"/>
                    </a:lnTo>
                    <a:lnTo>
                      <a:pt x="138" y="1734"/>
                    </a:lnTo>
                    <a:lnTo>
                      <a:pt x="135" y="1727"/>
                    </a:lnTo>
                    <a:lnTo>
                      <a:pt x="131" y="1722"/>
                    </a:lnTo>
                    <a:lnTo>
                      <a:pt x="127" y="1717"/>
                    </a:lnTo>
                    <a:lnTo>
                      <a:pt x="150" y="1693"/>
                    </a:lnTo>
                    <a:close/>
                    <a:moveTo>
                      <a:pt x="166" y="1835"/>
                    </a:moveTo>
                    <a:lnTo>
                      <a:pt x="159" y="1852"/>
                    </a:lnTo>
                    <a:lnTo>
                      <a:pt x="149" y="1869"/>
                    </a:lnTo>
                    <a:lnTo>
                      <a:pt x="139" y="1886"/>
                    </a:lnTo>
                    <a:lnTo>
                      <a:pt x="128" y="1903"/>
                    </a:lnTo>
                    <a:lnTo>
                      <a:pt x="116" y="1919"/>
                    </a:lnTo>
                    <a:lnTo>
                      <a:pt x="104" y="1934"/>
                    </a:lnTo>
                    <a:lnTo>
                      <a:pt x="92" y="1949"/>
                    </a:lnTo>
                    <a:lnTo>
                      <a:pt x="80" y="1963"/>
                    </a:lnTo>
                    <a:lnTo>
                      <a:pt x="55" y="1941"/>
                    </a:lnTo>
                    <a:lnTo>
                      <a:pt x="77" y="1914"/>
                    </a:lnTo>
                    <a:lnTo>
                      <a:pt x="99" y="1884"/>
                    </a:lnTo>
                    <a:lnTo>
                      <a:pt x="109" y="1869"/>
                    </a:lnTo>
                    <a:lnTo>
                      <a:pt x="119" y="1853"/>
                    </a:lnTo>
                    <a:lnTo>
                      <a:pt x="128" y="1837"/>
                    </a:lnTo>
                    <a:lnTo>
                      <a:pt x="135" y="1822"/>
                    </a:lnTo>
                    <a:lnTo>
                      <a:pt x="166" y="1835"/>
                    </a:lnTo>
                    <a:close/>
                    <a:moveTo>
                      <a:pt x="80" y="1963"/>
                    </a:moveTo>
                    <a:lnTo>
                      <a:pt x="72" y="1972"/>
                    </a:lnTo>
                    <a:lnTo>
                      <a:pt x="63" y="1981"/>
                    </a:lnTo>
                    <a:lnTo>
                      <a:pt x="56" y="1989"/>
                    </a:lnTo>
                    <a:lnTo>
                      <a:pt x="48" y="1996"/>
                    </a:lnTo>
                    <a:lnTo>
                      <a:pt x="24" y="1973"/>
                    </a:lnTo>
                    <a:lnTo>
                      <a:pt x="31" y="1965"/>
                    </a:lnTo>
                    <a:lnTo>
                      <a:pt x="39" y="1958"/>
                    </a:lnTo>
                    <a:lnTo>
                      <a:pt x="46" y="1949"/>
                    </a:lnTo>
                    <a:lnTo>
                      <a:pt x="55" y="1941"/>
                    </a:lnTo>
                    <a:lnTo>
                      <a:pt x="80" y="1963"/>
                    </a:lnTo>
                    <a:close/>
                    <a:moveTo>
                      <a:pt x="33" y="2002"/>
                    </a:moveTo>
                    <a:lnTo>
                      <a:pt x="0" y="1996"/>
                    </a:lnTo>
                    <a:lnTo>
                      <a:pt x="24" y="1973"/>
                    </a:lnTo>
                    <a:lnTo>
                      <a:pt x="36" y="1985"/>
                    </a:lnTo>
                    <a:lnTo>
                      <a:pt x="33" y="2002"/>
                    </a:lnTo>
                    <a:close/>
                    <a:moveTo>
                      <a:pt x="39" y="1967"/>
                    </a:moveTo>
                    <a:lnTo>
                      <a:pt x="538" y="2051"/>
                    </a:lnTo>
                    <a:lnTo>
                      <a:pt x="533" y="2085"/>
                    </a:lnTo>
                    <a:lnTo>
                      <a:pt x="33" y="2002"/>
                    </a:lnTo>
                    <a:lnTo>
                      <a:pt x="39" y="1967"/>
                    </a:lnTo>
                    <a:close/>
                    <a:moveTo>
                      <a:pt x="550" y="2078"/>
                    </a:moveTo>
                    <a:lnTo>
                      <a:pt x="544" y="2086"/>
                    </a:lnTo>
                    <a:lnTo>
                      <a:pt x="533" y="2085"/>
                    </a:lnTo>
                    <a:lnTo>
                      <a:pt x="536" y="2068"/>
                    </a:lnTo>
                    <a:lnTo>
                      <a:pt x="550" y="2078"/>
                    </a:lnTo>
                    <a:close/>
                    <a:moveTo>
                      <a:pt x="522" y="2058"/>
                    </a:moveTo>
                    <a:lnTo>
                      <a:pt x="753" y="1744"/>
                    </a:lnTo>
                    <a:lnTo>
                      <a:pt x="780" y="1765"/>
                    </a:lnTo>
                    <a:lnTo>
                      <a:pt x="550" y="2078"/>
                    </a:lnTo>
                    <a:lnTo>
                      <a:pt x="522" y="2058"/>
                    </a:lnTo>
                    <a:close/>
                    <a:moveTo>
                      <a:pt x="753" y="1744"/>
                    </a:moveTo>
                    <a:lnTo>
                      <a:pt x="758" y="1737"/>
                    </a:lnTo>
                    <a:lnTo>
                      <a:pt x="767" y="1737"/>
                    </a:lnTo>
                    <a:lnTo>
                      <a:pt x="767" y="1754"/>
                    </a:lnTo>
                    <a:lnTo>
                      <a:pt x="753" y="1744"/>
                    </a:lnTo>
                    <a:close/>
                    <a:moveTo>
                      <a:pt x="767" y="1737"/>
                    </a:moveTo>
                    <a:lnTo>
                      <a:pt x="829" y="1737"/>
                    </a:lnTo>
                    <a:lnTo>
                      <a:pt x="875" y="1735"/>
                    </a:lnTo>
                    <a:lnTo>
                      <a:pt x="892" y="1734"/>
                    </a:lnTo>
                    <a:lnTo>
                      <a:pt x="905" y="1733"/>
                    </a:lnTo>
                    <a:lnTo>
                      <a:pt x="913" y="1731"/>
                    </a:lnTo>
                    <a:lnTo>
                      <a:pt x="917" y="1728"/>
                    </a:lnTo>
                    <a:lnTo>
                      <a:pt x="947" y="1746"/>
                    </a:lnTo>
                    <a:lnTo>
                      <a:pt x="944" y="1749"/>
                    </a:lnTo>
                    <a:lnTo>
                      <a:pt x="940" y="1752"/>
                    </a:lnTo>
                    <a:lnTo>
                      <a:pt x="935" y="1755"/>
                    </a:lnTo>
                    <a:lnTo>
                      <a:pt x="929" y="1757"/>
                    </a:lnTo>
                    <a:lnTo>
                      <a:pt x="913" y="1762"/>
                    </a:lnTo>
                    <a:lnTo>
                      <a:pt x="892" y="1766"/>
                    </a:lnTo>
                    <a:lnTo>
                      <a:pt x="868" y="1768"/>
                    </a:lnTo>
                    <a:lnTo>
                      <a:pt x="837" y="1770"/>
                    </a:lnTo>
                    <a:lnTo>
                      <a:pt x="804" y="1771"/>
                    </a:lnTo>
                    <a:lnTo>
                      <a:pt x="767" y="1771"/>
                    </a:lnTo>
                    <a:lnTo>
                      <a:pt x="767" y="1737"/>
                    </a:lnTo>
                    <a:close/>
                    <a:moveTo>
                      <a:pt x="947" y="1746"/>
                    </a:moveTo>
                    <a:lnTo>
                      <a:pt x="938" y="1759"/>
                    </a:lnTo>
                    <a:lnTo>
                      <a:pt x="947" y="1746"/>
                    </a:lnTo>
                    <a:lnTo>
                      <a:pt x="932" y="1737"/>
                    </a:lnTo>
                    <a:lnTo>
                      <a:pt x="947" y="1746"/>
                    </a:lnTo>
                    <a:close/>
                    <a:moveTo>
                      <a:pt x="917" y="1728"/>
                    </a:moveTo>
                    <a:lnTo>
                      <a:pt x="909" y="1725"/>
                    </a:lnTo>
                    <a:lnTo>
                      <a:pt x="886" y="1718"/>
                    </a:lnTo>
                    <a:lnTo>
                      <a:pt x="847" y="1706"/>
                    </a:lnTo>
                    <a:lnTo>
                      <a:pt x="790" y="1688"/>
                    </a:lnTo>
                    <a:lnTo>
                      <a:pt x="801" y="1654"/>
                    </a:lnTo>
                    <a:lnTo>
                      <a:pt x="841" y="1668"/>
                    </a:lnTo>
                    <a:lnTo>
                      <a:pt x="874" y="1681"/>
                    </a:lnTo>
                    <a:lnTo>
                      <a:pt x="901" y="1693"/>
                    </a:lnTo>
                    <a:lnTo>
                      <a:pt x="922" y="1704"/>
                    </a:lnTo>
                    <a:lnTo>
                      <a:pt x="930" y="1710"/>
                    </a:lnTo>
                    <a:lnTo>
                      <a:pt x="937" y="1716"/>
                    </a:lnTo>
                    <a:lnTo>
                      <a:pt x="942" y="1720"/>
                    </a:lnTo>
                    <a:lnTo>
                      <a:pt x="946" y="1725"/>
                    </a:lnTo>
                    <a:lnTo>
                      <a:pt x="948" y="1731"/>
                    </a:lnTo>
                    <a:lnTo>
                      <a:pt x="949" y="1736"/>
                    </a:lnTo>
                    <a:lnTo>
                      <a:pt x="948" y="1740"/>
                    </a:lnTo>
                    <a:lnTo>
                      <a:pt x="947" y="1746"/>
                    </a:lnTo>
                    <a:lnTo>
                      <a:pt x="917" y="1728"/>
                    </a:lnTo>
                    <a:close/>
                    <a:moveTo>
                      <a:pt x="790" y="1688"/>
                    </a:moveTo>
                    <a:lnTo>
                      <a:pt x="772" y="1681"/>
                    </a:lnTo>
                    <a:lnTo>
                      <a:pt x="780" y="1664"/>
                    </a:lnTo>
                    <a:lnTo>
                      <a:pt x="796" y="1672"/>
                    </a:lnTo>
                    <a:lnTo>
                      <a:pt x="790" y="1688"/>
                    </a:lnTo>
                    <a:close/>
                    <a:moveTo>
                      <a:pt x="780" y="1664"/>
                    </a:moveTo>
                    <a:lnTo>
                      <a:pt x="903" y="1399"/>
                    </a:lnTo>
                    <a:lnTo>
                      <a:pt x="934" y="1414"/>
                    </a:lnTo>
                    <a:lnTo>
                      <a:pt x="811" y="1678"/>
                    </a:lnTo>
                    <a:lnTo>
                      <a:pt x="780" y="1664"/>
                    </a:lnTo>
                    <a:close/>
                    <a:moveTo>
                      <a:pt x="903" y="1399"/>
                    </a:moveTo>
                    <a:lnTo>
                      <a:pt x="903" y="1398"/>
                    </a:lnTo>
                    <a:lnTo>
                      <a:pt x="904" y="1397"/>
                    </a:lnTo>
                    <a:lnTo>
                      <a:pt x="918" y="1407"/>
                    </a:lnTo>
                    <a:lnTo>
                      <a:pt x="903" y="1399"/>
                    </a:lnTo>
                    <a:close/>
                    <a:moveTo>
                      <a:pt x="904" y="1397"/>
                    </a:moveTo>
                    <a:lnTo>
                      <a:pt x="906" y="1392"/>
                    </a:lnTo>
                    <a:lnTo>
                      <a:pt x="906" y="1384"/>
                    </a:lnTo>
                    <a:lnTo>
                      <a:pt x="905" y="1377"/>
                    </a:lnTo>
                    <a:lnTo>
                      <a:pt x="902" y="1367"/>
                    </a:lnTo>
                    <a:lnTo>
                      <a:pt x="893" y="1347"/>
                    </a:lnTo>
                    <a:lnTo>
                      <a:pt x="881" y="1323"/>
                    </a:lnTo>
                    <a:lnTo>
                      <a:pt x="911" y="1307"/>
                    </a:lnTo>
                    <a:lnTo>
                      <a:pt x="920" y="1323"/>
                    </a:lnTo>
                    <a:lnTo>
                      <a:pt x="928" y="1338"/>
                    </a:lnTo>
                    <a:lnTo>
                      <a:pt x="933" y="1352"/>
                    </a:lnTo>
                    <a:lnTo>
                      <a:pt x="938" y="1366"/>
                    </a:lnTo>
                    <a:lnTo>
                      <a:pt x="939" y="1373"/>
                    </a:lnTo>
                    <a:lnTo>
                      <a:pt x="940" y="1379"/>
                    </a:lnTo>
                    <a:lnTo>
                      <a:pt x="942" y="1385"/>
                    </a:lnTo>
                    <a:lnTo>
                      <a:pt x="940" y="1392"/>
                    </a:lnTo>
                    <a:lnTo>
                      <a:pt x="940" y="1398"/>
                    </a:lnTo>
                    <a:lnTo>
                      <a:pt x="938" y="1404"/>
                    </a:lnTo>
                    <a:lnTo>
                      <a:pt x="936" y="1410"/>
                    </a:lnTo>
                    <a:lnTo>
                      <a:pt x="933" y="1416"/>
                    </a:lnTo>
                    <a:lnTo>
                      <a:pt x="904" y="1397"/>
                    </a:lnTo>
                    <a:close/>
                    <a:moveTo>
                      <a:pt x="881" y="1323"/>
                    </a:moveTo>
                    <a:lnTo>
                      <a:pt x="870" y="1302"/>
                    </a:lnTo>
                    <a:lnTo>
                      <a:pt x="859" y="1279"/>
                    </a:lnTo>
                    <a:lnTo>
                      <a:pt x="854" y="1267"/>
                    </a:lnTo>
                    <a:lnTo>
                      <a:pt x="849" y="1255"/>
                    </a:lnTo>
                    <a:lnTo>
                      <a:pt x="845" y="1243"/>
                    </a:lnTo>
                    <a:lnTo>
                      <a:pt x="841" y="1229"/>
                    </a:lnTo>
                    <a:lnTo>
                      <a:pt x="837" y="1216"/>
                    </a:lnTo>
                    <a:lnTo>
                      <a:pt x="835" y="1202"/>
                    </a:lnTo>
                    <a:lnTo>
                      <a:pt x="833" y="1188"/>
                    </a:lnTo>
                    <a:lnTo>
                      <a:pt x="833" y="1174"/>
                    </a:lnTo>
                    <a:lnTo>
                      <a:pt x="833" y="1159"/>
                    </a:lnTo>
                    <a:lnTo>
                      <a:pt x="835" y="1144"/>
                    </a:lnTo>
                    <a:lnTo>
                      <a:pt x="839" y="1128"/>
                    </a:lnTo>
                    <a:lnTo>
                      <a:pt x="843" y="1112"/>
                    </a:lnTo>
                    <a:lnTo>
                      <a:pt x="876" y="1123"/>
                    </a:lnTo>
                    <a:lnTo>
                      <a:pt x="872" y="1137"/>
                    </a:lnTo>
                    <a:lnTo>
                      <a:pt x="870" y="1150"/>
                    </a:lnTo>
                    <a:lnTo>
                      <a:pt x="869" y="1162"/>
                    </a:lnTo>
                    <a:lnTo>
                      <a:pt x="868" y="1175"/>
                    </a:lnTo>
                    <a:lnTo>
                      <a:pt x="869" y="1188"/>
                    </a:lnTo>
                    <a:lnTo>
                      <a:pt x="870" y="1200"/>
                    </a:lnTo>
                    <a:lnTo>
                      <a:pt x="872" y="1212"/>
                    </a:lnTo>
                    <a:lnTo>
                      <a:pt x="875" y="1223"/>
                    </a:lnTo>
                    <a:lnTo>
                      <a:pt x="883" y="1246"/>
                    </a:lnTo>
                    <a:lnTo>
                      <a:pt x="891" y="1267"/>
                    </a:lnTo>
                    <a:lnTo>
                      <a:pt x="902" y="1288"/>
                    </a:lnTo>
                    <a:lnTo>
                      <a:pt x="911" y="1307"/>
                    </a:lnTo>
                    <a:lnTo>
                      <a:pt x="881" y="1323"/>
                    </a:lnTo>
                    <a:close/>
                    <a:moveTo>
                      <a:pt x="843" y="1112"/>
                    </a:moveTo>
                    <a:lnTo>
                      <a:pt x="854" y="1080"/>
                    </a:lnTo>
                    <a:lnTo>
                      <a:pt x="873" y="1108"/>
                    </a:lnTo>
                    <a:lnTo>
                      <a:pt x="859" y="1117"/>
                    </a:lnTo>
                    <a:lnTo>
                      <a:pt x="843" y="1112"/>
                    </a:lnTo>
                    <a:close/>
                    <a:moveTo>
                      <a:pt x="873" y="1108"/>
                    </a:moveTo>
                    <a:lnTo>
                      <a:pt x="937" y="1196"/>
                    </a:lnTo>
                    <a:lnTo>
                      <a:pt x="909" y="1216"/>
                    </a:lnTo>
                    <a:lnTo>
                      <a:pt x="845" y="1128"/>
                    </a:lnTo>
                    <a:lnTo>
                      <a:pt x="873" y="1108"/>
                    </a:lnTo>
                    <a:close/>
                    <a:moveTo>
                      <a:pt x="931" y="1221"/>
                    </a:moveTo>
                    <a:lnTo>
                      <a:pt x="918" y="1228"/>
                    </a:lnTo>
                    <a:lnTo>
                      <a:pt x="909" y="1216"/>
                    </a:lnTo>
                    <a:lnTo>
                      <a:pt x="923" y="1205"/>
                    </a:lnTo>
                    <a:lnTo>
                      <a:pt x="931" y="1221"/>
                    </a:lnTo>
                    <a:close/>
                    <a:moveTo>
                      <a:pt x="916" y="1190"/>
                    </a:moveTo>
                    <a:lnTo>
                      <a:pt x="1068" y="1117"/>
                    </a:lnTo>
                    <a:lnTo>
                      <a:pt x="1082" y="1147"/>
                    </a:lnTo>
                    <a:lnTo>
                      <a:pt x="931" y="1221"/>
                    </a:lnTo>
                    <a:lnTo>
                      <a:pt x="916" y="1190"/>
                    </a:lnTo>
                    <a:close/>
                    <a:moveTo>
                      <a:pt x="1092" y="1132"/>
                    </a:moveTo>
                    <a:lnTo>
                      <a:pt x="1092" y="1143"/>
                    </a:lnTo>
                    <a:lnTo>
                      <a:pt x="1082" y="1147"/>
                    </a:lnTo>
                    <a:lnTo>
                      <a:pt x="1074" y="1132"/>
                    </a:lnTo>
                    <a:lnTo>
                      <a:pt x="1092" y="11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3" name="Freeform 219"/>
              <p:cNvSpPr>
                <a:spLocks noEditPoints="1"/>
              </p:cNvSpPr>
              <p:nvPr/>
            </p:nvSpPr>
            <p:spPr bwMode="auto">
              <a:xfrm>
                <a:off x="4049726" y="3639617"/>
                <a:ext cx="819153" cy="611188"/>
              </a:xfrm>
              <a:custGeom>
                <a:avLst/>
                <a:gdLst>
                  <a:gd name="T0" fmla="*/ 3129 w 4133"/>
                  <a:gd name="T1" fmla="*/ 2380 h 3088"/>
                  <a:gd name="T2" fmla="*/ 3095 w 4133"/>
                  <a:gd name="T3" fmla="*/ 2436 h 3088"/>
                  <a:gd name="T4" fmla="*/ 3051 w 4133"/>
                  <a:gd name="T5" fmla="*/ 2412 h 3088"/>
                  <a:gd name="T6" fmla="*/ 4029 w 4133"/>
                  <a:gd name="T7" fmla="*/ 1984 h 3088"/>
                  <a:gd name="T8" fmla="*/ 4131 w 4133"/>
                  <a:gd name="T9" fmla="*/ 2023 h 3088"/>
                  <a:gd name="T10" fmla="*/ 4072 w 4133"/>
                  <a:gd name="T11" fmla="*/ 2065 h 3088"/>
                  <a:gd name="T12" fmla="*/ 3450 w 4133"/>
                  <a:gd name="T13" fmla="*/ 2121 h 3088"/>
                  <a:gd name="T14" fmla="*/ 3543 w 4133"/>
                  <a:gd name="T15" fmla="*/ 2098 h 3088"/>
                  <a:gd name="T16" fmla="*/ 3675 w 4133"/>
                  <a:gd name="T17" fmla="*/ 2137 h 3088"/>
                  <a:gd name="T18" fmla="*/ 3642 w 4133"/>
                  <a:gd name="T19" fmla="*/ 2282 h 3088"/>
                  <a:gd name="T20" fmla="*/ 3498 w 4133"/>
                  <a:gd name="T21" fmla="*/ 2343 h 3088"/>
                  <a:gd name="T22" fmla="*/ 3408 w 4133"/>
                  <a:gd name="T23" fmla="*/ 2290 h 3088"/>
                  <a:gd name="T24" fmla="*/ 3376 w 4133"/>
                  <a:gd name="T25" fmla="*/ 2195 h 3088"/>
                  <a:gd name="T26" fmla="*/ 2996 w 4133"/>
                  <a:gd name="T27" fmla="*/ 1539 h 3088"/>
                  <a:gd name="T28" fmla="*/ 3249 w 4133"/>
                  <a:gd name="T29" fmla="*/ 1457 h 3088"/>
                  <a:gd name="T30" fmla="*/ 3498 w 4133"/>
                  <a:gd name="T31" fmla="*/ 1344 h 3088"/>
                  <a:gd name="T32" fmla="*/ 3649 w 4133"/>
                  <a:gd name="T33" fmla="*/ 1348 h 3088"/>
                  <a:gd name="T34" fmla="*/ 3753 w 4133"/>
                  <a:gd name="T35" fmla="*/ 1227 h 3088"/>
                  <a:gd name="T36" fmla="*/ 3351 w 4133"/>
                  <a:gd name="T37" fmla="*/ 1068 h 3088"/>
                  <a:gd name="T38" fmla="*/ 3118 w 4133"/>
                  <a:gd name="T39" fmla="*/ 901 h 3088"/>
                  <a:gd name="T40" fmla="*/ 2754 w 4133"/>
                  <a:gd name="T41" fmla="*/ 794 h 3088"/>
                  <a:gd name="T42" fmla="*/ 2605 w 4133"/>
                  <a:gd name="T43" fmla="*/ 795 h 3088"/>
                  <a:gd name="T44" fmla="*/ 2418 w 4133"/>
                  <a:gd name="T45" fmla="*/ 664 h 3088"/>
                  <a:gd name="T46" fmla="*/ 2379 w 4133"/>
                  <a:gd name="T47" fmla="*/ 579 h 3088"/>
                  <a:gd name="T48" fmla="*/ 2066 w 4133"/>
                  <a:gd name="T49" fmla="*/ 471 h 3088"/>
                  <a:gd name="T50" fmla="*/ 1492 w 4133"/>
                  <a:gd name="T51" fmla="*/ 320 h 3088"/>
                  <a:gd name="T52" fmla="*/ 1139 w 4133"/>
                  <a:gd name="T53" fmla="*/ 178 h 3088"/>
                  <a:gd name="T54" fmla="*/ 973 w 4133"/>
                  <a:gd name="T55" fmla="*/ 143 h 3088"/>
                  <a:gd name="T56" fmla="*/ 786 w 4133"/>
                  <a:gd name="T57" fmla="*/ 102 h 3088"/>
                  <a:gd name="T58" fmla="*/ 556 w 4133"/>
                  <a:gd name="T59" fmla="*/ 2 h 3088"/>
                  <a:gd name="T60" fmla="*/ 423 w 4133"/>
                  <a:gd name="T61" fmla="*/ 109 h 3088"/>
                  <a:gd name="T62" fmla="*/ 261 w 4133"/>
                  <a:gd name="T63" fmla="*/ 141 h 3088"/>
                  <a:gd name="T64" fmla="*/ 218 w 4133"/>
                  <a:gd name="T65" fmla="*/ 228 h 3088"/>
                  <a:gd name="T66" fmla="*/ 290 w 4133"/>
                  <a:gd name="T67" fmla="*/ 375 h 3088"/>
                  <a:gd name="T68" fmla="*/ 436 w 4133"/>
                  <a:gd name="T69" fmla="*/ 584 h 3088"/>
                  <a:gd name="T70" fmla="*/ 387 w 4133"/>
                  <a:gd name="T71" fmla="*/ 658 h 3088"/>
                  <a:gd name="T72" fmla="*/ 759 w 4133"/>
                  <a:gd name="T73" fmla="*/ 812 h 3088"/>
                  <a:gd name="T74" fmla="*/ 307 w 4133"/>
                  <a:gd name="T75" fmla="*/ 1658 h 3088"/>
                  <a:gd name="T76" fmla="*/ 371 w 4133"/>
                  <a:gd name="T77" fmla="*/ 1841 h 3088"/>
                  <a:gd name="T78" fmla="*/ 378 w 4133"/>
                  <a:gd name="T79" fmla="*/ 2245 h 3088"/>
                  <a:gd name="T80" fmla="*/ 231 w 4133"/>
                  <a:gd name="T81" fmla="*/ 2275 h 3088"/>
                  <a:gd name="T82" fmla="*/ 134 w 4133"/>
                  <a:gd name="T83" fmla="*/ 2675 h 3088"/>
                  <a:gd name="T84" fmla="*/ 449 w 4133"/>
                  <a:gd name="T85" fmla="*/ 2913 h 3088"/>
                  <a:gd name="T86" fmla="*/ 520 w 4133"/>
                  <a:gd name="T87" fmla="*/ 3051 h 3088"/>
                  <a:gd name="T88" fmla="*/ 638 w 4133"/>
                  <a:gd name="T89" fmla="*/ 3087 h 3088"/>
                  <a:gd name="T90" fmla="*/ 1127 w 4133"/>
                  <a:gd name="T91" fmla="*/ 3013 h 3088"/>
                  <a:gd name="T92" fmla="*/ 1455 w 4133"/>
                  <a:gd name="T93" fmla="*/ 3038 h 3088"/>
                  <a:gd name="T94" fmla="*/ 1525 w 4133"/>
                  <a:gd name="T95" fmla="*/ 3086 h 3088"/>
                  <a:gd name="T96" fmla="*/ 1624 w 4133"/>
                  <a:gd name="T97" fmla="*/ 3035 h 3088"/>
                  <a:gd name="T98" fmla="*/ 1877 w 4133"/>
                  <a:gd name="T99" fmla="*/ 2962 h 3088"/>
                  <a:gd name="T100" fmla="*/ 2130 w 4133"/>
                  <a:gd name="T101" fmla="*/ 2873 h 3088"/>
                  <a:gd name="T102" fmla="*/ 2212 w 4133"/>
                  <a:gd name="T103" fmla="*/ 2829 h 3088"/>
                  <a:gd name="T104" fmla="*/ 2303 w 4133"/>
                  <a:gd name="T105" fmla="*/ 2678 h 3088"/>
                  <a:gd name="T106" fmla="*/ 2529 w 4133"/>
                  <a:gd name="T107" fmla="*/ 2537 h 3088"/>
                  <a:gd name="T108" fmla="*/ 2476 w 4133"/>
                  <a:gd name="T109" fmla="*/ 2276 h 3088"/>
                  <a:gd name="T110" fmla="*/ 2455 w 4133"/>
                  <a:gd name="T111" fmla="*/ 2118 h 3088"/>
                  <a:gd name="T112" fmla="*/ 2553 w 4133"/>
                  <a:gd name="T113" fmla="*/ 1943 h 3088"/>
                  <a:gd name="T114" fmla="*/ 2885 w 4133"/>
                  <a:gd name="T115" fmla="*/ 1622 h 3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33" h="3088">
                    <a:moveTo>
                      <a:pt x="3048" y="2392"/>
                    </a:moveTo>
                    <a:lnTo>
                      <a:pt x="3057" y="2387"/>
                    </a:lnTo>
                    <a:lnTo>
                      <a:pt x="3067" y="2382"/>
                    </a:lnTo>
                    <a:lnTo>
                      <a:pt x="3075" y="2379"/>
                    </a:lnTo>
                    <a:lnTo>
                      <a:pt x="3084" y="2377"/>
                    </a:lnTo>
                    <a:lnTo>
                      <a:pt x="3092" y="2376"/>
                    </a:lnTo>
                    <a:lnTo>
                      <a:pt x="3099" y="2376"/>
                    </a:lnTo>
                    <a:lnTo>
                      <a:pt x="3107" y="2376"/>
                    </a:lnTo>
                    <a:lnTo>
                      <a:pt x="3114" y="2376"/>
                    </a:lnTo>
                    <a:lnTo>
                      <a:pt x="3129" y="2380"/>
                    </a:lnTo>
                    <a:lnTo>
                      <a:pt x="3144" y="2386"/>
                    </a:lnTo>
                    <a:lnTo>
                      <a:pt x="3161" y="2393"/>
                    </a:lnTo>
                    <a:lnTo>
                      <a:pt x="3181" y="2402"/>
                    </a:lnTo>
                    <a:lnTo>
                      <a:pt x="3169" y="2408"/>
                    </a:lnTo>
                    <a:lnTo>
                      <a:pt x="3152" y="2417"/>
                    </a:lnTo>
                    <a:lnTo>
                      <a:pt x="3141" y="2421"/>
                    </a:lnTo>
                    <a:lnTo>
                      <a:pt x="3130" y="2426"/>
                    </a:lnTo>
                    <a:lnTo>
                      <a:pt x="3118" y="2431"/>
                    </a:lnTo>
                    <a:lnTo>
                      <a:pt x="3107" y="2434"/>
                    </a:lnTo>
                    <a:lnTo>
                      <a:pt x="3095" y="2436"/>
                    </a:lnTo>
                    <a:lnTo>
                      <a:pt x="3084" y="2436"/>
                    </a:lnTo>
                    <a:lnTo>
                      <a:pt x="3080" y="2436"/>
                    </a:lnTo>
                    <a:lnTo>
                      <a:pt x="3074" y="2435"/>
                    </a:lnTo>
                    <a:lnTo>
                      <a:pt x="3070" y="2434"/>
                    </a:lnTo>
                    <a:lnTo>
                      <a:pt x="3066" y="2432"/>
                    </a:lnTo>
                    <a:lnTo>
                      <a:pt x="3062" y="2430"/>
                    </a:lnTo>
                    <a:lnTo>
                      <a:pt x="3058" y="2426"/>
                    </a:lnTo>
                    <a:lnTo>
                      <a:pt x="3055" y="2422"/>
                    </a:lnTo>
                    <a:lnTo>
                      <a:pt x="3053" y="2418"/>
                    </a:lnTo>
                    <a:lnTo>
                      <a:pt x="3051" y="2412"/>
                    </a:lnTo>
                    <a:lnTo>
                      <a:pt x="3049" y="2407"/>
                    </a:lnTo>
                    <a:lnTo>
                      <a:pt x="3049" y="2400"/>
                    </a:lnTo>
                    <a:lnTo>
                      <a:pt x="3048" y="2392"/>
                    </a:lnTo>
                    <a:close/>
                    <a:moveTo>
                      <a:pt x="3896" y="1975"/>
                    </a:moveTo>
                    <a:lnTo>
                      <a:pt x="3922" y="1976"/>
                    </a:lnTo>
                    <a:lnTo>
                      <a:pt x="3946" y="1976"/>
                    </a:lnTo>
                    <a:lnTo>
                      <a:pt x="3969" y="1977"/>
                    </a:lnTo>
                    <a:lnTo>
                      <a:pt x="3990" y="1979"/>
                    </a:lnTo>
                    <a:lnTo>
                      <a:pt x="4011" y="1981"/>
                    </a:lnTo>
                    <a:lnTo>
                      <a:pt x="4029" y="1984"/>
                    </a:lnTo>
                    <a:lnTo>
                      <a:pt x="4046" y="1987"/>
                    </a:lnTo>
                    <a:lnTo>
                      <a:pt x="4062" y="1990"/>
                    </a:lnTo>
                    <a:lnTo>
                      <a:pt x="4076" y="1993"/>
                    </a:lnTo>
                    <a:lnTo>
                      <a:pt x="4089" y="1998"/>
                    </a:lnTo>
                    <a:lnTo>
                      <a:pt x="4100" y="2001"/>
                    </a:lnTo>
                    <a:lnTo>
                      <a:pt x="4109" y="2005"/>
                    </a:lnTo>
                    <a:lnTo>
                      <a:pt x="4117" y="2009"/>
                    </a:lnTo>
                    <a:lnTo>
                      <a:pt x="4123" y="2014"/>
                    </a:lnTo>
                    <a:lnTo>
                      <a:pt x="4127" y="2019"/>
                    </a:lnTo>
                    <a:lnTo>
                      <a:pt x="4131" y="2023"/>
                    </a:lnTo>
                    <a:lnTo>
                      <a:pt x="4133" y="2028"/>
                    </a:lnTo>
                    <a:lnTo>
                      <a:pt x="4133" y="2032"/>
                    </a:lnTo>
                    <a:lnTo>
                      <a:pt x="4131" y="2037"/>
                    </a:lnTo>
                    <a:lnTo>
                      <a:pt x="4127" y="2042"/>
                    </a:lnTo>
                    <a:lnTo>
                      <a:pt x="4122" y="2046"/>
                    </a:lnTo>
                    <a:lnTo>
                      <a:pt x="4116" y="2050"/>
                    </a:lnTo>
                    <a:lnTo>
                      <a:pt x="4107" y="2054"/>
                    </a:lnTo>
                    <a:lnTo>
                      <a:pt x="4097" y="2058"/>
                    </a:lnTo>
                    <a:lnTo>
                      <a:pt x="4086" y="2062"/>
                    </a:lnTo>
                    <a:lnTo>
                      <a:pt x="4072" y="2065"/>
                    </a:lnTo>
                    <a:lnTo>
                      <a:pt x="4057" y="2068"/>
                    </a:lnTo>
                    <a:lnTo>
                      <a:pt x="4039" y="2072"/>
                    </a:lnTo>
                    <a:lnTo>
                      <a:pt x="4021" y="2074"/>
                    </a:lnTo>
                    <a:lnTo>
                      <a:pt x="4001" y="2076"/>
                    </a:lnTo>
                    <a:lnTo>
                      <a:pt x="3978" y="2077"/>
                    </a:lnTo>
                    <a:lnTo>
                      <a:pt x="3955" y="2078"/>
                    </a:lnTo>
                    <a:lnTo>
                      <a:pt x="3896" y="1975"/>
                    </a:lnTo>
                    <a:close/>
                    <a:moveTo>
                      <a:pt x="3381" y="2162"/>
                    </a:moveTo>
                    <a:lnTo>
                      <a:pt x="3419" y="2139"/>
                    </a:lnTo>
                    <a:lnTo>
                      <a:pt x="3450" y="2121"/>
                    </a:lnTo>
                    <a:lnTo>
                      <a:pt x="3474" y="2108"/>
                    </a:lnTo>
                    <a:lnTo>
                      <a:pt x="3495" y="2099"/>
                    </a:lnTo>
                    <a:lnTo>
                      <a:pt x="3503" y="2097"/>
                    </a:lnTo>
                    <a:lnTo>
                      <a:pt x="3511" y="2095"/>
                    </a:lnTo>
                    <a:lnTo>
                      <a:pt x="3517" y="2094"/>
                    </a:lnTo>
                    <a:lnTo>
                      <a:pt x="3524" y="2094"/>
                    </a:lnTo>
                    <a:lnTo>
                      <a:pt x="3529" y="2094"/>
                    </a:lnTo>
                    <a:lnTo>
                      <a:pt x="3533" y="2095"/>
                    </a:lnTo>
                    <a:lnTo>
                      <a:pt x="3539" y="2096"/>
                    </a:lnTo>
                    <a:lnTo>
                      <a:pt x="3543" y="2098"/>
                    </a:lnTo>
                    <a:lnTo>
                      <a:pt x="3560" y="2109"/>
                    </a:lnTo>
                    <a:lnTo>
                      <a:pt x="3584" y="2122"/>
                    </a:lnTo>
                    <a:lnTo>
                      <a:pt x="3591" y="2125"/>
                    </a:lnTo>
                    <a:lnTo>
                      <a:pt x="3600" y="2127"/>
                    </a:lnTo>
                    <a:lnTo>
                      <a:pt x="3609" y="2130"/>
                    </a:lnTo>
                    <a:lnTo>
                      <a:pt x="3619" y="2133"/>
                    </a:lnTo>
                    <a:lnTo>
                      <a:pt x="3631" y="2135"/>
                    </a:lnTo>
                    <a:lnTo>
                      <a:pt x="3645" y="2136"/>
                    </a:lnTo>
                    <a:lnTo>
                      <a:pt x="3659" y="2137"/>
                    </a:lnTo>
                    <a:lnTo>
                      <a:pt x="3675" y="2137"/>
                    </a:lnTo>
                    <a:lnTo>
                      <a:pt x="3679" y="2152"/>
                    </a:lnTo>
                    <a:lnTo>
                      <a:pt x="3680" y="2167"/>
                    </a:lnTo>
                    <a:lnTo>
                      <a:pt x="3680" y="2182"/>
                    </a:lnTo>
                    <a:lnTo>
                      <a:pt x="3678" y="2196"/>
                    </a:lnTo>
                    <a:lnTo>
                      <a:pt x="3675" y="2211"/>
                    </a:lnTo>
                    <a:lnTo>
                      <a:pt x="3671" y="2226"/>
                    </a:lnTo>
                    <a:lnTo>
                      <a:pt x="3665" y="2240"/>
                    </a:lnTo>
                    <a:lnTo>
                      <a:pt x="3658" y="2254"/>
                    </a:lnTo>
                    <a:lnTo>
                      <a:pt x="3650" y="2268"/>
                    </a:lnTo>
                    <a:lnTo>
                      <a:pt x="3642" y="2282"/>
                    </a:lnTo>
                    <a:lnTo>
                      <a:pt x="3632" y="2295"/>
                    </a:lnTo>
                    <a:lnTo>
                      <a:pt x="3622" y="2307"/>
                    </a:lnTo>
                    <a:lnTo>
                      <a:pt x="3602" y="2331"/>
                    </a:lnTo>
                    <a:lnTo>
                      <a:pt x="3582" y="2352"/>
                    </a:lnTo>
                    <a:lnTo>
                      <a:pt x="3567" y="2352"/>
                    </a:lnTo>
                    <a:lnTo>
                      <a:pt x="3552" y="2351"/>
                    </a:lnTo>
                    <a:lnTo>
                      <a:pt x="3537" y="2350"/>
                    </a:lnTo>
                    <a:lnTo>
                      <a:pt x="3523" y="2348"/>
                    </a:lnTo>
                    <a:lnTo>
                      <a:pt x="3510" y="2346"/>
                    </a:lnTo>
                    <a:lnTo>
                      <a:pt x="3498" y="2343"/>
                    </a:lnTo>
                    <a:lnTo>
                      <a:pt x="3486" y="2340"/>
                    </a:lnTo>
                    <a:lnTo>
                      <a:pt x="3474" y="2335"/>
                    </a:lnTo>
                    <a:lnTo>
                      <a:pt x="3465" y="2331"/>
                    </a:lnTo>
                    <a:lnTo>
                      <a:pt x="3454" y="2326"/>
                    </a:lnTo>
                    <a:lnTo>
                      <a:pt x="3445" y="2321"/>
                    </a:lnTo>
                    <a:lnTo>
                      <a:pt x="3437" y="2315"/>
                    </a:lnTo>
                    <a:lnTo>
                      <a:pt x="3428" y="2310"/>
                    </a:lnTo>
                    <a:lnTo>
                      <a:pt x="3421" y="2303"/>
                    </a:lnTo>
                    <a:lnTo>
                      <a:pt x="3414" y="2297"/>
                    </a:lnTo>
                    <a:lnTo>
                      <a:pt x="3408" y="2290"/>
                    </a:lnTo>
                    <a:lnTo>
                      <a:pt x="3403" y="2283"/>
                    </a:lnTo>
                    <a:lnTo>
                      <a:pt x="3397" y="2276"/>
                    </a:lnTo>
                    <a:lnTo>
                      <a:pt x="3393" y="2269"/>
                    </a:lnTo>
                    <a:lnTo>
                      <a:pt x="3389" y="2261"/>
                    </a:lnTo>
                    <a:lnTo>
                      <a:pt x="3385" y="2253"/>
                    </a:lnTo>
                    <a:lnTo>
                      <a:pt x="3382" y="2245"/>
                    </a:lnTo>
                    <a:lnTo>
                      <a:pt x="3380" y="2237"/>
                    </a:lnTo>
                    <a:lnTo>
                      <a:pt x="3378" y="2229"/>
                    </a:lnTo>
                    <a:lnTo>
                      <a:pt x="3376" y="2212"/>
                    </a:lnTo>
                    <a:lnTo>
                      <a:pt x="3376" y="2195"/>
                    </a:lnTo>
                    <a:lnTo>
                      <a:pt x="3378" y="2179"/>
                    </a:lnTo>
                    <a:lnTo>
                      <a:pt x="3381" y="2162"/>
                    </a:lnTo>
                    <a:close/>
                    <a:moveTo>
                      <a:pt x="2916" y="1584"/>
                    </a:moveTo>
                    <a:lnTo>
                      <a:pt x="2926" y="1574"/>
                    </a:lnTo>
                    <a:lnTo>
                      <a:pt x="2937" y="1566"/>
                    </a:lnTo>
                    <a:lnTo>
                      <a:pt x="2948" y="1558"/>
                    </a:lnTo>
                    <a:lnTo>
                      <a:pt x="2960" y="1553"/>
                    </a:lnTo>
                    <a:lnTo>
                      <a:pt x="2971" y="1547"/>
                    </a:lnTo>
                    <a:lnTo>
                      <a:pt x="2984" y="1543"/>
                    </a:lnTo>
                    <a:lnTo>
                      <a:pt x="2996" y="1539"/>
                    </a:lnTo>
                    <a:lnTo>
                      <a:pt x="3009" y="1537"/>
                    </a:lnTo>
                    <a:lnTo>
                      <a:pt x="3034" y="1532"/>
                    </a:lnTo>
                    <a:lnTo>
                      <a:pt x="3057" y="1530"/>
                    </a:lnTo>
                    <a:lnTo>
                      <a:pt x="3081" y="1530"/>
                    </a:lnTo>
                    <a:lnTo>
                      <a:pt x="3102" y="1529"/>
                    </a:lnTo>
                    <a:lnTo>
                      <a:pt x="3123" y="1523"/>
                    </a:lnTo>
                    <a:lnTo>
                      <a:pt x="3146" y="1513"/>
                    </a:lnTo>
                    <a:lnTo>
                      <a:pt x="3170" y="1501"/>
                    </a:lnTo>
                    <a:lnTo>
                      <a:pt x="3196" y="1488"/>
                    </a:lnTo>
                    <a:lnTo>
                      <a:pt x="3249" y="1457"/>
                    </a:lnTo>
                    <a:lnTo>
                      <a:pt x="3305" y="1425"/>
                    </a:lnTo>
                    <a:lnTo>
                      <a:pt x="3333" y="1410"/>
                    </a:lnTo>
                    <a:lnTo>
                      <a:pt x="3361" y="1394"/>
                    </a:lnTo>
                    <a:lnTo>
                      <a:pt x="3389" y="1381"/>
                    </a:lnTo>
                    <a:lnTo>
                      <a:pt x="3414" y="1368"/>
                    </a:lnTo>
                    <a:lnTo>
                      <a:pt x="3440" y="1358"/>
                    </a:lnTo>
                    <a:lnTo>
                      <a:pt x="3465" y="1350"/>
                    </a:lnTo>
                    <a:lnTo>
                      <a:pt x="3477" y="1347"/>
                    </a:lnTo>
                    <a:lnTo>
                      <a:pt x="3487" y="1345"/>
                    </a:lnTo>
                    <a:lnTo>
                      <a:pt x="3498" y="1344"/>
                    </a:lnTo>
                    <a:lnTo>
                      <a:pt x="3509" y="1344"/>
                    </a:lnTo>
                    <a:lnTo>
                      <a:pt x="3560" y="1350"/>
                    </a:lnTo>
                    <a:lnTo>
                      <a:pt x="3598" y="1355"/>
                    </a:lnTo>
                    <a:lnTo>
                      <a:pt x="3612" y="1358"/>
                    </a:lnTo>
                    <a:lnTo>
                      <a:pt x="3623" y="1359"/>
                    </a:lnTo>
                    <a:lnTo>
                      <a:pt x="3633" y="1358"/>
                    </a:lnTo>
                    <a:lnTo>
                      <a:pt x="3641" y="1355"/>
                    </a:lnTo>
                    <a:lnTo>
                      <a:pt x="3644" y="1353"/>
                    </a:lnTo>
                    <a:lnTo>
                      <a:pt x="3647" y="1351"/>
                    </a:lnTo>
                    <a:lnTo>
                      <a:pt x="3649" y="1348"/>
                    </a:lnTo>
                    <a:lnTo>
                      <a:pt x="3651" y="1345"/>
                    </a:lnTo>
                    <a:lnTo>
                      <a:pt x="3656" y="1335"/>
                    </a:lnTo>
                    <a:lnTo>
                      <a:pt x="3659" y="1322"/>
                    </a:lnTo>
                    <a:lnTo>
                      <a:pt x="3664" y="1287"/>
                    </a:lnTo>
                    <a:lnTo>
                      <a:pt x="3671" y="1235"/>
                    </a:lnTo>
                    <a:lnTo>
                      <a:pt x="3706" y="1232"/>
                    </a:lnTo>
                    <a:lnTo>
                      <a:pt x="3732" y="1230"/>
                    </a:lnTo>
                    <a:lnTo>
                      <a:pt x="3740" y="1229"/>
                    </a:lnTo>
                    <a:lnTo>
                      <a:pt x="3748" y="1228"/>
                    </a:lnTo>
                    <a:lnTo>
                      <a:pt x="3753" y="1227"/>
                    </a:lnTo>
                    <a:lnTo>
                      <a:pt x="3756" y="1224"/>
                    </a:lnTo>
                    <a:lnTo>
                      <a:pt x="3759" y="1220"/>
                    </a:lnTo>
                    <a:lnTo>
                      <a:pt x="3761" y="1215"/>
                    </a:lnTo>
                    <a:lnTo>
                      <a:pt x="3761" y="1209"/>
                    </a:lnTo>
                    <a:lnTo>
                      <a:pt x="3761" y="1200"/>
                    </a:lnTo>
                    <a:lnTo>
                      <a:pt x="3760" y="1176"/>
                    </a:lnTo>
                    <a:lnTo>
                      <a:pt x="3759" y="1142"/>
                    </a:lnTo>
                    <a:lnTo>
                      <a:pt x="3371" y="1074"/>
                    </a:lnTo>
                    <a:lnTo>
                      <a:pt x="3361" y="1071"/>
                    </a:lnTo>
                    <a:lnTo>
                      <a:pt x="3351" y="1068"/>
                    </a:lnTo>
                    <a:lnTo>
                      <a:pt x="3340" y="1064"/>
                    </a:lnTo>
                    <a:lnTo>
                      <a:pt x="3330" y="1060"/>
                    </a:lnTo>
                    <a:lnTo>
                      <a:pt x="3308" y="1050"/>
                    </a:lnTo>
                    <a:lnTo>
                      <a:pt x="3287" y="1037"/>
                    </a:lnTo>
                    <a:lnTo>
                      <a:pt x="3265" y="1023"/>
                    </a:lnTo>
                    <a:lnTo>
                      <a:pt x="3244" y="1008"/>
                    </a:lnTo>
                    <a:lnTo>
                      <a:pt x="3222" y="992"/>
                    </a:lnTo>
                    <a:lnTo>
                      <a:pt x="3201" y="974"/>
                    </a:lnTo>
                    <a:lnTo>
                      <a:pt x="3158" y="937"/>
                    </a:lnTo>
                    <a:lnTo>
                      <a:pt x="3118" y="901"/>
                    </a:lnTo>
                    <a:lnTo>
                      <a:pt x="3081" y="866"/>
                    </a:lnTo>
                    <a:lnTo>
                      <a:pt x="3048" y="833"/>
                    </a:lnTo>
                    <a:lnTo>
                      <a:pt x="2872" y="922"/>
                    </a:lnTo>
                    <a:lnTo>
                      <a:pt x="2845" y="894"/>
                    </a:lnTo>
                    <a:lnTo>
                      <a:pt x="2822" y="870"/>
                    </a:lnTo>
                    <a:lnTo>
                      <a:pt x="2803" y="848"/>
                    </a:lnTo>
                    <a:lnTo>
                      <a:pt x="2788" y="831"/>
                    </a:lnTo>
                    <a:lnTo>
                      <a:pt x="2774" y="815"/>
                    </a:lnTo>
                    <a:lnTo>
                      <a:pt x="2763" y="803"/>
                    </a:lnTo>
                    <a:lnTo>
                      <a:pt x="2754" y="794"/>
                    </a:lnTo>
                    <a:lnTo>
                      <a:pt x="2745" y="787"/>
                    </a:lnTo>
                    <a:lnTo>
                      <a:pt x="2740" y="784"/>
                    </a:lnTo>
                    <a:lnTo>
                      <a:pt x="2736" y="782"/>
                    </a:lnTo>
                    <a:lnTo>
                      <a:pt x="2731" y="781"/>
                    </a:lnTo>
                    <a:lnTo>
                      <a:pt x="2726" y="780"/>
                    </a:lnTo>
                    <a:lnTo>
                      <a:pt x="2715" y="780"/>
                    </a:lnTo>
                    <a:lnTo>
                      <a:pt x="2702" y="782"/>
                    </a:lnTo>
                    <a:lnTo>
                      <a:pt x="2669" y="793"/>
                    </a:lnTo>
                    <a:lnTo>
                      <a:pt x="2622" y="810"/>
                    </a:lnTo>
                    <a:lnTo>
                      <a:pt x="2605" y="795"/>
                    </a:lnTo>
                    <a:lnTo>
                      <a:pt x="2588" y="781"/>
                    </a:lnTo>
                    <a:lnTo>
                      <a:pt x="2568" y="767"/>
                    </a:lnTo>
                    <a:lnTo>
                      <a:pt x="2549" y="755"/>
                    </a:lnTo>
                    <a:lnTo>
                      <a:pt x="2508" y="732"/>
                    </a:lnTo>
                    <a:lnTo>
                      <a:pt x="2471" y="708"/>
                    </a:lnTo>
                    <a:lnTo>
                      <a:pt x="2454" y="696"/>
                    </a:lnTo>
                    <a:lnTo>
                      <a:pt x="2439" y="684"/>
                    </a:lnTo>
                    <a:lnTo>
                      <a:pt x="2431" y="678"/>
                    </a:lnTo>
                    <a:lnTo>
                      <a:pt x="2425" y="672"/>
                    </a:lnTo>
                    <a:lnTo>
                      <a:pt x="2418" y="664"/>
                    </a:lnTo>
                    <a:lnTo>
                      <a:pt x="2414" y="658"/>
                    </a:lnTo>
                    <a:lnTo>
                      <a:pt x="2409" y="650"/>
                    </a:lnTo>
                    <a:lnTo>
                      <a:pt x="2405" y="643"/>
                    </a:lnTo>
                    <a:lnTo>
                      <a:pt x="2402" y="634"/>
                    </a:lnTo>
                    <a:lnTo>
                      <a:pt x="2400" y="626"/>
                    </a:lnTo>
                    <a:lnTo>
                      <a:pt x="2399" y="617"/>
                    </a:lnTo>
                    <a:lnTo>
                      <a:pt x="2399" y="608"/>
                    </a:lnTo>
                    <a:lnTo>
                      <a:pt x="2399" y="599"/>
                    </a:lnTo>
                    <a:lnTo>
                      <a:pt x="2401" y="589"/>
                    </a:lnTo>
                    <a:lnTo>
                      <a:pt x="2379" y="579"/>
                    </a:lnTo>
                    <a:lnTo>
                      <a:pt x="2352" y="570"/>
                    </a:lnTo>
                    <a:lnTo>
                      <a:pt x="2324" y="560"/>
                    </a:lnTo>
                    <a:lnTo>
                      <a:pt x="2294" y="549"/>
                    </a:lnTo>
                    <a:lnTo>
                      <a:pt x="2263" y="540"/>
                    </a:lnTo>
                    <a:lnTo>
                      <a:pt x="2235" y="530"/>
                    </a:lnTo>
                    <a:lnTo>
                      <a:pt x="2208" y="520"/>
                    </a:lnTo>
                    <a:lnTo>
                      <a:pt x="2185" y="511"/>
                    </a:lnTo>
                    <a:lnTo>
                      <a:pt x="2145" y="497"/>
                    </a:lnTo>
                    <a:lnTo>
                      <a:pt x="2106" y="484"/>
                    </a:lnTo>
                    <a:lnTo>
                      <a:pt x="2066" y="471"/>
                    </a:lnTo>
                    <a:lnTo>
                      <a:pt x="2028" y="460"/>
                    </a:lnTo>
                    <a:lnTo>
                      <a:pt x="1951" y="439"/>
                    </a:lnTo>
                    <a:lnTo>
                      <a:pt x="1875" y="421"/>
                    </a:lnTo>
                    <a:lnTo>
                      <a:pt x="1799" y="404"/>
                    </a:lnTo>
                    <a:lnTo>
                      <a:pt x="1723" y="386"/>
                    </a:lnTo>
                    <a:lnTo>
                      <a:pt x="1646" y="368"/>
                    </a:lnTo>
                    <a:lnTo>
                      <a:pt x="1568" y="349"/>
                    </a:lnTo>
                    <a:lnTo>
                      <a:pt x="1546" y="342"/>
                    </a:lnTo>
                    <a:lnTo>
                      <a:pt x="1521" y="333"/>
                    </a:lnTo>
                    <a:lnTo>
                      <a:pt x="1492" y="320"/>
                    </a:lnTo>
                    <a:lnTo>
                      <a:pt x="1461" y="306"/>
                    </a:lnTo>
                    <a:lnTo>
                      <a:pt x="1394" y="273"/>
                    </a:lnTo>
                    <a:lnTo>
                      <a:pt x="1323" y="238"/>
                    </a:lnTo>
                    <a:lnTo>
                      <a:pt x="1287" y="222"/>
                    </a:lnTo>
                    <a:lnTo>
                      <a:pt x="1252" y="208"/>
                    </a:lnTo>
                    <a:lnTo>
                      <a:pt x="1217" y="196"/>
                    </a:lnTo>
                    <a:lnTo>
                      <a:pt x="1185" y="186"/>
                    </a:lnTo>
                    <a:lnTo>
                      <a:pt x="1169" y="183"/>
                    </a:lnTo>
                    <a:lnTo>
                      <a:pt x="1154" y="181"/>
                    </a:lnTo>
                    <a:lnTo>
                      <a:pt x="1139" y="178"/>
                    </a:lnTo>
                    <a:lnTo>
                      <a:pt x="1125" y="177"/>
                    </a:lnTo>
                    <a:lnTo>
                      <a:pt x="1112" y="178"/>
                    </a:lnTo>
                    <a:lnTo>
                      <a:pt x="1100" y="179"/>
                    </a:lnTo>
                    <a:lnTo>
                      <a:pt x="1089" y="183"/>
                    </a:lnTo>
                    <a:lnTo>
                      <a:pt x="1078" y="187"/>
                    </a:lnTo>
                    <a:lnTo>
                      <a:pt x="1057" y="177"/>
                    </a:lnTo>
                    <a:lnTo>
                      <a:pt x="1038" y="168"/>
                    </a:lnTo>
                    <a:lnTo>
                      <a:pt x="1020" y="160"/>
                    </a:lnTo>
                    <a:lnTo>
                      <a:pt x="1003" y="154"/>
                    </a:lnTo>
                    <a:lnTo>
                      <a:pt x="973" y="143"/>
                    </a:lnTo>
                    <a:lnTo>
                      <a:pt x="947" y="137"/>
                    </a:lnTo>
                    <a:lnTo>
                      <a:pt x="923" y="131"/>
                    </a:lnTo>
                    <a:lnTo>
                      <a:pt x="902" y="128"/>
                    </a:lnTo>
                    <a:lnTo>
                      <a:pt x="883" y="126"/>
                    </a:lnTo>
                    <a:lnTo>
                      <a:pt x="863" y="124"/>
                    </a:lnTo>
                    <a:lnTo>
                      <a:pt x="843" y="120"/>
                    </a:lnTo>
                    <a:lnTo>
                      <a:pt x="822" y="115"/>
                    </a:lnTo>
                    <a:lnTo>
                      <a:pt x="811" y="112"/>
                    </a:lnTo>
                    <a:lnTo>
                      <a:pt x="799" y="108"/>
                    </a:lnTo>
                    <a:lnTo>
                      <a:pt x="786" y="102"/>
                    </a:lnTo>
                    <a:lnTo>
                      <a:pt x="772" y="96"/>
                    </a:lnTo>
                    <a:lnTo>
                      <a:pt x="758" y="89"/>
                    </a:lnTo>
                    <a:lnTo>
                      <a:pt x="743" y="81"/>
                    </a:lnTo>
                    <a:lnTo>
                      <a:pt x="726" y="71"/>
                    </a:lnTo>
                    <a:lnTo>
                      <a:pt x="708" y="60"/>
                    </a:lnTo>
                    <a:lnTo>
                      <a:pt x="668" y="34"/>
                    </a:lnTo>
                    <a:lnTo>
                      <a:pt x="622" y="2"/>
                    </a:lnTo>
                    <a:lnTo>
                      <a:pt x="588" y="0"/>
                    </a:lnTo>
                    <a:lnTo>
                      <a:pt x="564" y="0"/>
                    </a:lnTo>
                    <a:lnTo>
                      <a:pt x="556" y="2"/>
                    </a:lnTo>
                    <a:lnTo>
                      <a:pt x="548" y="3"/>
                    </a:lnTo>
                    <a:lnTo>
                      <a:pt x="542" y="6"/>
                    </a:lnTo>
                    <a:lnTo>
                      <a:pt x="537" y="9"/>
                    </a:lnTo>
                    <a:lnTo>
                      <a:pt x="532" y="14"/>
                    </a:lnTo>
                    <a:lnTo>
                      <a:pt x="528" y="21"/>
                    </a:lnTo>
                    <a:lnTo>
                      <a:pt x="523" y="29"/>
                    </a:lnTo>
                    <a:lnTo>
                      <a:pt x="518" y="40"/>
                    </a:lnTo>
                    <a:lnTo>
                      <a:pt x="505" y="69"/>
                    </a:lnTo>
                    <a:lnTo>
                      <a:pt x="485" y="109"/>
                    </a:lnTo>
                    <a:lnTo>
                      <a:pt x="423" y="109"/>
                    </a:lnTo>
                    <a:lnTo>
                      <a:pt x="369" y="111"/>
                    </a:lnTo>
                    <a:lnTo>
                      <a:pt x="344" y="113"/>
                    </a:lnTo>
                    <a:lnTo>
                      <a:pt x="322" y="116"/>
                    </a:lnTo>
                    <a:lnTo>
                      <a:pt x="312" y="118"/>
                    </a:lnTo>
                    <a:lnTo>
                      <a:pt x="303" y="120"/>
                    </a:lnTo>
                    <a:lnTo>
                      <a:pt x="293" y="124"/>
                    </a:lnTo>
                    <a:lnTo>
                      <a:pt x="284" y="127"/>
                    </a:lnTo>
                    <a:lnTo>
                      <a:pt x="276" y="131"/>
                    </a:lnTo>
                    <a:lnTo>
                      <a:pt x="268" y="136"/>
                    </a:lnTo>
                    <a:lnTo>
                      <a:pt x="261" y="141"/>
                    </a:lnTo>
                    <a:lnTo>
                      <a:pt x="254" y="146"/>
                    </a:lnTo>
                    <a:lnTo>
                      <a:pt x="248" y="153"/>
                    </a:lnTo>
                    <a:lnTo>
                      <a:pt x="243" y="159"/>
                    </a:lnTo>
                    <a:lnTo>
                      <a:pt x="237" y="167"/>
                    </a:lnTo>
                    <a:lnTo>
                      <a:pt x="233" y="175"/>
                    </a:lnTo>
                    <a:lnTo>
                      <a:pt x="229" y="184"/>
                    </a:lnTo>
                    <a:lnTo>
                      <a:pt x="225" y="193"/>
                    </a:lnTo>
                    <a:lnTo>
                      <a:pt x="222" y="204"/>
                    </a:lnTo>
                    <a:lnTo>
                      <a:pt x="220" y="216"/>
                    </a:lnTo>
                    <a:lnTo>
                      <a:pt x="218" y="228"/>
                    </a:lnTo>
                    <a:lnTo>
                      <a:pt x="217" y="242"/>
                    </a:lnTo>
                    <a:lnTo>
                      <a:pt x="216" y="256"/>
                    </a:lnTo>
                    <a:lnTo>
                      <a:pt x="216" y="271"/>
                    </a:lnTo>
                    <a:lnTo>
                      <a:pt x="232" y="294"/>
                    </a:lnTo>
                    <a:lnTo>
                      <a:pt x="246" y="313"/>
                    </a:lnTo>
                    <a:lnTo>
                      <a:pt x="259" y="330"/>
                    </a:lnTo>
                    <a:lnTo>
                      <a:pt x="269" y="343"/>
                    </a:lnTo>
                    <a:lnTo>
                      <a:pt x="278" y="355"/>
                    </a:lnTo>
                    <a:lnTo>
                      <a:pt x="285" y="365"/>
                    </a:lnTo>
                    <a:lnTo>
                      <a:pt x="290" y="375"/>
                    </a:lnTo>
                    <a:lnTo>
                      <a:pt x="293" y="384"/>
                    </a:lnTo>
                    <a:lnTo>
                      <a:pt x="293" y="390"/>
                    </a:lnTo>
                    <a:lnTo>
                      <a:pt x="293" y="395"/>
                    </a:lnTo>
                    <a:lnTo>
                      <a:pt x="292" y="400"/>
                    </a:lnTo>
                    <a:lnTo>
                      <a:pt x="291" y="406"/>
                    </a:lnTo>
                    <a:lnTo>
                      <a:pt x="285" y="419"/>
                    </a:lnTo>
                    <a:lnTo>
                      <a:pt x="278" y="435"/>
                    </a:lnTo>
                    <a:lnTo>
                      <a:pt x="253" y="476"/>
                    </a:lnTo>
                    <a:lnTo>
                      <a:pt x="216" y="535"/>
                    </a:lnTo>
                    <a:lnTo>
                      <a:pt x="436" y="584"/>
                    </a:lnTo>
                    <a:lnTo>
                      <a:pt x="436" y="589"/>
                    </a:lnTo>
                    <a:lnTo>
                      <a:pt x="434" y="593"/>
                    </a:lnTo>
                    <a:lnTo>
                      <a:pt x="432" y="598"/>
                    </a:lnTo>
                    <a:lnTo>
                      <a:pt x="430" y="601"/>
                    </a:lnTo>
                    <a:lnTo>
                      <a:pt x="425" y="609"/>
                    </a:lnTo>
                    <a:lnTo>
                      <a:pt x="417" y="617"/>
                    </a:lnTo>
                    <a:lnTo>
                      <a:pt x="409" y="625"/>
                    </a:lnTo>
                    <a:lnTo>
                      <a:pt x="401" y="635"/>
                    </a:lnTo>
                    <a:lnTo>
                      <a:pt x="394" y="646"/>
                    </a:lnTo>
                    <a:lnTo>
                      <a:pt x="387" y="658"/>
                    </a:lnTo>
                    <a:lnTo>
                      <a:pt x="453" y="681"/>
                    </a:lnTo>
                    <a:lnTo>
                      <a:pt x="510" y="702"/>
                    </a:lnTo>
                    <a:lnTo>
                      <a:pt x="561" y="720"/>
                    </a:lnTo>
                    <a:lnTo>
                      <a:pt x="610" y="738"/>
                    </a:lnTo>
                    <a:lnTo>
                      <a:pt x="634" y="749"/>
                    </a:lnTo>
                    <a:lnTo>
                      <a:pt x="657" y="758"/>
                    </a:lnTo>
                    <a:lnTo>
                      <a:pt x="682" y="770"/>
                    </a:lnTo>
                    <a:lnTo>
                      <a:pt x="707" y="783"/>
                    </a:lnTo>
                    <a:lnTo>
                      <a:pt x="733" y="797"/>
                    </a:lnTo>
                    <a:lnTo>
                      <a:pt x="759" y="812"/>
                    </a:lnTo>
                    <a:lnTo>
                      <a:pt x="788" y="829"/>
                    </a:lnTo>
                    <a:lnTo>
                      <a:pt x="818" y="848"/>
                    </a:lnTo>
                    <a:lnTo>
                      <a:pt x="847" y="961"/>
                    </a:lnTo>
                    <a:lnTo>
                      <a:pt x="622" y="1098"/>
                    </a:lnTo>
                    <a:lnTo>
                      <a:pt x="538" y="1637"/>
                    </a:lnTo>
                    <a:lnTo>
                      <a:pt x="378" y="1716"/>
                    </a:lnTo>
                    <a:lnTo>
                      <a:pt x="323" y="1613"/>
                    </a:lnTo>
                    <a:lnTo>
                      <a:pt x="319" y="1621"/>
                    </a:lnTo>
                    <a:lnTo>
                      <a:pt x="310" y="1644"/>
                    </a:lnTo>
                    <a:lnTo>
                      <a:pt x="307" y="1658"/>
                    </a:lnTo>
                    <a:lnTo>
                      <a:pt x="305" y="1673"/>
                    </a:lnTo>
                    <a:lnTo>
                      <a:pt x="305" y="1680"/>
                    </a:lnTo>
                    <a:lnTo>
                      <a:pt x="305" y="1688"/>
                    </a:lnTo>
                    <a:lnTo>
                      <a:pt x="307" y="1694"/>
                    </a:lnTo>
                    <a:lnTo>
                      <a:pt x="309" y="1701"/>
                    </a:lnTo>
                    <a:lnTo>
                      <a:pt x="318" y="1719"/>
                    </a:lnTo>
                    <a:lnTo>
                      <a:pt x="330" y="1745"/>
                    </a:lnTo>
                    <a:lnTo>
                      <a:pt x="343" y="1776"/>
                    </a:lnTo>
                    <a:lnTo>
                      <a:pt x="357" y="1809"/>
                    </a:lnTo>
                    <a:lnTo>
                      <a:pt x="371" y="1841"/>
                    </a:lnTo>
                    <a:lnTo>
                      <a:pt x="382" y="1869"/>
                    </a:lnTo>
                    <a:lnTo>
                      <a:pt x="389" y="1890"/>
                    </a:lnTo>
                    <a:lnTo>
                      <a:pt x="392" y="1902"/>
                    </a:lnTo>
                    <a:lnTo>
                      <a:pt x="265" y="2171"/>
                    </a:lnTo>
                    <a:lnTo>
                      <a:pt x="407" y="2225"/>
                    </a:lnTo>
                    <a:lnTo>
                      <a:pt x="402" y="2229"/>
                    </a:lnTo>
                    <a:lnTo>
                      <a:pt x="398" y="2233"/>
                    </a:lnTo>
                    <a:lnTo>
                      <a:pt x="394" y="2237"/>
                    </a:lnTo>
                    <a:lnTo>
                      <a:pt x="388" y="2240"/>
                    </a:lnTo>
                    <a:lnTo>
                      <a:pt x="378" y="2245"/>
                    </a:lnTo>
                    <a:lnTo>
                      <a:pt x="365" y="2249"/>
                    </a:lnTo>
                    <a:lnTo>
                      <a:pt x="352" y="2253"/>
                    </a:lnTo>
                    <a:lnTo>
                      <a:pt x="338" y="2255"/>
                    </a:lnTo>
                    <a:lnTo>
                      <a:pt x="324" y="2257"/>
                    </a:lnTo>
                    <a:lnTo>
                      <a:pt x="310" y="2258"/>
                    </a:lnTo>
                    <a:lnTo>
                      <a:pt x="282" y="2261"/>
                    </a:lnTo>
                    <a:lnTo>
                      <a:pt x="256" y="2266"/>
                    </a:lnTo>
                    <a:lnTo>
                      <a:pt x="245" y="2269"/>
                    </a:lnTo>
                    <a:lnTo>
                      <a:pt x="235" y="2272"/>
                    </a:lnTo>
                    <a:lnTo>
                      <a:pt x="231" y="2275"/>
                    </a:lnTo>
                    <a:lnTo>
                      <a:pt x="226" y="2277"/>
                    </a:lnTo>
                    <a:lnTo>
                      <a:pt x="223" y="2281"/>
                    </a:lnTo>
                    <a:lnTo>
                      <a:pt x="220" y="2284"/>
                    </a:lnTo>
                    <a:lnTo>
                      <a:pt x="0" y="2568"/>
                    </a:lnTo>
                    <a:lnTo>
                      <a:pt x="15" y="2583"/>
                    </a:lnTo>
                    <a:lnTo>
                      <a:pt x="30" y="2597"/>
                    </a:lnTo>
                    <a:lnTo>
                      <a:pt x="47" y="2611"/>
                    </a:lnTo>
                    <a:lnTo>
                      <a:pt x="63" y="2625"/>
                    </a:lnTo>
                    <a:lnTo>
                      <a:pt x="99" y="2650"/>
                    </a:lnTo>
                    <a:lnTo>
                      <a:pt x="134" y="2675"/>
                    </a:lnTo>
                    <a:lnTo>
                      <a:pt x="209" y="2722"/>
                    </a:lnTo>
                    <a:lnTo>
                      <a:pt x="284" y="2769"/>
                    </a:lnTo>
                    <a:lnTo>
                      <a:pt x="321" y="2795"/>
                    </a:lnTo>
                    <a:lnTo>
                      <a:pt x="356" y="2821"/>
                    </a:lnTo>
                    <a:lnTo>
                      <a:pt x="373" y="2835"/>
                    </a:lnTo>
                    <a:lnTo>
                      <a:pt x="389" y="2850"/>
                    </a:lnTo>
                    <a:lnTo>
                      <a:pt x="406" y="2865"/>
                    </a:lnTo>
                    <a:lnTo>
                      <a:pt x="421" y="2880"/>
                    </a:lnTo>
                    <a:lnTo>
                      <a:pt x="436" y="2897"/>
                    </a:lnTo>
                    <a:lnTo>
                      <a:pt x="449" y="2913"/>
                    </a:lnTo>
                    <a:lnTo>
                      <a:pt x="462" y="2931"/>
                    </a:lnTo>
                    <a:lnTo>
                      <a:pt x="475" y="2950"/>
                    </a:lnTo>
                    <a:lnTo>
                      <a:pt x="486" y="2970"/>
                    </a:lnTo>
                    <a:lnTo>
                      <a:pt x="497" y="2990"/>
                    </a:lnTo>
                    <a:lnTo>
                      <a:pt x="506" y="3011"/>
                    </a:lnTo>
                    <a:lnTo>
                      <a:pt x="515" y="3033"/>
                    </a:lnTo>
                    <a:lnTo>
                      <a:pt x="515" y="3038"/>
                    </a:lnTo>
                    <a:lnTo>
                      <a:pt x="516" y="3043"/>
                    </a:lnTo>
                    <a:lnTo>
                      <a:pt x="518" y="3047"/>
                    </a:lnTo>
                    <a:lnTo>
                      <a:pt x="520" y="3051"/>
                    </a:lnTo>
                    <a:lnTo>
                      <a:pt x="523" y="3055"/>
                    </a:lnTo>
                    <a:lnTo>
                      <a:pt x="527" y="3059"/>
                    </a:lnTo>
                    <a:lnTo>
                      <a:pt x="531" y="3062"/>
                    </a:lnTo>
                    <a:lnTo>
                      <a:pt x="535" y="3064"/>
                    </a:lnTo>
                    <a:lnTo>
                      <a:pt x="546" y="3070"/>
                    </a:lnTo>
                    <a:lnTo>
                      <a:pt x="558" y="3074"/>
                    </a:lnTo>
                    <a:lnTo>
                      <a:pt x="571" y="3078"/>
                    </a:lnTo>
                    <a:lnTo>
                      <a:pt x="585" y="3080"/>
                    </a:lnTo>
                    <a:lnTo>
                      <a:pt x="612" y="3085"/>
                    </a:lnTo>
                    <a:lnTo>
                      <a:pt x="638" y="3087"/>
                    </a:lnTo>
                    <a:lnTo>
                      <a:pt x="661" y="3088"/>
                    </a:lnTo>
                    <a:lnTo>
                      <a:pt x="676" y="3088"/>
                    </a:lnTo>
                    <a:lnTo>
                      <a:pt x="774" y="3067"/>
                    </a:lnTo>
                    <a:lnTo>
                      <a:pt x="866" y="3049"/>
                    </a:lnTo>
                    <a:lnTo>
                      <a:pt x="911" y="3041"/>
                    </a:lnTo>
                    <a:lnTo>
                      <a:pt x="955" y="3032"/>
                    </a:lnTo>
                    <a:lnTo>
                      <a:pt x="997" y="3026"/>
                    </a:lnTo>
                    <a:lnTo>
                      <a:pt x="1040" y="3020"/>
                    </a:lnTo>
                    <a:lnTo>
                      <a:pt x="1083" y="3016"/>
                    </a:lnTo>
                    <a:lnTo>
                      <a:pt x="1127" y="3013"/>
                    </a:lnTo>
                    <a:lnTo>
                      <a:pt x="1170" y="3012"/>
                    </a:lnTo>
                    <a:lnTo>
                      <a:pt x="1214" y="3012"/>
                    </a:lnTo>
                    <a:lnTo>
                      <a:pt x="1259" y="3014"/>
                    </a:lnTo>
                    <a:lnTo>
                      <a:pt x="1305" y="3018"/>
                    </a:lnTo>
                    <a:lnTo>
                      <a:pt x="1352" y="3025"/>
                    </a:lnTo>
                    <a:lnTo>
                      <a:pt x="1402" y="3033"/>
                    </a:lnTo>
                    <a:lnTo>
                      <a:pt x="1417" y="3034"/>
                    </a:lnTo>
                    <a:lnTo>
                      <a:pt x="1432" y="3035"/>
                    </a:lnTo>
                    <a:lnTo>
                      <a:pt x="1443" y="3036"/>
                    </a:lnTo>
                    <a:lnTo>
                      <a:pt x="1455" y="3038"/>
                    </a:lnTo>
                    <a:lnTo>
                      <a:pt x="1465" y="3041"/>
                    </a:lnTo>
                    <a:lnTo>
                      <a:pt x="1473" y="3044"/>
                    </a:lnTo>
                    <a:lnTo>
                      <a:pt x="1482" y="3047"/>
                    </a:lnTo>
                    <a:lnTo>
                      <a:pt x="1489" y="3050"/>
                    </a:lnTo>
                    <a:lnTo>
                      <a:pt x="1499" y="3058"/>
                    </a:lnTo>
                    <a:lnTo>
                      <a:pt x="1507" y="3064"/>
                    </a:lnTo>
                    <a:lnTo>
                      <a:pt x="1513" y="3072"/>
                    </a:lnTo>
                    <a:lnTo>
                      <a:pt x="1517" y="3078"/>
                    </a:lnTo>
                    <a:lnTo>
                      <a:pt x="1521" y="3082"/>
                    </a:lnTo>
                    <a:lnTo>
                      <a:pt x="1525" y="3086"/>
                    </a:lnTo>
                    <a:lnTo>
                      <a:pt x="1527" y="3086"/>
                    </a:lnTo>
                    <a:lnTo>
                      <a:pt x="1529" y="3086"/>
                    </a:lnTo>
                    <a:lnTo>
                      <a:pt x="1532" y="3085"/>
                    </a:lnTo>
                    <a:lnTo>
                      <a:pt x="1536" y="3084"/>
                    </a:lnTo>
                    <a:lnTo>
                      <a:pt x="1544" y="3077"/>
                    </a:lnTo>
                    <a:lnTo>
                      <a:pt x="1556" y="3067"/>
                    </a:lnTo>
                    <a:lnTo>
                      <a:pt x="1572" y="3052"/>
                    </a:lnTo>
                    <a:lnTo>
                      <a:pt x="1593" y="3033"/>
                    </a:lnTo>
                    <a:lnTo>
                      <a:pt x="1608" y="3035"/>
                    </a:lnTo>
                    <a:lnTo>
                      <a:pt x="1624" y="3035"/>
                    </a:lnTo>
                    <a:lnTo>
                      <a:pt x="1640" y="3035"/>
                    </a:lnTo>
                    <a:lnTo>
                      <a:pt x="1657" y="3033"/>
                    </a:lnTo>
                    <a:lnTo>
                      <a:pt x="1674" y="3031"/>
                    </a:lnTo>
                    <a:lnTo>
                      <a:pt x="1691" y="3028"/>
                    </a:lnTo>
                    <a:lnTo>
                      <a:pt x="1708" y="3023"/>
                    </a:lnTo>
                    <a:lnTo>
                      <a:pt x="1727" y="3019"/>
                    </a:lnTo>
                    <a:lnTo>
                      <a:pt x="1763" y="3007"/>
                    </a:lnTo>
                    <a:lnTo>
                      <a:pt x="1801" y="2993"/>
                    </a:lnTo>
                    <a:lnTo>
                      <a:pt x="1839" y="2978"/>
                    </a:lnTo>
                    <a:lnTo>
                      <a:pt x="1877" y="2962"/>
                    </a:lnTo>
                    <a:lnTo>
                      <a:pt x="1915" y="2945"/>
                    </a:lnTo>
                    <a:lnTo>
                      <a:pt x="1953" y="2929"/>
                    </a:lnTo>
                    <a:lnTo>
                      <a:pt x="1990" y="2914"/>
                    </a:lnTo>
                    <a:lnTo>
                      <a:pt x="2027" y="2900"/>
                    </a:lnTo>
                    <a:lnTo>
                      <a:pt x="2045" y="2895"/>
                    </a:lnTo>
                    <a:lnTo>
                      <a:pt x="2062" y="2888"/>
                    </a:lnTo>
                    <a:lnTo>
                      <a:pt x="2079" y="2884"/>
                    </a:lnTo>
                    <a:lnTo>
                      <a:pt x="2096" y="2880"/>
                    </a:lnTo>
                    <a:lnTo>
                      <a:pt x="2114" y="2877"/>
                    </a:lnTo>
                    <a:lnTo>
                      <a:pt x="2130" y="2873"/>
                    </a:lnTo>
                    <a:lnTo>
                      <a:pt x="2146" y="2872"/>
                    </a:lnTo>
                    <a:lnTo>
                      <a:pt x="2161" y="2872"/>
                    </a:lnTo>
                    <a:lnTo>
                      <a:pt x="2178" y="2863"/>
                    </a:lnTo>
                    <a:lnTo>
                      <a:pt x="2192" y="2855"/>
                    </a:lnTo>
                    <a:lnTo>
                      <a:pt x="2202" y="2849"/>
                    </a:lnTo>
                    <a:lnTo>
                      <a:pt x="2208" y="2844"/>
                    </a:lnTo>
                    <a:lnTo>
                      <a:pt x="2212" y="2840"/>
                    </a:lnTo>
                    <a:lnTo>
                      <a:pt x="2213" y="2836"/>
                    </a:lnTo>
                    <a:lnTo>
                      <a:pt x="2213" y="2833"/>
                    </a:lnTo>
                    <a:lnTo>
                      <a:pt x="2212" y="2829"/>
                    </a:lnTo>
                    <a:lnTo>
                      <a:pt x="2205" y="2821"/>
                    </a:lnTo>
                    <a:lnTo>
                      <a:pt x="2196" y="2809"/>
                    </a:lnTo>
                    <a:lnTo>
                      <a:pt x="2192" y="2800"/>
                    </a:lnTo>
                    <a:lnTo>
                      <a:pt x="2189" y="2791"/>
                    </a:lnTo>
                    <a:lnTo>
                      <a:pt x="2187" y="2778"/>
                    </a:lnTo>
                    <a:lnTo>
                      <a:pt x="2185" y="2764"/>
                    </a:lnTo>
                    <a:lnTo>
                      <a:pt x="2218" y="2739"/>
                    </a:lnTo>
                    <a:lnTo>
                      <a:pt x="2249" y="2717"/>
                    </a:lnTo>
                    <a:lnTo>
                      <a:pt x="2277" y="2697"/>
                    </a:lnTo>
                    <a:lnTo>
                      <a:pt x="2303" y="2678"/>
                    </a:lnTo>
                    <a:lnTo>
                      <a:pt x="2351" y="2647"/>
                    </a:lnTo>
                    <a:lnTo>
                      <a:pt x="2391" y="2623"/>
                    </a:lnTo>
                    <a:lnTo>
                      <a:pt x="2455" y="2588"/>
                    </a:lnTo>
                    <a:lnTo>
                      <a:pt x="2496" y="2567"/>
                    </a:lnTo>
                    <a:lnTo>
                      <a:pt x="2504" y="2561"/>
                    </a:lnTo>
                    <a:lnTo>
                      <a:pt x="2510" y="2557"/>
                    </a:lnTo>
                    <a:lnTo>
                      <a:pt x="2516" y="2553"/>
                    </a:lnTo>
                    <a:lnTo>
                      <a:pt x="2521" y="2548"/>
                    </a:lnTo>
                    <a:lnTo>
                      <a:pt x="2525" y="2542"/>
                    </a:lnTo>
                    <a:lnTo>
                      <a:pt x="2529" y="2537"/>
                    </a:lnTo>
                    <a:lnTo>
                      <a:pt x="2531" y="2529"/>
                    </a:lnTo>
                    <a:lnTo>
                      <a:pt x="2534" y="2523"/>
                    </a:lnTo>
                    <a:lnTo>
                      <a:pt x="2536" y="2505"/>
                    </a:lnTo>
                    <a:lnTo>
                      <a:pt x="2538" y="2482"/>
                    </a:lnTo>
                    <a:lnTo>
                      <a:pt x="2538" y="2453"/>
                    </a:lnTo>
                    <a:lnTo>
                      <a:pt x="2538" y="2417"/>
                    </a:lnTo>
                    <a:lnTo>
                      <a:pt x="2525" y="2383"/>
                    </a:lnTo>
                    <a:lnTo>
                      <a:pt x="2509" y="2349"/>
                    </a:lnTo>
                    <a:lnTo>
                      <a:pt x="2492" y="2314"/>
                    </a:lnTo>
                    <a:lnTo>
                      <a:pt x="2476" y="2276"/>
                    </a:lnTo>
                    <a:lnTo>
                      <a:pt x="2470" y="2257"/>
                    </a:lnTo>
                    <a:lnTo>
                      <a:pt x="2463" y="2238"/>
                    </a:lnTo>
                    <a:lnTo>
                      <a:pt x="2458" y="2217"/>
                    </a:lnTo>
                    <a:lnTo>
                      <a:pt x="2454" y="2198"/>
                    </a:lnTo>
                    <a:lnTo>
                      <a:pt x="2451" y="2178"/>
                    </a:lnTo>
                    <a:lnTo>
                      <a:pt x="2450" y="2158"/>
                    </a:lnTo>
                    <a:lnTo>
                      <a:pt x="2450" y="2148"/>
                    </a:lnTo>
                    <a:lnTo>
                      <a:pt x="2451" y="2138"/>
                    </a:lnTo>
                    <a:lnTo>
                      <a:pt x="2452" y="2127"/>
                    </a:lnTo>
                    <a:lnTo>
                      <a:pt x="2455" y="2118"/>
                    </a:lnTo>
                    <a:lnTo>
                      <a:pt x="2461" y="2098"/>
                    </a:lnTo>
                    <a:lnTo>
                      <a:pt x="2468" y="2079"/>
                    </a:lnTo>
                    <a:lnTo>
                      <a:pt x="2475" y="2061"/>
                    </a:lnTo>
                    <a:lnTo>
                      <a:pt x="2484" y="2043"/>
                    </a:lnTo>
                    <a:lnTo>
                      <a:pt x="2493" y="2025"/>
                    </a:lnTo>
                    <a:lnTo>
                      <a:pt x="2504" y="2008"/>
                    </a:lnTo>
                    <a:lnTo>
                      <a:pt x="2515" y="1991"/>
                    </a:lnTo>
                    <a:lnTo>
                      <a:pt x="2526" y="1975"/>
                    </a:lnTo>
                    <a:lnTo>
                      <a:pt x="2539" y="1959"/>
                    </a:lnTo>
                    <a:lnTo>
                      <a:pt x="2553" y="1943"/>
                    </a:lnTo>
                    <a:lnTo>
                      <a:pt x="2567" y="1927"/>
                    </a:lnTo>
                    <a:lnTo>
                      <a:pt x="2582" y="1912"/>
                    </a:lnTo>
                    <a:lnTo>
                      <a:pt x="2612" y="1881"/>
                    </a:lnTo>
                    <a:lnTo>
                      <a:pt x="2644" y="1851"/>
                    </a:lnTo>
                    <a:lnTo>
                      <a:pt x="2713" y="1790"/>
                    </a:lnTo>
                    <a:lnTo>
                      <a:pt x="2783" y="1726"/>
                    </a:lnTo>
                    <a:lnTo>
                      <a:pt x="2818" y="1693"/>
                    </a:lnTo>
                    <a:lnTo>
                      <a:pt x="2851" y="1659"/>
                    </a:lnTo>
                    <a:lnTo>
                      <a:pt x="2869" y="1641"/>
                    </a:lnTo>
                    <a:lnTo>
                      <a:pt x="2885" y="1622"/>
                    </a:lnTo>
                    <a:lnTo>
                      <a:pt x="2901" y="1603"/>
                    </a:lnTo>
                    <a:lnTo>
                      <a:pt x="2916" y="1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4" name="Freeform 220"/>
              <p:cNvSpPr>
                <a:spLocks noEditPoints="1"/>
              </p:cNvSpPr>
              <p:nvPr/>
            </p:nvSpPr>
            <p:spPr bwMode="auto">
              <a:xfrm>
                <a:off x="4044963" y="3634857"/>
                <a:ext cx="827089" cy="620712"/>
              </a:xfrm>
              <a:custGeom>
                <a:avLst/>
                <a:gdLst>
                  <a:gd name="T0" fmla="*/ 3209 w 4172"/>
                  <a:gd name="T1" fmla="*/ 2403 h 3123"/>
                  <a:gd name="T2" fmla="*/ 3151 w 4172"/>
                  <a:gd name="T3" fmla="*/ 2425 h 3123"/>
                  <a:gd name="T4" fmla="*/ 3107 w 4172"/>
                  <a:gd name="T5" fmla="*/ 2470 h 3123"/>
                  <a:gd name="T6" fmla="*/ 4159 w 4172"/>
                  <a:gd name="T7" fmla="*/ 2020 h 3123"/>
                  <a:gd name="T8" fmla="*/ 4150 w 4172"/>
                  <a:gd name="T9" fmla="*/ 2079 h 3123"/>
                  <a:gd name="T10" fmla="*/ 3962 w 4172"/>
                  <a:gd name="T11" fmla="*/ 2104 h 3123"/>
                  <a:gd name="T12" fmla="*/ 3500 w 4172"/>
                  <a:gd name="T13" fmla="*/ 2143 h 3123"/>
                  <a:gd name="T14" fmla="*/ 3697 w 4172"/>
                  <a:gd name="T15" fmla="*/ 2137 h 3123"/>
                  <a:gd name="T16" fmla="*/ 3668 w 4172"/>
                  <a:gd name="T17" fmla="*/ 2321 h 3123"/>
                  <a:gd name="T18" fmla="*/ 3512 w 4172"/>
                  <a:gd name="T19" fmla="*/ 2376 h 3123"/>
                  <a:gd name="T20" fmla="*/ 3415 w 4172"/>
                  <a:gd name="T21" fmla="*/ 2219 h 3123"/>
                  <a:gd name="T22" fmla="*/ 2948 w 4172"/>
                  <a:gd name="T23" fmla="*/ 1569 h 3123"/>
                  <a:gd name="T24" fmla="*/ 3129 w 4172"/>
                  <a:gd name="T25" fmla="*/ 1563 h 3123"/>
                  <a:gd name="T26" fmla="*/ 3415 w 4172"/>
                  <a:gd name="T27" fmla="*/ 1377 h 3123"/>
                  <a:gd name="T28" fmla="*/ 3576 w 4172"/>
                  <a:gd name="T29" fmla="*/ 1349 h 3123"/>
                  <a:gd name="T30" fmla="*/ 3665 w 4172"/>
                  <a:gd name="T31" fmla="*/ 1335 h 3123"/>
                  <a:gd name="T32" fmla="*/ 3747 w 4172"/>
                  <a:gd name="T33" fmla="*/ 1265 h 3123"/>
                  <a:gd name="T34" fmla="*/ 3764 w 4172"/>
                  <a:gd name="T35" fmla="*/ 1207 h 3123"/>
                  <a:gd name="T36" fmla="*/ 3352 w 4172"/>
                  <a:gd name="T37" fmla="*/ 1095 h 3123"/>
                  <a:gd name="T38" fmla="*/ 3081 w 4172"/>
                  <a:gd name="T39" fmla="*/ 839 h 3123"/>
                  <a:gd name="T40" fmla="*/ 2906 w 4172"/>
                  <a:gd name="T41" fmla="*/ 926 h 3123"/>
                  <a:gd name="T42" fmla="*/ 2748 w 4172"/>
                  <a:gd name="T43" fmla="*/ 780 h 3123"/>
                  <a:gd name="T44" fmla="*/ 2644 w 4172"/>
                  <a:gd name="T45" fmla="*/ 803 h 3123"/>
                  <a:gd name="T46" fmla="*/ 2482 w 4172"/>
                  <a:gd name="T47" fmla="*/ 697 h 3123"/>
                  <a:gd name="T48" fmla="*/ 2236 w 4172"/>
                  <a:gd name="T49" fmla="*/ 521 h 3123"/>
                  <a:gd name="T50" fmla="*/ 2202 w 4172"/>
                  <a:gd name="T51" fmla="*/ 544 h 3123"/>
                  <a:gd name="T52" fmla="*/ 1535 w 4172"/>
                  <a:gd name="T53" fmla="*/ 366 h 3123"/>
                  <a:gd name="T54" fmla="*/ 1100 w 4172"/>
                  <a:gd name="T55" fmla="*/ 186 h 3123"/>
                  <a:gd name="T56" fmla="*/ 940 w 4172"/>
                  <a:gd name="T57" fmla="*/ 165 h 3123"/>
                  <a:gd name="T58" fmla="*/ 655 w 4172"/>
                  <a:gd name="T59" fmla="*/ 5 h 3123"/>
                  <a:gd name="T60" fmla="*/ 613 w 4172"/>
                  <a:gd name="T61" fmla="*/ 35 h 3123"/>
                  <a:gd name="T62" fmla="*/ 539 w 4172"/>
                  <a:gd name="T63" fmla="*/ 100 h 3123"/>
                  <a:gd name="T64" fmla="*/ 295 w 4172"/>
                  <a:gd name="T65" fmla="*/ 173 h 3123"/>
                  <a:gd name="T66" fmla="*/ 273 w 4172"/>
                  <a:gd name="T67" fmla="*/ 141 h 3123"/>
                  <a:gd name="T68" fmla="*/ 223 w 4172"/>
                  <a:gd name="T69" fmla="*/ 297 h 3123"/>
                  <a:gd name="T70" fmla="*/ 295 w 4172"/>
                  <a:gd name="T71" fmla="*/ 423 h 3123"/>
                  <a:gd name="T72" fmla="*/ 475 w 4172"/>
                  <a:gd name="T73" fmla="*/ 601 h 3123"/>
                  <a:gd name="T74" fmla="*/ 386 w 4172"/>
                  <a:gd name="T75" fmla="*/ 684 h 3123"/>
                  <a:gd name="T76" fmla="*/ 663 w 4172"/>
                  <a:gd name="T77" fmla="*/ 787 h 3123"/>
                  <a:gd name="T78" fmla="*/ 636 w 4172"/>
                  <a:gd name="T79" fmla="*/ 1101 h 3123"/>
                  <a:gd name="T80" fmla="*/ 330 w 4172"/>
                  <a:gd name="T81" fmla="*/ 1621 h 3123"/>
                  <a:gd name="T82" fmla="*/ 316 w 4172"/>
                  <a:gd name="T83" fmla="*/ 1726 h 3123"/>
                  <a:gd name="T84" fmla="*/ 430 w 4172"/>
                  <a:gd name="T85" fmla="*/ 1927 h 3123"/>
                  <a:gd name="T86" fmla="*/ 360 w 4172"/>
                  <a:gd name="T87" fmla="*/ 2289 h 3123"/>
                  <a:gd name="T88" fmla="*/ 295 w 4172"/>
                  <a:gd name="T89" fmla="*/ 2262 h 3123"/>
                  <a:gd name="T90" fmla="*/ 217 w 4172"/>
                  <a:gd name="T91" fmla="*/ 2750 h 3123"/>
                  <a:gd name="T92" fmla="*/ 510 w 4172"/>
                  <a:gd name="T93" fmla="*/ 3029 h 3123"/>
                  <a:gd name="T94" fmla="*/ 588 w 4172"/>
                  <a:gd name="T95" fmla="*/ 3076 h 3123"/>
                  <a:gd name="T96" fmla="*/ 702 w 4172"/>
                  <a:gd name="T97" fmla="*/ 3121 h 3123"/>
                  <a:gd name="T98" fmla="*/ 1340 w 4172"/>
                  <a:gd name="T99" fmla="*/ 3019 h 3123"/>
                  <a:gd name="T100" fmla="*/ 1482 w 4172"/>
                  <a:gd name="T101" fmla="*/ 3038 h 3123"/>
                  <a:gd name="T102" fmla="*/ 1565 w 4172"/>
                  <a:gd name="T103" fmla="*/ 3117 h 3123"/>
                  <a:gd name="T104" fmla="*/ 1929 w 4172"/>
                  <a:gd name="T105" fmla="*/ 2985 h 3123"/>
                  <a:gd name="T106" fmla="*/ 2141 w 4172"/>
                  <a:gd name="T107" fmla="*/ 2910 h 3123"/>
                  <a:gd name="T108" fmla="*/ 2250 w 4172"/>
                  <a:gd name="T109" fmla="*/ 2865 h 3123"/>
                  <a:gd name="T110" fmla="*/ 2225 w 4172"/>
                  <a:gd name="T111" fmla="*/ 2781 h 3123"/>
                  <a:gd name="T112" fmla="*/ 2314 w 4172"/>
                  <a:gd name="T113" fmla="*/ 2723 h 3123"/>
                  <a:gd name="T114" fmla="*/ 2567 w 4172"/>
                  <a:gd name="T115" fmla="*/ 2560 h 3123"/>
                  <a:gd name="T116" fmla="*/ 2501 w 4172"/>
                  <a:gd name="T117" fmla="*/ 2342 h 3123"/>
                  <a:gd name="T118" fmla="*/ 2461 w 4172"/>
                  <a:gd name="T119" fmla="*/ 2130 h 3123"/>
                  <a:gd name="T120" fmla="*/ 2529 w 4172"/>
                  <a:gd name="T121" fmla="*/ 2052 h 3123"/>
                  <a:gd name="T122" fmla="*/ 2938 w 4172"/>
                  <a:gd name="T123" fmla="*/ 1601 h 3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72" h="3123">
                    <a:moveTo>
                      <a:pt x="3062" y="2394"/>
                    </a:moveTo>
                    <a:lnTo>
                      <a:pt x="3072" y="2389"/>
                    </a:lnTo>
                    <a:lnTo>
                      <a:pt x="3082" y="2383"/>
                    </a:lnTo>
                    <a:lnTo>
                      <a:pt x="3091" y="2380"/>
                    </a:lnTo>
                    <a:lnTo>
                      <a:pt x="3101" y="2378"/>
                    </a:lnTo>
                    <a:lnTo>
                      <a:pt x="3109" y="2376"/>
                    </a:lnTo>
                    <a:lnTo>
                      <a:pt x="3117" y="2375"/>
                    </a:lnTo>
                    <a:lnTo>
                      <a:pt x="3125" y="2375"/>
                    </a:lnTo>
                    <a:lnTo>
                      <a:pt x="3133" y="2375"/>
                    </a:lnTo>
                    <a:lnTo>
                      <a:pt x="3148" y="2378"/>
                    </a:lnTo>
                    <a:lnTo>
                      <a:pt x="3164" y="2383"/>
                    </a:lnTo>
                    <a:lnTo>
                      <a:pt x="3181" y="2390"/>
                    </a:lnTo>
                    <a:lnTo>
                      <a:pt x="3200" y="2398"/>
                    </a:lnTo>
                    <a:lnTo>
                      <a:pt x="3185" y="2429"/>
                    </a:lnTo>
                    <a:lnTo>
                      <a:pt x="3170" y="2423"/>
                    </a:lnTo>
                    <a:lnTo>
                      <a:pt x="3156" y="2418"/>
                    </a:lnTo>
                    <a:lnTo>
                      <a:pt x="3145" y="2413"/>
                    </a:lnTo>
                    <a:lnTo>
                      <a:pt x="3132" y="2411"/>
                    </a:lnTo>
                    <a:lnTo>
                      <a:pt x="3126" y="2410"/>
                    </a:lnTo>
                    <a:lnTo>
                      <a:pt x="3120" y="2410"/>
                    </a:lnTo>
                    <a:lnTo>
                      <a:pt x="3114" y="2411"/>
                    </a:lnTo>
                    <a:lnTo>
                      <a:pt x="3107" y="2412"/>
                    </a:lnTo>
                    <a:lnTo>
                      <a:pt x="3093" y="2417"/>
                    </a:lnTo>
                    <a:lnTo>
                      <a:pt x="3078" y="2424"/>
                    </a:lnTo>
                    <a:lnTo>
                      <a:pt x="3062" y="2394"/>
                    </a:lnTo>
                    <a:close/>
                    <a:moveTo>
                      <a:pt x="3200" y="2398"/>
                    </a:moveTo>
                    <a:lnTo>
                      <a:pt x="3205" y="2400"/>
                    </a:lnTo>
                    <a:lnTo>
                      <a:pt x="3209" y="2403"/>
                    </a:lnTo>
                    <a:lnTo>
                      <a:pt x="3195" y="2434"/>
                    </a:lnTo>
                    <a:lnTo>
                      <a:pt x="3190" y="2432"/>
                    </a:lnTo>
                    <a:lnTo>
                      <a:pt x="3185" y="2429"/>
                    </a:lnTo>
                    <a:lnTo>
                      <a:pt x="3200" y="2398"/>
                    </a:lnTo>
                    <a:close/>
                    <a:moveTo>
                      <a:pt x="3209" y="2403"/>
                    </a:moveTo>
                    <a:lnTo>
                      <a:pt x="3242" y="2418"/>
                    </a:lnTo>
                    <a:lnTo>
                      <a:pt x="3210" y="2434"/>
                    </a:lnTo>
                    <a:lnTo>
                      <a:pt x="3203" y="2419"/>
                    </a:lnTo>
                    <a:lnTo>
                      <a:pt x="3209" y="2403"/>
                    </a:lnTo>
                    <a:close/>
                    <a:moveTo>
                      <a:pt x="3210" y="2434"/>
                    </a:moveTo>
                    <a:lnTo>
                      <a:pt x="3208" y="2435"/>
                    </a:lnTo>
                    <a:lnTo>
                      <a:pt x="3204" y="2437"/>
                    </a:lnTo>
                    <a:lnTo>
                      <a:pt x="3188" y="2407"/>
                    </a:lnTo>
                    <a:lnTo>
                      <a:pt x="3192" y="2405"/>
                    </a:lnTo>
                    <a:lnTo>
                      <a:pt x="3194" y="2404"/>
                    </a:lnTo>
                    <a:lnTo>
                      <a:pt x="3210" y="2434"/>
                    </a:lnTo>
                    <a:close/>
                    <a:moveTo>
                      <a:pt x="3204" y="2437"/>
                    </a:moveTo>
                    <a:lnTo>
                      <a:pt x="3185" y="2447"/>
                    </a:lnTo>
                    <a:lnTo>
                      <a:pt x="3162" y="2457"/>
                    </a:lnTo>
                    <a:lnTo>
                      <a:pt x="3148" y="2463"/>
                    </a:lnTo>
                    <a:lnTo>
                      <a:pt x="3135" y="2467"/>
                    </a:lnTo>
                    <a:lnTo>
                      <a:pt x="3121" y="2469"/>
                    </a:lnTo>
                    <a:lnTo>
                      <a:pt x="3107" y="2470"/>
                    </a:lnTo>
                    <a:lnTo>
                      <a:pt x="3107" y="2436"/>
                    </a:lnTo>
                    <a:lnTo>
                      <a:pt x="3118" y="2435"/>
                    </a:lnTo>
                    <a:lnTo>
                      <a:pt x="3129" y="2433"/>
                    </a:lnTo>
                    <a:lnTo>
                      <a:pt x="3139" y="2429"/>
                    </a:lnTo>
                    <a:lnTo>
                      <a:pt x="3151" y="2425"/>
                    </a:lnTo>
                    <a:lnTo>
                      <a:pt x="3171" y="2415"/>
                    </a:lnTo>
                    <a:lnTo>
                      <a:pt x="3188" y="2407"/>
                    </a:lnTo>
                    <a:lnTo>
                      <a:pt x="3204" y="2437"/>
                    </a:lnTo>
                    <a:close/>
                    <a:moveTo>
                      <a:pt x="3107" y="2470"/>
                    </a:moveTo>
                    <a:lnTo>
                      <a:pt x="3096" y="2470"/>
                    </a:lnTo>
                    <a:lnTo>
                      <a:pt x="3086" y="2467"/>
                    </a:lnTo>
                    <a:lnTo>
                      <a:pt x="3081" y="2466"/>
                    </a:lnTo>
                    <a:lnTo>
                      <a:pt x="3076" y="2463"/>
                    </a:lnTo>
                    <a:lnTo>
                      <a:pt x="3073" y="2461"/>
                    </a:lnTo>
                    <a:lnTo>
                      <a:pt x="3069" y="2457"/>
                    </a:lnTo>
                    <a:lnTo>
                      <a:pt x="3065" y="2453"/>
                    </a:lnTo>
                    <a:lnTo>
                      <a:pt x="3062" y="2449"/>
                    </a:lnTo>
                    <a:lnTo>
                      <a:pt x="3059" y="2443"/>
                    </a:lnTo>
                    <a:lnTo>
                      <a:pt x="3057" y="2438"/>
                    </a:lnTo>
                    <a:lnTo>
                      <a:pt x="3055" y="2432"/>
                    </a:lnTo>
                    <a:lnTo>
                      <a:pt x="3054" y="2425"/>
                    </a:lnTo>
                    <a:lnTo>
                      <a:pt x="3052" y="2418"/>
                    </a:lnTo>
                    <a:lnTo>
                      <a:pt x="3052" y="2409"/>
                    </a:lnTo>
                    <a:lnTo>
                      <a:pt x="3087" y="2409"/>
                    </a:lnTo>
                    <a:lnTo>
                      <a:pt x="3088" y="2415"/>
                    </a:lnTo>
                    <a:lnTo>
                      <a:pt x="3089" y="2422"/>
                    </a:lnTo>
                    <a:lnTo>
                      <a:pt x="3090" y="2426"/>
                    </a:lnTo>
                    <a:lnTo>
                      <a:pt x="3093" y="2431"/>
                    </a:lnTo>
                    <a:lnTo>
                      <a:pt x="3096" y="2433"/>
                    </a:lnTo>
                    <a:lnTo>
                      <a:pt x="3100" y="2435"/>
                    </a:lnTo>
                    <a:lnTo>
                      <a:pt x="3103" y="2436"/>
                    </a:lnTo>
                    <a:lnTo>
                      <a:pt x="3107" y="2436"/>
                    </a:lnTo>
                    <a:lnTo>
                      <a:pt x="3107" y="2470"/>
                    </a:lnTo>
                    <a:close/>
                    <a:moveTo>
                      <a:pt x="3052" y="2409"/>
                    </a:moveTo>
                    <a:lnTo>
                      <a:pt x="3052" y="2398"/>
                    </a:lnTo>
                    <a:lnTo>
                      <a:pt x="3062" y="2394"/>
                    </a:lnTo>
                    <a:lnTo>
                      <a:pt x="3070" y="2409"/>
                    </a:lnTo>
                    <a:lnTo>
                      <a:pt x="3052" y="2409"/>
                    </a:lnTo>
                    <a:close/>
                    <a:moveTo>
                      <a:pt x="3918" y="1975"/>
                    </a:moveTo>
                    <a:lnTo>
                      <a:pt x="3959" y="1976"/>
                    </a:lnTo>
                    <a:lnTo>
                      <a:pt x="3996" y="1978"/>
                    </a:lnTo>
                    <a:lnTo>
                      <a:pt x="4029" y="1981"/>
                    </a:lnTo>
                    <a:lnTo>
                      <a:pt x="4060" y="1986"/>
                    </a:lnTo>
                    <a:lnTo>
                      <a:pt x="4086" y="1990"/>
                    </a:lnTo>
                    <a:lnTo>
                      <a:pt x="4109" y="1996"/>
                    </a:lnTo>
                    <a:lnTo>
                      <a:pt x="4128" y="2003"/>
                    </a:lnTo>
                    <a:lnTo>
                      <a:pt x="4143" y="2009"/>
                    </a:lnTo>
                    <a:lnTo>
                      <a:pt x="4127" y="2039"/>
                    </a:lnTo>
                    <a:lnTo>
                      <a:pt x="4113" y="2033"/>
                    </a:lnTo>
                    <a:lnTo>
                      <a:pt x="4096" y="2027"/>
                    </a:lnTo>
                    <a:lnTo>
                      <a:pt x="4075" y="2023"/>
                    </a:lnTo>
                    <a:lnTo>
                      <a:pt x="4051" y="2018"/>
                    </a:lnTo>
                    <a:lnTo>
                      <a:pt x="4023" y="2015"/>
                    </a:lnTo>
                    <a:lnTo>
                      <a:pt x="3992" y="2011"/>
                    </a:lnTo>
                    <a:lnTo>
                      <a:pt x="3956" y="2010"/>
                    </a:lnTo>
                    <a:lnTo>
                      <a:pt x="3918" y="2009"/>
                    </a:lnTo>
                    <a:lnTo>
                      <a:pt x="3918" y="1975"/>
                    </a:lnTo>
                    <a:close/>
                    <a:moveTo>
                      <a:pt x="4143" y="2009"/>
                    </a:moveTo>
                    <a:lnTo>
                      <a:pt x="4149" y="2012"/>
                    </a:lnTo>
                    <a:lnTo>
                      <a:pt x="4155" y="2017"/>
                    </a:lnTo>
                    <a:lnTo>
                      <a:pt x="4159" y="2020"/>
                    </a:lnTo>
                    <a:lnTo>
                      <a:pt x="4162" y="2024"/>
                    </a:lnTo>
                    <a:lnTo>
                      <a:pt x="4165" y="2029"/>
                    </a:lnTo>
                    <a:lnTo>
                      <a:pt x="4169" y="2033"/>
                    </a:lnTo>
                    <a:lnTo>
                      <a:pt x="4170" y="2037"/>
                    </a:lnTo>
                    <a:lnTo>
                      <a:pt x="4171" y="2042"/>
                    </a:lnTo>
                    <a:lnTo>
                      <a:pt x="4138" y="2047"/>
                    </a:lnTo>
                    <a:lnTo>
                      <a:pt x="4134" y="2045"/>
                    </a:lnTo>
                    <a:lnTo>
                      <a:pt x="4127" y="2039"/>
                    </a:lnTo>
                    <a:lnTo>
                      <a:pt x="4143" y="2009"/>
                    </a:lnTo>
                    <a:close/>
                    <a:moveTo>
                      <a:pt x="4138" y="2048"/>
                    </a:moveTo>
                    <a:lnTo>
                      <a:pt x="4138" y="2051"/>
                    </a:lnTo>
                    <a:lnTo>
                      <a:pt x="4138" y="2047"/>
                    </a:lnTo>
                    <a:lnTo>
                      <a:pt x="4155" y="2045"/>
                    </a:lnTo>
                    <a:lnTo>
                      <a:pt x="4138" y="2048"/>
                    </a:lnTo>
                    <a:close/>
                    <a:moveTo>
                      <a:pt x="4171" y="2042"/>
                    </a:moveTo>
                    <a:lnTo>
                      <a:pt x="4172" y="2048"/>
                    </a:lnTo>
                    <a:lnTo>
                      <a:pt x="4171" y="2052"/>
                    </a:lnTo>
                    <a:lnTo>
                      <a:pt x="4170" y="2057"/>
                    </a:lnTo>
                    <a:lnTo>
                      <a:pt x="4168" y="2062"/>
                    </a:lnTo>
                    <a:lnTo>
                      <a:pt x="4164" y="2067"/>
                    </a:lnTo>
                    <a:lnTo>
                      <a:pt x="4160" y="2071"/>
                    </a:lnTo>
                    <a:lnTo>
                      <a:pt x="4156" y="2076"/>
                    </a:lnTo>
                    <a:lnTo>
                      <a:pt x="4150" y="2079"/>
                    </a:lnTo>
                    <a:lnTo>
                      <a:pt x="4131" y="2050"/>
                    </a:lnTo>
                    <a:lnTo>
                      <a:pt x="4135" y="2048"/>
                    </a:lnTo>
                    <a:lnTo>
                      <a:pt x="4138" y="2048"/>
                    </a:lnTo>
                    <a:lnTo>
                      <a:pt x="4171" y="2042"/>
                    </a:lnTo>
                    <a:close/>
                    <a:moveTo>
                      <a:pt x="4150" y="2079"/>
                    </a:moveTo>
                    <a:lnTo>
                      <a:pt x="4139" y="2085"/>
                    </a:lnTo>
                    <a:lnTo>
                      <a:pt x="4125" y="2091"/>
                    </a:lnTo>
                    <a:lnTo>
                      <a:pt x="4108" y="2096"/>
                    </a:lnTo>
                    <a:lnTo>
                      <a:pt x="4087" y="2100"/>
                    </a:lnTo>
                    <a:lnTo>
                      <a:pt x="4065" y="2105"/>
                    </a:lnTo>
                    <a:lnTo>
                      <a:pt x="4039" y="2108"/>
                    </a:lnTo>
                    <a:lnTo>
                      <a:pt x="4009" y="2111"/>
                    </a:lnTo>
                    <a:lnTo>
                      <a:pt x="3977" y="2112"/>
                    </a:lnTo>
                    <a:lnTo>
                      <a:pt x="3976" y="2078"/>
                    </a:lnTo>
                    <a:lnTo>
                      <a:pt x="4006" y="2077"/>
                    </a:lnTo>
                    <a:lnTo>
                      <a:pt x="4033" y="2075"/>
                    </a:lnTo>
                    <a:lnTo>
                      <a:pt x="4056" y="2071"/>
                    </a:lnTo>
                    <a:lnTo>
                      <a:pt x="4078" y="2068"/>
                    </a:lnTo>
                    <a:lnTo>
                      <a:pt x="4095" y="2064"/>
                    </a:lnTo>
                    <a:lnTo>
                      <a:pt x="4110" y="2060"/>
                    </a:lnTo>
                    <a:lnTo>
                      <a:pt x="4123" y="2055"/>
                    </a:lnTo>
                    <a:lnTo>
                      <a:pt x="4131" y="2050"/>
                    </a:lnTo>
                    <a:lnTo>
                      <a:pt x="4150" y="2079"/>
                    </a:lnTo>
                    <a:close/>
                    <a:moveTo>
                      <a:pt x="3977" y="2112"/>
                    </a:moveTo>
                    <a:lnTo>
                      <a:pt x="3967" y="2113"/>
                    </a:lnTo>
                    <a:lnTo>
                      <a:pt x="3962" y="2104"/>
                    </a:lnTo>
                    <a:lnTo>
                      <a:pt x="3977" y="2095"/>
                    </a:lnTo>
                    <a:lnTo>
                      <a:pt x="3977" y="2112"/>
                    </a:lnTo>
                    <a:close/>
                    <a:moveTo>
                      <a:pt x="3962" y="2104"/>
                    </a:moveTo>
                    <a:lnTo>
                      <a:pt x="3903" y="2001"/>
                    </a:lnTo>
                    <a:lnTo>
                      <a:pt x="3933" y="1983"/>
                    </a:lnTo>
                    <a:lnTo>
                      <a:pt x="3992" y="2086"/>
                    </a:lnTo>
                    <a:lnTo>
                      <a:pt x="3962" y="2104"/>
                    </a:lnTo>
                    <a:close/>
                    <a:moveTo>
                      <a:pt x="3903" y="2001"/>
                    </a:moveTo>
                    <a:lnTo>
                      <a:pt x="3888" y="1975"/>
                    </a:lnTo>
                    <a:lnTo>
                      <a:pt x="3918" y="1975"/>
                    </a:lnTo>
                    <a:lnTo>
                      <a:pt x="3918" y="1992"/>
                    </a:lnTo>
                    <a:lnTo>
                      <a:pt x="3903" y="2001"/>
                    </a:lnTo>
                    <a:close/>
                    <a:moveTo>
                      <a:pt x="3395" y="2164"/>
                    </a:moveTo>
                    <a:lnTo>
                      <a:pt x="3442" y="2135"/>
                    </a:lnTo>
                    <a:lnTo>
                      <a:pt x="3480" y="2114"/>
                    </a:lnTo>
                    <a:lnTo>
                      <a:pt x="3495" y="2107"/>
                    </a:lnTo>
                    <a:lnTo>
                      <a:pt x="3509" y="2101"/>
                    </a:lnTo>
                    <a:lnTo>
                      <a:pt x="3521" y="2097"/>
                    </a:lnTo>
                    <a:lnTo>
                      <a:pt x="3532" y="2095"/>
                    </a:lnTo>
                    <a:lnTo>
                      <a:pt x="3541" y="2093"/>
                    </a:lnTo>
                    <a:lnTo>
                      <a:pt x="3549" y="2093"/>
                    </a:lnTo>
                    <a:lnTo>
                      <a:pt x="3556" y="2094"/>
                    </a:lnTo>
                    <a:lnTo>
                      <a:pt x="3564" y="2095"/>
                    </a:lnTo>
                    <a:lnTo>
                      <a:pt x="3576" y="2101"/>
                    </a:lnTo>
                    <a:lnTo>
                      <a:pt x="3590" y="2109"/>
                    </a:lnTo>
                    <a:lnTo>
                      <a:pt x="3570" y="2138"/>
                    </a:lnTo>
                    <a:lnTo>
                      <a:pt x="3562" y="2132"/>
                    </a:lnTo>
                    <a:lnTo>
                      <a:pt x="3553" y="2129"/>
                    </a:lnTo>
                    <a:lnTo>
                      <a:pt x="3548" y="2128"/>
                    </a:lnTo>
                    <a:lnTo>
                      <a:pt x="3542" y="2128"/>
                    </a:lnTo>
                    <a:lnTo>
                      <a:pt x="3536" y="2129"/>
                    </a:lnTo>
                    <a:lnTo>
                      <a:pt x="3529" y="2130"/>
                    </a:lnTo>
                    <a:lnTo>
                      <a:pt x="3520" y="2134"/>
                    </a:lnTo>
                    <a:lnTo>
                      <a:pt x="3510" y="2138"/>
                    </a:lnTo>
                    <a:lnTo>
                      <a:pt x="3500" y="2143"/>
                    </a:lnTo>
                    <a:lnTo>
                      <a:pt x="3486" y="2150"/>
                    </a:lnTo>
                    <a:lnTo>
                      <a:pt x="3453" y="2168"/>
                    </a:lnTo>
                    <a:lnTo>
                      <a:pt x="3413" y="2193"/>
                    </a:lnTo>
                    <a:lnTo>
                      <a:pt x="3395" y="2164"/>
                    </a:lnTo>
                    <a:close/>
                    <a:moveTo>
                      <a:pt x="3590" y="2109"/>
                    </a:moveTo>
                    <a:lnTo>
                      <a:pt x="3596" y="2114"/>
                    </a:lnTo>
                    <a:lnTo>
                      <a:pt x="3604" y="2119"/>
                    </a:lnTo>
                    <a:lnTo>
                      <a:pt x="3613" y="2123"/>
                    </a:lnTo>
                    <a:lnTo>
                      <a:pt x="3625" y="2127"/>
                    </a:lnTo>
                    <a:lnTo>
                      <a:pt x="3639" y="2131"/>
                    </a:lnTo>
                    <a:lnTo>
                      <a:pt x="3655" y="2135"/>
                    </a:lnTo>
                    <a:lnTo>
                      <a:pt x="3674" y="2136"/>
                    </a:lnTo>
                    <a:lnTo>
                      <a:pt x="3697" y="2137"/>
                    </a:lnTo>
                    <a:lnTo>
                      <a:pt x="3697" y="2171"/>
                    </a:lnTo>
                    <a:lnTo>
                      <a:pt x="3670" y="2170"/>
                    </a:lnTo>
                    <a:lnTo>
                      <a:pt x="3648" y="2168"/>
                    </a:lnTo>
                    <a:lnTo>
                      <a:pt x="3629" y="2165"/>
                    </a:lnTo>
                    <a:lnTo>
                      <a:pt x="3613" y="2160"/>
                    </a:lnTo>
                    <a:lnTo>
                      <a:pt x="3599" y="2155"/>
                    </a:lnTo>
                    <a:lnTo>
                      <a:pt x="3589" y="2150"/>
                    </a:lnTo>
                    <a:lnTo>
                      <a:pt x="3579" y="2143"/>
                    </a:lnTo>
                    <a:lnTo>
                      <a:pt x="3570" y="2138"/>
                    </a:lnTo>
                    <a:lnTo>
                      <a:pt x="3590" y="2109"/>
                    </a:lnTo>
                    <a:close/>
                    <a:moveTo>
                      <a:pt x="3697" y="2137"/>
                    </a:moveTo>
                    <a:lnTo>
                      <a:pt x="3710" y="2137"/>
                    </a:lnTo>
                    <a:lnTo>
                      <a:pt x="3714" y="2149"/>
                    </a:lnTo>
                    <a:lnTo>
                      <a:pt x="3697" y="2154"/>
                    </a:lnTo>
                    <a:lnTo>
                      <a:pt x="3697" y="2137"/>
                    </a:lnTo>
                    <a:close/>
                    <a:moveTo>
                      <a:pt x="3714" y="2149"/>
                    </a:moveTo>
                    <a:lnTo>
                      <a:pt x="3717" y="2166"/>
                    </a:lnTo>
                    <a:lnTo>
                      <a:pt x="3719" y="2182"/>
                    </a:lnTo>
                    <a:lnTo>
                      <a:pt x="3719" y="2199"/>
                    </a:lnTo>
                    <a:lnTo>
                      <a:pt x="3717" y="2215"/>
                    </a:lnTo>
                    <a:lnTo>
                      <a:pt x="3714" y="2231"/>
                    </a:lnTo>
                    <a:lnTo>
                      <a:pt x="3709" y="2247"/>
                    </a:lnTo>
                    <a:lnTo>
                      <a:pt x="3702" y="2263"/>
                    </a:lnTo>
                    <a:lnTo>
                      <a:pt x="3695" y="2279"/>
                    </a:lnTo>
                    <a:lnTo>
                      <a:pt x="3665" y="2263"/>
                    </a:lnTo>
                    <a:lnTo>
                      <a:pt x="3671" y="2250"/>
                    </a:lnTo>
                    <a:lnTo>
                      <a:pt x="3677" y="2238"/>
                    </a:lnTo>
                    <a:lnTo>
                      <a:pt x="3681" y="2225"/>
                    </a:lnTo>
                    <a:lnTo>
                      <a:pt x="3683" y="2212"/>
                    </a:lnTo>
                    <a:lnTo>
                      <a:pt x="3685" y="2198"/>
                    </a:lnTo>
                    <a:lnTo>
                      <a:pt x="3685" y="2185"/>
                    </a:lnTo>
                    <a:lnTo>
                      <a:pt x="3684" y="2172"/>
                    </a:lnTo>
                    <a:lnTo>
                      <a:pt x="3681" y="2159"/>
                    </a:lnTo>
                    <a:lnTo>
                      <a:pt x="3714" y="2149"/>
                    </a:lnTo>
                    <a:close/>
                    <a:moveTo>
                      <a:pt x="3665" y="2263"/>
                    </a:moveTo>
                    <a:lnTo>
                      <a:pt x="3730" y="2139"/>
                    </a:lnTo>
                    <a:lnTo>
                      <a:pt x="3665" y="2263"/>
                    </a:lnTo>
                    <a:lnTo>
                      <a:pt x="3680" y="2271"/>
                    </a:lnTo>
                    <a:lnTo>
                      <a:pt x="3665" y="2263"/>
                    </a:lnTo>
                    <a:close/>
                    <a:moveTo>
                      <a:pt x="3695" y="2279"/>
                    </a:moveTo>
                    <a:lnTo>
                      <a:pt x="3687" y="2293"/>
                    </a:lnTo>
                    <a:lnTo>
                      <a:pt x="3678" y="2307"/>
                    </a:lnTo>
                    <a:lnTo>
                      <a:pt x="3668" y="2321"/>
                    </a:lnTo>
                    <a:lnTo>
                      <a:pt x="3658" y="2335"/>
                    </a:lnTo>
                    <a:lnTo>
                      <a:pt x="3637" y="2360"/>
                    </a:lnTo>
                    <a:lnTo>
                      <a:pt x="3616" y="2381"/>
                    </a:lnTo>
                    <a:lnTo>
                      <a:pt x="3592" y="2358"/>
                    </a:lnTo>
                    <a:lnTo>
                      <a:pt x="3611" y="2337"/>
                    </a:lnTo>
                    <a:lnTo>
                      <a:pt x="3631" y="2314"/>
                    </a:lnTo>
                    <a:lnTo>
                      <a:pt x="3640" y="2302"/>
                    </a:lnTo>
                    <a:lnTo>
                      <a:pt x="3649" y="2289"/>
                    </a:lnTo>
                    <a:lnTo>
                      <a:pt x="3657" y="2276"/>
                    </a:lnTo>
                    <a:lnTo>
                      <a:pt x="3665" y="2263"/>
                    </a:lnTo>
                    <a:lnTo>
                      <a:pt x="3695" y="2279"/>
                    </a:lnTo>
                    <a:close/>
                    <a:moveTo>
                      <a:pt x="3616" y="2381"/>
                    </a:moveTo>
                    <a:lnTo>
                      <a:pt x="3611" y="2387"/>
                    </a:lnTo>
                    <a:lnTo>
                      <a:pt x="3604" y="2387"/>
                    </a:lnTo>
                    <a:lnTo>
                      <a:pt x="3604" y="2369"/>
                    </a:lnTo>
                    <a:lnTo>
                      <a:pt x="3616" y="2381"/>
                    </a:lnTo>
                    <a:close/>
                    <a:moveTo>
                      <a:pt x="3604" y="2387"/>
                    </a:moveTo>
                    <a:lnTo>
                      <a:pt x="3579" y="2385"/>
                    </a:lnTo>
                    <a:lnTo>
                      <a:pt x="3555" y="2383"/>
                    </a:lnTo>
                    <a:lnTo>
                      <a:pt x="3533" y="2380"/>
                    </a:lnTo>
                    <a:lnTo>
                      <a:pt x="3512" y="2376"/>
                    </a:lnTo>
                    <a:lnTo>
                      <a:pt x="3522" y="2343"/>
                    </a:lnTo>
                    <a:lnTo>
                      <a:pt x="3540" y="2347"/>
                    </a:lnTo>
                    <a:lnTo>
                      <a:pt x="3560" y="2350"/>
                    </a:lnTo>
                    <a:lnTo>
                      <a:pt x="3581" y="2352"/>
                    </a:lnTo>
                    <a:lnTo>
                      <a:pt x="3604" y="2352"/>
                    </a:lnTo>
                    <a:lnTo>
                      <a:pt x="3604" y="2387"/>
                    </a:lnTo>
                    <a:close/>
                    <a:moveTo>
                      <a:pt x="3512" y="2376"/>
                    </a:moveTo>
                    <a:lnTo>
                      <a:pt x="3496" y="2370"/>
                    </a:lnTo>
                    <a:lnTo>
                      <a:pt x="3481" y="2364"/>
                    </a:lnTo>
                    <a:lnTo>
                      <a:pt x="3466" y="2358"/>
                    </a:lnTo>
                    <a:lnTo>
                      <a:pt x="3453" y="2350"/>
                    </a:lnTo>
                    <a:lnTo>
                      <a:pt x="3442" y="2342"/>
                    </a:lnTo>
                    <a:lnTo>
                      <a:pt x="3431" y="2333"/>
                    </a:lnTo>
                    <a:lnTo>
                      <a:pt x="3421" y="2323"/>
                    </a:lnTo>
                    <a:lnTo>
                      <a:pt x="3413" y="2313"/>
                    </a:lnTo>
                    <a:lnTo>
                      <a:pt x="3440" y="2292"/>
                    </a:lnTo>
                    <a:lnTo>
                      <a:pt x="3447" y="2300"/>
                    </a:lnTo>
                    <a:lnTo>
                      <a:pt x="3455" y="2307"/>
                    </a:lnTo>
                    <a:lnTo>
                      <a:pt x="3463" y="2315"/>
                    </a:lnTo>
                    <a:lnTo>
                      <a:pt x="3473" y="2321"/>
                    </a:lnTo>
                    <a:lnTo>
                      <a:pt x="3484" y="2328"/>
                    </a:lnTo>
                    <a:lnTo>
                      <a:pt x="3495" y="2333"/>
                    </a:lnTo>
                    <a:lnTo>
                      <a:pt x="3508" y="2338"/>
                    </a:lnTo>
                    <a:lnTo>
                      <a:pt x="3522" y="2343"/>
                    </a:lnTo>
                    <a:lnTo>
                      <a:pt x="3512" y="2376"/>
                    </a:lnTo>
                    <a:close/>
                    <a:moveTo>
                      <a:pt x="3413" y="2313"/>
                    </a:moveTo>
                    <a:lnTo>
                      <a:pt x="3405" y="2302"/>
                    </a:lnTo>
                    <a:lnTo>
                      <a:pt x="3399" y="2291"/>
                    </a:lnTo>
                    <a:lnTo>
                      <a:pt x="3392" y="2279"/>
                    </a:lnTo>
                    <a:lnTo>
                      <a:pt x="3388" y="2268"/>
                    </a:lnTo>
                    <a:lnTo>
                      <a:pt x="3385" y="2256"/>
                    </a:lnTo>
                    <a:lnTo>
                      <a:pt x="3383" y="2244"/>
                    </a:lnTo>
                    <a:lnTo>
                      <a:pt x="3381" y="2231"/>
                    </a:lnTo>
                    <a:lnTo>
                      <a:pt x="3381" y="2219"/>
                    </a:lnTo>
                    <a:lnTo>
                      <a:pt x="3415" y="2219"/>
                    </a:lnTo>
                    <a:lnTo>
                      <a:pt x="3415" y="2229"/>
                    </a:lnTo>
                    <a:lnTo>
                      <a:pt x="3416" y="2239"/>
                    </a:lnTo>
                    <a:lnTo>
                      <a:pt x="3418" y="2247"/>
                    </a:lnTo>
                    <a:lnTo>
                      <a:pt x="3420" y="2257"/>
                    </a:lnTo>
                    <a:lnTo>
                      <a:pt x="3425" y="2266"/>
                    </a:lnTo>
                    <a:lnTo>
                      <a:pt x="3429" y="2275"/>
                    </a:lnTo>
                    <a:lnTo>
                      <a:pt x="3433" y="2284"/>
                    </a:lnTo>
                    <a:lnTo>
                      <a:pt x="3440" y="2292"/>
                    </a:lnTo>
                    <a:lnTo>
                      <a:pt x="3413" y="2313"/>
                    </a:lnTo>
                    <a:close/>
                    <a:moveTo>
                      <a:pt x="3381" y="2219"/>
                    </a:moveTo>
                    <a:lnTo>
                      <a:pt x="3381" y="2208"/>
                    </a:lnTo>
                    <a:lnTo>
                      <a:pt x="3382" y="2197"/>
                    </a:lnTo>
                    <a:lnTo>
                      <a:pt x="3384" y="2185"/>
                    </a:lnTo>
                    <a:lnTo>
                      <a:pt x="3387" y="2174"/>
                    </a:lnTo>
                    <a:lnTo>
                      <a:pt x="3419" y="2183"/>
                    </a:lnTo>
                    <a:lnTo>
                      <a:pt x="3417" y="2193"/>
                    </a:lnTo>
                    <a:lnTo>
                      <a:pt x="3416" y="2201"/>
                    </a:lnTo>
                    <a:lnTo>
                      <a:pt x="3415" y="2210"/>
                    </a:lnTo>
                    <a:lnTo>
                      <a:pt x="3415" y="2219"/>
                    </a:lnTo>
                    <a:lnTo>
                      <a:pt x="3381" y="2219"/>
                    </a:lnTo>
                    <a:close/>
                    <a:moveTo>
                      <a:pt x="3387" y="2174"/>
                    </a:moveTo>
                    <a:lnTo>
                      <a:pt x="3388" y="2168"/>
                    </a:lnTo>
                    <a:lnTo>
                      <a:pt x="3395" y="2164"/>
                    </a:lnTo>
                    <a:lnTo>
                      <a:pt x="3403" y="2179"/>
                    </a:lnTo>
                    <a:lnTo>
                      <a:pt x="3387" y="2174"/>
                    </a:lnTo>
                    <a:close/>
                    <a:moveTo>
                      <a:pt x="2926" y="1588"/>
                    </a:moveTo>
                    <a:lnTo>
                      <a:pt x="2937" y="1578"/>
                    </a:lnTo>
                    <a:lnTo>
                      <a:pt x="2948" y="1569"/>
                    </a:lnTo>
                    <a:lnTo>
                      <a:pt x="2961" y="1561"/>
                    </a:lnTo>
                    <a:lnTo>
                      <a:pt x="2974" y="1554"/>
                    </a:lnTo>
                    <a:lnTo>
                      <a:pt x="2987" y="1548"/>
                    </a:lnTo>
                    <a:lnTo>
                      <a:pt x="3000" y="1544"/>
                    </a:lnTo>
                    <a:lnTo>
                      <a:pt x="3014" y="1540"/>
                    </a:lnTo>
                    <a:lnTo>
                      <a:pt x="3028" y="1536"/>
                    </a:lnTo>
                    <a:lnTo>
                      <a:pt x="3034" y="1570"/>
                    </a:lnTo>
                    <a:lnTo>
                      <a:pt x="3022" y="1573"/>
                    </a:lnTo>
                    <a:lnTo>
                      <a:pt x="3012" y="1576"/>
                    </a:lnTo>
                    <a:lnTo>
                      <a:pt x="3001" y="1580"/>
                    </a:lnTo>
                    <a:lnTo>
                      <a:pt x="2989" y="1585"/>
                    </a:lnTo>
                    <a:lnTo>
                      <a:pt x="2980" y="1590"/>
                    </a:lnTo>
                    <a:lnTo>
                      <a:pt x="2969" y="1596"/>
                    </a:lnTo>
                    <a:lnTo>
                      <a:pt x="2959" y="1604"/>
                    </a:lnTo>
                    <a:lnTo>
                      <a:pt x="2950" y="1613"/>
                    </a:lnTo>
                    <a:lnTo>
                      <a:pt x="2926" y="1588"/>
                    </a:lnTo>
                    <a:close/>
                    <a:moveTo>
                      <a:pt x="3028" y="1536"/>
                    </a:moveTo>
                    <a:lnTo>
                      <a:pt x="3054" y="1532"/>
                    </a:lnTo>
                    <a:lnTo>
                      <a:pt x="3078" y="1530"/>
                    </a:lnTo>
                    <a:lnTo>
                      <a:pt x="3102" y="1530"/>
                    </a:lnTo>
                    <a:lnTo>
                      <a:pt x="3124" y="1529"/>
                    </a:lnTo>
                    <a:lnTo>
                      <a:pt x="3124" y="1563"/>
                    </a:lnTo>
                    <a:lnTo>
                      <a:pt x="3103" y="1564"/>
                    </a:lnTo>
                    <a:lnTo>
                      <a:pt x="3081" y="1564"/>
                    </a:lnTo>
                    <a:lnTo>
                      <a:pt x="3058" y="1566"/>
                    </a:lnTo>
                    <a:lnTo>
                      <a:pt x="3034" y="1570"/>
                    </a:lnTo>
                    <a:lnTo>
                      <a:pt x="3028" y="1536"/>
                    </a:lnTo>
                    <a:close/>
                    <a:moveTo>
                      <a:pt x="3129" y="1563"/>
                    </a:moveTo>
                    <a:lnTo>
                      <a:pt x="3126" y="1563"/>
                    </a:lnTo>
                    <a:lnTo>
                      <a:pt x="3124" y="1563"/>
                    </a:lnTo>
                    <a:lnTo>
                      <a:pt x="3124" y="1546"/>
                    </a:lnTo>
                    <a:lnTo>
                      <a:pt x="3129" y="1563"/>
                    </a:lnTo>
                    <a:close/>
                    <a:moveTo>
                      <a:pt x="3119" y="1530"/>
                    </a:moveTo>
                    <a:lnTo>
                      <a:pt x="3136" y="1525"/>
                    </a:lnTo>
                    <a:lnTo>
                      <a:pt x="3154" y="1517"/>
                    </a:lnTo>
                    <a:lnTo>
                      <a:pt x="3174" y="1509"/>
                    </a:lnTo>
                    <a:lnTo>
                      <a:pt x="3194" y="1498"/>
                    </a:lnTo>
                    <a:lnTo>
                      <a:pt x="3215" y="1486"/>
                    </a:lnTo>
                    <a:lnTo>
                      <a:pt x="3238" y="1474"/>
                    </a:lnTo>
                    <a:lnTo>
                      <a:pt x="3260" y="1461"/>
                    </a:lnTo>
                    <a:lnTo>
                      <a:pt x="3283" y="1449"/>
                    </a:lnTo>
                    <a:lnTo>
                      <a:pt x="3300" y="1477"/>
                    </a:lnTo>
                    <a:lnTo>
                      <a:pt x="3277" y="1491"/>
                    </a:lnTo>
                    <a:lnTo>
                      <a:pt x="3253" y="1504"/>
                    </a:lnTo>
                    <a:lnTo>
                      <a:pt x="3230" y="1517"/>
                    </a:lnTo>
                    <a:lnTo>
                      <a:pt x="3208" y="1529"/>
                    </a:lnTo>
                    <a:lnTo>
                      <a:pt x="3186" y="1540"/>
                    </a:lnTo>
                    <a:lnTo>
                      <a:pt x="3166" y="1549"/>
                    </a:lnTo>
                    <a:lnTo>
                      <a:pt x="3147" y="1557"/>
                    </a:lnTo>
                    <a:lnTo>
                      <a:pt x="3129" y="1563"/>
                    </a:lnTo>
                    <a:lnTo>
                      <a:pt x="3119" y="1530"/>
                    </a:lnTo>
                    <a:close/>
                    <a:moveTo>
                      <a:pt x="3283" y="1449"/>
                    </a:moveTo>
                    <a:lnTo>
                      <a:pt x="3316" y="1429"/>
                    </a:lnTo>
                    <a:lnTo>
                      <a:pt x="3349" y="1410"/>
                    </a:lnTo>
                    <a:lnTo>
                      <a:pt x="3383" y="1393"/>
                    </a:lnTo>
                    <a:lnTo>
                      <a:pt x="3415" y="1377"/>
                    </a:lnTo>
                    <a:lnTo>
                      <a:pt x="3431" y="1369"/>
                    </a:lnTo>
                    <a:lnTo>
                      <a:pt x="3446" y="1363"/>
                    </a:lnTo>
                    <a:lnTo>
                      <a:pt x="3461" y="1357"/>
                    </a:lnTo>
                    <a:lnTo>
                      <a:pt x="3476" y="1352"/>
                    </a:lnTo>
                    <a:lnTo>
                      <a:pt x="3490" y="1349"/>
                    </a:lnTo>
                    <a:lnTo>
                      <a:pt x="3504" y="1346"/>
                    </a:lnTo>
                    <a:lnTo>
                      <a:pt x="3518" y="1343"/>
                    </a:lnTo>
                    <a:lnTo>
                      <a:pt x="3531" y="1343"/>
                    </a:lnTo>
                    <a:lnTo>
                      <a:pt x="3531" y="1378"/>
                    </a:lnTo>
                    <a:lnTo>
                      <a:pt x="3519" y="1378"/>
                    </a:lnTo>
                    <a:lnTo>
                      <a:pt x="3507" y="1380"/>
                    </a:lnTo>
                    <a:lnTo>
                      <a:pt x="3495" y="1382"/>
                    </a:lnTo>
                    <a:lnTo>
                      <a:pt x="3482" y="1386"/>
                    </a:lnTo>
                    <a:lnTo>
                      <a:pt x="3455" y="1396"/>
                    </a:lnTo>
                    <a:lnTo>
                      <a:pt x="3426" y="1409"/>
                    </a:lnTo>
                    <a:lnTo>
                      <a:pt x="3395" y="1425"/>
                    </a:lnTo>
                    <a:lnTo>
                      <a:pt x="3363" y="1441"/>
                    </a:lnTo>
                    <a:lnTo>
                      <a:pt x="3332" y="1459"/>
                    </a:lnTo>
                    <a:lnTo>
                      <a:pt x="3300" y="1477"/>
                    </a:lnTo>
                    <a:lnTo>
                      <a:pt x="3283" y="1449"/>
                    </a:lnTo>
                    <a:close/>
                    <a:moveTo>
                      <a:pt x="3531" y="1343"/>
                    </a:moveTo>
                    <a:lnTo>
                      <a:pt x="3531" y="1343"/>
                    </a:lnTo>
                    <a:lnTo>
                      <a:pt x="3532" y="1343"/>
                    </a:lnTo>
                    <a:lnTo>
                      <a:pt x="3531" y="1361"/>
                    </a:lnTo>
                    <a:lnTo>
                      <a:pt x="3531" y="1343"/>
                    </a:lnTo>
                    <a:close/>
                    <a:moveTo>
                      <a:pt x="3532" y="1343"/>
                    </a:moveTo>
                    <a:lnTo>
                      <a:pt x="3555" y="1346"/>
                    </a:lnTo>
                    <a:lnTo>
                      <a:pt x="3576" y="1349"/>
                    </a:lnTo>
                    <a:lnTo>
                      <a:pt x="3593" y="1351"/>
                    </a:lnTo>
                    <a:lnTo>
                      <a:pt x="3609" y="1353"/>
                    </a:lnTo>
                    <a:lnTo>
                      <a:pt x="3604" y="1387"/>
                    </a:lnTo>
                    <a:lnTo>
                      <a:pt x="3588" y="1385"/>
                    </a:lnTo>
                    <a:lnTo>
                      <a:pt x="3570" y="1382"/>
                    </a:lnTo>
                    <a:lnTo>
                      <a:pt x="3551" y="1380"/>
                    </a:lnTo>
                    <a:lnTo>
                      <a:pt x="3529" y="1378"/>
                    </a:lnTo>
                    <a:lnTo>
                      <a:pt x="3532" y="1343"/>
                    </a:lnTo>
                    <a:close/>
                    <a:moveTo>
                      <a:pt x="3609" y="1353"/>
                    </a:moveTo>
                    <a:lnTo>
                      <a:pt x="3627" y="1356"/>
                    </a:lnTo>
                    <a:lnTo>
                      <a:pt x="3640" y="1359"/>
                    </a:lnTo>
                    <a:lnTo>
                      <a:pt x="3645" y="1359"/>
                    </a:lnTo>
                    <a:lnTo>
                      <a:pt x="3651" y="1359"/>
                    </a:lnTo>
                    <a:lnTo>
                      <a:pt x="3654" y="1357"/>
                    </a:lnTo>
                    <a:lnTo>
                      <a:pt x="3656" y="1356"/>
                    </a:lnTo>
                    <a:lnTo>
                      <a:pt x="3675" y="1385"/>
                    </a:lnTo>
                    <a:lnTo>
                      <a:pt x="3669" y="1389"/>
                    </a:lnTo>
                    <a:lnTo>
                      <a:pt x="3663" y="1391"/>
                    </a:lnTo>
                    <a:lnTo>
                      <a:pt x="3655" y="1392"/>
                    </a:lnTo>
                    <a:lnTo>
                      <a:pt x="3647" y="1393"/>
                    </a:lnTo>
                    <a:lnTo>
                      <a:pt x="3627" y="1391"/>
                    </a:lnTo>
                    <a:lnTo>
                      <a:pt x="3604" y="1387"/>
                    </a:lnTo>
                    <a:lnTo>
                      <a:pt x="3609" y="1353"/>
                    </a:lnTo>
                    <a:close/>
                    <a:moveTo>
                      <a:pt x="3656" y="1356"/>
                    </a:moveTo>
                    <a:lnTo>
                      <a:pt x="3658" y="1354"/>
                    </a:lnTo>
                    <a:lnTo>
                      <a:pt x="3660" y="1350"/>
                    </a:lnTo>
                    <a:lnTo>
                      <a:pt x="3663" y="1343"/>
                    </a:lnTo>
                    <a:lnTo>
                      <a:pt x="3665" y="1335"/>
                    </a:lnTo>
                    <a:lnTo>
                      <a:pt x="3668" y="1311"/>
                    </a:lnTo>
                    <a:lnTo>
                      <a:pt x="3672" y="1278"/>
                    </a:lnTo>
                    <a:lnTo>
                      <a:pt x="3707" y="1281"/>
                    </a:lnTo>
                    <a:lnTo>
                      <a:pt x="3701" y="1322"/>
                    </a:lnTo>
                    <a:lnTo>
                      <a:pt x="3696" y="1352"/>
                    </a:lnTo>
                    <a:lnTo>
                      <a:pt x="3692" y="1363"/>
                    </a:lnTo>
                    <a:lnTo>
                      <a:pt x="3687" y="1372"/>
                    </a:lnTo>
                    <a:lnTo>
                      <a:pt x="3682" y="1380"/>
                    </a:lnTo>
                    <a:lnTo>
                      <a:pt x="3675" y="1385"/>
                    </a:lnTo>
                    <a:lnTo>
                      <a:pt x="3656" y="1356"/>
                    </a:lnTo>
                    <a:close/>
                    <a:moveTo>
                      <a:pt x="3672" y="1278"/>
                    </a:moveTo>
                    <a:lnTo>
                      <a:pt x="3673" y="1264"/>
                    </a:lnTo>
                    <a:lnTo>
                      <a:pt x="3675" y="1250"/>
                    </a:lnTo>
                    <a:lnTo>
                      <a:pt x="3710" y="1255"/>
                    </a:lnTo>
                    <a:lnTo>
                      <a:pt x="3708" y="1270"/>
                    </a:lnTo>
                    <a:lnTo>
                      <a:pt x="3707" y="1281"/>
                    </a:lnTo>
                    <a:lnTo>
                      <a:pt x="3672" y="1278"/>
                    </a:lnTo>
                    <a:close/>
                    <a:moveTo>
                      <a:pt x="3675" y="1250"/>
                    </a:moveTo>
                    <a:lnTo>
                      <a:pt x="3677" y="1237"/>
                    </a:lnTo>
                    <a:lnTo>
                      <a:pt x="3690" y="1235"/>
                    </a:lnTo>
                    <a:lnTo>
                      <a:pt x="3693" y="1252"/>
                    </a:lnTo>
                    <a:lnTo>
                      <a:pt x="3675" y="1250"/>
                    </a:lnTo>
                    <a:close/>
                    <a:moveTo>
                      <a:pt x="3690" y="1235"/>
                    </a:moveTo>
                    <a:lnTo>
                      <a:pt x="3708" y="1234"/>
                    </a:lnTo>
                    <a:lnTo>
                      <a:pt x="3722" y="1232"/>
                    </a:lnTo>
                    <a:lnTo>
                      <a:pt x="3734" y="1231"/>
                    </a:lnTo>
                    <a:lnTo>
                      <a:pt x="3744" y="1231"/>
                    </a:lnTo>
                    <a:lnTo>
                      <a:pt x="3747" y="1265"/>
                    </a:lnTo>
                    <a:lnTo>
                      <a:pt x="3736" y="1265"/>
                    </a:lnTo>
                    <a:lnTo>
                      <a:pt x="3724" y="1266"/>
                    </a:lnTo>
                    <a:lnTo>
                      <a:pt x="3710" y="1267"/>
                    </a:lnTo>
                    <a:lnTo>
                      <a:pt x="3695" y="1270"/>
                    </a:lnTo>
                    <a:lnTo>
                      <a:pt x="3690" y="1235"/>
                    </a:lnTo>
                    <a:close/>
                    <a:moveTo>
                      <a:pt x="3744" y="1231"/>
                    </a:moveTo>
                    <a:lnTo>
                      <a:pt x="3761" y="1230"/>
                    </a:lnTo>
                    <a:lnTo>
                      <a:pt x="3767" y="1229"/>
                    </a:lnTo>
                    <a:lnTo>
                      <a:pt x="3791" y="1252"/>
                    </a:lnTo>
                    <a:lnTo>
                      <a:pt x="3788" y="1256"/>
                    </a:lnTo>
                    <a:lnTo>
                      <a:pt x="3784" y="1259"/>
                    </a:lnTo>
                    <a:lnTo>
                      <a:pt x="3779" y="1260"/>
                    </a:lnTo>
                    <a:lnTo>
                      <a:pt x="3774" y="1262"/>
                    </a:lnTo>
                    <a:lnTo>
                      <a:pt x="3762" y="1263"/>
                    </a:lnTo>
                    <a:lnTo>
                      <a:pt x="3747" y="1265"/>
                    </a:lnTo>
                    <a:lnTo>
                      <a:pt x="3744" y="1231"/>
                    </a:lnTo>
                    <a:close/>
                    <a:moveTo>
                      <a:pt x="3767" y="1229"/>
                    </a:moveTo>
                    <a:lnTo>
                      <a:pt x="3766" y="1223"/>
                    </a:lnTo>
                    <a:lnTo>
                      <a:pt x="3764" y="1207"/>
                    </a:lnTo>
                    <a:lnTo>
                      <a:pt x="3799" y="1206"/>
                    </a:lnTo>
                    <a:lnTo>
                      <a:pt x="3800" y="1222"/>
                    </a:lnTo>
                    <a:lnTo>
                      <a:pt x="3800" y="1234"/>
                    </a:lnTo>
                    <a:lnTo>
                      <a:pt x="3799" y="1240"/>
                    </a:lnTo>
                    <a:lnTo>
                      <a:pt x="3797" y="1245"/>
                    </a:lnTo>
                    <a:lnTo>
                      <a:pt x="3794" y="1248"/>
                    </a:lnTo>
                    <a:lnTo>
                      <a:pt x="3791" y="1252"/>
                    </a:lnTo>
                    <a:lnTo>
                      <a:pt x="3767" y="1229"/>
                    </a:lnTo>
                    <a:close/>
                    <a:moveTo>
                      <a:pt x="3764" y="1207"/>
                    </a:moveTo>
                    <a:lnTo>
                      <a:pt x="3764" y="1199"/>
                    </a:lnTo>
                    <a:lnTo>
                      <a:pt x="3763" y="1187"/>
                    </a:lnTo>
                    <a:lnTo>
                      <a:pt x="3763" y="1174"/>
                    </a:lnTo>
                    <a:lnTo>
                      <a:pt x="3763" y="1159"/>
                    </a:lnTo>
                    <a:lnTo>
                      <a:pt x="3798" y="1159"/>
                    </a:lnTo>
                    <a:lnTo>
                      <a:pt x="3798" y="1173"/>
                    </a:lnTo>
                    <a:lnTo>
                      <a:pt x="3798" y="1186"/>
                    </a:lnTo>
                    <a:lnTo>
                      <a:pt x="3799" y="1197"/>
                    </a:lnTo>
                    <a:lnTo>
                      <a:pt x="3799" y="1206"/>
                    </a:lnTo>
                    <a:lnTo>
                      <a:pt x="3764" y="1207"/>
                    </a:lnTo>
                    <a:close/>
                    <a:moveTo>
                      <a:pt x="3784" y="1143"/>
                    </a:moveTo>
                    <a:lnTo>
                      <a:pt x="3798" y="1145"/>
                    </a:lnTo>
                    <a:lnTo>
                      <a:pt x="3798" y="1159"/>
                    </a:lnTo>
                    <a:lnTo>
                      <a:pt x="3781" y="1159"/>
                    </a:lnTo>
                    <a:lnTo>
                      <a:pt x="3784" y="1143"/>
                    </a:lnTo>
                    <a:close/>
                    <a:moveTo>
                      <a:pt x="3777" y="1176"/>
                    </a:moveTo>
                    <a:lnTo>
                      <a:pt x="3390" y="1108"/>
                    </a:lnTo>
                    <a:lnTo>
                      <a:pt x="3397" y="1074"/>
                    </a:lnTo>
                    <a:lnTo>
                      <a:pt x="3784" y="1143"/>
                    </a:lnTo>
                    <a:lnTo>
                      <a:pt x="3777" y="1176"/>
                    </a:lnTo>
                    <a:close/>
                    <a:moveTo>
                      <a:pt x="3390" y="1108"/>
                    </a:moveTo>
                    <a:lnTo>
                      <a:pt x="3389" y="1108"/>
                    </a:lnTo>
                    <a:lnTo>
                      <a:pt x="3389" y="1108"/>
                    </a:lnTo>
                    <a:lnTo>
                      <a:pt x="3393" y="1091"/>
                    </a:lnTo>
                    <a:lnTo>
                      <a:pt x="3390" y="1108"/>
                    </a:lnTo>
                    <a:close/>
                    <a:moveTo>
                      <a:pt x="3389" y="1108"/>
                    </a:moveTo>
                    <a:lnTo>
                      <a:pt x="3371" y="1102"/>
                    </a:lnTo>
                    <a:lnTo>
                      <a:pt x="3352" y="1095"/>
                    </a:lnTo>
                    <a:lnTo>
                      <a:pt x="3332" y="1086"/>
                    </a:lnTo>
                    <a:lnTo>
                      <a:pt x="3312" y="1075"/>
                    </a:lnTo>
                    <a:lnTo>
                      <a:pt x="3293" y="1064"/>
                    </a:lnTo>
                    <a:lnTo>
                      <a:pt x="3273" y="1051"/>
                    </a:lnTo>
                    <a:lnTo>
                      <a:pt x="3253" y="1037"/>
                    </a:lnTo>
                    <a:lnTo>
                      <a:pt x="3234" y="1022"/>
                    </a:lnTo>
                    <a:lnTo>
                      <a:pt x="3195" y="991"/>
                    </a:lnTo>
                    <a:lnTo>
                      <a:pt x="3158" y="958"/>
                    </a:lnTo>
                    <a:lnTo>
                      <a:pt x="3122" y="924"/>
                    </a:lnTo>
                    <a:lnTo>
                      <a:pt x="3089" y="893"/>
                    </a:lnTo>
                    <a:lnTo>
                      <a:pt x="3113" y="869"/>
                    </a:lnTo>
                    <a:lnTo>
                      <a:pt x="3145" y="899"/>
                    </a:lnTo>
                    <a:lnTo>
                      <a:pt x="3179" y="931"/>
                    </a:lnTo>
                    <a:lnTo>
                      <a:pt x="3214" y="962"/>
                    </a:lnTo>
                    <a:lnTo>
                      <a:pt x="3252" y="993"/>
                    </a:lnTo>
                    <a:lnTo>
                      <a:pt x="3270" y="1007"/>
                    </a:lnTo>
                    <a:lnTo>
                      <a:pt x="3288" y="1021"/>
                    </a:lnTo>
                    <a:lnTo>
                      <a:pt x="3308" y="1033"/>
                    </a:lnTo>
                    <a:lnTo>
                      <a:pt x="3326" y="1044"/>
                    </a:lnTo>
                    <a:lnTo>
                      <a:pt x="3344" y="1054"/>
                    </a:lnTo>
                    <a:lnTo>
                      <a:pt x="3362" y="1063"/>
                    </a:lnTo>
                    <a:lnTo>
                      <a:pt x="3380" y="1069"/>
                    </a:lnTo>
                    <a:lnTo>
                      <a:pt x="3397" y="1074"/>
                    </a:lnTo>
                    <a:lnTo>
                      <a:pt x="3389" y="1108"/>
                    </a:lnTo>
                    <a:close/>
                    <a:moveTo>
                      <a:pt x="3089" y="893"/>
                    </a:moveTo>
                    <a:lnTo>
                      <a:pt x="3073" y="878"/>
                    </a:lnTo>
                    <a:lnTo>
                      <a:pt x="3058" y="863"/>
                    </a:lnTo>
                    <a:lnTo>
                      <a:pt x="3081" y="839"/>
                    </a:lnTo>
                    <a:lnTo>
                      <a:pt x="3096" y="853"/>
                    </a:lnTo>
                    <a:lnTo>
                      <a:pt x="3113" y="869"/>
                    </a:lnTo>
                    <a:lnTo>
                      <a:pt x="3089" y="893"/>
                    </a:lnTo>
                    <a:close/>
                    <a:moveTo>
                      <a:pt x="3062" y="835"/>
                    </a:moveTo>
                    <a:lnTo>
                      <a:pt x="3073" y="830"/>
                    </a:lnTo>
                    <a:lnTo>
                      <a:pt x="3081" y="839"/>
                    </a:lnTo>
                    <a:lnTo>
                      <a:pt x="3070" y="850"/>
                    </a:lnTo>
                    <a:lnTo>
                      <a:pt x="3062" y="835"/>
                    </a:lnTo>
                    <a:close/>
                    <a:moveTo>
                      <a:pt x="3077" y="866"/>
                    </a:moveTo>
                    <a:lnTo>
                      <a:pt x="2901" y="954"/>
                    </a:lnTo>
                    <a:lnTo>
                      <a:pt x="2886" y="923"/>
                    </a:lnTo>
                    <a:lnTo>
                      <a:pt x="3062" y="835"/>
                    </a:lnTo>
                    <a:lnTo>
                      <a:pt x="3077" y="866"/>
                    </a:lnTo>
                    <a:close/>
                    <a:moveTo>
                      <a:pt x="2901" y="954"/>
                    </a:moveTo>
                    <a:lnTo>
                      <a:pt x="2891" y="960"/>
                    </a:lnTo>
                    <a:lnTo>
                      <a:pt x="2881" y="951"/>
                    </a:lnTo>
                    <a:lnTo>
                      <a:pt x="2894" y="939"/>
                    </a:lnTo>
                    <a:lnTo>
                      <a:pt x="2901" y="954"/>
                    </a:lnTo>
                    <a:close/>
                    <a:moveTo>
                      <a:pt x="2881" y="951"/>
                    </a:moveTo>
                    <a:lnTo>
                      <a:pt x="2854" y="923"/>
                    </a:lnTo>
                    <a:lnTo>
                      <a:pt x="2830" y="898"/>
                    </a:lnTo>
                    <a:lnTo>
                      <a:pt x="2811" y="876"/>
                    </a:lnTo>
                    <a:lnTo>
                      <a:pt x="2796" y="858"/>
                    </a:lnTo>
                    <a:lnTo>
                      <a:pt x="2822" y="835"/>
                    </a:lnTo>
                    <a:lnTo>
                      <a:pt x="2837" y="854"/>
                    </a:lnTo>
                    <a:lnTo>
                      <a:pt x="2856" y="875"/>
                    </a:lnTo>
                    <a:lnTo>
                      <a:pt x="2879" y="900"/>
                    </a:lnTo>
                    <a:lnTo>
                      <a:pt x="2906" y="926"/>
                    </a:lnTo>
                    <a:lnTo>
                      <a:pt x="2881" y="951"/>
                    </a:lnTo>
                    <a:close/>
                    <a:moveTo>
                      <a:pt x="2796" y="858"/>
                    </a:moveTo>
                    <a:lnTo>
                      <a:pt x="2782" y="842"/>
                    </a:lnTo>
                    <a:lnTo>
                      <a:pt x="2772" y="830"/>
                    </a:lnTo>
                    <a:lnTo>
                      <a:pt x="2762" y="821"/>
                    </a:lnTo>
                    <a:lnTo>
                      <a:pt x="2753" y="816"/>
                    </a:lnTo>
                    <a:lnTo>
                      <a:pt x="2767" y="785"/>
                    </a:lnTo>
                    <a:lnTo>
                      <a:pt x="2774" y="788"/>
                    </a:lnTo>
                    <a:lnTo>
                      <a:pt x="2780" y="792"/>
                    </a:lnTo>
                    <a:lnTo>
                      <a:pt x="2787" y="797"/>
                    </a:lnTo>
                    <a:lnTo>
                      <a:pt x="2793" y="803"/>
                    </a:lnTo>
                    <a:lnTo>
                      <a:pt x="2806" y="817"/>
                    </a:lnTo>
                    <a:lnTo>
                      <a:pt x="2822" y="835"/>
                    </a:lnTo>
                    <a:lnTo>
                      <a:pt x="2796" y="858"/>
                    </a:lnTo>
                    <a:close/>
                    <a:moveTo>
                      <a:pt x="2753" y="816"/>
                    </a:moveTo>
                    <a:lnTo>
                      <a:pt x="2748" y="814"/>
                    </a:lnTo>
                    <a:lnTo>
                      <a:pt x="2741" y="814"/>
                    </a:lnTo>
                    <a:lnTo>
                      <a:pt x="2734" y="815"/>
                    </a:lnTo>
                    <a:lnTo>
                      <a:pt x="2725" y="816"/>
                    </a:lnTo>
                    <a:lnTo>
                      <a:pt x="2703" y="824"/>
                    </a:lnTo>
                    <a:lnTo>
                      <a:pt x="2671" y="835"/>
                    </a:lnTo>
                    <a:lnTo>
                      <a:pt x="2659" y="802"/>
                    </a:lnTo>
                    <a:lnTo>
                      <a:pt x="2679" y="796"/>
                    </a:lnTo>
                    <a:lnTo>
                      <a:pt x="2698" y="789"/>
                    </a:lnTo>
                    <a:lnTo>
                      <a:pt x="2713" y="785"/>
                    </a:lnTo>
                    <a:lnTo>
                      <a:pt x="2725" y="782"/>
                    </a:lnTo>
                    <a:lnTo>
                      <a:pt x="2737" y="780"/>
                    </a:lnTo>
                    <a:lnTo>
                      <a:pt x="2748" y="780"/>
                    </a:lnTo>
                    <a:lnTo>
                      <a:pt x="2758" y="782"/>
                    </a:lnTo>
                    <a:lnTo>
                      <a:pt x="2767" y="785"/>
                    </a:lnTo>
                    <a:lnTo>
                      <a:pt x="2753" y="816"/>
                    </a:lnTo>
                    <a:close/>
                    <a:moveTo>
                      <a:pt x="2671" y="835"/>
                    </a:moveTo>
                    <a:lnTo>
                      <a:pt x="2657" y="840"/>
                    </a:lnTo>
                    <a:lnTo>
                      <a:pt x="2649" y="843"/>
                    </a:lnTo>
                    <a:lnTo>
                      <a:pt x="2637" y="810"/>
                    </a:lnTo>
                    <a:lnTo>
                      <a:pt x="2654" y="804"/>
                    </a:lnTo>
                    <a:lnTo>
                      <a:pt x="2659" y="802"/>
                    </a:lnTo>
                    <a:lnTo>
                      <a:pt x="2671" y="835"/>
                    </a:lnTo>
                    <a:close/>
                    <a:moveTo>
                      <a:pt x="2649" y="843"/>
                    </a:moveTo>
                    <a:lnTo>
                      <a:pt x="2640" y="846"/>
                    </a:lnTo>
                    <a:lnTo>
                      <a:pt x="2631" y="839"/>
                    </a:lnTo>
                    <a:lnTo>
                      <a:pt x="2644" y="827"/>
                    </a:lnTo>
                    <a:lnTo>
                      <a:pt x="2649" y="843"/>
                    </a:lnTo>
                    <a:close/>
                    <a:moveTo>
                      <a:pt x="2631" y="839"/>
                    </a:moveTo>
                    <a:lnTo>
                      <a:pt x="2620" y="829"/>
                    </a:lnTo>
                    <a:lnTo>
                      <a:pt x="2610" y="819"/>
                    </a:lnTo>
                    <a:lnTo>
                      <a:pt x="2597" y="810"/>
                    </a:lnTo>
                    <a:lnTo>
                      <a:pt x="2584" y="801"/>
                    </a:lnTo>
                    <a:lnTo>
                      <a:pt x="2558" y="784"/>
                    </a:lnTo>
                    <a:lnTo>
                      <a:pt x="2530" y="768"/>
                    </a:lnTo>
                    <a:lnTo>
                      <a:pt x="2548" y="739"/>
                    </a:lnTo>
                    <a:lnTo>
                      <a:pt x="2576" y="756"/>
                    </a:lnTo>
                    <a:lnTo>
                      <a:pt x="2604" y="773"/>
                    </a:lnTo>
                    <a:lnTo>
                      <a:pt x="2618" y="783"/>
                    </a:lnTo>
                    <a:lnTo>
                      <a:pt x="2631" y="792"/>
                    </a:lnTo>
                    <a:lnTo>
                      <a:pt x="2644" y="803"/>
                    </a:lnTo>
                    <a:lnTo>
                      <a:pt x="2656" y="814"/>
                    </a:lnTo>
                    <a:lnTo>
                      <a:pt x="2631" y="839"/>
                    </a:lnTo>
                    <a:close/>
                    <a:moveTo>
                      <a:pt x="2530" y="768"/>
                    </a:moveTo>
                    <a:lnTo>
                      <a:pt x="2503" y="752"/>
                    </a:lnTo>
                    <a:lnTo>
                      <a:pt x="2477" y="736"/>
                    </a:lnTo>
                    <a:lnTo>
                      <a:pt x="2465" y="727"/>
                    </a:lnTo>
                    <a:lnTo>
                      <a:pt x="2453" y="719"/>
                    </a:lnTo>
                    <a:lnTo>
                      <a:pt x="2443" y="709"/>
                    </a:lnTo>
                    <a:lnTo>
                      <a:pt x="2434" y="700"/>
                    </a:lnTo>
                    <a:lnTo>
                      <a:pt x="2425" y="690"/>
                    </a:lnTo>
                    <a:lnTo>
                      <a:pt x="2418" y="680"/>
                    </a:lnTo>
                    <a:lnTo>
                      <a:pt x="2412" y="668"/>
                    </a:lnTo>
                    <a:lnTo>
                      <a:pt x="2407" y="656"/>
                    </a:lnTo>
                    <a:lnTo>
                      <a:pt x="2405" y="645"/>
                    </a:lnTo>
                    <a:lnTo>
                      <a:pt x="2404" y="632"/>
                    </a:lnTo>
                    <a:lnTo>
                      <a:pt x="2404" y="618"/>
                    </a:lnTo>
                    <a:lnTo>
                      <a:pt x="2406" y="603"/>
                    </a:lnTo>
                    <a:lnTo>
                      <a:pt x="2440" y="610"/>
                    </a:lnTo>
                    <a:lnTo>
                      <a:pt x="2438" y="620"/>
                    </a:lnTo>
                    <a:lnTo>
                      <a:pt x="2438" y="631"/>
                    </a:lnTo>
                    <a:lnTo>
                      <a:pt x="2439" y="640"/>
                    </a:lnTo>
                    <a:lnTo>
                      <a:pt x="2442" y="649"/>
                    </a:lnTo>
                    <a:lnTo>
                      <a:pt x="2447" y="657"/>
                    </a:lnTo>
                    <a:lnTo>
                      <a:pt x="2452" y="666"/>
                    </a:lnTo>
                    <a:lnTo>
                      <a:pt x="2457" y="675"/>
                    </a:lnTo>
                    <a:lnTo>
                      <a:pt x="2465" y="682"/>
                    </a:lnTo>
                    <a:lnTo>
                      <a:pt x="2473" y="690"/>
                    </a:lnTo>
                    <a:lnTo>
                      <a:pt x="2482" y="697"/>
                    </a:lnTo>
                    <a:lnTo>
                      <a:pt x="2492" y="705"/>
                    </a:lnTo>
                    <a:lnTo>
                      <a:pt x="2502" y="711"/>
                    </a:lnTo>
                    <a:lnTo>
                      <a:pt x="2525" y="725"/>
                    </a:lnTo>
                    <a:lnTo>
                      <a:pt x="2548" y="739"/>
                    </a:lnTo>
                    <a:lnTo>
                      <a:pt x="2530" y="768"/>
                    </a:lnTo>
                    <a:close/>
                    <a:moveTo>
                      <a:pt x="2431" y="590"/>
                    </a:moveTo>
                    <a:lnTo>
                      <a:pt x="2443" y="596"/>
                    </a:lnTo>
                    <a:lnTo>
                      <a:pt x="2440" y="610"/>
                    </a:lnTo>
                    <a:lnTo>
                      <a:pt x="2423" y="606"/>
                    </a:lnTo>
                    <a:lnTo>
                      <a:pt x="2431" y="590"/>
                    </a:lnTo>
                    <a:close/>
                    <a:moveTo>
                      <a:pt x="2416" y="622"/>
                    </a:moveTo>
                    <a:lnTo>
                      <a:pt x="2394" y="612"/>
                    </a:lnTo>
                    <a:lnTo>
                      <a:pt x="2367" y="603"/>
                    </a:lnTo>
                    <a:lnTo>
                      <a:pt x="2339" y="593"/>
                    </a:lnTo>
                    <a:lnTo>
                      <a:pt x="2309" y="582"/>
                    </a:lnTo>
                    <a:lnTo>
                      <a:pt x="2320" y="550"/>
                    </a:lnTo>
                    <a:lnTo>
                      <a:pt x="2351" y="561"/>
                    </a:lnTo>
                    <a:lnTo>
                      <a:pt x="2380" y="571"/>
                    </a:lnTo>
                    <a:lnTo>
                      <a:pt x="2407" y="581"/>
                    </a:lnTo>
                    <a:lnTo>
                      <a:pt x="2431" y="590"/>
                    </a:lnTo>
                    <a:lnTo>
                      <a:pt x="2416" y="622"/>
                    </a:lnTo>
                    <a:close/>
                    <a:moveTo>
                      <a:pt x="2309" y="582"/>
                    </a:moveTo>
                    <a:lnTo>
                      <a:pt x="2279" y="573"/>
                    </a:lnTo>
                    <a:lnTo>
                      <a:pt x="2250" y="563"/>
                    </a:lnTo>
                    <a:lnTo>
                      <a:pt x="2224" y="552"/>
                    </a:lnTo>
                    <a:lnTo>
                      <a:pt x="2200" y="543"/>
                    </a:lnTo>
                    <a:lnTo>
                      <a:pt x="2215" y="512"/>
                    </a:lnTo>
                    <a:lnTo>
                      <a:pt x="2236" y="521"/>
                    </a:lnTo>
                    <a:lnTo>
                      <a:pt x="2262" y="531"/>
                    </a:lnTo>
                    <a:lnTo>
                      <a:pt x="2290" y="541"/>
                    </a:lnTo>
                    <a:lnTo>
                      <a:pt x="2320" y="550"/>
                    </a:lnTo>
                    <a:lnTo>
                      <a:pt x="2309" y="582"/>
                    </a:lnTo>
                    <a:close/>
                    <a:moveTo>
                      <a:pt x="2213" y="512"/>
                    </a:moveTo>
                    <a:lnTo>
                      <a:pt x="2214" y="512"/>
                    </a:lnTo>
                    <a:lnTo>
                      <a:pt x="2215" y="512"/>
                    </a:lnTo>
                    <a:lnTo>
                      <a:pt x="2207" y="528"/>
                    </a:lnTo>
                    <a:lnTo>
                      <a:pt x="2213" y="512"/>
                    </a:lnTo>
                    <a:close/>
                    <a:moveTo>
                      <a:pt x="2202" y="544"/>
                    </a:moveTo>
                    <a:lnTo>
                      <a:pt x="2147" y="524"/>
                    </a:lnTo>
                    <a:lnTo>
                      <a:pt x="2094" y="507"/>
                    </a:lnTo>
                    <a:lnTo>
                      <a:pt x="2040" y="492"/>
                    </a:lnTo>
                    <a:lnTo>
                      <a:pt x="1989" y="478"/>
                    </a:lnTo>
                    <a:lnTo>
                      <a:pt x="1936" y="464"/>
                    </a:lnTo>
                    <a:lnTo>
                      <a:pt x="1885" y="453"/>
                    </a:lnTo>
                    <a:lnTo>
                      <a:pt x="1833" y="441"/>
                    </a:lnTo>
                    <a:lnTo>
                      <a:pt x="1782" y="429"/>
                    </a:lnTo>
                    <a:lnTo>
                      <a:pt x="1789" y="395"/>
                    </a:lnTo>
                    <a:lnTo>
                      <a:pt x="1841" y="407"/>
                    </a:lnTo>
                    <a:lnTo>
                      <a:pt x="1893" y="419"/>
                    </a:lnTo>
                    <a:lnTo>
                      <a:pt x="1945" y="431"/>
                    </a:lnTo>
                    <a:lnTo>
                      <a:pt x="1997" y="445"/>
                    </a:lnTo>
                    <a:lnTo>
                      <a:pt x="2050" y="459"/>
                    </a:lnTo>
                    <a:lnTo>
                      <a:pt x="2103" y="475"/>
                    </a:lnTo>
                    <a:lnTo>
                      <a:pt x="2158" y="492"/>
                    </a:lnTo>
                    <a:lnTo>
                      <a:pt x="2213" y="512"/>
                    </a:lnTo>
                    <a:lnTo>
                      <a:pt x="2202" y="544"/>
                    </a:lnTo>
                    <a:close/>
                    <a:moveTo>
                      <a:pt x="1782" y="429"/>
                    </a:moveTo>
                    <a:lnTo>
                      <a:pt x="1757" y="424"/>
                    </a:lnTo>
                    <a:lnTo>
                      <a:pt x="1734" y="418"/>
                    </a:lnTo>
                    <a:lnTo>
                      <a:pt x="1709" y="412"/>
                    </a:lnTo>
                    <a:lnTo>
                      <a:pt x="1685" y="407"/>
                    </a:lnTo>
                    <a:lnTo>
                      <a:pt x="1661" y="401"/>
                    </a:lnTo>
                    <a:lnTo>
                      <a:pt x="1636" y="395"/>
                    </a:lnTo>
                    <a:lnTo>
                      <a:pt x="1611" y="389"/>
                    </a:lnTo>
                    <a:lnTo>
                      <a:pt x="1586" y="383"/>
                    </a:lnTo>
                    <a:lnTo>
                      <a:pt x="1594" y="350"/>
                    </a:lnTo>
                    <a:lnTo>
                      <a:pt x="1619" y="355"/>
                    </a:lnTo>
                    <a:lnTo>
                      <a:pt x="1643" y="362"/>
                    </a:lnTo>
                    <a:lnTo>
                      <a:pt x="1667" y="367"/>
                    </a:lnTo>
                    <a:lnTo>
                      <a:pt x="1692" y="373"/>
                    </a:lnTo>
                    <a:lnTo>
                      <a:pt x="1716" y="379"/>
                    </a:lnTo>
                    <a:lnTo>
                      <a:pt x="1740" y="384"/>
                    </a:lnTo>
                    <a:lnTo>
                      <a:pt x="1765" y="389"/>
                    </a:lnTo>
                    <a:lnTo>
                      <a:pt x="1789" y="395"/>
                    </a:lnTo>
                    <a:lnTo>
                      <a:pt x="1782" y="429"/>
                    </a:lnTo>
                    <a:close/>
                    <a:moveTo>
                      <a:pt x="1594" y="349"/>
                    </a:moveTo>
                    <a:lnTo>
                      <a:pt x="1593" y="349"/>
                    </a:lnTo>
                    <a:lnTo>
                      <a:pt x="1594" y="350"/>
                    </a:lnTo>
                    <a:lnTo>
                      <a:pt x="1590" y="366"/>
                    </a:lnTo>
                    <a:lnTo>
                      <a:pt x="1594" y="349"/>
                    </a:lnTo>
                    <a:close/>
                    <a:moveTo>
                      <a:pt x="1587" y="383"/>
                    </a:moveTo>
                    <a:lnTo>
                      <a:pt x="1571" y="379"/>
                    </a:lnTo>
                    <a:lnTo>
                      <a:pt x="1553" y="372"/>
                    </a:lnTo>
                    <a:lnTo>
                      <a:pt x="1535" y="366"/>
                    </a:lnTo>
                    <a:lnTo>
                      <a:pt x="1516" y="357"/>
                    </a:lnTo>
                    <a:lnTo>
                      <a:pt x="1473" y="337"/>
                    </a:lnTo>
                    <a:lnTo>
                      <a:pt x="1427" y="314"/>
                    </a:lnTo>
                    <a:lnTo>
                      <a:pt x="1442" y="283"/>
                    </a:lnTo>
                    <a:lnTo>
                      <a:pt x="1487" y="306"/>
                    </a:lnTo>
                    <a:lnTo>
                      <a:pt x="1528" y="325"/>
                    </a:lnTo>
                    <a:lnTo>
                      <a:pt x="1547" y="333"/>
                    </a:lnTo>
                    <a:lnTo>
                      <a:pt x="1564" y="340"/>
                    </a:lnTo>
                    <a:lnTo>
                      <a:pt x="1580" y="345"/>
                    </a:lnTo>
                    <a:lnTo>
                      <a:pt x="1594" y="349"/>
                    </a:lnTo>
                    <a:lnTo>
                      <a:pt x="1587" y="383"/>
                    </a:lnTo>
                    <a:close/>
                    <a:moveTo>
                      <a:pt x="1427" y="314"/>
                    </a:moveTo>
                    <a:lnTo>
                      <a:pt x="1383" y="293"/>
                    </a:lnTo>
                    <a:lnTo>
                      <a:pt x="1337" y="270"/>
                    </a:lnTo>
                    <a:lnTo>
                      <a:pt x="1292" y="251"/>
                    </a:lnTo>
                    <a:lnTo>
                      <a:pt x="1248" y="234"/>
                    </a:lnTo>
                    <a:lnTo>
                      <a:pt x="1226" y="226"/>
                    </a:lnTo>
                    <a:lnTo>
                      <a:pt x="1206" y="220"/>
                    </a:lnTo>
                    <a:lnTo>
                      <a:pt x="1187" y="216"/>
                    </a:lnTo>
                    <a:lnTo>
                      <a:pt x="1167" y="213"/>
                    </a:lnTo>
                    <a:lnTo>
                      <a:pt x="1150" y="211"/>
                    </a:lnTo>
                    <a:lnTo>
                      <a:pt x="1135" y="213"/>
                    </a:lnTo>
                    <a:lnTo>
                      <a:pt x="1128" y="214"/>
                    </a:lnTo>
                    <a:lnTo>
                      <a:pt x="1120" y="215"/>
                    </a:lnTo>
                    <a:lnTo>
                      <a:pt x="1114" y="217"/>
                    </a:lnTo>
                    <a:lnTo>
                      <a:pt x="1107" y="220"/>
                    </a:lnTo>
                    <a:lnTo>
                      <a:pt x="1092" y="189"/>
                    </a:lnTo>
                    <a:lnTo>
                      <a:pt x="1100" y="186"/>
                    </a:lnTo>
                    <a:lnTo>
                      <a:pt x="1107" y="183"/>
                    </a:lnTo>
                    <a:lnTo>
                      <a:pt x="1116" y="180"/>
                    </a:lnTo>
                    <a:lnTo>
                      <a:pt x="1124" y="179"/>
                    </a:lnTo>
                    <a:lnTo>
                      <a:pt x="1143" y="178"/>
                    </a:lnTo>
                    <a:lnTo>
                      <a:pt x="1163" y="178"/>
                    </a:lnTo>
                    <a:lnTo>
                      <a:pt x="1183" y="181"/>
                    </a:lnTo>
                    <a:lnTo>
                      <a:pt x="1205" y="186"/>
                    </a:lnTo>
                    <a:lnTo>
                      <a:pt x="1227" y="191"/>
                    </a:lnTo>
                    <a:lnTo>
                      <a:pt x="1250" y="199"/>
                    </a:lnTo>
                    <a:lnTo>
                      <a:pt x="1274" y="207"/>
                    </a:lnTo>
                    <a:lnTo>
                      <a:pt x="1298" y="217"/>
                    </a:lnTo>
                    <a:lnTo>
                      <a:pt x="1322" y="226"/>
                    </a:lnTo>
                    <a:lnTo>
                      <a:pt x="1346" y="237"/>
                    </a:lnTo>
                    <a:lnTo>
                      <a:pt x="1395" y="261"/>
                    </a:lnTo>
                    <a:lnTo>
                      <a:pt x="1442" y="283"/>
                    </a:lnTo>
                    <a:lnTo>
                      <a:pt x="1427" y="314"/>
                    </a:lnTo>
                    <a:close/>
                    <a:moveTo>
                      <a:pt x="1107" y="220"/>
                    </a:moveTo>
                    <a:lnTo>
                      <a:pt x="1100" y="223"/>
                    </a:lnTo>
                    <a:lnTo>
                      <a:pt x="1092" y="220"/>
                    </a:lnTo>
                    <a:lnTo>
                      <a:pt x="1100" y="204"/>
                    </a:lnTo>
                    <a:lnTo>
                      <a:pt x="1107" y="220"/>
                    </a:lnTo>
                    <a:close/>
                    <a:moveTo>
                      <a:pt x="1092" y="220"/>
                    </a:moveTo>
                    <a:lnTo>
                      <a:pt x="1058" y="203"/>
                    </a:lnTo>
                    <a:lnTo>
                      <a:pt x="1029" y="190"/>
                    </a:lnTo>
                    <a:lnTo>
                      <a:pt x="1002" y="180"/>
                    </a:lnTo>
                    <a:lnTo>
                      <a:pt x="980" y="174"/>
                    </a:lnTo>
                    <a:lnTo>
                      <a:pt x="958" y="169"/>
                    </a:lnTo>
                    <a:lnTo>
                      <a:pt x="940" y="165"/>
                    </a:lnTo>
                    <a:lnTo>
                      <a:pt x="923" y="162"/>
                    </a:lnTo>
                    <a:lnTo>
                      <a:pt x="906" y="160"/>
                    </a:lnTo>
                    <a:lnTo>
                      <a:pt x="910" y="127"/>
                    </a:lnTo>
                    <a:lnTo>
                      <a:pt x="927" y="129"/>
                    </a:lnTo>
                    <a:lnTo>
                      <a:pt x="946" y="131"/>
                    </a:lnTo>
                    <a:lnTo>
                      <a:pt x="966" y="135"/>
                    </a:lnTo>
                    <a:lnTo>
                      <a:pt x="988" y="141"/>
                    </a:lnTo>
                    <a:lnTo>
                      <a:pt x="1013" y="148"/>
                    </a:lnTo>
                    <a:lnTo>
                      <a:pt x="1041" y="158"/>
                    </a:lnTo>
                    <a:lnTo>
                      <a:pt x="1072" y="172"/>
                    </a:lnTo>
                    <a:lnTo>
                      <a:pt x="1107" y="189"/>
                    </a:lnTo>
                    <a:lnTo>
                      <a:pt x="1092" y="220"/>
                    </a:lnTo>
                    <a:close/>
                    <a:moveTo>
                      <a:pt x="906" y="160"/>
                    </a:moveTo>
                    <a:lnTo>
                      <a:pt x="883" y="158"/>
                    </a:lnTo>
                    <a:lnTo>
                      <a:pt x="860" y="154"/>
                    </a:lnTo>
                    <a:lnTo>
                      <a:pt x="847" y="150"/>
                    </a:lnTo>
                    <a:lnTo>
                      <a:pt x="834" y="147"/>
                    </a:lnTo>
                    <a:lnTo>
                      <a:pt x="820" y="143"/>
                    </a:lnTo>
                    <a:lnTo>
                      <a:pt x="805" y="136"/>
                    </a:lnTo>
                    <a:lnTo>
                      <a:pt x="789" y="130"/>
                    </a:lnTo>
                    <a:lnTo>
                      <a:pt x="772" y="121"/>
                    </a:lnTo>
                    <a:lnTo>
                      <a:pt x="753" y="112"/>
                    </a:lnTo>
                    <a:lnTo>
                      <a:pt x="733" y="100"/>
                    </a:lnTo>
                    <a:lnTo>
                      <a:pt x="712" y="86"/>
                    </a:lnTo>
                    <a:lnTo>
                      <a:pt x="688" y="70"/>
                    </a:lnTo>
                    <a:lnTo>
                      <a:pt x="662" y="52"/>
                    </a:lnTo>
                    <a:lnTo>
                      <a:pt x="634" y="31"/>
                    </a:lnTo>
                    <a:lnTo>
                      <a:pt x="655" y="5"/>
                    </a:lnTo>
                    <a:lnTo>
                      <a:pt x="681" y="24"/>
                    </a:lnTo>
                    <a:lnTo>
                      <a:pt x="705" y="41"/>
                    </a:lnTo>
                    <a:lnTo>
                      <a:pt x="728" y="56"/>
                    </a:lnTo>
                    <a:lnTo>
                      <a:pt x="749" y="69"/>
                    </a:lnTo>
                    <a:lnTo>
                      <a:pt x="767" y="80"/>
                    </a:lnTo>
                    <a:lnTo>
                      <a:pt x="786" y="89"/>
                    </a:lnTo>
                    <a:lnTo>
                      <a:pt x="802" y="98"/>
                    </a:lnTo>
                    <a:lnTo>
                      <a:pt x="816" y="104"/>
                    </a:lnTo>
                    <a:lnTo>
                      <a:pt x="830" y="110"/>
                    </a:lnTo>
                    <a:lnTo>
                      <a:pt x="842" y="114"/>
                    </a:lnTo>
                    <a:lnTo>
                      <a:pt x="855" y="117"/>
                    </a:lnTo>
                    <a:lnTo>
                      <a:pt x="866" y="120"/>
                    </a:lnTo>
                    <a:lnTo>
                      <a:pt x="889" y="124"/>
                    </a:lnTo>
                    <a:lnTo>
                      <a:pt x="910" y="127"/>
                    </a:lnTo>
                    <a:lnTo>
                      <a:pt x="906" y="160"/>
                    </a:lnTo>
                    <a:close/>
                    <a:moveTo>
                      <a:pt x="644" y="1"/>
                    </a:moveTo>
                    <a:lnTo>
                      <a:pt x="649" y="1"/>
                    </a:lnTo>
                    <a:lnTo>
                      <a:pt x="655" y="5"/>
                    </a:lnTo>
                    <a:lnTo>
                      <a:pt x="644" y="19"/>
                    </a:lnTo>
                    <a:lnTo>
                      <a:pt x="644" y="1"/>
                    </a:lnTo>
                    <a:close/>
                    <a:moveTo>
                      <a:pt x="644" y="36"/>
                    </a:moveTo>
                    <a:lnTo>
                      <a:pt x="627" y="35"/>
                    </a:lnTo>
                    <a:lnTo>
                      <a:pt x="613" y="35"/>
                    </a:lnTo>
                    <a:lnTo>
                      <a:pt x="614" y="0"/>
                    </a:lnTo>
                    <a:lnTo>
                      <a:pt x="628" y="0"/>
                    </a:lnTo>
                    <a:lnTo>
                      <a:pt x="644" y="1"/>
                    </a:lnTo>
                    <a:lnTo>
                      <a:pt x="644" y="36"/>
                    </a:lnTo>
                    <a:close/>
                    <a:moveTo>
                      <a:pt x="613" y="35"/>
                    </a:moveTo>
                    <a:lnTo>
                      <a:pt x="597" y="35"/>
                    </a:lnTo>
                    <a:lnTo>
                      <a:pt x="585" y="35"/>
                    </a:lnTo>
                    <a:lnTo>
                      <a:pt x="577" y="36"/>
                    </a:lnTo>
                    <a:lnTo>
                      <a:pt x="571" y="38"/>
                    </a:lnTo>
                    <a:lnTo>
                      <a:pt x="550" y="11"/>
                    </a:lnTo>
                    <a:lnTo>
                      <a:pt x="555" y="8"/>
                    </a:lnTo>
                    <a:lnTo>
                      <a:pt x="562" y="5"/>
                    </a:lnTo>
                    <a:lnTo>
                      <a:pt x="568" y="2"/>
                    </a:lnTo>
                    <a:lnTo>
                      <a:pt x="574" y="1"/>
                    </a:lnTo>
                    <a:lnTo>
                      <a:pt x="592" y="0"/>
                    </a:lnTo>
                    <a:lnTo>
                      <a:pt x="614" y="0"/>
                    </a:lnTo>
                    <a:lnTo>
                      <a:pt x="613" y="35"/>
                    </a:lnTo>
                    <a:close/>
                    <a:moveTo>
                      <a:pt x="571" y="38"/>
                    </a:moveTo>
                    <a:lnTo>
                      <a:pt x="567" y="42"/>
                    </a:lnTo>
                    <a:lnTo>
                      <a:pt x="563" y="50"/>
                    </a:lnTo>
                    <a:lnTo>
                      <a:pt x="557" y="60"/>
                    </a:lnTo>
                    <a:lnTo>
                      <a:pt x="551" y="74"/>
                    </a:lnTo>
                    <a:lnTo>
                      <a:pt x="520" y="59"/>
                    </a:lnTo>
                    <a:lnTo>
                      <a:pt x="528" y="43"/>
                    </a:lnTo>
                    <a:lnTo>
                      <a:pt x="535" y="29"/>
                    </a:lnTo>
                    <a:lnTo>
                      <a:pt x="539" y="24"/>
                    </a:lnTo>
                    <a:lnTo>
                      <a:pt x="542" y="20"/>
                    </a:lnTo>
                    <a:lnTo>
                      <a:pt x="545" y="15"/>
                    </a:lnTo>
                    <a:lnTo>
                      <a:pt x="550" y="11"/>
                    </a:lnTo>
                    <a:lnTo>
                      <a:pt x="571" y="38"/>
                    </a:lnTo>
                    <a:close/>
                    <a:moveTo>
                      <a:pt x="551" y="74"/>
                    </a:moveTo>
                    <a:lnTo>
                      <a:pt x="545" y="86"/>
                    </a:lnTo>
                    <a:lnTo>
                      <a:pt x="539" y="100"/>
                    </a:lnTo>
                    <a:lnTo>
                      <a:pt x="532" y="116"/>
                    </a:lnTo>
                    <a:lnTo>
                      <a:pt x="522" y="133"/>
                    </a:lnTo>
                    <a:lnTo>
                      <a:pt x="492" y="118"/>
                    </a:lnTo>
                    <a:lnTo>
                      <a:pt x="500" y="100"/>
                    </a:lnTo>
                    <a:lnTo>
                      <a:pt x="508" y="85"/>
                    </a:lnTo>
                    <a:lnTo>
                      <a:pt x="514" y="71"/>
                    </a:lnTo>
                    <a:lnTo>
                      <a:pt x="520" y="59"/>
                    </a:lnTo>
                    <a:lnTo>
                      <a:pt x="551" y="74"/>
                    </a:lnTo>
                    <a:close/>
                    <a:moveTo>
                      <a:pt x="522" y="133"/>
                    </a:moveTo>
                    <a:lnTo>
                      <a:pt x="518" y="143"/>
                    </a:lnTo>
                    <a:lnTo>
                      <a:pt x="507" y="143"/>
                    </a:lnTo>
                    <a:lnTo>
                      <a:pt x="507" y="126"/>
                    </a:lnTo>
                    <a:lnTo>
                      <a:pt x="522" y="133"/>
                    </a:lnTo>
                    <a:close/>
                    <a:moveTo>
                      <a:pt x="507" y="143"/>
                    </a:moveTo>
                    <a:lnTo>
                      <a:pt x="493" y="143"/>
                    </a:lnTo>
                    <a:lnTo>
                      <a:pt x="493" y="109"/>
                    </a:lnTo>
                    <a:lnTo>
                      <a:pt x="507" y="109"/>
                    </a:lnTo>
                    <a:lnTo>
                      <a:pt x="507" y="143"/>
                    </a:lnTo>
                    <a:close/>
                    <a:moveTo>
                      <a:pt x="493" y="143"/>
                    </a:moveTo>
                    <a:lnTo>
                      <a:pt x="437" y="143"/>
                    </a:lnTo>
                    <a:lnTo>
                      <a:pt x="390" y="145"/>
                    </a:lnTo>
                    <a:lnTo>
                      <a:pt x="369" y="147"/>
                    </a:lnTo>
                    <a:lnTo>
                      <a:pt x="349" y="150"/>
                    </a:lnTo>
                    <a:lnTo>
                      <a:pt x="331" y="155"/>
                    </a:lnTo>
                    <a:lnTo>
                      <a:pt x="315" y="161"/>
                    </a:lnTo>
                    <a:lnTo>
                      <a:pt x="307" y="164"/>
                    </a:lnTo>
                    <a:lnTo>
                      <a:pt x="301" y="169"/>
                    </a:lnTo>
                    <a:lnTo>
                      <a:pt x="295" y="173"/>
                    </a:lnTo>
                    <a:lnTo>
                      <a:pt x="289" y="178"/>
                    </a:lnTo>
                    <a:lnTo>
                      <a:pt x="284" y="184"/>
                    </a:lnTo>
                    <a:lnTo>
                      <a:pt x="278" y="190"/>
                    </a:lnTo>
                    <a:lnTo>
                      <a:pt x="274" y="196"/>
                    </a:lnTo>
                    <a:lnTo>
                      <a:pt x="270" y="204"/>
                    </a:lnTo>
                    <a:lnTo>
                      <a:pt x="267" y="211"/>
                    </a:lnTo>
                    <a:lnTo>
                      <a:pt x="263" y="220"/>
                    </a:lnTo>
                    <a:lnTo>
                      <a:pt x="260" y="230"/>
                    </a:lnTo>
                    <a:lnTo>
                      <a:pt x="258" y="239"/>
                    </a:lnTo>
                    <a:lnTo>
                      <a:pt x="257" y="250"/>
                    </a:lnTo>
                    <a:lnTo>
                      <a:pt x="256" y="262"/>
                    </a:lnTo>
                    <a:lnTo>
                      <a:pt x="255" y="275"/>
                    </a:lnTo>
                    <a:lnTo>
                      <a:pt x="255" y="288"/>
                    </a:lnTo>
                    <a:lnTo>
                      <a:pt x="221" y="288"/>
                    </a:lnTo>
                    <a:lnTo>
                      <a:pt x="221" y="271"/>
                    </a:lnTo>
                    <a:lnTo>
                      <a:pt x="222" y="256"/>
                    </a:lnTo>
                    <a:lnTo>
                      <a:pt x="223" y="241"/>
                    </a:lnTo>
                    <a:lnTo>
                      <a:pt x="225" y="229"/>
                    </a:lnTo>
                    <a:lnTo>
                      <a:pt x="227" y="216"/>
                    </a:lnTo>
                    <a:lnTo>
                      <a:pt x="230" y="205"/>
                    </a:lnTo>
                    <a:lnTo>
                      <a:pt x="233" y="194"/>
                    </a:lnTo>
                    <a:lnTo>
                      <a:pt x="238" y="184"/>
                    </a:lnTo>
                    <a:lnTo>
                      <a:pt x="242" y="175"/>
                    </a:lnTo>
                    <a:lnTo>
                      <a:pt x="247" y="166"/>
                    </a:lnTo>
                    <a:lnTo>
                      <a:pt x="253" y="159"/>
                    </a:lnTo>
                    <a:lnTo>
                      <a:pt x="259" y="153"/>
                    </a:lnTo>
                    <a:lnTo>
                      <a:pt x="267" y="146"/>
                    </a:lnTo>
                    <a:lnTo>
                      <a:pt x="273" y="141"/>
                    </a:lnTo>
                    <a:lnTo>
                      <a:pt x="282" y="135"/>
                    </a:lnTo>
                    <a:lnTo>
                      <a:pt x="289" y="131"/>
                    </a:lnTo>
                    <a:lnTo>
                      <a:pt x="299" y="127"/>
                    </a:lnTo>
                    <a:lnTo>
                      <a:pt x="307" y="124"/>
                    </a:lnTo>
                    <a:lnTo>
                      <a:pt x="318" y="120"/>
                    </a:lnTo>
                    <a:lnTo>
                      <a:pt x="328" y="118"/>
                    </a:lnTo>
                    <a:lnTo>
                      <a:pt x="350" y="114"/>
                    </a:lnTo>
                    <a:lnTo>
                      <a:pt x="375" y="112"/>
                    </a:lnTo>
                    <a:lnTo>
                      <a:pt x="401" y="110"/>
                    </a:lnTo>
                    <a:lnTo>
                      <a:pt x="430" y="109"/>
                    </a:lnTo>
                    <a:lnTo>
                      <a:pt x="460" y="109"/>
                    </a:lnTo>
                    <a:lnTo>
                      <a:pt x="493" y="109"/>
                    </a:lnTo>
                    <a:lnTo>
                      <a:pt x="493" y="143"/>
                    </a:lnTo>
                    <a:close/>
                    <a:moveTo>
                      <a:pt x="223" y="297"/>
                    </a:moveTo>
                    <a:lnTo>
                      <a:pt x="221" y="293"/>
                    </a:lnTo>
                    <a:lnTo>
                      <a:pt x="221" y="288"/>
                    </a:lnTo>
                    <a:lnTo>
                      <a:pt x="238" y="288"/>
                    </a:lnTo>
                    <a:lnTo>
                      <a:pt x="223" y="297"/>
                    </a:lnTo>
                    <a:close/>
                    <a:moveTo>
                      <a:pt x="252" y="278"/>
                    </a:moveTo>
                    <a:lnTo>
                      <a:pt x="266" y="298"/>
                    </a:lnTo>
                    <a:lnTo>
                      <a:pt x="278" y="317"/>
                    </a:lnTo>
                    <a:lnTo>
                      <a:pt x="290" y="332"/>
                    </a:lnTo>
                    <a:lnTo>
                      <a:pt x="300" y="344"/>
                    </a:lnTo>
                    <a:lnTo>
                      <a:pt x="273" y="366"/>
                    </a:lnTo>
                    <a:lnTo>
                      <a:pt x="262" y="353"/>
                    </a:lnTo>
                    <a:lnTo>
                      <a:pt x="251" y="337"/>
                    </a:lnTo>
                    <a:lnTo>
                      <a:pt x="238" y="319"/>
                    </a:lnTo>
                    <a:lnTo>
                      <a:pt x="223" y="297"/>
                    </a:lnTo>
                    <a:lnTo>
                      <a:pt x="252" y="278"/>
                    </a:lnTo>
                    <a:close/>
                    <a:moveTo>
                      <a:pt x="300" y="344"/>
                    </a:moveTo>
                    <a:lnTo>
                      <a:pt x="314" y="362"/>
                    </a:lnTo>
                    <a:lnTo>
                      <a:pt x="323" y="377"/>
                    </a:lnTo>
                    <a:lnTo>
                      <a:pt x="328" y="384"/>
                    </a:lnTo>
                    <a:lnTo>
                      <a:pt x="330" y="392"/>
                    </a:lnTo>
                    <a:lnTo>
                      <a:pt x="332" y="399"/>
                    </a:lnTo>
                    <a:lnTo>
                      <a:pt x="332" y="407"/>
                    </a:lnTo>
                    <a:lnTo>
                      <a:pt x="298" y="407"/>
                    </a:lnTo>
                    <a:lnTo>
                      <a:pt x="298" y="403"/>
                    </a:lnTo>
                    <a:lnTo>
                      <a:pt x="297" y="399"/>
                    </a:lnTo>
                    <a:lnTo>
                      <a:pt x="295" y="395"/>
                    </a:lnTo>
                    <a:lnTo>
                      <a:pt x="291" y="389"/>
                    </a:lnTo>
                    <a:lnTo>
                      <a:pt x="284" y="379"/>
                    </a:lnTo>
                    <a:lnTo>
                      <a:pt x="273" y="366"/>
                    </a:lnTo>
                    <a:lnTo>
                      <a:pt x="300" y="344"/>
                    </a:lnTo>
                    <a:close/>
                    <a:moveTo>
                      <a:pt x="332" y="407"/>
                    </a:moveTo>
                    <a:lnTo>
                      <a:pt x="331" y="417"/>
                    </a:lnTo>
                    <a:lnTo>
                      <a:pt x="329" y="429"/>
                    </a:lnTo>
                    <a:lnTo>
                      <a:pt x="323" y="442"/>
                    </a:lnTo>
                    <a:lnTo>
                      <a:pt x="317" y="456"/>
                    </a:lnTo>
                    <a:lnTo>
                      <a:pt x="296" y="491"/>
                    </a:lnTo>
                    <a:lnTo>
                      <a:pt x="267" y="538"/>
                    </a:lnTo>
                    <a:lnTo>
                      <a:pt x="238" y="520"/>
                    </a:lnTo>
                    <a:lnTo>
                      <a:pt x="265" y="477"/>
                    </a:lnTo>
                    <a:lnTo>
                      <a:pt x="284" y="445"/>
                    </a:lnTo>
                    <a:lnTo>
                      <a:pt x="290" y="433"/>
                    </a:lnTo>
                    <a:lnTo>
                      <a:pt x="295" y="423"/>
                    </a:lnTo>
                    <a:lnTo>
                      <a:pt x="297" y="414"/>
                    </a:lnTo>
                    <a:lnTo>
                      <a:pt x="298" y="407"/>
                    </a:lnTo>
                    <a:lnTo>
                      <a:pt x="332" y="407"/>
                    </a:lnTo>
                    <a:close/>
                    <a:moveTo>
                      <a:pt x="238" y="520"/>
                    </a:moveTo>
                    <a:lnTo>
                      <a:pt x="167" y="631"/>
                    </a:lnTo>
                    <a:lnTo>
                      <a:pt x="238" y="520"/>
                    </a:lnTo>
                    <a:lnTo>
                      <a:pt x="252" y="530"/>
                    </a:lnTo>
                    <a:lnTo>
                      <a:pt x="238" y="520"/>
                    </a:lnTo>
                    <a:close/>
                    <a:moveTo>
                      <a:pt x="267" y="538"/>
                    </a:moveTo>
                    <a:lnTo>
                      <a:pt x="259" y="550"/>
                    </a:lnTo>
                    <a:lnTo>
                      <a:pt x="252" y="561"/>
                    </a:lnTo>
                    <a:lnTo>
                      <a:pt x="223" y="543"/>
                    </a:lnTo>
                    <a:lnTo>
                      <a:pt x="230" y="531"/>
                    </a:lnTo>
                    <a:lnTo>
                      <a:pt x="238" y="520"/>
                    </a:lnTo>
                    <a:lnTo>
                      <a:pt x="267" y="538"/>
                    </a:lnTo>
                    <a:close/>
                    <a:moveTo>
                      <a:pt x="233" y="568"/>
                    </a:moveTo>
                    <a:lnTo>
                      <a:pt x="210" y="563"/>
                    </a:lnTo>
                    <a:lnTo>
                      <a:pt x="223" y="543"/>
                    </a:lnTo>
                    <a:lnTo>
                      <a:pt x="238" y="552"/>
                    </a:lnTo>
                    <a:lnTo>
                      <a:pt x="233" y="568"/>
                    </a:lnTo>
                    <a:close/>
                    <a:moveTo>
                      <a:pt x="241" y="535"/>
                    </a:moveTo>
                    <a:lnTo>
                      <a:pt x="462" y="585"/>
                    </a:lnTo>
                    <a:lnTo>
                      <a:pt x="454" y="618"/>
                    </a:lnTo>
                    <a:lnTo>
                      <a:pt x="233" y="568"/>
                    </a:lnTo>
                    <a:lnTo>
                      <a:pt x="241" y="535"/>
                    </a:lnTo>
                    <a:close/>
                    <a:moveTo>
                      <a:pt x="462" y="585"/>
                    </a:moveTo>
                    <a:lnTo>
                      <a:pt x="475" y="588"/>
                    </a:lnTo>
                    <a:lnTo>
                      <a:pt x="475" y="601"/>
                    </a:lnTo>
                    <a:lnTo>
                      <a:pt x="458" y="601"/>
                    </a:lnTo>
                    <a:lnTo>
                      <a:pt x="462" y="585"/>
                    </a:lnTo>
                    <a:close/>
                    <a:moveTo>
                      <a:pt x="475" y="601"/>
                    </a:moveTo>
                    <a:lnTo>
                      <a:pt x="475" y="608"/>
                    </a:lnTo>
                    <a:lnTo>
                      <a:pt x="474" y="615"/>
                    </a:lnTo>
                    <a:lnTo>
                      <a:pt x="470" y="621"/>
                    </a:lnTo>
                    <a:lnTo>
                      <a:pt x="467" y="626"/>
                    </a:lnTo>
                    <a:lnTo>
                      <a:pt x="460" y="637"/>
                    </a:lnTo>
                    <a:lnTo>
                      <a:pt x="449" y="648"/>
                    </a:lnTo>
                    <a:lnTo>
                      <a:pt x="424" y="624"/>
                    </a:lnTo>
                    <a:lnTo>
                      <a:pt x="431" y="618"/>
                    </a:lnTo>
                    <a:lnTo>
                      <a:pt x="436" y="611"/>
                    </a:lnTo>
                    <a:lnTo>
                      <a:pt x="439" y="606"/>
                    </a:lnTo>
                    <a:lnTo>
                      <a:pt x="440" y="601"/>
                    </a:lnTo>
                    <a:lnTo>
                      <a:pt x="475" y="601"/>
                    </a:lnTo>
                    <a:close/>
                    <a:moveTo>
                      <a:pt x="449" y="648"/>
                    </a:moveTo>
                    <a:lnTo>
                      <a:pt x="443" y="655"/>
                    </a:lnTo>
                    <a:lnTo>
                      <a:pt x="436" y="663"/>
                    </a:lnTo>
                    <a:lnTo>
                      <a:pt x="430" y="671"/>
                    </a:lnTo>
                    <a:lnTo>
                      <a:pt x="424" y="681"/>
                    </a:lnTo>
                    <a:lnTo>
                      <a:pt x="393" y="668"/>
                    </a:lnTo>
                    <a:lnTo>
                      <a:pt x="400" y="654"/>
                    </a:lnTo>
                    <a:lnTo>
                      <a:pt x="408" y="643"/>
                    </a:lnTo>
                    <a:lnTo>
                      <a:pt x="416" y="634"/>
                    </a:lnTo>
                    <a:lnTo>
                      <a:pt x="424" y="624"/>
                    </a:lnTo>
                    <a:lnTo>
                      <a:pt x="449" y="648"/>
                    </a:lnTo>
                    <a:close/>
                    <a:moveTo>
                      <a:pt x="403" y="691"/>
                    </a:moveTo>
                    <a:lnTo>
                      <a:pt x="386" y="684"/>
                    </a:lnTo>
                    <a:lnTo>
                      <a:pt x="393" y="668"/>
                    </a:lnTo>
                    <a:lnTo>
                      <a:pt x="409" y="675"/>
                    </a:lnTo>
                    <a:lnTo>
                      <a:pt x="403" y="691"/>
                    </a:lnTo>
                    <a:close/>
                    <a:moveTo>
                      <a:pt x="415" y="658"/>
                    </a:moveTo>
                    <a:lnTo>
                      <a:pt x="444" y="669"/>
                    </a:lnTo>
                    <a:lnTo>
                      <a:pt x="469" y="678"/>
                    </a:lnTo>
                    <a:lnTo>
                      <a:pt x="494" y="687"/>
                    </a:lnTo>
                    <a:lnTo>
                      <a:pt x="518" y="695"/>
                    </a:lnTo>
                    <a:lnTo>
                      <a:pt x="506" y="727"/>
                    </a:lnTo>
                    <a:lnTo>
                      <a:pt x="482" y="719"/>
                    </a:lnTo>
                    <a:lnTo>
                      <a:pt x="456" y="710"/>
                    </a:lnTo>
                    <a:lnTo>
                      <a:pt x="431" y="700"/>
                    </a:lnTo>
                    <a:lnTo>
                      <a:pt x="403" y="691"/>
                    </a:lnTo>
                    <a:lnTo>
                      <a:pt x="415" y="658"/>
                    </a:lnTo>
                    <a:close/>
                    <a:moveTo>
                      <a:pt x="518" y="695"/>
                    </a:moveTo>
                    <a:lnTo>
                      <a:pt x="560" y="710"/>
                    </a:lnTo>
                    <a:lnTo>
                      <a:pt x="601" y="725"/>
                    </a:lnTo>
                    <a:lnTo>
                      <a:pt x="640" y="740"/>
                    </a:lnTo>
                    <a:lnTo>
                      <a:pt x="678" y="756"/>
                    </a:lnTo>
                    <a:lnTo>
                      <a:pt x="717" y="775"/>
                    </a:lnTo>
                    <a:lnTo>
                      <a:pt x="758" y="796"/>
                    </a:lnTo>
                    <a:lnTo>
                      <a:pt x="802" y="821"/>
                    </a:lnTo>
                    <a:lnTo>
                      <a:pt x="850" y="851"/>
                    </a:lnTo>
                    <a:lnTo>
                      <a:pt x="831" y="880"/>
                    </a:lnTo>
                    <a:lnTo>
                      <a:pt x="785" y="850"/>
                    </a:lnTo>
                    <a:lnTo>
                      <a:pt x="742" y="827"/>
                    </a:lnTo>
                    <a:lnTo>
                      <a:pt x="702" y="805"/>
                    </a:lnTo>
                    <a:lnTo>
                      <a:pt x="663" y="787"/>
                    </a:lnTo>
                    <a:lnTo>
                      <a:pt x="626" y="772"/>
                    </a:lnTo>
                    <a:lnTo>
                      <a:pt x="588" y="757"/>
                    </a:lnTo>
                    <a:lnTo>
                      <a:pt x="549" y="742"/>
                    </a:lnTo>
                    <a:lnTo>
                      <a:pt x="506" y="727"/>
                    </a:lnTo>
                    <a:lnTo>
                      <a:pt x="518" y="695"/>
                    </a:lnTo>
                    <a:close/>
                    <a:moveTo>
                      <a:pt x="850" y="851"/>
                    </a:moveTo>
                    <a:lnTo>
                      <a:pt x="855" y="855"/>
                    </a:lnTo>
                    <a:lnTo>
                      <a:pt x="856" y="861"/>
                    </a:lnTo>
                    <a:lnTo>
                      <a:pt x="840" y="865"/>
                    </a:lnTo>
                    <a:lnTo>
                      <a:pt x="850" y="851"/>
                    </a:lnTo>
                    <a:close/>
                    <a:moveTo>
                      <a:pt x="856" y="861"/>
                    </a:moveTo>
                    <a:lnTo>
                      <a:pt x="886" y="974"/>
                    </a:lnTo>
                    <a:lnTo>
                      <a:pt x="853" y="982"/>
                    </a:lnTo>
                    <a:lnTo>
                      <a:pt x="823" y="870"/>
                    </a:lnTo>
                    <a:lnTo>
                      <a:pt x="856" y="861"/>
                    </a:lnTo>
                    <a:close/>
                    <a:moveTo>
                      <a:pt x="886" y="974"/>
                    </a:moveTo>
                    <a:lnTo>
                      <a:pt x="890" y="987"/>
                    </a:lnTo>
                    <a:lnTo>
                      <a:pt x="879" y="993"/>
                    </a:lnTo>
                    <a:lnTo>
                      <a:pt x="869" y="978"/>
                    </a:lnTo>
                    <a:lnTo>
                      <a:pt x="886" y="974"/>
                    </a:lnTo>
                    <a:close/>
                    <a:moveTo>
                      <a:pt x="879" y="993"/>
                    </a:moveTo>
                    <a:lnTo>
                      <a:pt x="653" y="1130"/>
                    </a:lnTo>
                    <a:lnTo>
                      <a:pt x="636" y="1101"/>
                    </a:lnTo>
                    <a:lnTo>
                      <a:pt x="861" y="964"/>
                    </a:lnTo>
                    <a:lnTo>
                      <a:pt x="879" y="993"/>
                    </a:lnTo>
                    <a:close/>
                    <a:moveTo>
                      <a:pt x="627" y="1113"/>
                    </a:moveTo>
                    <a:lnTo>
                      <a:pt x="628" y="1106"/>
                    </a:lnTo>
                    <a:lnTo>
                      <a:pt x="636" y="1101"/>
                    </a:lnTo>
                    <a:lnTo>
                      <a:pt x="644" y="1115"/>
                    </a:lnTo>
                    <a:lnTo>
                      <a:pt x="627" y="1113"/>
                    </a:lnTo>
                    <a:close/>
                    <a:moveTo>
                      <a:pt x="661" y="1118"/>
                    </a:moveTo>
                    <a:lnTo>
                      <a:pt x="578" y="1657"/>
                    </a:lnTo>
                    <a:lnTo>
                      <a:pt x="544" y="1652"/>
                    </a:lnTo>
                    <a:lnTo>
                      <a:pt x="627" y="1113"/>
                    </a:lnTo>
                    <a:lnTo>
                      <a:pt x="661" y="1118"/>
                    </a:lnTo>
                    <a:close/>
                    <a:moveTo>
                      <a:pt x="578" y="1657"/>
                    </a:moveTo>
                    <a:lnTo>
                      <a:pt x="577" y="1666"/>
                    </a:lnTo>
                    <a:lnTo>
                      <a:pt x="568" y="1669"/>
                    </a:lnTo>
                    <a:lnTo>
                      <a:pt x="560" y="1654"/>
                    </a:lnTo>
                    <a:lnTo>
                      <a:pt x="578" y="1657"/>
                    </a:lnTo>
                    <a:close/>
                    <a:moveTo>
                      <a:pt x="568" y="1669"/>
                    </a:moveTo>
                    <a:lnTo>
                      <a:pt x="407" y="1748"/>
                    </a:lnTo>
                    <a:lnTo>
                      <a:pt x="392" y="1718"/>
                    </a:lnTo>
                    <a:lnTo>
                      <a:pt x="554" y="1639"/>
                    </a:lnTo>
                    <a:lnTo>
                      <a:pt x="568" y="1669"/>
                    </a:lnTo>
                    <a:close/>
                    <a:moveTo>
                      <a:pt x="407" y="1748"/>
                    </a:moveTo>
                    <a:lnTo>
                      <a:pt x="392" y="1755"/>
                    </a:lnTo>
                    <a:lnTo>
                      <a:pt x="384" y="1740"/>
                    </a:lnTo>
                    <a:lnTo>
                      <a:pt x="400" y="1733"/>
                    </a:lnTo>
                    <a:lnTo>
                      <a:pt x="407" y="1748"/>
                    </a:lnTo>
                    <a:close/>
                    <a:moveTo>
                      <a:pt x="384" y="1740"/>
                    </a:moveTo>
                    <a:lnTo>
                      <a:pt x="330" y="1637"/>
                    </a:lnTo>
                    <a:lnTo>
                      <a:pt x="361" y="1622"/>
                    </a:lnTo>
                    <a:lnTo>
                      <a:pt x="415" y="1725"/>
                    </a:lnTo>
                    <a:lnTo>
                      <a:pt x="384" y="1740"/>
                    </a:lnTo>
                    <a:close/>
                    <a:moveTo>
                      <a:pt x="330" y="1621"/>
                    </a:moveTo>
                    <a:lnTo>
                      <a:pt x="346" y="1593"/>
                    </a:lnTo>
                    <a:lnTo>
                      <a:pt x="361" y="1622"/>
                    </a:lnTo>
                    <a:lnTo>
                      <a:pt x="345" y="1630"/>
                    </a:lnTo>
                    <a:lnTo>
                      <a:pt x="330" y="1621"/>
                    </a:lnTo>
                    <a:close/>
                    <a:moveTo>
                      <a:pt x="360" y="1638"/>
                    </a:moveTo>
                    <a:lnTo>
                      <a:pt x="357" y="1646"/>
                    </a:lnTo>
                    <a:lnTo>
                      <a:pt x="349" y="1665"/>
                    </a:lnTo>
                    <a:lnTo>
                      <a:pt x="346" y="1677"/>
                    </a:lnTo>
                    <a:lnTo>
                      <a:pt x="344" y="1689"/>
                    </a:lnTo>
                    <a:lnTo>
                      <a:pt x="344" y="1695"/>
                    </a:lnTo>
                    <a:lnTo>
                      <a:pt x="344" y="1700"/>
                    </a:lnTo>
                    <a:lnTo>
                      <a:pt x="345" y="1706"/>
                    </a:lnTo>
                    <a:lnTo>
                      <a:pt x="346" y="1711"/>
                    </a:lnTo>
                    <a:lnTo>
                      <a:pt x="315" y="1725"/>
                    </a:lnTo>
                    <a:lnTo>
                      <a:pt x="312" y="1717"/>
                    </a:lnTo>
                    <a:lnTo>
                      <a:pt x="311" y="1708"/>
                    </a:lnTo>
                    <a:lnTo>
                      <a:pt x="310" y="1699"/>
                    </a:lnTo>
                    <a:lnTo>
                      <a:pt x="310" y="1691"/>
                    </a:lnTo>
                    <a:lnTo>
                      <a:pt x="312" y="1674"/>
                    </a:lnTo>
                    <a:lnTo>
                      <a:pt x="316" y="1658"/>
                    </a:lnTo>
                    <a:lnTo>
                      <a:pt x="326" y="1632"/>
                    </a:lnTo>
                    <a:lnTo>
                      <a:pt x="330" y="1621"/>
                    </a:lnTo>
                    <a:lnTo>
                      <a:pt x="360" y="1638"/>
                    </a:lnTo>
                    <a:close/>
                    <a:moveTo>
                      <a:pt x="316" y="1726"/>
                    </a:moveTo>
                    <a:lnTo>
                      <a:pt x="315" y="1725"/>
                    </a:lnTo>
                    <a:lnTo>
                      <a:pt x="315" y="1725"/>
                    </a:lnTo>
                    <a:lnTo>
                      <a:pt x="331" y="1718"/>
                    </a:lnTo>
                    <a:lnTo>
                      <a:pt x="316" y="1726"/>
                    </a:lnTo>
                    <a:close/>
                    <a:moveTo>
                      <a:pt x="346" y="1710"/>
                    </a:moveTo>
                    <a:lnTo>
                      <a:pt x="356" y="1729"/>
                    </a:lnTo>
                    <a:lnTo>
                      <a:pt x="369" y="1756"/>
                    </a:lnTo>
                    <a:lnTo>
                      <a:pt x="382" y="1789"/>
                    </a:lnTo>
                    <a:lnTo>
                      <a:pt x="397" y="1824"/>
                    </a:lnTo>
                    <a:lnTo>
                      <a:pt x="365" y="1837"/>
                    </a:lnTo>
                    <a:lnTo>
                      <a:pt x="351" y="1803"/>
                    </a:lnTo>
                    <a:lnTo>
                      <a:pt x="337" y="1771"/>
                    </a:lnTo>
                    <a:lnTo>
                      <a:pt x="325" y="1744"/>
                    </a:lnTo>
                    <a:lnTo>
                      <a:pt x="316" y="1726"/>
                    </a:lnTo>
                    <a:lnTo>
                      <a:pt x="346" y="1710"/>
                    </a:lnTo>
                    <a:close/>
                    <a:moveTo>
                      <a:pt x="397" y="1824"/>
                    </a:moveTo>
                    <a:lnTo>
                      <a:pt x="410" y="1856"/>
                    </a:lnTo>
                    <a:lnTo>
                      <a:pt x="421" y="1885"/>
                    </a:lnTo>
                    <a:lnTo>
                      <a:pt x="429" y="1906"/>
                    </a:lnTo>
                    <a:lnTo>
                      <a:pt x="431" y="1919"/>
                    </a:lnTo>
                    <a:lnTo>
                      <a:pt x="396" y="1919"/>
                    </a:lnTo>
                    <a:lnTo>
                      <a:pt x="394" y="1910"/>
                    </a:lnTo>
                    <a:lnTo>
                      <a:pt x="388" y="1891"/>
                    </a:lnTo>
                    <a:lnTo>
                      <a:pt x="377" y="1867"/>
                    </a:lnTo>
                    <a:lnTo>
                      <a:pt x="365" y="1837"/>
                    </a:lnTo>
                    <a:lnTo>
                      <a:pt x="397" y="1824"/>
                    </a:lnTo>
                    <a:close/>
                    <a:moveTo>
                      <a:pt x="431" y="1919"/>
                    </a:moveTo>
                    <a:lnTo>
                      <a:pt x="431" y="1922"/>
                    </a:lnTo>
                    <a:lnTo>
                      <a:pt x="430" y="1927"/>
                    </a:lnTo>
                    <a:lnTo>
                      <a:pt x="414" y="1919"/>
                    </a:lnTo>
                    <a:lnTo>
                      <a:pt x="431" y="1919"/>
                    </a:lnTo>
                    <a:close/>
                    <a:moveTo>
                      <a:pt x="430" y="1927"/>
                    </a:moveTo>
                    <a:lnTo>
                      <a:pt x="302" y="2196"/>
                    </a:lnTo>
                    <a:lnTo>
                      <a:pt x="271" y="2181"/>
                    </a:lnTo>
                    <a:lnTo>
                      <a:pt x="399" y="1912"/>
                    </a:lnTo>
                    <a:lnTo>
                      <a:pt x="430" y="1927"/>
                    </a:lnTo>
                    <a:close/>
                    <a:moveTo>
                      <a:pt x="281" y="2204"/>
                    </a:moveTo>
                    <a:lnTo>
                      <a:pt x="263" y="2198"/>
                    </a:lnTo>
                    <a:lnTo>
                      <a:pt x="271" y="2181"/>
                    </a:lnTo>
                    <a:lnTo>
                      <a:pt x="287" y="2188"/>
                    </a:lnTo>
                    <a:lnTo>
                      <a:pt x="281" y="2204"/>
                    </a:lnTo>
                    <a:close/>
                    <a:moveTo>
                      <a:pt x="292" y="2172"/>
                    </a:moveTo>
                    <a:lnTo>
                      <a:pt x="435" y="2226"/>
                    </a:lnTo>
                    <a:lnTo>
                      <a:pt x="422" y="2258"/>
                    </a:lnTo>
                    <a:lnTo>
                      <a:pt x="281" y="2204"/>
                    </a:lnTo>
                    <a:lnTo>
                      <a:pt x="292" y="2172"/>
                    </a:lnTo>
                    <a:close/>
                    <a:moveTo>
                      <a:pt x="435" y="2226"/>
                    </a:moveTo>
                    <a:lnTo>
                      <a:pt x="456" y="2234"/>
                    </a:lnTo>
                    <a:lnTo>
                      <a:pt x="443" y="2253"/>
                    </a:lnTo>
                    <a:lnTo>
                      <a:pt x="429" y="2242"/>
                    </a:lnTo>
                    <a:lnTo>
                      <a:pt x="435" y="2226"/>
                    </a:lnTo>
                    <a:close/>
                    <a:moveTo>
                      <a:pt x="443" y="2253"/>
                    </a:moveTo>
                    <a:lnTo>
                      <a:pt x="437" y="2259"/>
                    </a:lnTo>
                    <a:lnTo>
                      <a:pt x="432" y="2263"/>
                    </a:lnTo>
                    <a:lnTo>
                      <a:pt x="425" y="2268"/>
                    </a:lnTo>
                    <a:lnTo>
                      <a:pt x="420" y="2272"/>
                    </a:lnTo>
                    <a:lnTo>
                      <a:pt x="406" y="2278"/>
                    </a:lnTo>
                    <a:lnTo>
                      <a:pt x="391" y="2284"/>
                    </a:lnTo>
                    <a:lnTo>
                      <a:pt x="376" y="2287"/>
                    </a:lnTo>
                    <a:lnTo>
                      <a:pt x="360" y="2289"/>
                    </a:lnTo>
                    <a:lnTo>
                      <a:pt x="344" y="2291"/>
                    </a:lnTo>
                    <a:lnTo>
                      <a:pt x="328" y="2293"/>
                    </a:lnTo>
                    <a:lnTo>
                      <a:pt x="325" y="2259"/>
                    </a:lnTo>
                    <a:lnTo>
                      <a:pt x="351" y="2256"/>
                    </a:lnTo>
                    <a:lnTo>
                      <a:pt x="377" y="2251"/>
                    </a:lnTo>
                    <a:lnTo>
                      <a:pt x="389" y="2248"/>
                    </a:lnTo>
                    <a:lnTo>
                      <a:pt x="400" y="2244"/>
                    </a:lnTo>
                    <a:lnTo>
                      <a:pt x="404" y="2241"/>
                    </a:lnTo>
                    <a:lnTo>
                      <a:pt x="408" y="2239"/>
                    </a:lnTo>
                    <a:lnTo>
                      <a:pt x="411" y="2235"/>
                    </a:lnTo>
                    <a:lnTo>
                      <a:pt x="416" y="2231"/>
                    </a:lnTo>
                    <a:lnTo>
                      <a:pt x="443" y="2253"/>
                    </a:lnTo>
                    <a:close/>
                    <a:moveTo>
                      <a:pt x="328" y="2293"/>
                    </a:moveTo>
                    <a:lnTo>
                      <a:pt x="304" y="2295"/>
                    </a:lnTo>
                    <a:lnTo>
                      <a:pt x="283" y="2299"/>
                    </a:lnTo>
                    <a:lnTo>
                      <a:pt x="274" y="2301"/>
                    </a:lnTo>
                    <a:lnTo>
                      <a:pt x="267" y="2304"/>
                    </a:lnTo>
                    <a:lnTo>
                      <a:pt x="260" y="2307"/>
                    </a:lnTo>
                    <a:lnTo>
                      <a:pt x="256" y="2312"/>
                    </a:lnTo>
                    <a:lnTo>
                      <a:pt x="229" y="2291"/>
                    </a:lnTo>
                    <a:lnTo>
                      <a:pt x="232" y="2287"/>
                    </a:lnTo>
                    <a:lnTo>
                      <a:pt x="237" y="2283"/>
                    </a:lnTo>
                    <a:lnTo>
                      <a:pt x="241" y="2279"/>
                    </a:lnTo>
                    <a:lnTo>
                      <a:pt x="246" y="2276"/>
                    </a:lnTo>
                    <a:lnTo>
                      <a:pt x="257" y="2271"/>
                    </a:lnTo>
                    <a:lnTo>
                      <a:pt x="269" y="2268"/>
                    </a:lnTo>
                    <a:lnTo>
                      <a:pt x="282" y="2264"/>
                    </a:lnTo>
                    <a:lnTo>
                      <a:pt x="295" y="2262"/>
                    </a:lnTo>
                    <a:lnTo>
                      <a:pt x="310" y="2260"/>
                    </a:lnTo>
                    <a:lnTo>
                      <a:pt x="325" y="2259"/>
                    </a:lnTo>
                    <a:lnTo>
                      <a:pt x="328" y="2293"/>
                    </a:lnTo>
                    <a:close/>
                    <a:moveTo>
                      <a:pt x="256" y="2312"/>
                    </a:moveTo>
                    <a:lnTo>
                      <a:pt x="255" y="2313"/>
                    </a:lnTo>
                    <a:lnTo>
                      <a:pt x="256" y="2312"/>
                    </a:lnTo>
                    <a:lnTo>
                      <a:pt x="242" y="2301"/>
                    </a:lnTo>
                    <a:lnTo>
                      <a:pt x="256" y="2312"/>
                    </a:lnTo>
                    <a:close/>
                    <a:moveTo>
                      <a:pt x="256" y="2312"/>
                    </a:moveTo>
                    <a:lnTo>
                      <a:pt x="35" y="2596"/>
                    </a:lnTo>
                    <a:lnTo>
                      <a:pt x="8" y="2575"/>
                    </a:lnTo>
                    <a:lnTo>
                      <a:pt x="229" y="2290"/>
                    </a:lnTo>
                    <a:lnTo>
                      <a:pt x="256" y="2312"/>
                    </a:lnTo>
                    <a:close/>
                    <a:moveTo>
                      <a:pt x="9" y="2597"/>
                    </a:moveTo>
                    <a:lnTo>
                      <a:pt x="0" y="2586"/>
                    </a:lnTo>
                    <a:lnTo>
                      <a:pt x="8" y="2575"/>
                    </a:lnTo>
                    <a:lnTo>
                      <a:pt x="22" y="2585"/>
                    </a:lnTo>
                    <a:lnTo>
                      <a:pt x="9" y="2597"/>
                    </a:lnTo>
                    <a:close/>
                    <a:moveTo>
                      <a:pt x="34" y="2573"/>
                    </a:moveTo>
                    <a:lnTo>
                      <a:pt x="56" y="2595"/>
                    </a:lnTo>
                    <a:lnTo>
                      <a:pt x="79" y="2614"/>
                    </a:lnTo>
                    <a:lnTo>
                      <a:pt x="104" y="2633"/>
                    </a:lnTo>
                    <a:lnTo>
                      <a:pt x="128" y="2651"/>
                    </a:lnTo>
                    <a:lnTo>
                      <a:pt x="154" y="2670"/>
                    </a:lnTo>
                    <a:lnTo>
                      <a:pt x="181" y="2687"/>
                    </a:lnTo>
                    <a:lnTo>
                      <a:pt x="208" y="2704"/>
                    </a:lnTo>
                    <a:lnTo>
                      <a:pt x="236" y="2721"/>
                    </a:lnTo>
                    <a:lnTo>
                      <a:pt x="217" y="2750"/>
                    </a:lnTo>
                    <a:lnTo>
                      <a:pt x="189" y="2733"/>
                    </a:lnTo>
                    <a:lnTo>
                      <a:pt x="162" y="2715"/>
                    </a:lnTo>
                    <a:lnTo>
                      <a:pt x="134" y="2697"/>
                    </a:lnTo>
                    <a:lnTo>
                      <a:pt x="107" y="2679"/>
                    </a:lnTo>
                    <a:lnTo>
                      <a:pt x="81" y="2660"/>
                    </a:lnTo>
                    <a:lnTo>
                      <a:pt x="56" y="2640"/>
                    </a:lnTo>
                    <a:lnTo>
                      <a:pt x="32" y="2619"/>
                    </a:lnTo>
                    <a:lnTo>
                      <a:pt x="9" y="2597"/>
                    </a:lnTo>
                    <a:lnTo>
                      <a:pt x="34" y="2573"/>
                    </a:lnTo>
                    <a:close/>
                    <a:moveTo>
                      <a:pt x="236" y="2721"/>
                    </a:moveTo>
                    <a:lnTo>
                      <a:pt x="284" y="2751"/>
                    </a:lnTo>
                    <a:lnTo>
                      <a:pt x="332" y="2783"/>
                    </a:lnTo>
                    <a:lnTo>
                      <a:pt x="356" y="2799"/>
                    </a:lnTo>
                    <a:lnTo>
                      <a:pt x="378" y="2816"/>
                    </a:lnTo>
                    <a:lnTo>
                      <a:pt x="401" y="2835"/>
                    </a:lnTo>
                    <a:lnTo>
                      <a:pt x="422" y="2853"/>
                    </a:lnTo>
                    <a:lnTo>
                      <a:pt x="443" y="2872"/>
                    </a:lnTo>
                    <a:lnTo>
                      <a:pt x="463" y="2893"/>
                    </a:lnTo>
                    <a:lnTo>
                      <a:pt x="481" y="2915"/>
                    </a:lnTo>
                    <a:lnTo>
                      <a:pt x="498" y="2938"/>
                    </a:lnTo>
                    <a:lnTo>
                      <a:pt x="514" y="2962"/>
                    </a:lnTo>
                    <a:lnTo>
                      <a:pt x="528" y="2988"/>
                    </a:lnTo>
                    <a:lnTo>
                      <a:pt x="535" y="3002"/>
                    </a:lnTo>
                    <a:lnTo>
                      <a:pt x="541" y="3016"/>
                    </a:lnTo>
                    <a:lnTo>
                      <a:pt x="548" y="3030"/>
                    </a:lnTo>
                    <a:lnTo>
                      <a:pt x="553" y="3045"/>
                    </a:lnTo>
                    <a:lnTo>
                      <a:pt x="520" y="3057"/>
                    </a:lnTo>
                    <a:lnTo>
                      <a:pt x="510" y="3029"/>
                    </a:lnTo>
                    <a:lnTo>
                      <a:pt x="497" y="3003"/>
                    </a:lnTo>
                    <a:lnTo>
                      <a:pt x="484" y="2979"/>
                    </a:lnTo>
                    <a:lnTo>
                      <a:pt x="469" y="2956"/>
                    </a:lnTo>
                    <a:lnTo>
                      <a:pt x="452" y="2934"/>
                    </a:lnTo>
                    <a:lnTo>
                      <a:pt x="435" y="2914"/>
                    </a:lnTo>
                    <a:lnTo>
                      <a:pt x="416" y="2895"/>
                    </a:lnTo>
                    <a:lnTo>
                      <a:pt x="396" y="2876"/>
                    </a:lnTo>
                    <a:lnTo>
                      <a:pt x="376" y="2858"/>
                    </a:lnTo>
                    <a:lnTo>
                      <a:pt x="355" y="2841"/>
                    </a:lnTo>
                    <a:lnTo>
                      <a:pt x="332" y="2825"/>
                    </a:lnTo>
                    <a:lnTo>
                      <a:pt x="310" y="2810"/>
                    </a:lnTo>
                    <a:lnTo>
                      <a:pt x="263" y="2779"/>
                    </a:lnTo>
                    <a:lnTo>
                      <a:pt x="217" y="2750"/>
                    </a:lnTo>
                    <a:lnTo>
                      <a:pt x="236" y="2721"/>
                    </a:lnTo>
                    <a:close/>
                    <a:moveTo>
                      <a:pt x="553" y="3045"/>
                    </a:moveTo>
                    <a:lnTo>
                      <a:pt x="554" y="3048"/>
                    </a:lnTo>
                    <a:lnTo>
                      <a:pt x="554" y="3050"/>
                    </a:lnTo>
                    <a:lnTo>
                      <a:pt x="537" y="3050"/>
                    </a:lnTo>
                    <a:lnTo>
                      <a:pt x="553" y="3045"/>
                    </a:lnTo>
                    <a:close/>
                    <a:moveTo>
                      <a:pt x="554" y="3050"/>
                    </a:moveTo>
                    <a:lnTo>
                      <a:pt x="554" y="3053"/>
                    </a:lnTo>
                    <a:lnTo>
                      <a:pt x="555" y="3057"/>
                    </a:lnTo>
                    <a:lnTo>
                      <a:pt x="556" y="3059"/>
                    </a:lnTo>
                    <a:lnTo>
                      <a:pt x="558" y="3061"/>
                    </a:lnTo>
                    <a:lnTo>
                      <a:pt x="564" y="3065"/>
                    </a:lnTo>
                    <a:lnTo>
                      <a:pt x="570" y="3069"/>
                    </a:lnTo>
                    <a:lnTo>
                      <a:pt x="579" y="3073"/>
                    </a:lnTo>
                    <a:lnTo>
                      <a:pt x="588" y="3076"/>
                    </a:lnTo>
                    <a:lnTo>
                      <a:pt x="598" y="3079"/>
                    </a:lnTo>
                    <a:lnTo>
                      <a:pt x="610" y="3081"/>
                    </a:lnTo>
                    <a:lnTo>
                      <a:pt x="603" y="3114"/>
                    </a:lnTo>
                    <a:lnTo>
                      <a:pt x="587" y="3111"/>
                    </a:lnTo>
                    <a:lnTo>
                      <a:pt x="571" y="3107"/>
                    </a:lnTo>
                    <a:lnTo>
                      <a:pt x="557" y="3101"/>
                    </a:lnTo>
                    <a:lnTo>
                      <a:pt x="544" y="3094"/>
                    </a:lnTo>
                    <a:lnTo>
                      <a:pt x="539" y="3090"/>
                    </a:lnTo>
                    <a:lnTo>
                      <a:pt x="534" y="3085"/>
                    </a:lnTo>
                    <a:lnTo>
                      <a:pt x="529" y="3081"/>
                    </a:lnTo>
                    <a:lnTo>
                      <a:pt x="526" y="3076"/>
                    </a:lnTo>
                    <a:lnTo>
                      <a:pt x="523" y="3070"/>
                    </a:lnTo>
                    <a:lnTo>
                      <a:pt x="521" y="3064"/>
                    </a:lnTo>
                    <a:lnTo>
                      <a:pt x="520" y="3058"/>
                    </a:lnTo>
                    <a:lnTo>
                      <a:pt x="520" y="3050"/>
                    </a:lnTo>
                    <a:lnTo>
                      <a:pt x="554" y="3050"/>
                    </a:lnTo>
                    <a:close/>
                    <a:moveTo>
                      <a:pt x="610" y="3081"/>
                    </a:moveTo>
                    <a:lnTo>
                      <a:pt x="637" y="3084"/>
                    </a:lnTo>
                    <a:lnTo>
                      <a:pt x="661" y="3087"/>
                    </a:lnTo>
                    <a:lnTo>
                      <a:pt x="684" y="3088"/>
                    </a:lnTo>
                    <a:lnTo>
                      <a:pt x="698" y="3088"/>
                    </a:lnTo>
                    <a:lnTo>
                      <a:pt x="698" y="3122"/>
                    </a:lnTo>
                    <a:lnTo>
                      <a:pt x="683" y="3122"/>
                    </a:lnTo>
                    <a:lnTo>
                      <a:pt x="659" y="3121"/>
                    </a:lnTo>
                    <a:lnTo>
                      <a:pt x="632" y="3119"/>
                    </a:lnTo>
                    <a:lnTo>
                      <a:pt x="603" y="3114"/>
                    </a:lnTo>
                    <a:lnTo>
                      <a:pt x="610" y="3081"/>
                    </a:lnTo>
                    <a:close/>
                    <a:moveTo>
                      <a:pt x="702" y="3121"/>
                    </a:moveTo>
                    <a:lnTo>
                      <a:pt x="700" y="3122"/>
                    </a:lnTo>
                    <a:lnTo>
                      <a:pt x="698" y="3122"/>
                    </a:lnTo>
                    <a:lnTo>
                      <a:pt x="698" y="3105"/>
                    </a:lnTo>
                    <a:lnTo>
                      <a:pt x="702" y="3121"/>
                    </a:lnTo>
                    <a:close/>
                    <a:moveTo>
                      <a:pt x="695" y="3088"/>
                    </a:moveTo>
                    <a:lnTo>
                      <a:pt x="717" y="3083"/>
                    </a:lnTo>
                    <a:lnTo>
                      <a:pt x="740" y="3078"/>
                    </a:lnTo>
                    <a:lnTo>
                      <a:pt x="763" y="3074"/>
                    </a:lnTo>
                    <a:lnTo>
                      <a:pt x="786" y="3069"/>
                    </a:lnTo>
                    <a:lnTo>
                      <a:pt x="792" y="3103"/>
                    </a:lnTo>
                    <a:lnTo>
                      <a:pt x="771" y="3107"/>
                    </a:lnTo>
                    <a:lnTo>
                      <a:pt x="749" y="3111"/>
                    </a:lnTo>
                    <a:lnTo>
                      <a:pt x="726" y="3117"/>
                    </a:lnTo>
                    <a:lnTo>
                      <a:pt x="702" y="3121"/>
                    </a:lnTo>
                    <a:lnTo>
                      <a:pt x="695" y="3088"/>
                    </a:lnTo>
                    <a:close/>
                    <a:moveTo>
                      <a:pt x="786" y="3069"/>
                    </a:moveTo>
                    <a:lnTo>
                      <a:pt x="868" y="3052"/>
                    </a:lnTo>
                    <a:lnTo>
                      <a:pt x="948" y="3037"/>
                    </a:lnTo>
                    <a:lnTo>
                      <a:pt x="986" y="3031"/>
                    </a:lnTo>
                    <a:lnTo>
                      <a:pt x="1025" y="3024"/>
                    </a:lnTo>
                    <a:lnTo>
                      <a:pt x="1063" y="3020"/>
                    </a:lnTo>
                    <a:lnTo>
                      <a:pt x="1102" y="3016"/>
                    </a:lnTo>
                    <a:lnTo>
                      <a:pt x="1141" y="3013"/>
                    </a:lnTo>
                    <a:lnTo>
                      <a:pt x="1179" y="3012"/>
                    </a:lnTo>
                    <a:lnTo>
                      <a:pt x="1219" y="3012"/>
                    </a:lnTo>
                    <a:lnTo>
                      <a:pt x="1259" y="3013"/>
                    </a:lnTo>
                    <a:lnTo>
                      <a:pt x="1299" y="3015"/>
                    </a:lnTo>
                    <a:lnTo>
                      <a:pt x="1340" y="3019"/>
                    </a:lnTo>
                    <a:lnTo>
                      <a:pt x="1383" y="3025"/>
                    </a:lnTo>
                    <a:lnTo>
                      <a:pt x="1427" y="3034"/>
                    </a:lnTo>
                    <a:lnTo>
                      <a:pt x="1420" y="3067"/>
                    </a:lnTo>
                    <a:lnTo>
                      <a:pt x="1378" y="3060"/>
                    </a:lnTo>
                    <a:lnTo>
                      <a:pt x="1336" y="3053"/>
                    </a:lnTo>
                    <a:lnTo>
                      <a:pt x="1295" y="3049"/>
                    </a:lnTo>
                    <a:lnTo>
                      <a:pt x="1256" y="3047"/>
                    </a:lnTo>
                    <a:lnTo>
                      <a:pt x="1217" y="3046"/>
                    </a:lnTo>
                    <a:lnTo>
                      <a:pt x="1179" y="3046"/>
                    </a:lnTo>
                    <a:lnTo>
                      <a:pt x="1141" y="3048"/>
                    </a:lnTo>
                    <a:lnTo>
                      <a:pt x="1103" y="3050"/>
                    </a:lnTo>
                    <a:lnTo>
                      <a:pt x="1066" y="3054"/>
                    </a:lnTo>
                    <a:lnTo>
                      <a:pt x="1028" y="3059"/>
                    </a:lnTo>
                    <a:lnTo>
                      <a:pt x="990" y="3065"/>
                    </a:lnTo>
                    <a:lnTo>
                      <a:pt x="952" y="3072"/>
                    </a:lnTo>
                    <a:lnTo>
                      <a:pt x="874" y="3087"/>
                    </a:lnTo>
                    <a:lnTo>
                      <a:pt x="792" y="3103"/>
                    </a:lnTo>
                    <a:lnTo>
                      <a:pt x="786" y="3069"/>
                    </a:lnTo>
                    <a:close/>
                    <a:moveTo>
                      <a:pt x="1424" y="3067"/>
                    </a:moveTo>
                    <a:lnTo>
                      <a:pt x="1422" y="3067"/>
                    </a:lnTo>
                    <a:lnTo>
                      <a:pt x="1420" y="3067"/>
                    </a:lnTo>
                    <a:lnTo>
                      <a:pt x="1424" y="3050"/>
                    </a:lnTo>
                    <a:lnTo>
                      <a:pt x="1424" y="3067"/>
                    </a:lnTo>
                    <a:close/>
                    <a:moveTo>
                      <a:pt x="1424" y="3033"/>
                    </a:moveTo>
                    <a:lnTo>
                      <a:pt x="1440" y="3034"/>
                    </a:lnTo>
                    <a:lnTo>
                      <a:pt x="1456" y="3035"/>
                    </a:lnTo>
                    <a:lnTo>
                      <a:pt x="1469" y="3036"/>
                    </a:lnTo>
                    <a:lnTo>
                      <a:pt x="1482" y="3038"/>
                    </a:lnTo>
                    <a:lnTo>
                      <a:pt x="1492" y="3042"/>
                    </a:lnTo>
                    <a:lnTo>
                      <a:pt x="1502" y="3045"/>
                    </a:lnTo>
                    <a:lnTo>
                      <a:pt x="1511" y="3048"/>
                    </a:lnTo>
                    <a:lnTo>
                      <a:pt x="1518" y="3051"/>
                    </a:lnTo>
                    <a:lnTo>
                      <a:pt x="1531" y="3060"/>
                    </a:lnTo>
                    <a:lnTo>
                      <a:pt x="1539" y="3068"/>
                    </a:lnTo>
                    <a:lnTo>
                      <a:pt x="1547" y="3076"/>
                    </a:lnTo>
                    <a:lnTo>
                      <a:pt x="1552" y="3083"/>
                    </a:lnTo>
                    <a:lnTo>
                      <a:pt x="1523" y="3103"/>
                    </a:lnTo>
                    <a:lnTo>
                      <a:pt x="1520" y="3097"/>
                    </a:lnTo>
                    <a:lnTo>
                      <a:pt x="1515" y="3092"/>
                    </a:lnTo>
                    <a:lnTo>
                      <a:pt x="1508" y="3087"/>
                    </a:lnTo>
                    <a:lnTo>
                      <a:pt x="1499" y="3080"/>
                    </a:lnTo>
                    <a:lnTo>
                      <a:pt x="1486" y="3076"/>
                    </a:lnTo>
                    <a:lnTo>
                      <a:pt x="1470" y="3072"/>
                    </a:lnTo>
                    <a:lnTo>
                      <a:pt x="1449" y="3068"/>
                    </a:lnTo>
                    <a:lnTo>
                      <a:pt x="1424" y="3067"/>
                    </a:lnTo>
                    <a:lnTo>
                      <a:pt x="1424" y="3033"/>
                    </a:lnTo>
                    <a:close/>
                    <a:moveTo>
                      <a:pt x="1552" y="3083"/>
                    </a:moveTo>
                    <a:lnTo>
                      <a:pt x="1553" y="3083"/>
                    </a:lnTo>
                    <a:lnTo>
                      <a:pt x="1560" y="3079"/>
                    </a:lnTo>
                    <a:lnTo>
                      <a:pt x="1574" y="3065"/>
                    </a:lnTo>
                    <a:lnTo>
                      <a:pt x="1603" y="3038"/>
                    </a:lnTo>
                    <a:lnTo>
                      <a:pt x="1626" y="3063"/>
                    </a:lnTo>
                    <a:lnTo>
                      <a:pt x="1601" y="3088"/>
                    </a:lnTo>
                    <a:lnTo>
                      <a:pt x="1580" y="3105"/>
                    </a:lnTo>
                    <a:lnTo>
                      <a:pt x="1573" y="3111"/>
                    </a:lnTo>
                    <a:lnTo>
                      <a:pt x="1565" y="3117"/>
                    </a:lnTo>
                    <a:lnTo>
                      <a:pt x="1559" y="3120"/>
                    </a:lnTo>
                    <a:lnTo>
                      <a:pt x="1554" y="3122"/>
                    </a:lnTo>
                    <a:lnTo>
                      <a:pt x="1549" y="3123"/>
                    </a:lnTo>
                    <a:lnTo>
                      <a:pt x="1545" y="3123"/>
                    </a:lnTo>
                    <a:lnTo>
                      <a:pt x="1542" y="3122"/>
                    </a:lnTo>
                    <a:lnTo>
                      <a:pt x="1538" y="3120"/>
                    </a:lnTo>
                    <a:lnTo>
                      <a:pt x="1531" y="3113"/>
                    </a:lnTo>
                    <a:lnTo>
                      <a:pt x="1523" y="3103"/>
                    </a:lnTo>
                    <a:lnTo>
                      <a:pt x="1552" y="3083"/>
                    </a:lnTo>
                    <a:close/>
                    <a:moveTo>
                      <a:pt x="1603" y="3038"/>
                    </a:moveTo>
                    <a:lnTo>
                      <a:pt x="1609" y="3032"/>
                    </a:lnTo>
                    <a:lnTo>
                      <a:pt x="1617" y="3034"/>
                    </a:lnTo>
                    <a:lnTo>
                      <a:pt x="1615" y="3050"/>
                    </a:lnTo>
                    <a:lnTo>
                      <a:pt x="1603" y="3038"/>
                    </a:lnTo>
                    <a:close/>
                    <a:moveTo>
                      <a:pt x="1617" y="3034"/>
                    </a:moveTo>
                    <a:lnTo>
                      <a:pt x="1633" y="3035"/>
                    </a:lnTo>
                    <a:lnTo>
                      <a:pt x="1649" y="3035"/>
                    </a:lnTo>
                    <a:lnTo>
                      <a:pt x="1666" y="3035"/>
                    </a:lnTo>
                    <a:lnTo>
                      <a:pt x="1683" y="3033"/>
                    </a:lnTo>
                    <a:lnTo>
                      <a:pt x="1701" y="3030"/>
                    </a:lnTo>
                    <a:lnTo>
                      <a:pt x="1720" y="3025"/>
                    </a:lnTo>
                    <a:lnTo>
                      <a:pt x="1738" y="3021"/>
                    </a:lnTo>
                    <a:lnTo>
                      <a:pt x="1757" y="3016"/>
                    </a:lnTo>
                    <a:lnTo>
                      <a:pt x="1796" y="3002"/>
                    </a:lnTo>
                    <a:lnTo>
                      <a:pt x="1834" y="2987"/>
                    </a:lnTo>
                    <a:lnTo>
                      <a:pt x="1875" y="2971"/>
                    </a:lnTo>
                    <a:lnTo>
                      <a:pt x="1915" y="2954"/>
                    </a:lnTo>
                    <a:lnTo>
                      <a:pt x="1929" y="2985"/>
                    </a:lnTo>
                    <a:lnTo>
                      <a:pt x="1887" y="3003"/>
                    </a:lnTo>
                    <a:lnTo>
                      <a:pt x="1845" y="3020"/>
                    </a:lnTo>
                    <a:lnTo>
                      <a:pt x="1803" y="3036"/>
                    </a:lnTo>
                    <a:lnTo>
                      <a:pt x="1762" y="3049"/>
                    </a:lnTo>
                    <a:lnTo>
                      <a:pt x="1743" y="3055"/>
                    </a:lnTo>
                    <a:lnTo>
                      <a:pt x="1723" y="3060"/>
                    </a:lnTo>
                    <a:lnTo>
                      <a:pt x="1704" y="3064"/>
                    </a:lnTo>
                    <a:lnTo>
                      <a:pt x="1684" y="3067"/>
                    </a:lnTo>
                    <a:lnTo>
                      <a:pt x="1666" y="3069"/>
                    </a:lnTo>
                    <a:lnTo>
                      <a:pt x="1648" y="3069"/>
                    </a:lnTo>
                    <a:lnTo>
                      <a:pt x="1630" y="3069"/>
                    </a:lnTo>
                    <a:lnTo>
                      <a:pt x="1612" y="3067"/>
                    </a:lnTo>
                    <a:lnTo>
                      <a:pt x="1617" y="3034"/>
                    </a:lnTo>
                    <a:close/>
                    <a:moveTo>
                      <a:pt x="1915" y="2954"/>
                    </a:moveTo>
                    <a:lnTo>
                      <a:pt x="1951" y="2938"/>
                    </a:lnTo>
                    <a:lnTo>
                      <a:pt x="1987" y="2924"/>
                    </a:lnTo>
                    <a:lnTo>
                      <a:pt x="2021" y="2910"/>
                    </a:lnTo>
                    <a:lnTo>
                      <a:pt x="2055" y="2897"/>
                    </a:lnTo>
                    <a:lnTo>
                      <a:pt x="2088" y="2887"/>
                    </a:lnTo>
                    <a:lnTo>
                      <a:pt x="2122" y="2879"/>
                    </a:lnTo>
                    <a:lnTo>
                      <a:pt x="2138" y="2875"/>
                    </a:lnTo>
                    <a:lnTo>
                      <a:pt x="2153" y="2873"/>
                    </a:lnTo>
                    <a:lnTo>
                      <a:pt x="2168" y="2872"/>
                    </a:lnTo>
                    <a:lnTo>
                      <a:pt x="2183" y="2872"/>
                    </a:lnTo>
                    <a:lnTo>
                      <a:pt x="2183" y="2906"/>
                    </a:lnTo>
                    <a:lnTo>
                      <a:pt x="2169" y="2906"/>
                    </a:lnTo>
                    <a:lnTo>
                      <a:pt x="2155" y="2908"/>
                    </a:lnTo>
                    <a:lnTo>
                      <a:pt x="2141" y="2910"/>
                    </a:lnTo>
                    <a:lnTo>
                      <a:pt x="2126" y="2913"/>
                    </a:lnTo>
                    <a:lnTo>
                      <a:pt x="2096" y="2920"/>
                    </a:lnTo>
                    <a:lnTo>
                      <a:pt x="2064" y="2930"/>
                    </a:lnTo>
                    <a:lnTo>
                      <a:pt x="2031" y="2943"/>
                    </a:lnTo>
                    <a:lnTo>
                      <a:pt x="1997" y="2956"/>
                    </a:lnTo>
                    <a:lnTo>
                      <a:pt x="1963" y="2970"/>
                    </a:lnTo>
                    <a:lnTo>
                      <a:pt x="1929" y="2985"/>
                    </a:lnTo>
                    <a:lnTo>
                      <a:pt x="1915" y="2954"/>
                    </a:lnTo>
                    <a:close/>
                    <a:moveTo>
                      <a:pt x="2191" y="2904"/>
                    </a:moveTo>
                    <a:lnTo>
                      <a:pt x="2187" y="2906"/>
                    </a:lnTo>
                    <a:lnTo>
                      <a:pt x="2183" y="2906"/>
                    </a:lnTo>
                    <a:lnTo>
                      <a:pt x="2183" y="2889"/>
                    </a:lnTo>
                    <a:lnTo>
                      <a:pt x="2191" y="2904"/>
                    </a:lnTo>
                    <a:close/>
                    <a:moveTo>
                      <a:pt x="2175" y="2873"/>
                    </a:moveTo>
                    <a:lnTo>
                      <a:pt x="2187" y="2868"/>
                    </a:lnTo>
                    <a:lnTo>
                      <a:pt x="2197" y="2864"/>
                    </a:lnTo>
                    <a:lnTo>
                      <a:pt x="2205" y="2860"/>
                    </a:lnTo>
                    <a:lnTo>
                      <a:pt x="2212" y="2859"/>
                    </a:lnTo>
                    <a:lnTo>
                      <a:pt x="2216" y="2858"/>
                    </a:lnTo>
                    <a:lnTo>
                      <a:pt x="2218" y="2857"/>
                    </a:lnTo>
                    <a:lnTo>
                      <a:pt x="2219" y="2857"/>
                    </a:lnTo>
                    <a:lnTo>
                      <a:pt x="2219" y="2856"/>
                    </a:lnTo>
                    <a:lnTo>
                      <a:pt x="2250" y="2840"/>
                    </a:lnTo>
                    <a:lnTo>
                      <a:pt x="2254" y="2848"/>
                    </a:lnTo>
                    <a:lnTo>
                      <a:pt x="2254" y="2854"/>
                    </a:lnTo>
                    <a:lnTo>
                      <a:pt x="2254" y="2858"/>
                    </a:lnTo>
                    <a:lnTo>
                      <a:pt x="2253" y="2861"/>
                    </a:lnTo>
                    <a:lnTo>
                      <a:pt x="2250" y="2865"/>
                    </a:lnTo>
                    <a:lnTo>
                      <a:pt x="2247" y="2868"/>
                    </a:lnTo>
                    <a:lnTo>
                      <a:pt x="2240" y="2875"/>
                    </a:lnTo>
                    <a:lnTo>
                      <a:pt x="2227" y="2884"/>
                    </a:lnTo>
                    <a:lnTo>
                      <a:pt x="2212" y="2893"/>
                    </a:lnTo>
                    <a:lnTo>
                      <a:pt x="2191" y="2904"/>
                    </a:lnTo>
                    <a:lnTo>
                      <a:pt x="2175" y="2873"/>
                    </a:lnTo>
                    <a:close/>
                    <a:moveTo>
                      <a:pt x="2250" y="2840"/>
                    </a:moveTo>
                    <a:lnTo>
                      <a:pt x="2246" y="2833"/>
                    </a:lnTo>
                    <a:lnTo>
                      <a:pt x="2250" y="2840"/>
                    </a:lnTo>
                    <a:lnTo>
                      <a:pt x="2235" y="2848"/>
                    </a:lnTo>
                    <a:lnTo>
                      <a:pt x="2250" y="2840"/>
                    </a:lnTo>
                    <a:close/>
                    <a:moveTo>
                      <a:pt x="2219" y="2856"/>
                    </a:moveTo>
                    <a:lnTo>
                      <a:pt x="2218" y="2854"/>
                    </a:lnTo>
                    <a:lnTo>
                      <a:pt x="2216" y="2852"/>
                    </a:lnTo>
                    <a:lnTo>
                      <a:pt x="2242" y="2829"/>
                    </a:lnTo>
                    <a:lnTo>
                      <a:pt x="2246" y="2835"/>
                    </a:lnTo>
                    <a:lnTo>
                      <a:pt x="2250" y="2840"/>
                    </a:lnTo>
                    <a:lnTo>
                      <a:pt x="2219" y="2856"/>
                    </a:lnTo>
                    <a:close/>
                    <a:moveTo>
                      <a:pt x="2216" y="2852"/>
                    </a:moveTo>
                    <a:lnTo>
                      <a:pt x="2212" y="2846"/>
                    </a:lnTo>
                    <a:lnTo>
                      <a:pt x="2207" y="2841"/>
                    </a:lnTo>
                    <a:lnTo>
                      <a:pt x="2203" y="2835"/>
                    </a:lnTo>
                    <a:lnTo>
                      <a:pt x="2199" y="2827"/>
                    </a:lnTo>
                    <a:lnTo>
                      <a:pt x="2196" y="2819"/>
                    </a:lnTo>
                    <a:lnTo>
                      <a:pt x="2192" y="2808"/>
                    </a:lnTo>
                    <a:lnTo>
                      <a:pt x="2191" y="2795"/>
                    </a:lnTo>
                    <a:lnTo>
                      <a:pt x="2190" y="2781"/>
                    </a:lnTo>
                    <a:lnTo>
                      <a:pt x="2225" y="2781"/>
                    </a:lnTo>
                    <a:lnTo>
                      <a:pt x="2225" y="2791"/>
                    </a:lnTo>
                    <a:lnTo>
                      <a:pt x="2227" y="2799"/>
                    </a:lnTo>
                    <a:lnTo>
                      <a:pt x="2228" y="2807"/>
                    </a:lnTo>
                    <a:lnTo>
                      <a:pt x="2231" y="2812"/>
                    </a:lnTo>
                    <a:lnTo>
                      <a:pt x="2236" y="2822"/>
                    </a:lnTo>
                    <a:lnTo>
                      <a:pt x="2242" y="2829"/>
                    </a:lnTo>
                    <a:lnTo>
                      <a:pt x="2216" y="2852"/>
                    </a:lnTo>
                    <a:close/>
                    <a:moveTo>
                      <a:pt x="2190" y="2781"/>
                    </a:moveTo>
                    <a:lnTo>
                      <a:pt x="2190" y="2772"/>
                    </a:lnTo>
                    <a:lnTo>
                      <a:pt x="2197" y="2768"/>
                    </a:lnTo>
                    <a:lnTo>
                      <a:pt x="2207" y="2781"/>
                    </a:lnTo>
                    <a:lnTo>
                      <a:pt x="2190" y="2781"/>
                    </a:lnTo>
                    <a:close/>
                    <a:moveTo>
                      <a:pt x="2197" y="2768"/>
                    </a:moveTo>
                    <a:lnTo>
                      <a:pt x="2248" y="2729"/>
                    </a:lnTo>
                    <a:lnTo>
                      <a:pt x="2295" y="2695"/>
                    </a:lnTo>
                    <a:lnTo>
                      <a:pt x="2336" y="2666"/>
                    </a:lnTo>
                    <a:lnTo>
                      <a:pt x="2374" y="2644"/>
                    </a:lnTo>
                    <a:lnTo>
                      <a:pt x="2406" y="2625"/>
                    </a:lnTo>
                    <a:lnTo>
                      <a:pt x="2434" y="2608"/>
                    </a:lnTo>
                    <a:lnTo>
                      <a:pt x="2458" y="2596"/>
                    </a:lnTo>
                    <a:lnTo>
                      <a:pt x="2479" y="2585"/>
                    </a:lnTo>
                    <a:lnTo>
                      <a:pt x="2495" y="2615"/>
                    </a:lnTo>
                    <a:lnTo>
                      <a:pt x="2474" y="2626"/>
                    </a:lnTo>
                    <a:lnTo>
                      <a:pt x="2450" y="2638"/>
                    </a:lnTo>
                    <a:lnTo>
                      <a:pt x="2422" y="2653"/>
                    </a:lnTo>
                    <a:lnTo>
                      <a:pt x="2391" y="2673"/>
                    </a:lnTo>
                    <a:lnTo>
                      <a:pt x="2354" y="2695"/>
                    </a:lnTo>
                    <a:lnTo>
                      <a:pt x="2314" y="2723"/>
                    </a:lnTo>
                    <a:lnTo>
                      <a:pt x="2269" y="2756"/>
                    </a:lnTo>
                    <a:lnTo>
                      <a:pt x="2218" y="2795"/>
                    </a:lnTo>
                    <a:lnTo>
                      <a:pt x="2197" y="2768"/>
                    </a:lnTo>
                    <a:close/>
                    <a:moveTo>
                      <a:pt x="2479" y="2585"/>
                    </a:moveTo>
                    <a:lnTo>
                      <a:pt x="2496" y="2576"/>
                    </a:lnTo>
                    <a:lnTo>
                      <a:pt x="2509" y="2569"/>
                    </a:lnTo>
                    <a:lnTo>
                      <a:pt x="2521" y="2561"/>
                    </a:lnTo>
                    <a:lnTo>
                      <a:pt x="2528" y="2555"/>
                    </a:lnTo>
                    <a:lnTo>
                      <a:pt x="2552" y="2580"/>
                    </a:lnTo>
                    <a:lnTo>
                      <a:pt x="2542" y="2588"/>
                    </a:lnTo>
                    <a:lnTo>
                      <a:pt x="2529" y="2597"/>
                    </a:lnTo>
                    <a:lnTo>
                      <a:pt x="2513" y="2605"/>
                    </a:lnTo>
                    <a:lnTo>
                      <a:pt x="2495" y="2615"/>
                    </a:lnTo>
                    <a:lnTo>
                      <a:pt x="2479" y="2585"/>
                    </a:lnTo>
                    <a:close/>
                    <a:moveTo>
                      <a:pt x="2528" y="2555"/>
                    </a:moveTo>
                    <a:lnTo>
                      <a:pt x="2533" y="2549"/>
                    </a:lnTo>
                    <a:lnTo>
                      <a:pt x="2537" y="2542"/>
                    </a:lnTo>
                    <a:lnTo>
                      <a:pt x="2540" y="2532"/>
                    </a:lnTo>
                    <a:lnTo>
                      <a:pt x="2541" y="2522"/>
                    </a:lnTo>
                    <a:lnTo>
                      <a:pt x="2543" y="2489"/>
                    </a:lnTo>
                    <a:lnTo>
                      <a:pt x="2543" y="2446"/>
                    </a:lnTo>
                    <a:lnTo>
                      <a:pt x="2577" y="2446"/>
                    </a:lnTo>
                    <a:lnTo>
                      <a:pt x="2577" y="2473"/>
                    </a:lnTo>
                    <a:lnTo>
                      <a:pt x="2577" y="2497"/>
                    </a:lnTo>
                    <a:lnTo>
                      <a:pt x="2576" y="2517"/>
                    </a:lnTo>
                    <a:lnTo>
                      <a:pt x="2574" y="2533"/>
                    </a:lnTo>
                    <a:lnTo>
                      <a:pt x="2571" y="2547"/>
                    </a:lnTo>
                    <a:lnTo>
                      <a:pt x="2567" y="2560"/>
                    </a:lnTo>
                    <a:lnTo>
                      <a:pt x="2563" y="2566"/>
                    </a:lnTo>
                    <a:lnTo>
                      <a:pt x="2560" y="2570"/>
                    </a:lnTo>
                    <a:lnTo>
                      <a:pt x="2557" y="2575"/>
                    </a:lnTo>
                    <a:lnTo>
                      <a:pt x="2552" y="2580"/>
                    </a:lnTo>
                    <a:lnTo>
                      <a:pt x="2528" y="2555"/>
                    </a:lnTo>
                    <a:close/>
                    <a:moveTo>
                      <a:pt x="2543" y="2446"/>
                    </a:moveTo>
                    <a:lnTo>
                      <a:pt x="2543" y="2434"/>
                    </a:lnTo>
                    <a:lnTo>
                      <a:pt x="2577" y="2434"/>
                    </a:lnTo>
                    <a:lnTo>
                      <a:pt x="2577" y="2446"/>
                    </a:lnTo>
                    <a:lnTo>
                      <a:pt x="2543" y="2446"/>
                    </a:lnTo>
                    <a:close/>
                    <a:moveTo>
                      <a:pt x="2576" y="2427"/>
                    </a:moveTo>
                    <a:lnTo>
                      <a:pt x="2577" y="2431"/>
                    </a:lnTo>
                    <a:lnTo>
                      <a:pt x="2577" y="2434"/>
                    </a:lnTo>
                    <a:lnTo>
                      <a:pt x="2560" y="2434"/>
                    </a:lnTo>
                    <a:lnTo>
                      <a:pt x="2576" y="2427"/>
                    </a:lnTo>
                    <a:close/>
                    <a:moveTo>
                      <a:pt x="2544" y="2439"/>
                    </a:moveTo>
                    <a:lnTo>
                      <a:pt x="2538" y="2423"/>
                    </a:lnTo>
                    <a:lnTo>
                      <a:pt x="2530" y="2406"/>
                    </a:lnTo>
                    <a:lnTo>
                      <a:pt x="2523" y="2388"/>
                    </a:lnTo>
                    <a:lnTo>
                      <a:pt x="2514" y="2369"/>
                    </a:lnTo>
                    <a:lnTo>
                      <a:pt x="2545" y="2354"/>
                    </a:lnTo>
                    <a:lnTo>
                      <a:pt x="2554" y="2374"/>
                    </a:lnTo>
                    <a:lnTo>
                      <a:pt x="2562" y="2392"/>
                    </a:lnTo>
                    <a:lnTo>
                      <a:pt x="2570" y="2410"/>
                    </a:lnTo>
                    <a:lnTo>
                      <a:pt x="2576" y="2427"/>
                    </a:lnTo>
                    <a:lnTo>
                      <a:pt x="2544" y="2439"/>
                    </a:lnTo>
                    <a:close/>
                    <a:moveTo>
                      <a:pt x="2514" y="2369"/>
                    </a:moveTo>
                    <a:lnTo>
                      <a:pt x="2501" y="2342"/>
                    </a:lnTo>
                    <a:lnTo>
                      <a:pt x="2488" y="2314"/>
                    </a:lnTo>
                    <a:lnTo>
                      <a:pt x="2477" y="2285"/>
                    </a:lnTo>
                    <a:lnTo>
                      <a:pt x="2467" y="2255"/>
                    </a:lnTo>
                    <a:lnTo>
                      <a:pt x="2463" y="2240"/>
                    </a:lnTo>
                    <a:lnTo>
                      <a:pt x="2459" y="2225"/>
                    </a:lnTo>
                    <a:lnTo>
                      <a:pt x="2457" y="2210"/>
                    </a:lnTo>
                    <a:lnTo>
                      <a:pt x="2455" y="2194"/>
                    </a:lnTo>
                    <a:lnTo>
                      <a:pt x="2455" y="2179"/>
                    </a:lnTo>
                    <a:lnTo>
                      <a:pt x="2455" y="2163"/>
                    </a:lnTo>
                    <a:lnTo>
                      <a:pt x="2457" y="2146"/>
                    </a:lnTo>
                    <a:lnTo>
                      <a:pt x="2461" y="2130"/>
                    </a:lnTo>
                    <a:lnTo>
                      <a:pt x="2494" y="2138"/>
                    </a:lnTo>
                    <a:lnTo>
                      <a:pt x="2492" y="2152"/>
                    </a:lnTo>
                    <a:lnTo>
                      <a:pt x="2490" y="2166"/>
                    </a:lnTo>
                    <a:lnTo>
                      <a:pt x="2490" y="2180"/>
                    </a:lnTo>
                    <a:lnTo>
                      <a:pt x="2491" y="2194"/>
                    </a:lnTo>
                    <a:lnTo>
                      <a:pt x="2492" y="2208"/>
                    </a:lnTo>
                    <a:lnTo>
                      <a:pt x="2494" y="2221"/>
                    </a:lnTo>
                    <a:lnTo>
                      <a:pt x="2497" y="2235"/>
                    </a:lnTo>
                    <a:lnTo>
                      <a:pt x="2501" y="2248"/>
                    </a:lnTo>
                    <a:lnTo>
                      <a:pt x="2510" y="2276"/>
                    </a:lnTo>
                    <a:lnTo>
                      <a:pt x="2521" y="2303"/>
                    </a:lnTo>
                    <a:lnTo>
                      <a:pt x="2532" y="2329"/>
                    </a:lnTo>
                    <a:lnTo>
                      <a:pt x="2545" y="2354"/>
                    </a:lnTo>
                    <a:lnTo>
                      <a:pt x="2514" y="2369"/>
                    </a:lnTo>
                    <a:close/>
                    <a:moveTo>
                      <a:pt x="2461" y="2130"/>
                    </a:moveTo>
                    <a:lnTo>
                      <a:pt x="2461" y="2131"/>
                    </a:lnTo>
                    <a:lnTo>
                      <a:pt x="2461" y="2130"/>
                    </a:lnTo>
                    <a:lnTo>
                      <a:pt x="2477" y="2135"/>
                    </a:lnTo>
                    <a:lnTo>
                      <a:pt x="2461" y="2130"/>
                    </a:lnTo>
                    <a:close/>
                    <a:moveTo>
                      <a:pt x="2461" y="2130"/>
                    </a:moveTo>
                    <a:lnTo>
                      <a:pt x="2468" y="2106"/>
                    </a:lnTo>
                    <a:lnTo>
                      <a:pt x="2477" y="2082"/>
                    </a:lnTo>
                    <a:lnTo>
                      <a:pt x="2486" y="2060"/>
                    </a:lnTo>
                    <a:lnTo>
                      <a:pt x="2498" y="2037"/>
                    </a:lnTo>
                    <a:lnTo>
                      <a:pt x="2511" y="2016"/>
                    </a:lnTo>
                    <a:lnTo>
                      <a:pt x="2526" y="1994"/>
                    </a:lnTo>
                    <a:lnTo>
                      <a:pt x="2541" y="1974"/>
                    </a:lnTo>
                    <a:lnTo>
                      <a:pt x="2557" y="1955"/>
                    </a:lnTo>
                    <a:lnTo>
                      <a:pt x="2574" y="1934"/>
                    </a:lnTo>
                    <a:lnTo>
                      <a:pt x="2592" y="1915"/>
                    </a:lnTo>
                    <a:lnTo>
                      <a:pt x="2612" y="1896"/>
                    </a:lnTo>
                    <a:lnTo>
                      <a:pt x="2631" y="1877"/>
                    </a:lnTo>
                    <a:lnTo>
                      <a:pt x="2672" y="1840"/>
                    </a:lnTo>
                    <a:lnTo>
                      <a:pt x="2715" y="1801"/>
                    </a:lnTo>
                    <a:lnTo>
                      <a:pt x="2737" y="1827"/>
                    </a:lnTo>
                    <a:lnTo>
                      <a:pt x="2696" y="1863"/>
                    </a:lnTo>
                    <a:lnTo>
                      <a:pt x="2657" y="1900"/>
                    </a:lnTo>
                    <a:lnTo>
                      <a:pt x="2639" y="1918"/>
                    </a:lnTo>
                    <a:lnTo>
                      <a:pt x="2620" y="1936"/>
                    </a:lnTo>
                    <a:lnTo>
                      <a:pt x="2602" y="1955"/>
                    </a:lnTo>
                    <a:lnTo>
                      <a:pt x="2586" y="1974"/>
                    </a:lnTo>
                    <a:lnTo>
                      <a:pt x="2570" y="1992"/>
                    </a:lnTo>
                    <a:lnTo>
                      <a:pt x="2555" y="2012"/>
                    </a:lnTo>
                    <a:lnTo>
                      <a:pt x="2542" y="2032"/>
                    </a:lnTo>
                    <a:lnTo>
                      <a:pt x="2529" y="2052"/>
                    </a:lnTo>
                    <a:lnTo>
                      <a:pt x="2518" y="2072"/>
                    </a:lnTo>
                    <a:lnTo>
                      <a:pt x="2509" y="2094"/>
                    </a:lnTo>
                    <a:lnTo>
                      <a:pt x="2500" y="2116"/>
                    </a:lnTo>
                    <a:lnTo>
                      <a:pt x="2494" y="2139"/>
                    </a:lnTo>
                    <a:lnTo>
                      <a:pt x="2461" y="2130"/>
                    </a:lnTo>
                    <a:close/>
                    <a:moveTo>
                      <a:pt x="2715" y="1801"/>
                    </a:moveTo>
                    <a:lnTo>
                      <a:pt x="2741" y="1778"/>
                    </a:lnTo>
                    <a:lnTo>
                      <a:pt x="2769" y="1753"/>
                    </a:lnTo>
                    <a:lnTo>
                      <a:pt x="2796" y="1728"/>
                    </a:lnTo>
                    <a:lnTo>
                      <a:pt x="2823" y="1703"/>
                    </a:lnTo>
                    <a:lnTo>
                      <a:pt x="2850" y="1676"/>
                    </a:lnTo>
                    <a:lnTo>
                      <a:pt x="2876" y="1648"/>
                    </a:lnTo>
                    <a:lnTo>
                      <a:pt x="2900" y="1620"/>
                    </a:lnTo>
                    <a:lnTo>
                      <a:pt x="2924" y="1590"/>
                    </a:lnTo>
                    <a:lnTo>
                      <a:pt x="2952" y="1610"/>
                    </a:lnTo>
                    <a:lnTo>
                      <a:pt x="2927" y="1642"/>
                    </a:lnTo>
                    <a:lnTo>
                      <a:pt x="2901" y="1670"/>
                    </a:lnTo>
                    <a:lnTo>
                      <a:pt x="2874" y="1699"/>
                    </a:lnTo>
                    <a:lnTo>
                      <a:pt x="2848" y="1726"/>
                    </a:lnTo>
                    <a:lnTo>
                      <a:pt x="2820" y="1753"/>
                    </a:lnTo>
                    <a:lnTo>
                      <a:pt x="2793" y="1778"/>
                    </a:lnTo>
                    <a:lnTo>
                      <a:pt x="2765" y="1803"/>
                    </a:lnTo>
                    <a:lnTo>
                      <a:pt x="2737" y="1827"/>
                    </a:lnTo>
                    <a:lnTo>
                      <a:pt x="2715" y="1801"/>
                    </a:lnTo>
                    <a:close/>
                    <a:moveTo>
                      <a:pt x="2924" y="1590"/>
                    </a:moveTo>
                    <a:lnTo>
                      <a:pt x="2925" y="1589"/>
                    </a:lnTo>
                    <a:lnTo>
                      <a:pt x="2926" y="1588"/>
                    </a:lnTo>
                    <a:lnTo>
                      <a:pt x="2938" y="1601"/>
                    </a:lnTo>
                    <a:lnTo>
                      <a:pt x="2924" y="15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5" name="Freeform 221"/>
              <p:cNvSpPr>
                <a:spLocks noEditPoints="1"/>
              </p:cNvSpPr>
              <p:nvPr/>
            </p:nvSpPr>
            <p:spPr bwMode="auto">
              <a:xfrm>
                <a:off x="4364051" y="2202930"/>
                <a:ext cx="441326" cy="993774"/>
              </a:xfrm>
              <a:custGeom>
                <a:avLst/>
                <a:gdLst>
                  <a:gd name="T0" fmla="*/ 1018 w 2223"/>
                  <a:gd name="T1" fmla="*/ 88 h 5014"/>
                  <a:gd name="T2" fmla="*/ 903 w 2223"/>
                  <a:gd name="T3" fmla="*/ 38 h 5014"/>
                  <a:gd name="T4" fmla="*/ 1848 w 2223"/>
                  <a:gd name="T5" fmla="*/ 1091 h 5014"/>
                  <a:gd name="T6" fmla="*/ 1893 w 2223"/>
                  <a:gd name="T7" fmla="*/ 896 h 5014"/>
                  <a:gd name="T8" fmla="*/ 1933 w 2223"/>
                  <a:gd name="T9" fmla="*/ 1154 h 5014"/>
                  <a:gd name="T10" fmla="*/ 1421 w 2223"/>
                  <a:gd name="T11" fmla="*/ 1495 h 5014"/>
                  <a:gd name="T12" fmla="*/ 1483 w 2223"/>
                  <a:gd name="T13" fmla="*/ 1469 h 5014"/>
                  <a:gd name="T14" fmla="*/ 283 w 2223"/>
                  <a:gd name="T15" fmla="*/ 1765 h 5014"/>
                  <a:gd name="T16" fmla="*/ 381 w 2223"/>
                  <a:gd name="T17" fmla="*/ 1707 h 5014"/>
                  <a:gd name="T18" fmla="*/ 607 w 2223"/>
                  <a:gd name="T19" fmla="*/ 1636 h 5014"/>
                  <a:gd name="T20" fmla="*/ 794 w 2223"/>
                  <a:gd name="T21" fmla="*/ 1492 h 5014"/>
                  <a:gd name="T22" fmla="*/ 786 w 2223"/>
                  <a:gd name="T23" fmla="*/ 1678 h 5014"/>
                  <a:gd name="T24" fmla="*/ 367 w 2223"/>
                  <a:gd name="T25" fmla="*/ 2020 h 5014"/>
                  <a:gd name="T26" fmla="*/ 435 w 2223"/>
                  <a:gd name="T27" fmla="*/ 2053 h 5014"/>
                  <a:gd name="T28" fmla="*/ 426 w 2223"/>
                  <a:gd name="T29" fmla="*/ 2664 h 5014"/>
                  <a:gd name="T30" fmla="*/ 689 w 2223"/>
                  <a:gd name="T31" fmla="*/ 2979 h 5014"/>
                  <a:gd name="T32" fmla="*/ 740 w 2223"/>
                  <a:gd name="T33" fmla="*/ 3346 h 5014"/>
                  <a:gd name="T34" fmla="*/ 852 w 2223"/>
                  <a:gd name="T35" fmla="*/ 3324 h 5014"/>
                  <a:gd name="T36" fmla="*/ 502 w 2223"/>
                  <a:gd name="T37" fmla="*/ 3018 h 5014"/>
                  <a:gd name="T38" fmla="*/ 355 w 2223"/>
                  <a:gd name="T39" fmla="*/ 2908 h 5014"/>
                  <a:gd name="T40" fmla="*/ 96 w 2223"/>
                  <a:gd name="T41" fmla="*/ 3090 h 5014"/>
                  <a:gd name="T42" fmla="*/ 0 w 2223"/>
                  <a:gd name="T43" fmla="*/ 3094 h 5014"/>
                  <a:gd name="T44" fmla="*/ 73 w 2223"/>
                  <a:gd name="T45" fmla="*/ 3206 h 5014"/>
                  <a:gd name="T46" fmla="*/ 538 w 2223"/>
                  <a:gd name="T47" fmla="*/ 3257 h 5014"/>
                  <a:gd name="T48" fmla="*/ 1627 w 2223"/>
                  <a:gd name="T49" fmla="*/ 3265 h 5014"/>
                  <a:gd name="T50" fmla="*/ 1503 w 2223"/>
                  <a:gd name="T51" fmla="*/ 3255 h 5014"/>
                  <a:gd name="T52" fmla="*/ 1527 w 2223"/>
                  <a:gd name="T53" fmla="*/ 2877 h 5014"/>
                  <a:gd name="T54" fmla="*/ 1301 w 2223"/>
                  <a:gd name="T55" fmla="*/ 2728 h 5014"/>
                  <a:gd name="T56" fmla="*/ 1538 w 2223"/>
                  <a:gd name="T57" fmla="*/ 2232 h 5014"/>
                  <a:gd name="T58" fmla="*/ 1087 w 2223"/>
                  <a:gd name="T59" fmla="*/ 2082 h 5014"/>
                  <a:gd name="T60" fmla="*/ 1417 w 2223"/>
                  <a:gd name="T61" fmla="*/ 1634 h 5014"/>
                  <a:gd name="T62" fmla="*/ 734 w 2223"/>
                  <a:gd name="T63" fmla="*/ 2013 h 5014"/>
                  <a:gd name="T64" fmla="*/ 550 w 2223"/>
                  <a:gd name="T65" fmla="*/ 1894 h 5014"/>
                  <a:gd name="T66" fmla="*/ 472 w 2223"/>
                  <a:gd name="T67" fmla="*/ 2368 h 5014"/>
                  <a:gd name="T68" fmla="*/ 644 w 2223"/>
                  <a:gd name="T69" fmla="*/ 2536 h 5014"/>
                  <a:gd name="T70" fmla="*/ 639 w 2223"/>
                  <a:gd name="T71" fmla="*/ 2861 h 5014"/>
                  <a:gd name="T72" fmla="*/ 748 w 2223"/>
                  <a:gd name="T73" fmla="*/ 2936 h 5014"/>
                  <a:gd name="T74" fmla="*/ 736 w 2223"/>
                  <a:gd name="T75" fmla="*/ 3127 h 5014"/>
                  <a:gd name="T76" fmla="*/ 1055 w 2223"/>
                  <a:gd name="T77" fmla="*/ 3122 h 5014"/>
                  <a:gd name="T78" fmla="*/ 1094 w 2223"/>
                  <a:gd name="T79" fmla="*/ 3512 h 5014"/>
                  <a:gd name="T80" fmla="*/ 1029 w 2223"/>
                  <a:gd name="T81" fmla="*/ 3726 h 5014"/>
                  <a:gd name="T82" fmla="*/ 695 w 2223"/>
                  <a:gd name="T83" fmla="*/ 3682 h 5014"/>
                  <a:gd name="T84" fmla="*/ 660 w 2223"/>
                  <a:gd name="T85" fmla="*/ 3873 h 5014"/>
                  <a:gd name="T86" fmla="*/ 755 w 2223"/>
                  <a:gd name="T87" fmla="*/ 4091 h 5014"/>
                  <a:gd name="T88" fmla="*/ 460 w 2223"/>
                  <a:gd name="T89" fmla="*/ 4265 h 5014"/>
                  <a:gd name="T90" fmla="*/ 795 w 2223"/>
                  <a:gd name="T91" fmla="*/ 4432 h 5014"/>
                  <a:gd name="T92" fmla="*/ 991 w 2223"/>
                  <a:gd name="T93" fmla="*/ 4503 h 5014"/>
                  <a:gd name="T94" fmla="*/ 817 w 2223"/>
                  <a:gd name="T95" fmla="*/ 4626 h 5014"/>
                  <a:gd name="T96" fmla="*/ 555 w 2223"/>
                  <a:gd name="T97" fmla="*/ 4723 h 5014"/>
                  <a:gd name="T98" fmla="*/ 212 w 2223"/>
                  <a:gd name="T99" fmla="*/ 4950 h 5014"/>
                  <a:gd name="T100" fmla="*/ 636 w 2223"/>
                  <a:gd name="T101" fmla="*/ 4903 h 5014"/>
                  <a:gd name="T102" fmla="*/ 858 w 2223"/>
                  <a:gd name="T103" fmla="*/ 4850 h 5014"/>
                  <a:gd name="T104" fmla="*/ 1073 w 2223"/>
                  <a:gd name="T105" fmla="*/ 4912 h 5014"/>
                  <a:gd name="T106" fmla="*/ 1408 w 2223"/>
                  <a:gd name="T107" fmla="*/ 5001 h 5014"/>
                  <a:gd name="T108" fmla="*/ 1525 w 2223"/>
                  <a:gd name="T109" fmla="*/ 4876 h 5014"/>
                  <a:gd name="T110" fmla="*/ 1868 w 2223"/>
                  <a:gd name="T111" fmla="*/ 4869 h 5014"/>
                  <a:gd name="T112" fmla="*/ 1927 w 2223"/>
                  <a:gd name="T113" fmla="*/ 4693 h 5014"/>
                  <a:gd name="T114" fmla="*/ 1990 w 2223"/>
                  <a:gd name="T115" fmla="*/ 4482 h 5014"/>
                  <a:gd name="T116" fmla="*/ 2179 w 2223"/>
                  <a:gd name="T117" fmla="*/ 4216 h 5014"/>
                  <a:gd name="T118" fmla="*/ 1846 w 2223"/>
                  <a:gd name="T119" fmla="*/ 4131 h 5014"/>
                  <a:gd name="T120" fmla="*/ 1842 w 2223"/>
                  <a:gd name="T121" fmla="*/ 3640 h 5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23" h="5014">
                    <a:moveTo>
                      <a:pt x="920" y="0"/>
                    </a:moveTo>
                    <a:lnTo>
                      <a:pt x="943" y="1"/>
                    </a:lnTo>
                    <a:lnTo>
                      <a:pt x="962" y="4"/>
                    </a:lnTo>
                    <a:lnTo>
                      <a:pt x="971" y="6"/>
                    </a:lnTo>
                    <a:lnTo>
                      <a:pt x="978" y="9"/>
                    </a:lnTo>
                    <a:lnTo>
                      <a:pt x="985" y="11"/>
                    </a:lnTo>
                    <a:lnTo>
                      <a:pt x="991" y="14"/>
                    </a:lnTo>
                    <a:lnTo>
                      <a:pt x="996" y="17"/>
                    </a:lnTo>
                    <a:lnTo>
                      <a:pt x="1002" y="22"/>
                    </a:lnTo>
                    <a:lnTo>
                      <a:pt x="1006" y="25"/>
                    </a:lnTo>
                    <a:lnTo>
                      <a:pt x="1009" y="29"/>
                    </a:lnTo>
                    <a:lnTo>
                      <a:pt x="1013" y="34"/>
                    </a:lnTo>
                    <a:lnTo>
                      <a:pt x="1015" y="39"/>
                    </a:lnTo>
                    <a:lnTo>
                      <a:pt x="1017" y="44"/>
                    </a:lnTo>
                    <a:lnTo>
                      <a:pt x="1018" y="49"/>
                    </a:lnTo>
                    <a:lnTo>
                      <a:pt x="1019" y="61"/>
                    </a:lnTo>
                    <a:lnTo>
                      <a:pt x="1019" y="74"/>
                    </a:lnTo>
                    <a:lnTo>
                      <a:pt x="1018" y="88"/>
                    </a:lnTo>
                    <a:lnTo>
                      <a:pt x="1015" y="102"/>
                    </a:lnTo>
                    <a:lnTo>
                      <a:pt x="1007" y="131"/>
                    </a:lnTo>
                    <a:lnTo>
                      <a:pt x="999" y="162"/>
                    </a:lnTo>
                    <a:lnTo>
                      <a:pt x="988" y="161"/>
                    </a:lnTo>
                    <a:lnTo>
                      <a:pt x="977" y="159"/>
                    </a:lnTo>
                    <a:lnTo>
                      <a:pt x="966" y="153"/>
                    </a:lnTo>
                    <a:lnTo>
                      <a:pt x="956" y="148"/>
                    </a:lnTo>
                    <a:lnTo>
                      <a:pt x="945" y="141"/>
                    </a:lnTo>
                    <a:lnTo>
                      <a:pt x="935" y="132"/>
                    </a:lnTo>
                    <a:lnTo>
                      <a:pt x="927" y="121"/>
                    </a:lnTo>
                    <a:lnTo>
                      <a:pt x="918" y="111"/>
                    </a:lnTo>
                    <a:lnTo>
                      <a:pt x="912" y="99"/>
                    </a:lnTo>
                    <a:lnTo>
                      <a:pt x="906" y="86"/>
                    </a:lnTo>
                    <a:lnTo>
                      <a:pt x="903" y="73"/>
                    </a:lnTo>
                    <a:lnTo>
                      <a:pt x="902" y="59"/>
                    </a:lnTo>
                    <a:lnTo>
                      <a:pt x="902" y="52"/>
                    </a:lnTo>
                    <a:lnTo>
                      <a:pt x="902" y="44"/>
                    </a:lnTo>
                    <a:lnTo>
                      <a:pt x="903" y="38"/>
                    </a:lnTo>
                    <a:lnTo>
                      <a:pt x="905" y="30"/>
                    </a:lnTo>
                    <a:lnTo>
                      <a:pt x="909" y="23"/>
                    </a:lnTo>
                    <a:lnTo>
                      <a:pt x="912" y="15"/>
                    </a:lnTo>
                    <a:lnTo>
                      <a:pt x="915" y="8"/>
                    </a:lnTo>
                    <a:lnTo>
                      <a:pt x="920" y="0"/>
                    </a:lnTo>
                    <a:close/>
                    <a:moveTo>
                      <a:pt x="1895" y="1181"/>
                    </a:moveTo>
                    <a:lnTo>
                      <a:pt x="1895" y="1168"/>
                    </a:lnTo>
                    <a:lnTo>
                      <a:pt x="1894" y="1155"/>
                    </a:lnTo>
                    <a:lnTo>
                      <a:pt x="1892" y="1144"/>
                    </a:lnTo>
                    <a:lnTo>
                      <a:pt x="1890" y="1135"/>
                    </a:lnTo>
                    <a:lnTo>
                      <a:pt x="1886" y="1127"/>
                    </a:lnTo>
                    <a:lnTo>
                      <a:pt x="1883" y="1120"/>
                    </a:lnTo>
                    <a:lnTo>
                      <a:pt x="1879" y="1114"/>
                    </a:lnTo>
                    <a:lnTo>
                      <a:pt x="1874" y="1109"/>
                    </a:lnTo>
                    <a:lnTo>
                      <a:pt x="1868" y="1104"/>
                    </a:lnTo>
                    <a:lnTo>
                      <a:pt x="1862" y="1100"/>
                    </a:lnTo>
                    <a:lnTo>
                      <a:pt x="1855" y="1096"/>
                    </a:lnTo>
                    <a:lnTo>
                      <a:pt x="1848" y="1091"/>
                    </a:lnTo>
                    <a:lnTo>
                      <a:pt x="1831" y="1083"/>
                    </a:lnTo>
                    <a:lnTo>
                      <a:pt x="1811" y="1073"/>
                    </a:lnTo>
                    <a:lnTo>
                      <a:pt x="1833" y="1041"/>
                    </a:lnTo>
                    <a:lnTo>
                      <a:pt x="1850" y="1020"/>
                    </a:lnTo>
                    <a:lnTo>
                      <a:pt x="1855" y="1012"/>
                    </a:lnTo>
                    <a:lnTo>
                      <a:pt x="1861" y="1006"/>
                    </a:lnTo>
                    <a:lnTo>
                      <a:pt x="1864" y="1000"/>
                    </a:lnTo>
                    <a:lnTo>
                      <a:pt x="1865" y="996"/>
                    </a:lnTo>
                    <a:lnTo>
                      <a:pt x="1865" y="992"/>
                    </a:lnTo>
                    <a:lnTo>
                      <a:pt x="1863" y="989"/>
                    </a:lnTo>
                    <a:lnTo>
                      <a:pt x="1860" y="983"/>
                    </a:lnTo>
                    <a:lnTo>
                      <a:pt x="1854" y="978"/>
                    </a:lnTo>
                    <a:lnTo>
                      <a:pt x="1837" y="964"/>
                    </a:lnTo>
                    <a:lnTo>
                      <a:pt x="1811" y="941"/>
                    </a:lnTo>
                    <a:lnTo>
                      <a:pt x="1832" y="931"/>
                    </a:lnTo>
                    <a:lnTo>
                      <a:pt x="1852" y="919"/>
                    </a:lnTo>
                    <a:lnTo>
                      <a:pt x="1873" y="908"/>
                    </a:lnTo>
                    <a:lnTo>
                      <a:pt x="1893" y="896"/>
                    </a:lnTo>
                    <a:lnTo>
                      <a:pt x="1913" y="883"/>
                    </a:lnTo>
                    <a:lnTo>
                      <a:pt x="1933" y="868"/>
                    </a:lnTo>
                    <a:lnTo>
                      <a:pt x="1953" y="852"/>
                    </a:lnTo>
                    <a:lnTo>
                      <a:pt x="1973" y="833"/>
                    </a:lnTo>
                    <a:lnTo>
                      <a:pt x="1977" y="845"/>
                    </a:lnTo>
                    <a:lnTo>
                      <a:pt x="1979" y="862"/>
                    </a:lnTo>
                    <a:lnTo>
                      <a:pt x="1980" y="883"/>
                    </a:lnTo>
                    <a:lnTo>
                      <a:pt x="1981" y="908"/>
                    </a:lnTo>
                    <a:lnTo>
                      <a:pt x="1980" y="936"/>
                    </a:lnTo>
                    <a:lnTo>
                      <a:pt x="1978" y="965"/>
                    </a:lnTo>
                    <a:lnTo>
                      <a:pt x="1975" y="995"/>
                    </a:lnTo>
                    <a:lnTo>
                      <a:pt x="1971" y="1025"/>
                    </a:lnTo>
                    <a:lnTo>
                      <a:pt x="1966" y="1055"/>
                    </a:lnTo>
                    <a:lnTo>
                      <a:pt x="1959" y="1084"/>
                    </a:lnTo>
                    <a:lnTo>
                      <a:pt x="1952" y="1111"/>
                    </a:lnTo>
                    <a:lnTo>
                      <a:pt x="1943" y="1133"/>
                    </a:lnTo>
                    <a:lnTo>
                      <a:pt x="1938" y="1144"/>
                    </a:lnTo>
                    <a:lnTo>
                      <a:pt x="1933" y="1154"/>
                    </a:lnTo>
                    <a:lnTo>
                      <a:pt x="1927" y="1161"/>
                    </a:lnTo>
                    <a:lnTo>
                      <a:pt x="1922" y="1169"/>
                    </a:lnTo>
                    <a:lnTo>
                      <a:pt x="1915" y="1174"/>
                    </a:lnTo>
                    <a:lnTo>
                      <a:pt x="1909" y="1177"/>
                    </a:lnTo>
                    <a:lnTo>
                      <a:pt x="1903" y="1180"/>
                    </a:lnTo>
                    <a:lnTo>
                      <a:pt x="1895" y="1181"/>
                    </a:lnTo>
                    <a:close/>
                    <a:moveTo>
                      <a:pt x="1483" y="1544"/>
                    </a:moveTo>
                    <a:lnTo>
                      <a:pt x="1477" y="1543"/>
                    </a:lnTo>
                    <a:lnTo>
                      <a:pt x="1470" y="1543"/>
                    </a:lnTo>
                    <a:lnTo>
                      <a:pt x="1464" y="1541"/>
                    </a:lnTo>
                    <a:lnTo>
                      <a:pt x="1459" y="1538"/>
                    </a:lnTo>
                    <a:lnTo>
                      <a:pt x="1453" y="1536"/>
                    </a:lnTo>
                    <a:lnTo>
                      <a:pt x="1448" y="1533"/>
                    </a:lnTo>
                    <a:lnTo>
                      <a:pt x="1444" y="1530"/>
                    </a:lnTo>
                    <a:lnTo>
                      <a:pt x="1439" y="1526"/>
                    </a:lnTo>
                    <a:lnTo>
                      <a:pt x="1432" y="1516"/>
                    </a:lnTo>
                    <a:lnTo>
                      <a:pt x="1425" y="1506"/>
                    </a:lnTo>
                    <a:lnTo>
                      <a:pt x="1421" y="1495"/>
                    </a:lnTo>
                    <a:lnTo>
                      <a:pt x="1418" y="1483"/>
                    </a:lnTo>
                    <a:lnTo>
                      <a:pt x="1417" y="1471"/>
                    </a:lnTo>
                    <a:lnTo>
                      <a:pt x="1417" y="1458"/>
                    </a:lnTo>
                    <a:lnTo>
                      <a:pt x="1419" y="1446"/>
                    </a:lnTo>
                    <a:lnTo>
                      <a:pt x="1423" y="1434"/>
                    </a:lnTo>
                    <a:lnTo>
                      <a:pt x="1426" y="1428"/>
                    </a:lnTo>
                    <a:lnTo>
                      <a:pt x="1430" y="1423"/>
                    </a:lnTo>
                    <a:lnTo>
                      <a:pt x="1433" y="1417"/>
                    </a:lnTo>
                    <a:lnTo>
                      <a:pt x="1437" y="1413"/>
                    </a:lnTo>
                    <a:lnTo>
                      <a:pt x="1441" y="1408"/>
                    </a:lnTo>
                    <a:lnTo>
                      <a:pt x="1447" y="1403"/>
                    </a:lnTo>
                    <a:lnTo>
                      <a:pt x="1452" y="1400"/>
                    </a:lnTo>
                    <a:lnTo>
                      <a:pt x="1459" y="1397"/>
                    </a:lnTo>
                    <a:lnTo>
                      <a:pt x="1461" y="1408"/>
                    </a:lnTo>
                    <a:lnTo>
                      <a:pt x="1466" y="1423"/>
                    </a:lnTo>
                    <a:lnTo>
                      <a:pt x="1473" y="1440"/>
                    </a:lnTo>
                    <a:lnTo>
                      <a:pt x="1480" y="1459"/>
                    </a:lnTo>
                    <a:lnTo>
                      <a:pt x="1483" y="1469"/>
                    </a:lnTo>
                    <a:lnTo>
                      <a:pt x="1486" y="1480"/>
                    </a:lnTo>
                    <a:lnTo>
                      <a:pt x="1489" y="1490"/>
                    </a:lnTo>
                    <a:lnTo>
                      <a:pt x="1490" y="1501"/>
                    </a:lnTo>
                    <a:lnTo>
                      <a:pt x="1490" y="1512"/>
                    </a:lnTo>
                    <a:lnTo>
                      <a:pt x="1490" y="1522"/>
                    </a:lnTo>
                    <a:lnTo>
                      <a:pt x="1488" y="1533"/>
                    </a:lnTo>
                    <a:lnTo>
                      <a:pt x="1483" y="1544"/>
                    </a:lnTo>
                    <a:close/>
                    <a:moveTo>
                      <a:pt x="454" y="1813"/>
                    </a:moveTo>
                    <a:lnTo>
                      <a:pt x="428" y="1811"/>
                    </a:lnTo>
                    <a:lnTo>
                      <a:pt x="401" y="1809"/>
                    </a:lnTo>
                    <a:lnTo>
                      <a:pt x="375" y="1806"/>
                    </a:lnTo>
                    <a:lnTo>
                      <a:pt x="349" y="1802"/>
                    </a:lnTo>
                    <a:lnTo>
                      <a:pt x="336" y="1799"/>
                    </a:lnTo>
                    <a:lnTo>
                      <a:pt x="324" y="1795"/>
                    </a:lnTo>
                    <a:lnTo>
                      <a:pt x="312" y="1789"/>
                    </a:lnTo>
                    <a:lnTo>
                      <a:pt x="302" y="1783"/>
                    </a:lnTo>
                    <a:lnTo>
                      <a:pt x="292" y="1774"/>
                    </a:lnTo>
                    <a:lnTo>
                      <a:pt x="283" y="1765"/>
                    </a:lnTo>
                    <a:lnTo>
                      <a:pt x="275" y="1753"/>
                    </a:lnTo>
                    <a:lnTo>
                      <a:pt x="268" y="1740"/>
                    </a:lnTo>
                    <a:lnTo>
                      <a:pt x="274" y="1731"/>
                    </a:lnTo>
                    <a:lnTo>
                      <a:pt x="279" y="1724"/>
                    </a:lnTo>
                    <a:lnTo>
                      <a:pt x="286" y="1717"/>
                    </a:lnTo>
                    <a:lnTo>
                      <a:pt x="292" y="1712"/>
                    </a:lnTo>
                    <a:lnTo>
                      <a:pt x="298" y="1708"/>
                    </a:lnTo>
                    <a:lnTo>
                      <a:pt x="305" y="1704"/>
                    </a:lnTo>
                    <a:lnTo>
                      <a:pt x="312" y="1700"/>
                    </a:lnTo>
                    <a:lnTo>
                      <a:pt x="320" y="1698"/>
                    </a:lnTo>
                    <a:lnTo>
                      <a:pt x="327" y="1697"/>
                    </a:lnTo>
                    <a:lnTo>
                      <a:pt x="335" y="1697"/>
                    </a:lnTo>
                    <a:lnTo>
                      <a:pt x="343" y="1697"/>
                    </a:lnTo>
                    <a:lnTo>
                      <a:pt x="351" y="1697"/>
                    </a:lnTo>
                    <a:lnTo>
                      <a:pt x="358" y="1698"/>
                    </a:lnTo>
                    <a:lnTo>
                      <a:pt x="366" y="1700"/>
                    </a:lnTo>
                    <a:lnTo>
                      <a:pt x="373" y="1704"/>
                    </a:lnTo>
                    <a:lnTo>
                      <a:pt x="381" y="1707"/>
                    </a:lnTo>
                    <a:lnTo>
                      <a:pt x="396" y="1714"/>
                    </a:lnTo>
                    <a:lnTo>
                      <a:pt x="410" y="1724"/>
                    </a:lnTo>
                    <a:lnTo>
                      <a:pt x="416" y="1730"/>
                    </a:lnTo>
                    <a:lnTo>
                      <a:pt x="422" y="1736"/>
                    </a:lnTo>
                    <a:lnTo>
                      <a:pt x="427" y="1742"/>
                    </a:lnTo>
                    <a:lnTo>
                      <a:pt x="432" y="1750"/>
                    </a:lnTo>
                    <a:lnTo>
                      <a:pt x="438" y="1756"/>
                    </a:lnTo>
                    <a:lnTo>
                      <a:pt x="442" y="1764"/>
                    </a:lnTo>
                    <a:lnTo>
                      <a:pt x="445" y="1771"/>
                    </a:lnTo>
                    <a:lnTo>
                      <a:pt x="449" y="1780"/>
                    </a:lnTo>
                    <a:lnTo>
                      <a:pt x="451" y="1787"/>
                    </a:lnTo>
                    <a:lnTo>
                      <a:pt x="453" y="1796"/>
                    </a:lnTo>
                    <a:lnTo>
                      <a:pt x="454" y="1804"/>
                    </a:lnTo>
                    <a:lnTo>
                      <a:pt x="454" y="1813"/>
                    </a:lnTo>
                    <a:close/>
                    <a:moveTo>
                      <a:pt x="596" y="1720"/>
                    </a:moveTo>
                    <a:lnTo>
                      <a:pt x="600" y="1690"/>
                    </a:lnTo>
                    <a:lnTo>
                      <a:pt x="603" y="1662"/>
                    </a:lnTo>
                    <a:lnTo>
                      <a:pt x="607" y="1636"/>
                    </a:lnTo>
                    <a:lnTo>
                      <a:pt x="612" y="1614"/>
                    </a:lnTo>
                    <a:lnTo>
                      <a:pt x="616" y="1593"/>
                    </a:lnTo>
                    <a:lnTo>
                      <a:pt x="622" y="1576"/>
                    </a:lnTo>
                    <a:lnTo>
                      <a:pt x="627" y="1567"/>
                    </a:lnTo>
                    <a:lnTo>
                      <a:pt x="631" y="1560"/>
                    </a:lnTo>
                    <a:lnTo>
                      <a:pt x="635" y="1552"/>
                    </a:lnTo>
                    <a:lnTo>
                      <a:pt x="640" y="1546"/>
                    </a:lnTo>
                    <a:lnTo>
                      <a:pt x="646" y="1540"/>
                    </a:lnTo>
                    <a:lnTo>
                      <a:pt x="652" y="1534"/>
                    </a:lnTo>
                    <a:lnTo>
                      <a:pt x="660" y="1529"/>
                    </a:lnTo>
                    <a:lnTo>
                      <a:pt x="667" y="1523"/>
                    </a:lnTo>
                    <a:lnTo>
                      <a:pt x="676" y="1519"/>
                    </a:lnTo>
                    <a:lnTo>
                      <a:pt x="685" y="1515"/>
                    </a:lnTo>
                    <a:lnTo>
                      <a:pt x="695" y="1512"/>
                    </a:lnTo>
                    <a:lnTo>
                      <a:pt x="707" y="1507"/>
                    </a:lnTo>
                    <a:lnTo>
                      <a:pt x="732" y="1502"/>
                    </a:lnTo>
                    <a:lnTo>
                      <a:pt x="761" y="1497"/>
                    </a:lnTo>
                    <a:lnTo>
                      <a:pt x="794" y="1492"/>
                    </a:lnTo>
                    <a:lnTo>
                      <a:pt x="831" y="1489"/>
                    </a:lnTo>
                    <a:lnTo>
                      <a:pt x="839" y="1505"/>
                    </a:lnTo>
                    <a:lnTo>
                      <a:pt x="844" y="1520"/>
                    </a:lnTo>
                    <a:lnTo>
                      <a:pt x="848" y="1535"/>
                    </a:lnTo>
                    <a:lnTo>
                      <a:pt x="851" y="1549"/>
                    </a:lnTo>
                    <a:lnTo>
                      <a:pt x="853" y="1562"/>
                    </a:lnTo>
                    <a:lnTo>
                      <a:pt x="853" y="1575"/>
                    </a:lnTo>
                    <a:lnTo>
                      <a:pt x="852" y="1587"/>
                    </a:lnTo>
                    <a:lnTo>
                      <a:pt x="850" y="1598"/>
                    </a:lnTo>
                    <a:lnTo>
                      <a:pt x="846" y="1609"/>
                    </a:lnTo>
                    <a:lnTo>
                      <a:pt x="842" y="1620"/>
                    </a:lnTo>
                    <a:lnTo>
                      <a:pt x="837" y="1630"/>
                    </a:lnTo>
                    <a:lnTo>
                      <a:pt x="830" y="1639"/>
                    </a:lnTo>
                    <a:lnTo>
                      <a:pt x="823" y="1648"/>
                    </a:lnTo>
                    <a:lnTo>
                      <a:pt x="815" y="1656"/>
                    </a:lnTo>
                    <a:lnTo>
                      <a:pt x="807" y="1664"/>
                    </a:lnTo>
                    <a:lnTo>
                      <a:pt x="797" y="1671"/>
                    </a:lnTo>
                    <a:lnTo>
                      <a:pt x="786" y="1678"/>
                    </a:lnTo>
                    <a:lnTo>
                      <a:pt x="776" y="1684"/>
                    </a:lnTo>
                    <a:lnTo>
                      <a:pt x="765" y="1690"/>
                    </a:lnTo>
                    <a:lnTo>
                      <a:pt x="753" y="1695"/>
                    </a:lnTo>
                    <a:lnTo>
                      <a:pt x="741" y="1699"/>
                    </a:lnTo>
                    <a:lnTo>
                      <a:pt x="728" y="1704"/>
                    </a:lnTo>
                    <a:lnTo>
                      <a:pt x="716" y="1707"/>
                    </a:lnTo>
                    <a:lnTo>
                      <a:pt x="703" y="1710"/>
                    </a:lnTo>
                    <a:lnTo>
                      <a:pt x="676" y="1715"/>
                    </a:lnTo>
                    <a:lnTo>
                      <a:pt x="649" y="1719"/>
                    </a:lnTo>
                    <a:lnTo>
                      <a:pt x="622" y="1720"/>
                    </a:lnTo>
                    <a:lnTo>
                      <a:pt x="596" y="1720"/>
                    </a:lnTo>
                    <a:close/>
                    <a:moveTo>
                      <a:pt x="435" y="2053"/>
                    </a:moveTo>
                    <a:lnTo>
                      <a:pt x="414" y="2044"/>
                    </a:lnTo>
                    <a:lnTo>
                      <a:pt x="396" y="2037"/>
                    </a:lnTo>
                    <a:lnTo>
                      <a:pt x="387" y="2033"/>
                    </a:lnTo>
                    <a:lnTo>
                      <a:pt x="380" y="2028"/>
                    </a:lnTo>
                    <a:lnTo>
                      <a:pt x="373" y="2024"/>
                    </a:lnTo>
                    <a:lnTo>
                      <a:pt x="367" y="2020"/>
                    </a:lnTo>
                    <a:lnTo>
                      <a:pt x="363" y="2016"/>
                    </a:lnTo>
                    <a:lnTo>
                      <a:pt x="360" y="2010"/>
                    </a:lnTo>
                    <a:lnTo>
                      <a:pt x="358" y="2005"/>
                    </a:lnTo>
                    <a:lnTo>
                      <a:pt x="358" y="1998"/>
                    </a:lnTo>
                    <a:lnTo>
                      <a:pt x="362" y="1991"/>
                    </a:lnTo>
                    <a:lnTo>
                      <a:pt x="366" y="1983"/>
                    </a:lnTo>
                    <a:lnTo>
                      <a:pt x="372" y="1975"/>
                    </a:lnTo>
                    <a:lnTo>
                      <a:pt x="381" y="1965"/>
                    </a:lnTo>
                    <a:lnTo>
                      <a:pt x="391" y="1965"/>
                    </a:lnTo>
                    <a:lnTo>
                      <a:pt x="398" y="1965"/>
                    </a:lnTo>
                    <a:lnTo>
                      <a:pt x="401" y="1965"/>
                    </a:lnTo>
                    <a:lnTo>
                      <a:pt x="405" y="1967"/>
                    </a:lnTo>
                    <a:lnTo>
                      <a:pt x="407" y="1969"/>
                    </a:lnTo>
                    <a:lnTo>
                      <a:pt x="410" y="1973"/>
                    </a:lnTo>
                    <a:lnTo>
                      <a:pt x="414" y="1982"/>
                    </a:lnTo>
                    <a:lnTo>
                      <a:pt x="420" y="1998"/>
                    </a:lnTo>
                    <a:lnTo>
                      <a:pt x="427" y="2021"/>
                    </a:lnTo>
                    <a:lnTo>
                      <a:pt x="435" y="2053"/>
                    </a:lnTo>
                    <a:close/>
                    <a:moveTo>
                      <a:pt x="465" y="2739"/>
                    </a:moveTo>
                    <a:lnTo>
                      <a:pt x="465" y="2733"/>
                    </a:lnTo>
                    <a:lnTo>
                      <a:pt x="468" y="2726"/>
                    </a:lnTo>
                    <a:lnTo>
                      <a:pt x="472" y="2719"/>
                    </a:lnTo>
                    <a:lnTo>
                      <a:pt x="477" y="2711"/>
                    </a:lnTo>
                    <a:lnTo>
                      <a:pt x="490" y="2693"/>
                    </a:lnTo>
                    <a:lnTo>
                      <a:pt x="505" y="2675"/>
                    </a:lnTo>
                    <a:lnTo>
                      <a:pt x="521" y="2657"/>
                    </a:lnTo>
                    <a:lnTo>
                      <a:pt x="534" y="2639"/>
                    </a:lnTo>
                    <a:lnTo>
                      <a:pt x="540" y="2632"/>
                    </a:lnTo>
                    <a:lnTo>
                      <a:pt x="544" y="2624"/>
                    </a:lnTo>
                    <a:lnTo>
                      <a:pt x="546" y="2618"/>
                    </a:lnTo>
                    <a:lnTo>
                      <a:pt x="547" y="2612"/>
                    </a:lnTo>
                    <a:lnTo>
                      <a:pt x="425" y="2612"/>
                    </a:lnTo>
                    <a:lnTo>
                      <a:pt x="425" y="2622"/>
                    </a:lnTo>
                    <a:lnTo>
                      <a:pt x="424" y="2634"/>
                    </a:lnTo>
                    <a:lnTo>
                      <a:pt x="425" y="2648"/>
                    </a:lnTo>
                    <a:lnTo>
                      <a:pt x="426" y="2664"/>
                    </a:lnTo>
                    <a:lnTo>
                      <a:pt x="428" y="2673"/>
                    </a:lnTo>
                    <a:lnTo>
                      <a:pt x="430" y="2681"/>
                    </a:lnTo>
                    <a:lnTo>
                      <a:pt x="434" y="2691"/>
                    </a:lnTo>
                    <a:lnTo>
                      <a:pt x="438" y="2699"/>
                    </a:lnTo>
                    <a:lnTo>
                      <a:pt x="442" y="2709"/>
                    </a:lnTo>
                    <a:lnTo>
                      <a:pt x="449" y="2719"/>
                    </a:lnTo>
                    <a:lnTo>
                      <a:pt x="456" y="2728"/>
                    </a:lnTo>
                    <a:lnTo>
                      <a:pt x="465" y="2739"/>
                    </a:lnTo>
                    <a:close/>
                    <a:moveTo>
                      <a:pt x="650" y="2905"/>
                    </a:moveTo>
                    <a:lnTo>
                      <a:pt x="663" y="2940"/>
                    </a:lnTo>
                    <a:lnTo>
                      <a:pt x="670" y="2964"/>
                    </a:lnTo>
                    <a:lnTo>
                      <a:pt x="674" y="2973"/>
                    </a:lnTo>
                    <a:lnTo>
                      <a:pt x="676" y="2980"/>
                    </a:lnTo>
                    <a:lnTo>
                      <a:pt x="679" y="2985"/>
                    </a:lnTo>
                    <a:lnTo>
                      <a:pt x="681" y="2987"/>
                    </a:lnTo>
                    <a:lnTo>
                      <a:pt x="683" y="2986"/>
                    </a:lnTo>
                    <a:lnTo>
                      <a:pt x="687" y="2984"/>
                    </a:lnTo>
                    <a:lnTo>
                      <a:pt x="689" y="2979"/>
                    </a:lnTo>
                    <a:lnTo>
                      <a:pt x="693" y="2972"/>
                    </a:lnTo>
                    <a:lnTo>
                      <a:pt x="704" y="2950"/>
                    </a:lnTo>
                    <a:lnTo>
                      <a:pt x="719" y="2920"/>
                    </a:lnTo>
                    <a:lnTo>
                      <a:pt x="714" y="2915"/>
                    </a:lnTo>
                    <a:lnTo>
                      <a:pt x="707" y="2908"/>
                    </a:lnTo>
                    <a:lnTo>
                      <a:pt x="698" y="2904"/>
                    </a:lnTo>
                    <a:lnTo>
                      <a:pt x="689" y="2900"/>
                    </a:lnTo>
                    <a:lnTo>
                      <a:pt x="678" y="2898"/>
                    </a:lnTo>
                    <a:lnTo>
                      <a:pt x="668" y="2898"/>
                    </a:lnTo>
                    <a:lnTo>
                      <a:pt x="663" y="2899"/>
                    </a:lnTo>
                    <a:lnTo>
                      <a:pt x="659" y="2900"/>
                    </a:lnTo>
                    <a:lnTo>
                      <a:pt x="654" y="2902"/>
                    </a:lnTo>
                    <a:lnTo>
                      <a:pt x="650" y="2905"/>
                    </a:lnTo>
                    <a:close/>
                    <a:moveTo>
                      <a:pt x="734" y="3371"/>
                    </a:moveTo>
                    <a:lnTo>
                      <a:pt x="734" y="3365"/>
                    </a:lnTo>
                    <a:lnTo>
                      <a:pt x="736" y="3359"/>
                    </a:lnTo>
                    <a:lnTo>
                      <a:pt x="738" y="3352"/>
                    </a:lnTo>
                    <a:lnTo>
                      <a:pt x="740" y="3346"/>
                    </a:lnTo>
                    <a:lnTo>
                      <a:pt x="748" y="3331"/>
                    </a:lnTo>
                    <a:lnTo>
                      <a:pt x="756" y="3315"/>
                    </a:lnTo>
                    <a:lnTo>
                      <a:pt x="765" y="3299"/>
                    </a:lnTo>
                    <a:lnTo>
                      <a:pt x="773" y="3282"/>
                    </a:lnTo>
                    <a:lnTo>
                      <a:pt x="777" y="3274"/>
                    </a:lnTo>
                    <a:lnTo>
                      <a:pt x="779" y="3265"/>
                    </a:lnTo>
                    <a:lnTo>
                      <a:pt x="781" y="3257"/>
                    </a:lnTo>
                    <a:lnTo>
                      <a:pt x="783" y="3248"/>
                    </a:lnTo>
                    <a:lnTo>
                      <a:pt x="794" y="3249"/>
                    </a:lnTo>
                    <a:lnTo>
                      <a:pt x="805" y="3253"/>
                    </a:lnTo>
                    <a:lnTo>
                      <a:pt x="815" y="3256"/>
                    </a:lnTo>
                    <a:lnTo>
                      <a:pt x="827" y="3261"/>
                    </a:lnTo>
                    <a:lnTo>
                      <a:pt x="838" y="3265"/>
                    </a:lnTo>
                    <a:lnTo>
                      <a:pt x="848" y="3269"/>
                    </a:lnTo>
                    <a:lnTo>
                      <a:pt x="860" y="3272"/>
                    </a:lnTo>
                    <a:lnTo>
                      <a:pt x="871" y="3273"/>
                    </a:lnTo>
                    <a:lnTo>
                      <a:pt x="860" y="3301"/>
                    </a:lnTo>
                    <a:lnTo>
                      <a:pt x="852" y="3324"/>
                    </a:lnTo>
                    <a:lnTo>
                      <a:pt x="846" y="3335"/>
                    </a:lnTo>
                    <a:lnTo>
                      <a:pt x="842" y="3345"/>
                    </a:lnTo>
                    <a:lnTo>
                      <a:pt x="836" y="3353"/>
                    </a:lnTo>
                    <a:lnTo>
                      <a:pt x="830" y="3361"/>
                    </a:lnTo>
                    <a:lnTo>
                      <a:pt x="823" y="3366"/>
                    </a:lnTo>
                    <a:lnTo>
                      <a:pt x="814" y="3372"/>
                    </a:lnTo>
                    <a:lnTo>
                      <a:pt x="806" y="3375"/>
                    </a:lnTo>
                    <a:lnTo>
                      <a:pt x="795" y="3377"/>
                    </a:lnTo>
                    <a:lnTo>
                      <a:pt x="782" y="3378"/>
                    </a:lnTo>
                    <a:lnTo>
                      <a:pt x="768" y="3377"/>
                    </a:lnTo>
                    <a:lnTo>
                      <a:pt x="752" y="3375"/>
                    </a:lnTo>
                    <a:lnTo>
                      <a:pt x="734" y="3371"/>
                    </a:lnTo>
                    <a:close/>
                    <a:moveTo>
                      <a:pt x="513" y="3086"/>
                    </a:moveTo>
                    <a:lnTo>
                      <a:pt x="513" y="3072"/>
                    </a:lnTo>
                    <a:lnTo>
                      <a:pt x="511" y="3059"/>
                    </a:lnTo>
                    <a:lnTo>
                      <a:pt x="509" y="3045"/>
                    </a:lnTo>
                    <a:lnTo>
                      <a:pt x="505" y="3031"/>
                    </a:lnTo>
                    <a:lnTo>
                      <a:pt x="502" y="3018"/>
                    </a:lnTo>
                    <a:lnTo>
                      <a:pt x="498" y="3005"/>
                    </a:lnTo>
                    <a:lnTo>
                      <a:pt x="494" y="2992"/>
                    </a:lnTo>
                    <a:lnTo>
                      <a:pt x="488" y="2979"/>
                    </a:lnTo>
                    <a:lnTo>
                      <a:pt x="477" y="2956"/>
                    </a:lnTo>
                    <a:lnTo>
                      <a:pt x="466" y="2933"/>
                    </a:lnTo>
                    <a:lnTo>
                      <a:pt x="455" y="2912"/>
                    </a:lnTo>
                    <a:lnTo>
                      <a:pt x="444" y="2890"/>
                    </a:lnTo>
                    <a:lnTo>
                      <a:pt x="434" y="2886"/>
                    </a:lnTo>
                    <a:lnTo>
                      <a:pt x="423" y="2884"/>
                    </a:lnTo>
                    <a:lnTo>
                      <a:pt x="414" y="2884"/>
                    </a:lnTo>
                    <a:lnTo>
                      <a:pt x="407" y="2884"/>
                    </a:lnTo>
                    <a:lnTo>
                      <a:pt x="399" y="2886"/>
                    </a:lnTo>
                    <a:lnTo>
                      <a:pt x="393" y="2889"/>
                    </a:lnTo>
                    <a:lnTo>
                      <a:pt x="386" y="2892"/>
                    </a:lnTo>
                    <a:lnTo>
                      <a:pt x="381" y="2896"/>
                    </a:lnTo>
                    <a:lnTo>
                      <a:pt x="371" y="2903"/>
                    </a:lnTo>
                    <a:lnTo>
                      <a:pt x="362" y="2907"/>
                    </a:lnTo>
                    <a:lnTo>
                      <a:pt x="355" y="2908"/>
                    </a:lnTo>
                    <a:lnTo>
                      <a:pt x="350" y="2907"/>
                    </a:lnTo>
                    <a:lnTo>
                      <a:pt x="343" y="2905"/>
                    </a:lnTo>
                    <a:lnTo>
                      <a:pt x="337" y="2901"/>
                    </a:lnTo>
                    <a:lnTo>
                      <a:pt x="322" y="2890"/>
                    </a:lnTo>
                    <a:lnTo>
                      <a:pt x="307" y="2882"/>
                    </a:lnTo>
                    <a:lnTo>
                      <a:pt x="292" y="2875"/>
                    </a:lnTo>
                    <a:lnTo>
                      <a:pt x="277" y="2870"/>
                    </a:lnTo>
                    <a:lnTo>
                      <a:pt x="263" y="2866"/>
                    </a:lnTo>
                    <a:lnTo>
                      <a:pt x="250" y="2863"/>
                    </a:lnTo>
                    <a:lnTo>
                      <a:pt x="239" y="2862"/>
                    </a:lnTo>
                    <a:lnTo>
                      <a:pt x="229" y="2861"/>
                    </a:lnTo>
                    <a:lnTo>
                      <a:pt x="47" y="3042"/>
                    </a:lnTo>
                    <a:lnTo>
                      <a:pt x="57" y="3045"/>
                    </a:lnTo>
                    <a:lnTo>
                      <a:pt x="79" y="3050"/>
                    </a:lnTo>
                    <a:lnTo>
                      <a:pt x="97" y="3055"/>
                    </a:lnTo>
                    <a:lnTo>
                      <a:pt x="101" y="3057"/>
                    </a:lnTo>
                    <a:lnTo>
                      <a:pt x="99" y="3069"/>
                    </a:lnTo>
                    <a:lnTo>
                      <a:pt x="96" y="3090"/>
                    </a:lnTo>
                    <a:lnTo>
                      <a:pt x="94" y="3094"/>
                    </a:lnTo>
                    <a:lnTo>
                      <a:pt x="89" y="3097"/>
                    </a:lnTo>
                    <a:lnTo>
                      <a:pt x="85" y="3100"/>
                    </a:lnTo>
                    <a:lnTo>
                      <a:pt x="80" y="3101"/>
                    </a:lnTo>
                    <a:lnTo>
                      <a:pt x="72" y="3101"/>
                    </a:lnTo>
                    <a:lnTo>
                      <a:pt x="62" y="3100"/>
                    </a:lnTo>
                    <a:lnTo>
                      <a:pt x="52" y="3097"/>
                    </a:lnTo>
                    <a:lnTo>
                      <a:pt x="38" y="3092"/>
                    </a:lnTo>
                    <a:lnTo>
                      <a:pt x="24" y="3085"/>
                    </a:lnTo>
                    <a:lnTo>
                      <a:pt x="14" y="3083"/>
                    </a:lnTo>
                    <a:lnTo>
                      <a:pt x="10" y="3082"/>
                    </a:lnTo>
                    <a:lnTo>
                      <a:pt x="7" y="3082"/>
                    </a:lnTo>
                    <a:lnTo>
                      <a:pt x="5" y="3083"/>
                    </a:lnTo>
                    <a:lnTo>
                      <a:pt x="2" y="3084"/>
                    </a:lnTo>
                    <a:lnTo>
                      <a:pt x="1" y="3086"/>
                    </a:lnTo>
                    <a:lnTo>
                      <a:pt x="0" y="3089"/>
                    </a:lnTo>
                    <a:lnTo>
                      <a:pt x="0" y="3091"/>
                    </a:lnTo>
                    <a:lnTo>
                      <a:pt x="0" y="3094"/>
                    </a:lnTo>
                    <a:lnTo>
                      <a:pt x="2" y="3100"/>
                    </a:lnTo>
                    <a:lnTo>
                      <a:pt x="6" y="3108"/>
                    </a:lnTo>
                    <a:lnTo>
                      <a:pt x="13" y="3124"/>
                    </a:lnTo>
                    <a:lnTo>
                      <a:pt x="22" y="3140"/>
                    </a:lnTo>
                    <a:lnTo>
                      <a:pt x="25" y="3146"/>
                    </a:lnTo>
                    <a:lnTo>
                      <a:pt x="28" y="3153"/>
                    </a:lnTo>
                    <a:lnTo>
                      <a:pt x="29" y="3157"/>
                    </a:lnTo>
                    <a:lnTo>
                      <a:pt x="28" y="3160"/>
                    </a:lnTo>
                    <a:lnTo>
                      <a:pt x="26" y="3163"/>
                    </a:lnTo>
                    <a:lnTo>
                      <a:pt x="25" y="3165"/>
                    </a:lnTo>
                    <a:lnTo>
                      <a:pt x="25" y="3167"/>
                    </a:lnTo>
                    <a:lnTo>
                      <a:pt x="26" y="3169"/>
                    </a:lnTo>
                    <a:lnTo>
                      <a:pt x="29" y="3174"/>
                    </a:lnTo>
                    <a:lnTo>
                      <a:pt x="35" y="3181"/>
                    </a:lnTo>
                    <a:lnTo>
                      <a:pt x="42" y="3187"/>
                    </a:lnTo>
                    <a:lnTo>
                      <a:pt x="52" y="3194"/>
                    </a:lnTo>
                    <a:lnTo>
                      <a:pt x="61" y="3200"/>
                    </a:lnTo>
                    <a:lnTo>
                      <a:pt x="73" y="3206"/>
                    </a:lnTo>
                    <a:lnTo>
                      <a:pt x="115" y="3229"/>
                    </a:lnTo>
                    <a:lnTo>
                      <a:pt x="135" y="3239"/>
                    </a:lnTo>
                    <a:lnTo>
                      <a:pt x="149" y="3239"/>
                    </a:lnTo>
                    <a:lnTo>
                      <a:pt x="156" y="3238"/>
                    </a:lnTo>
                    <a:lnTo>
                      <a:pt x="164" y="3232"/>
                    </a:lnTo>
                    <a:lnTo>
                      <a:pt x="190" y="3219"/>
                    </a:lnTo>
                    <a:lnTo>
                      <a:pt x="204" y="3232"/>
                    </a:lnTo>
                    <a:lnTo>
                      <a:pt x="217" y="3246"/>
                    </a:lnTo>
                    <a:lnTo>
                      <a:pt x="229" y="3259"/>
                    </a:lnTo>
                    <a:lnTo>
                      <a:pt x="239" y="3272"/>
                    </a:lnTo>
                    <a:lnTo>
                      <a:pt x="260" y="3298"/>
                    </a:lnTo>
                    <a:lnTo>
                      <a:pt x="278" y="3322"/>
                    </a:lnTo>
                    <a:lnTo>
                      <a:pt x="295" y="3348"/>
                    </a:lnTo>
                    <a:lnTo>
                      <a:pt x="312" y="3374"/>
                    </a:lnTo>
                    <a:lnTo>
                      <a:pt x="331" y="3402"/>
                    </a:lnTo>
                    <a:lnTo>
                      <a:pt x="351" y="3429"/>
                    </a:lnTo>
                    <a:lnTo>
                      <a:pt x="538" y="3273"/>
                    </a:lnTo>
                    <a:lnTo>
                      <a:pt x="538" y="3257"/>
                    </a:lnTo>
                    <a:lnTo>
                      <a:pt x="535" y="3243"/>
                    </a:lnTo>
                    <a:lnTo>
                      <a:pt x="533" y="3230"/>
                    </a:lnTo>
                    <a:lnTo>
                      <a:pt x="530" y="3217"/>
                    </a:lnTo>
                    <a:lnTo>
                      <a:pt x="524" y="3196"/>
                    </a:lnTo>
                    <a:lnTo>
                      <a:pt x="516" y="3176"/>
                    </a:lnTo>
                    <a:lnTo>
                      <a:pt x="513" y="3167"/>
                    </a:lnTo>
                    <a:lnTo>
                      <a:pt x="510" y="3157"/>
                    </a:lnTo>
                    <a:lnTo>
                      <a:pt x="507" y="3146"/>
                    </a:lnTo>
                    <a:lnTo>
                      <a:pt x="506" y="3137"/>
                    </a:lnTo>
                    <a:lnTo>
                      <a:pt x="506" y="3125"/>
                    </a:lnTo>
                    <a:lnTo>
                      <a:pt x="507" y="3113"/>
                    </a:lnTo>
                    <a:lnTo>
                      <a:pt x="510" y="3100"/>
                    </a:lnTo>
                    <a:lnTo>
                      <a:pt x="513" y="3086"/>
                    </a:lnTo>
                    <a:close/>
                    <a:moveTo>
                      <a:pt x="1626" y="3376"/>
                    </a:moveTo>
                    <a:lnTo>
                      <a:pt x="1628" y="3334"/>
                    </a:lnTo>
                    <a:lnTo>
                      <a:pt x="1629" y="3302"/>
                    </a:lnTo>
                    <a:lnTo>
                      <a:pt x="1629" y="3279"/>
                    </a:lnTo>
                    <a:lnTo>
                      <a:pt x="1627" y="3265"/>
                    </a:lnTo>
                    <a:lnTo>
                      <a:pt x="1626" y="3261"/>
                    </a:lnTo>
                    <a:lnTo>
                      <a:pt x="1625" y="3258"/>
                    </a:lnTo>
                    <a:lnTo>
                      <a:pt x="1623" y="3256"/>
                    </a:lnTo>
                    <a:lnTo>
                      <a:pt x="1621" y="3255"/>
                    </a:lnTo>
                    <a:lnTo>
                      <a:pt x="1614" y="3257"/>
                    </a:lnTo>
                    <a:lnTo>
                      <a:pt x="1607" y="3261"/>
                    </a:lnTo>
                    <a:lnTo>
                      <a:pt x="1598" y="3267"/>
                    </a:lnTo>
                    <a:lnTo>
                      <a:pt x="1587" y="3272"/>
                    </a:lnTo>
                    <a:lnTo>
                      <a:pt x="1581" y="3274"/>
                    </a:lnTo>
                    <a:lnTo>
                      <a:pt x="1574" y="3276"/>
                    </a:lnTo>
                    <a:lnTo>
                      <a:pt x="1567" y="3277"/>
                    </a:lnTo>
                    <a:lnTo>
                      <a:pt x="1559" y="3278"/>
                    </a:lnTo>
                    <a:lnTo>
                      <a:pt x="1551" y="3277"/>
                    </a:lnTo>
                    <a:lnTo>
                      <a:pt x="1542" y="3276"/>
                    </a:lnTo>
                    <a:lnTo>
                      <a:pt x="1534" y="3273"/>
                    </a:lnTo>
                    <a:lnTo>
                      <a:pt x="1523" y="3269"/>
                    </a:lnTo>
                    <a:lnTo>
                      <a:pt x="1513" y="3263"/>
                    </a:lnTo>
                    <a:lnTo>
                      <a:pt x="1503" y="3255"/>
                    </a:lnTo>
                    <a:lnTo>
                      <a:pt x="1491" y="3245"/>
                    </a:lnTo>
                    <a:lnTo>
                      <a:pt x="1479" y="3233"/>
                    </a:lnTo>
                    <a:lnTo>
                      <a:pt x="1479" y="3223"/>
                    </a:lnTo>
                    <a:lnTo>
                      <a:pt x="1480" y="3211"/>
                    </a:lnTo>
                    <a:lnTo>
                      <a:pt x="1482" y="3198"/>
                    </a:lnTo>
                    <a:lnTo>
                      <a:pt x="1485" y="3184"/>
                    </a:lnTo>
                    <a:lnTo>
                      <a:pt x="1492" y="3154"/>
                    </a:lnTo>
                    <a:lnTo>
                      <a:pt x="1500" y="3120"/>
                    </a:lnTo>
                    <a:lnTo>
                      <a:pt x="1510" y="3085"/>
                    </a:lnTo>
                    <a:lnTo>
                      <a:pt x="1519" y="3049"/>
                    </a:lnTo>
                    <a:lnTo>
                      <a:pt x="1526" y="3011"/>
                    </a:lnTo>
                    <a:lnTo>
                      <a:pt x="1532" y="2975"/>
                    </a:lnTo>
                    <a:lnTo>
                      <a:pt x="1533" y="2958"/>
                    </a:lnTo>
                    <a:lnTo>
                      <a:pt x="1534" y="2941"/>
                    </a:lnTo>
                    <a:lnTo>
                      <a:pt x="1534" y="2923"/>
                    </a:lnTo>
                    <a:lnTo>
                      <a:pt x="1533" y="2907"/>
                    </a:lnTo>
                    <a:lnTo>
                      <a:pt x="1530" y="2891"/>
                    </a:lnTo>
                    <a:lnTo>
                      <a:pt x="1527" y="2877"/>
                    </a:lnTo>
                    <a:lnTo>
                      <a:pt x="1522" y="2863"/>
                    </a:lnTo>
                    <a:lnTo>
                      <a:pt x="1515" y="2851"/>
                    </a:lnTo>
                    <a:lnTo>
                      <a:pt x="1508" y="2839"/>
                    </a:lnTo>
                    <a:lnTo>
                      <a:pt x="1498" y="2829"/>
                    </a:lnTo>
                    <a:lnTo>
                      <a:pt x="1486" y="2820"/>
                    </a:lnTo>
                    <a:lnTo>
                      <a:pt x="1474" y="2812"/>
                    </a:lnTo>
                    <a:lnTo>
                      <a:pt x="1459" y="2806"/>
                    </a:lnTo>
                    <a:lnTo>
                      <a:pt x="1441" y="2801"/>
                    </a:lnTo>
                    <a:lnTo>
                      <a:pt x="1422" y="2799"/>
                    </a:lnTo>
                    <a:lnTo>
                      <a:pt x="1400" y="2798"/>
                    </a:lnTo>
                    <a:lnTo>
                      <a:pt x="1399" y="2793"/>
                    </a:lnTo>
                    <a:lnTo>
                      <a:pt x="1395" y="2787"/>
                    </a:lnTo>
                    <a:lnTo>
                      <a:pt x="1390" y="2781"/>
                    </a:lnTo>
                    <a:lnTo>
                      <a:pt x="1384" y="2776"/>
                    </a:lnTo>
                    <a:lnTo>
                      <a:pt x="1366" y="2763"/>
                    </a:lnTo>
                    <a:lnTo>
                      <a:pt x="1345" y="2750"/>
                    </a:lnTo>
                    <a:lnTo>
                      <a:pt x="1322" y="2738"/>
                    </a:lnTo>
                    <a:lnTo>
                      <a:pt x="1301" y="2728"/>
                    </a:lnTo>
                    <a:lnTo>
                      <a:pt x="1291" y="2724"/>
                    </a:lnTo>
                    <a:lnTo>
                      <a:pt x="1282" y="2722"/>
                    </a:lnTo>
                    <a:lnTo>
                      <a:pt x="1274" y="2720"/>
                    </a:lnTo>
                    <a:lnTo>
                      <a:pt x="1268" y="2720"/>
                    </a:lnTo>
                    <a:lnTo>
                      <a:pt x="1270" y="2681"/>
                    </a:lnTo>
                    <a:lnTo>
                      <a:pt x="1277" y="2643"/>
                    </a:lnTo>
                    <a:lnTo>
                      <a:pt x="1289" y="2604"/>
                    </a:lnTo>
                    <a:lnTo>
                      <a:pt x="1303" y="2567"/>
                    </a:lnTo>
                    <a:lnTo>
                      <a:pt x="1321" y="2529"/>
                    </a:lnTo>
                    <a:lnTo>
                      <a:pt x="1342" y="2493"/>
                    </a:lnTo>
                    <a:lnTo>
                      <a:pt x="1365" y="2456"/>
                    </a:lnTo>
                    <a:lnTo>
                      <a:pt x="1389" y="2422"/>
                    </a:lnTo>
                    <a:lnTo>
                      <a:pt x="1415" y="2387"/>
                    </a:lnTo>
                    <a:lnTo>
                      <a:pt x="1440" y="2354"/>
                    </a:lnTo>
                    <a:lnTo>
                      <a:pt x="1466" y="2321"/>
                    </a:lnTo>
                    <a:lnTo>
                      <a:pt x="1491" y="2290"/>
                    </a:lnTo>
                    <a:lnTo>
                      <a:pt x="1515" y="2261"/>
                    </a:lnTo>
                    <a:lnTo>
                      <a:pt x="1538" y="2232"/>
                    </a:lnTo>
                    <a:lnTo>
                      <a:pt x="1558" y="2205"/>
                    </a:lnTo>
                    <a:lnTo>
                      <a:pt x="1575" y="2181"/>
                    </a:lnTo>
                    <a:lnTo>
                      <a:pt x="1591" y="2157"/>
                    </a:lnTo>
                    <a:lnTo>
                      <a:pt x="1602" y="2136"/>
                    </a:lnTo>
                    <a:lnTo>
                      <a:pt x="1609" y="2115"/>
                    </a:lnTo>
                    <a:lnTo>
                      <a:pt x="1611" y="2098"/>
                    </a:lnTo>
                    <a:lnTo>
                      <a:pt x="1609" y="2082"/>
                    </a:lnTo>
                    <a:lnTo>
                      <a:pt x="1600" y="2069"/>
                    </a:lnTo>
                    <a:lnTo>
                      <a:pt x="1585" y="2058"/>
                    </a:lnTo>
                    <a:lnTo>
                      <a:pt x="1564" y="2050"/>
                    </a:lnTo>
                    <a:lnTo>
                      <a:pt x="1535" y="2043"/>
                    </a:lnTo>
                    <a:lnTo>
                      <a:pt x="1498" y="2040"/>
                    </a:lnTo>
                    <a:lnTo>
                      <a:pt x="1453" y="2040"/>
                    </a:lnTo>
                    <a:lnTo>
                      <a:pt x="1400" y="2042"/>
                    </a:lnTo>
                    <a:lnTo>
                      <a:pt x="1336" y="2048"/>
                    </a:lnTo>
                    <a:lnTo>
                      <a:pt x="1263" y="2056"/>
                    </a:lnTo>
                    <a:lnTo>
                      <a:pt x="1181" y="2068"/>
                    </a:lnTo>
                    <a:lnTo>
                      <a:pt x="1087" y="2082"/>
                    </a:lnTo>
                    <a:lnTo>
                      <a:pt x="1103" y="2052"/>
                    </a:lnTo>
                    <a:lnTo>
                      <a:pt x="1120" y="2023"/>
                    </a:lnTo>
                    <a:lnTo>
                      <a:pt x="1139" y="1994"/>
                    </a:lnTo>
                    <a:lnTo>
                      <a:pt x="1159" y="1966"/>
                    </a:lnTo>
                    <a:lnTo>
                      <a:pt x="1181" y="1938"/>
                    </a:lnTo>
                    <a:lnTo>
                      <a:pt x="1203" y="1912"/>
                    </a:lnTo>
                    <a:lnTo>
                      <a:pt x="1228" y="1885"/>
                    </a:lnTo>
                    <a:lnTo>
                      <a:pt x="1253" y="1858"/>
                    </a:lnTo>
                    <a:lnTo>
                      <a:pt x="1303" y="1806"/>
                    </a:lnTo>
                    <a:lnTo>
                      <a:pt x="1356" y="1756"/>
                    </a:lnTo>
                    <a:lnTo>
                      <a:pt x="1408" y="1706"/>
                    </a:lnTo>
                    <a:lnTo>
                      <a:pt x="1459" y="1656"/>
                    </a:lnTo>
                    <a:lnTo>
                      <a:pt x="1455" y="1651"/>
                    </a:lnTo>
                    <a:lnTo>
                      <a:pt x="1451" y="1647"/>
                    </a:lnTo>
                    <a:lnTo>
                      <a:pt x="1445" y="1644"/>
                    </a:lnTo>
                    <a:lnTo>
                      <a:pt x="1437" y="1640"/>
                    </a:lnTo>
                    <a:lnTo>
                      <a:pt x="1428" y="1637"/>
                    </a:lnTo>
                    <a:lnTo>
                      <a:pt x="1417" y="1634"/>
                    </a:lnTo>
                    <a:lnTo>
                      <a:pt x="1405" y="1632"/>
                    </a:lnTo>
                    <a:lnTo>
                      <a:pt x="1393" y="1631"/>
                    </a:lnTo>
                    <a:lnTo>
                      <a:pt x="1365" y="1627"/>
                    </a:lnTo>
                    <a:lnTo>
                      <a:pt x="1333" y="1626"/>
                    </a:lnTo>
                    <a:lnTo>
                      <a:pt x="1300" y="1626"/>
                    </a:lnTo>
                    <a:lnTo>
                      <a:pt x="1266" y="1626"/>
                    </a:lnTo>
                    <a:lnTo>
                      <a:pt x="1194" y="1629"/>
                    </a:lnTo>
                    <a:lnTo>
                      <a:pt x="1127" y="1632"/>
                    </a:lnTo>
                    <a:lnTo>
                      <a:pt x="1069" y="1635"/>
                    </a:lnTo>
                    <a:lnTo>
                      <a:pt x="1028" y="1637"/>
                    </a:lnTo>
                    <a:lnTo>
                      <a:pt x="987" y="1679"/>
                    </a:lnTo>
                    <a:lnTo>
                      <a:pt x="947" y="1723"/>
                    </a:lnTo>
                    <a:lnTo>
                      <a:pt x="907" y="1769"/>
                    </a:lnTo>
                    <a:lnTo>
                      <a:pt x="870" y="1816"/>
                    </a:lnTo>
                    <a:lnTo>
                      <a:pt x="832" y="1864"/>
                    </a:lnTo>
                    <a:lnTo>
                      <a:pt x="797" y="1915"/>
                    </a:lnTo>
                    <a:lnTo>
                      <a:pt x="765" y="1964"/>
                    </a:lnTo>
                    <a:lnTo>
                      <a:pt x="734" y="2013"/>
                    </a:lnTo>
                    <a:lnTo>
                      <a:pt x="731" y="2013"/>
                    </a:lnTo>
                    <a:lnTo>
                      <a:pt x="727" y="2012"/>
                    </a:lnTo>
                    <a:lnTo>
                      <a:pt x="724" y="2009"/>
                    </a:lnTo>
                    <a:lnTo>
                      <a:pt x="721" y="2007"/>
                    </a:lnTo>
                    <a:lnTo>
                      <a:pt x="712" y="1998"/>
                    </a:lnTo>
                    <a:lnTo>
                      <a:pt x="703" y="1988"/>
                    </a:lnTo>
                    <a:lnTo>
                      <a:pt x="680" y="1962"/>
                    </a:lnTo>
                    <a:lnTo>
                      <a:pt x="654" y="1935"/>
                    </a:lnTo>
                    <a:lnTo>
                      <a:pt x="639" y="1922"/>
                    </a:lnTo>
                    <a:lnTo>
                      <a:pt x="623" y="1912"/>
                    </a:lnTo>
                    <a:lnTo>
                      <a:pt x="615" y="1906"/>
                    </a:lnTo>
                    <a:lnTo>
                      <a:pt x="607" y="1902"/>
                    </a:lnTo>
                    <a:lnTo>
                      <a:pt x="598" y="1899"/>
                    </a:lnTo>
                    <a:lnTo>
                      <a:pt x="589" y="1897"/>
                    </a:lnTo>
                    <a:lnTo>
                      <a:pt x="579" y="1894"/>
                    </a:lnTo>
                    <a:lnTo>
                      <a:pt x="570" y="1893"/>
                    </a:lnTo>
                    <a:lnTo>
                      <a:pt x="560" y="1893"/>
                    </a:lnTo>
                    <a:lnTo>
                      <a:pt x="550" y="1894"/>
                    </a:lnTo>
                    <a:lnTo>
                      <a:pt x="541" y="1897"/>
                    </a:lnTo>
                    <a:lnTo>
                      <a:pt x="530" y="1900"/>
                    </a:lnTo>
                    <a:lnTo>
                      <a:pt x="519" y="1905"/>
                    </a:lnTo>
                    <a:lnTo>
                      <a:pt x="509" y="1912"/>
                    </a:lnTo>
                    <a:lnTo>
                      <a:pt x="621" y="2093"/>
                    </a:lnTo>
                    <a:lnTo>
                      <a:pt x="734" y="2175"/>
                    </a:lnTo>
                    <a:lnTo>
                      <a:pt x="688" y="2204"/>
                    </a:lnTo>
                    <a:lnTo>
                      <a:pt x="636" y="2234"/>
                    </a:lnTo>
                    <a:lnTo>
                      <a:pt x="609" y="2250"/>
                    </a:lnTo>
                    <a:lnTo>
                      <a:pt x="584" y="2266"/>
                    </a:lnTo>
                    <a:lnTo>
                      <a:pt x="558" y="2285"/>
                    </a:lnTo>
                    <a:lnTo>
                      <a:pt x="533" y="2303"/>
                    </a:lnTo>
                    <a:lnTo>
                      <a:pt x="521" y="2312"/>
                    </a:lnTo>
                    <a:lnTo>
                      <a:pt x="511" y="2323"/>
                    </a:lnTo>
                    <a:lnTo>
                      <a:pt x="500" y="2334"/>
                    </a:lnTo>
                    <a:lnTo>
                      <a:pt x="490" y="2345"/>
                    </a:lnTo>
                    <a:lnTo>
                      <a:pt x="481" y="2356"/>
                    </a:lnTo>
                    <a:lnTo>
                      <a:pt x="472" y="2368"/>
                    </a:lnTo>
                    <a:lnTo>
                      <a:pt x="465" y="2380"/>
                    </a:lnTo>
                    <a:lnTo>
                      <a:pt x="457" y="2393"/>
                    </a:lnTo>
                    <a:lnTo>
                      <a:pt x="452" y="2407"/>
                    </a:lnTo>
                    <a:lnTo>
                      <a:pt x="446" y="2421"/>
                    </a:lnTo>
                    <a:lnTo>
                      <a:pt x="442" y="2436"/>
                    </a:lnTo>
                    <a:lnTo>
                      <a:pt x="439" y="2451"/>
                    </a:lnTo>
                    <a:lnTo>
                      <a:pt x="438" y="2467"/>
                    </a:lnTo>
                    <a:lnTo>
                      <a:pt x="437" y="2483"/>
                    </a:lnTo>
                    <a:lnTo>
                      <a:pt x="438" y="2500"/>
                    </a:lnTo>
                    <a:lnTo>
                      <a:pt x="440" y="2518"/>
                    </a:lnTo>
                    <a:lnTo>
                      <a:pt x="497" y="2520"/>
                    </a:lnTo>
                    <a:lnTo>
                      <a:pt x="545" y="2523"/>
                    </a:lnTo>
                    <a:lnTo>
                      <a:pt x="566" y="2524"/>
                    </a:lnTo>
                    <a:lnTo>
                      <a:pt x="586" y="2526"/>
                    </a:lnTo>
                    <a:lnTo>
                      <a:pt x="603" y="2528"/>
                    </a:lnTo>
                    <a:lnTo>
                      <a:pt x="619" y="2530"/>
                    </a:lnTo>
                    <a:lnTo>
                      <a:pt x="632" y="2533"/>
                    </a:lnTo>
                    <a:lnTo>
                      <a:pt x="644" y="2536"/>
                    </a:lnTo>
                    <a:lnTo>
                      <a:pt x="654" y="2541"/>
                    </a:lnTo>
                    <a:lnTo>
                      <a:pt x="662" y="2545"/>
                    </a:lnTo>
                    <a:lnTo>
                      <a:pt x="669" y="2550"/>
                    </a:lnTo>
                    <a:lnTo>
                      <a:pt x="675" y="2557"/>
                    </a:lnTo>
                    <a:lnTo>
                      <a:pt x="678" y="2564"/>
                    </a:lnTo>
                    <a:lnTo>
                      <a:pt x="680" y="2573"/>
                    </a:lnTo>
                    <a:lnTo>
                      <a:pt x="681" y="2583"/>
                    </a:lnTo>
                    <a:lnTo>
                      <a:pt x="680" y="2593"/>
                    </a:lnTo>
                    <a:lnTo>
                      <a:pt x="679" y="2604"/>
                    </a:lnTo>
                    <a:lnTo>
                      <a:pt x="676" y="2618"/>
                    </a:lnTo>
                    <a:lnTo>
                      <a:pt x="665" y="2647"/>
                    </a:lnTo>
                    <a:lnTo>
                      <a:pt x="651" y="2683"/>
                    </a:lnTo>
                    <a:lnTo>
                      <a:pt x="610" y="2774"/>
                    </a:lnTo>
                    <a:lnTo>
                      <a:pt x="557" y="2896"/>
                    </a:lnTo>
                    <a:lnTo>
                      <a:pt x="580" y="2885"/>
                    </a:lnTo>
                    <a:lnTo>
                      <a:pt x="601" y="2875"/>
                    </a:lnTo>
                    <a:lnTo>
                      <a:pt x="621" y="2868"/>
                    </a:lnTo>
                    <a:lnTo>
                      <a:pt x="639" y="2861"/>
                    </a:lnTo>
                    <a:lnTo>
                      <a:pt x="657" y="2856"/>
                    </a:lnTo>
                    <a:lnTo>
                      <a:pt x="672" y="2853"/>
                    </a:lnTo>
                    <a:lnTo>
                      <a:pt x="685" y="2851"/>
                    </a:lnTo>
                    <a:lnTo>
                      <a:pt x="698" y="2850"/>
                    </a:lnTo>
                    <a:lnTo>
                      <a:pt x="710" y="2850"/>
                    </a:lnTo>
                    <a:lnTo>
                      <a:pt x="720" y="2851"/>
                    </a:lnTo>
                    <a:lnTo>
                      <a:pt x="729" y="2854"/>
                    </a:lnTo>
                    <a:lnTo>
                      <a:pt x="737" y="2857"/>
                    </a:lnTo>
                    <a:lnTo>
                      <a:pt x="743" y="2861"/>
                    </a:lnTo>
                    <a:lnTo>
                      <a:pt x="749" y="2867"/>
                    </a:lnTo>
                    <a:lnTo>
                      <a:pt x="752" y="2873"/>
                    </a:lnTo>
                    <a:lnTo>
                      <a:pt x="755" y="2881"/>
                    </a:lnTo>
                    <a:lnTo>
                      <a:pt x="756" y="2888"/>
                    </a:lnTo>
                    <a:lnTo>
                      <a:pt x="757" y="2897"/>
                    </a:lnTo>
                    <a:lnTo>
                      <a:pt x="756" y="2906"/>
                    </a:lnTo>
                    <a:lnTo>
                      <a:pt x="755" y="2916"/>
                    </a:lnTo>
                    <a:lnTo>
                      <a:pt x="752" y="2926"/>
                    </a:lnTo>
                    <a:lnTo>
                      <a:pt x="748" y="2936"/>
                    </a:lnTo>
                    <a:lnTo>
                      <a:pt x="743" y="2947"/>
                    </a:lnTo>
                    <a:lnTo>
                      <a:pt x="737" y="2959"/>
                    </a:lnTo>
                    <a:lnTo>
                      <a:pt x="731" y="2970"/>
                    </a:lnTo>
                    <a:lnTo>
                      <a:pt x="722" y="2981"/>
                    </a:lnTo>
                    <a:lnTo>
                      <a:pt x="713" y="2993"/>
                    </a:lnTo>
                    <a:lnTo>
                      <a:pt x="704" y="3005"/>
                    </a:lnTo>
                    <a:lnTo>
                      <a:pt x="693" y="3017"/>
                    </a:lnTo>
                    <a:lnTo>
                      <a:pt x="681" y="3030"/>
                    </a:lnTo>
                    <a:lnTo>
                      <a:pt x="668" y="3041"/>
                    </a:lnTo>
                    <a:lnTo>
                      <a:pt x="655" y="3052"/>
                    </a:lnTo>
                    <a:lnTo>
                      <a:pt x="665" y="3067"/>
                    </a:lnTo>
                    <a:lnTo>
                      <a:pt x="676" y="3080"/>
                    </a:lnTo>
                    <a:lnTo>
                      <a:pt x="685" y="3091"/>
                    </a:lnTo>
                    <a:lnTo>
                      <a:pt x="695" y="3100"/>
                    </a:lnTo>
                    <a:lnTo>
                      <a:pt x="706" y="3109"/>
                    </a:lnTo>
                    <a:lnTo>
                      <a:pt x="716" y="3116"/>
                    </a:lnTo>
                    <a:lnTo>
                      <a:pt x="726" y="3122"/>
                    </a:lnTo>
                    <a:lnTo>
                      <a:pt x="736" y="3127"/>
                    </a:lnTo>
                    <a:lnTo>
                      <a:pt x="747" y="3130"/>
                    </a:lnTo>
                    <a:lnTo>
                      <a:pt x="757" y="3134"/>
                    </a:lnTo>
                    <a:lnTo>
                      <a:pt x="767" y="3135"/>
                    </a:lnTo>
                    <a:lnTo>
                      <a:pt x="778" y="3136"/>
                    </a:lnTo>
                    <a:lnTo>
                      <a:pt x="788" y="3136"/>
                    </a:lnTo>
                    <a:lnTo>
                      <a:pt x="799" y="3136"/>
                    </a:lnTo>
                    <a:lnTo>
                      <a:pt x="810" y="3135"/>
                    </a:lnTo>
                    <a:lnTo>
                      <a:pt x="822" y="3133"/>
                    </a:lnTo>
                    <a:lnTo>
                      <a:pt x="867" y="3122"/>
                    </a:lnTo>
                    <a:lnTo>
                      <a:pt x="916" y="3108"/>
                    </a:lnTo>
                    <a:lnTo>
                      <a:pt x="943" y="3101"/>
                    </a:lnTo>
                    <a:lnTo>
                      <a:pt x="970" y="3096"/>
                    </a:lnTo>
                    <a:lnTo>
                      <a:pt x="984" y="3095"/>
                    </a:lnTo>
                    <a:lnTo>
                      <a:pt x="998" y="3093"/>
                    </a:lnTo>
                    <a:lnTo>
                      <a:pt x="1013" y="3092"/>
                    </a:lnTo>
                    <a:lnTo>
                      <a:pt x="1028" y="3092"/>
                    </a:lnTo>
                    <a:lnTo>
                      <a:pt x="1043" y="3107"/>
                    </a:lnTo>
                    <a:lnTo>
                      <a:pt x="1055" y="3122"/>
                    </a:lnTo>
                    <a:lnTo>
                      <a:pt x="1066" y="3137"/>
                    </a:lnTo>
                    <a:lnTo>
                      <a:pt x="1074" y="3151"/>
                    </a:lnTo>
                    <a:lnTo>
                      <a:pt x="1079" y="3166"/>
                    </a:lnTo>
                    <a:lnTo>
                      <a:pt x="1083" y="3180"/>
                    </a:lnTo>
                    <a:lnTo>
                      <a:pt x="1084" y="3195"/>
                    </a:lnTo>
                    <a:lnTo>
                      <a:pt x="1084" y="3210"/>
                    </a:lnTo>
                    <a:lnTo>
                      <a:pt x="1082" y="3225"/>
                    </a:lnTo>
                    <a:lnTo>
                      <a:pt x="1079" y="3241"/>
                    </a:lnTo>
                    <a:lnTo>
                      <a:pt x="1074" y="3257"/>
                    </a:lnTo>
                    <a:lnTo>
                      <a:pt x="1067" y="3275"/>
                    </a:lnTo>
                    <a:lnTo>
                      <a:pt x="1050" y="3313"/>
                    </a:lnTo>
                    <a:lnTo>
                      <a:pt x="1028" y="3357"/>
                    </a:lnTo>
                    <a:lnTo>
                      <a:pt x="1046" y="3392"/>
                    </a:lnTo>
                    <a:lnTo>
                      <a:pt x="1062" y="3425"/>
                    </a:lnTo>
                    <a:lnTo>
                      <a:pt x="1075" y="3456"/>
                    </a:lnTo>
                    <a:lnTo>
                      <a:pt x="1087" y="3485"/>
                    </a:lnTo>
                    <a:lnTo>
                      <a:pt x="1091" y="3498"/>
                    </a:lnTo>
                    <a:lnTo>
                      <a:pt x="1094" y="3512"/>
                    </a:lnTo>
                    <a:lnTo>
                      <a:pt x="1097" y="3524"/>
                    </a:lnTo>
                    <a:lnTo>
                      <a:pt x="1099" y="3537"/>
                    </a:lnTo>
                    <a:lnTo>
                      <a:pt x="1102" y="3548"/>
                    </a:lnTo>
                    <a:lnTo>
                      <a:pt x="1103" y="3560"/>
                    </a:lnTo>
                    <a:lnTo>
                      <a:pt x="1103" y="3572"/>
                    </a:lnTo>
                    <a:lnTo>
                      <a:pt x="1102" y="3584"/>
                    </a:lnTo>
                    <a:lnTo>
                      <a:pt x="1100" y="3596"/>
                    </a:lnTo>
                    <a:lnTo>
                      <a:pt x="1098" y="3606"/>
                    </a:lnTo>
                    <a:lnTo>
                      <a:pt x="1095" y="3618"/>
                    </a:lnTo>
                    <a:lnTo>
                      <a:pt x="1091" y="3630"/>
                    </a:lnTo>
                    <a:lnTo>
                      <a:pt x="1087" y="3641"/>
                    </a:lnTo>
                    <a:lnTo>
                      <a:pt x="1081" y="3652"/>
                    </a:lnTo>
                    <a:lnTo>
                      <a:pt x="1075" y="3664"/>
                    </a:lnTo>
                    <a:lnTo>
                      <a:pt x="1067" y="3676"/>
                    </a:lnTo>
                    <a:lnTo>
                      <a:pt x="1059" y="3688"/>
                    </a:lnTo>
                    <a:lnTo>
                      <a:pt x="1049" y="3701"/>
                    </a:lnTo>
                    <a:lnTo>
                      <a:pt x="1039" y="3712"/>
                    </a:lnTo>
                    <a:lnTo>
                      <a:pt x="1029" y="3726"/>
                    </a:lnTo>
                    <a:lnTo>
                      <a:pt x="1003" y="3753"/>
                    </a:lnTo>
                    <a:lnTo>
                      <a:pt x="974" y="3782"/>
                    </a:lnTo>
                    <a:lnTo>
                      <a:pt x="959" y="3781"/>
                    </a:lnTo>
                    <a:lnTo>
                      <a:pt x="943" y="3779"/>
                    </a:lnTo>
                    <a:lnTo>
                      <a:pt x="927" y="3776"/>
                    </a:lnTo>
                    <a:lnTo>
                      <a:pt x="911" y="3771"/>
                    </a:lnTo>
                    <a:lnTo>
                      <a:pt x="895" y="3765"/>
                    </a:lnTo>
                    <a:lnTo>
                      <a:pt x="879" y="3759"/>
                    </a:lnTo>
                    <a:lnTo>
                      <a:pt x="862" y="3751"/>
                    </a:lnTo>
                    <a:lnTo>
                      <a:pt x="846" y="3744"/>
                    </a:lnTo>
                    <a:lnTo>
                      <a:pt x="786" y="3711"/>
                    </a:lnTo>
                    <a:lnTo>
                      <a:pt x="737" y="3686"/>
                    </a:lnTo>
                    <a:lnTo>
                      <a:pt x="727" y="3681"/>
                    </a:lnTo>
                    <a:lnTo>
                      <a:pt x="719" y="3678"/>
                    </a:lnTo>
                    <a:lnTo>
                      <a:pt x="710" y="3677"/>
                    </a:lnTo>
                    <a:lnTo>
                      <a:pt x="704" y="3677"/>
                    </a:lnTo>
                    <a:lnTo>
                      <a:pt x="699" y="3678"/>
                    </a:lnTo>
                    <a:lnTo>
                      <a:pt x="695" y="3682"/>
                    </a:lnTo>
                    <a:lnTo>
                      <a:pt x="693" y="3688"/>
                    </a:lnTo>
                    <a:lnTo>
                      <a:pt x="693" y="3695"/>
                    </a:lnTo>
                    <a:lnTo>
                      <a:pt x="694" y="3706"/>
                    </a:lnTo>
                    <a:lnTo>
                      <a:pt x="697" y="3719"/>
                    </a:lnTo>
                    <a:lnTo>
                      <a:pt x="702" y="3735"/>
                    </a:lnTo>
                    <a:lnTo>
                      <a:pt x="709" y="3753"/>
                    </a:lnTo>
                    <a:lnTo>
                      <a:pt x="718" y="3775"/>
                    </a:lnTo>
                    <a:lnTo>
                      <a:pt x="729" y="3800"/>
                    </a:lnTo>
                    <a:lnTo>
                      <a:pt x="742" y="3828"/>
                    </a:lnTo>
                    <a:lnTo>
                      <a:pt x="758" y="3860"/>
                    </a:lnTo>
                    <a:lnTo>
                      <a:pt x="727" y="3861"/>
                    </a:lnTo>
                    <a:lnTo>
                      <a:pt x="703" y="3861"/>
                    </a:lnTo>
                    <a:lnTo>
                      <a:pt x="684" y="3864"/>
                    </a:lnTo>
                    <a:lnTo>
                      <a:pt x="672" y="3866"/>
                    </a:lnTo>
                    <a:lnTo>
                      <a:pt x="666" y="3867"/>
                    </a:lnTo>
                    <a:lnTo>
                      <a:pt x="663" y="3869"/>
                    </a:lnTo>
                    <a:lnTo>
                      <a:pt x="661" y="3871"/>
                    </a:lnTo>
                    <a:lnTo>
                      <a:pt x="660" y="3873"/>
                    </a:lnTo>
                    <a:lnTo>
                      <a:pt x="659" y="3875"/>
                    </a:lnTo>
                    <a:lnTo>
                      <a:pt x="660" y="3878"/>
                    </a:lnTo>
                    <a:lnTo>
                      <a:pt x="662" y="3881"/>
                    </a:lnTo>
                    <a:lnTo>
                      <a:pt x="664" y="3883"/>
                    </a:lnTo>
                    <a:lnTo>
                      <a:pt x="673" y="3890"/>
                    </a:lnTo>
                    <a:lnTo>
                      <a:pt x="683" y="3898"/>
                    </a:lnTo>
                    <a:lnTo>
                      <a:pt x="696" y="3907"/>
                    </a:lnTo>
                    <a:lnTo>
                      <a:pt x="712" y="3916"/>
                    </a:lnTo>
                    <a:lnTo>
                      <a:pt x="748" y="3940"/>
                    </a:lnTo>
                    <a:lnTo>
                      <a:pt x="787" y="3969"/>
                    </a:lnTo>
                    <a:lnTo>
                      <a:pt x="787" y="3988"/>
                    </a:lnTo>
                    <a:lnTo>
                      <a:pt x="785" y="4005"/>
                    </a:lnTo>
                    <a:lnTo>
                      <a:pt x="783" y="4022"/>
                    </a:lnTo>
                    <a:lnTo>
                      <a:pt x="779" y="4038"/>
                    </a:lnTo>
                    <a:lnTo>
                      <a:pt x="774" y="4053"/>
                    </a:lnTo>
                    <a:lnTo>
                      <a:pt x="769" y="4066"/>
                    </a:lnTo>
                    <a:lnTo>
                      <a:pt x="763" y="4079"/>
                    </a:lnTo>
                    <a:lnTo>
                      <a:pt x="755" y="4091"/>
                    </a:lnTo>
                    <a:lnTo>
                      <a:pt x="748" y="4103"/>
                    </a:lnTo>
                    <a:lnTo>
                      <a:pt x="739" y="4112"/>
                    </a:lnTo>
                    <a:lnTo>
                      <a:pt x="729" y="4122"/>
                    </a:lnTo>
                    <a:lnTo>
                      <a:pt x="720" y="4131"/>
                    </a:lnTo>
                    <a:lnTo>
                      <a:pt x="710" y="4139"/>
                    </a:lnTo>
                    <a:lnTo>
                      <a:pt x="698" y="4147"/>
                    </a:lnTo>
                    <a:lnTo>
                      <a:pt x="688" y="4153"/>
                    </a:lnTo>
                    <a:lnTo>
                      <a:pt x="676" y="4160"/>
                    </a:lnTo>
                    <a:lnTo>
                      <a:pt x="650" y="4171"/>
                    </a:lnTo>
                    <a:lnTo>
                      <a:pt x="624" y="4181"/>
                    </a:lnTo>
                    <a:lnTo>
                      <a:pt x="598" y="4191"/>
                    </a:lnTo>
                    <a:lnTo>
                      <a:pt x="571" y="4199"/>
                    </a:lnTo>
                    <a:lnTo>
                      <a:pt x="543" y="4207"/>
                    </a:lnTo>
                    <a:lnTo>
                      <a:pt x="516" y="4215"/>
                    </a:lnTo>
                    <a:lnTo>
                      <a:pt x="489" y="4224"/>
                    </a:lnTo>
                    <a:lnTo>
                      <a:pt x="465" y="4233"/>
                    </a:lnTo>
                    <a:lnTo>
                      <a:pt x="464" y="4246"/>
                    </a:lnTo>
                    <a:lnTo>
                      <a:pt x="460" y="4265"/>
                    </a:lnTo>
                    <a:lnTo>
                      <a:pt x="456" y="4285"/>
                    </a:lnTo>
                    <a:lnTo>
                      <a:pt x="452" y="4306"/>
                    </a:lnTo>
                    <a:lnTo>
                      <a:pt x="447" y="4329"/>
                    </a:lnTo>
                    <a:lnTo>
                      <a:pt x="443" y="4349"/>
                    </a:lnTo>
                    <a:lnTo>
                      <a:pt x="441" y="4366"/>
                    </a:lnTo>
                    <a:lnTo>
                      <a:pt x="440" y="4380"/>
                    </a:lnTo>
                    <a:lnTo>
                      <a:pt x="512" y="4380"/>
                    </a:lnTo>
                    <a:lnTo>
                      <a:pt x="562" y="4382"/>
                    </a:lnTo>
                    <a:lnTo>
                      <a:pt x="599" y="4385"/>
                    </a:lnTo>
                    <a:lnTo>
                      <a:pt x="627" y="4388"/>
                    </a:lnTo>
                    <a:lnTo>
                      <a:pt x="653" y="4390"/>
                    </a:lnTo>
                    <a:lnTo>
                      <a:pt x="684" y="4392"/>
                    </a:lnTo>
                    <a:lnTo>
                      <a:pt x="727" y="4394"/>
                    </a:lnTo>
                    <a:lnTo>
                      <a:pt x="787" y="4394"/>
                    </a:lnTo>
                    <a:lnTo>
                      <a:pt x="788" y="4405"/>
                    </a:lnTo>
                    <a:lnTo>
                      <a:pt x="790" y="4415"/>
                    </a:lnTo>
                    <a:lnTo>
                      <a:pt x="792" y="4424"/>
                    </a:lnTo>
                    <a:lnTo>
                      <a:pt x="795" y="4432"/>
                    </a:lnTo>
                    <a:lnTo>
                      <a:pt x="798" y="4439"/>
                    </a:lnTo>
                    <a:lnTo>
                      <a:pt x="802" y="4446"/>
                    </a:lnTo>
                    <a:lnTo>
                      <a:pt x="808" y="4451"/>
                    </a:lnTo>
                    <a:lnTo>
                      <a:pt x="814" y="4456"/>
                    </a:lnTo>
                    <a:lnTo>
                      <a:pt x="820" y="4461"/>
                    </a:lnTo>
                    <a:lnTo>
                      <a:pt x="827" y="4465"/>
                    </a:lnTo>
                    <a:lnTo>
                      <a:pt x="833" y="4468"/>
                    </a:lnTo>
                    <a:lnTo>
                      <a:pt x="842" y="4471"/>
                    </a:lnTo>
                    <a:lnTo>
                      <a:pt x="858" y="4476"/>
                    </a:lnTo>
                    <a:lnTo>
                      <a:pt x="875" y="4478"/>
                    </a:lnTo>
                    <a:lnTo>
                      <a:pt x="894" y="4479"/>
                    </a:lnTo>
                    <a:lnTo>
                      <a:pt x="912" y="4479"/>
                    </a:lnTo>
                    <a:lnTo>
                      <a:pt x="929" y="4479"/>
                    </a:lnTo>
                    <a:lnTo>
                      <a:pt x="947" y="4478"/>
                    </a:lnTo>
                    <a:lnTo>
                      <a:pt x="978" y="4475"/>
                    </a:lnTo>
                    <a:lnTo>
                      <a:pt x="1003" y="4474"/>
                    </a:lnTo>
                    <a:lnTo>
                      <a:pt x="998" y="4489"/>
                    </a:lnTo>
                    <a:lnTo>
                      <a:pt x="991" y="4503"/>
                    </a:lnTo>
                    <a:lnTo>
                      <a:pt x="985" y="4516"/>
                    </a:lnTo>
                    <a:lnTo>
                      <a:pt x="977" y="4530"/>
                    </a:lnTo>
                    <a:lnTo>
                      <a:pt x="970" y="4542"/>
                    </a:lnTo>
                    <a:lnTo>
                      <a:pt x="961" y="4554"/>
                    </a:lnTo>
                    <a:lnTo>
                      <a:pt x="952" y="4566"/>
                    </a:lnTo>
                    <a:lnTo>
                      <a:pt x="944" y="4577"/>
                    </a:lnTo>
                    <a:lnTo>
                      <a:pt x="934" y="4586"/>
                    </a:lnTo>
                    <a:lnTo>
                      <a:pt x="926" y="4595"/>
                    </a:lnTo>
                    <a:lnTo>
                      <a:pt x="916" y="4603"/>
                    </a:lnTo>
                    <a:lnTo>
                      <a:pt x="906" y="4611"/>
                    </a:lnTo>
                    <a:lnTo>
                      <a:pt x="896" y="4618"/>
                    </a:lnTo>
                    <a:lnTo>
                      <a:pt x="886" y="4625"/>
                    </a:lnTo>
                    <a:lnTo>
                      <a:pt x="876" y="4630"/>
                    </a:lnTo>
                    <a:lnTo>
                      <a:pt x="866" y="4634"/>
                    </a:lnTo>
                    <a:lnTo>
                      <a:pt x="855" y="4634"/>
                    </a:lnTo>
                    <a:lnTo>
                      <a:pt x="843" y="4632"/>
                    </a:lnTo>
                    <a:lnTo>
                      <a:pt x="830" y="4630"/>
                    </a:lnTo>
                    <a:lnTo>
                      <a:pt x="817" y="4626"/>
                    </a:lnTo>
                    <a:lnTo>
                      <a:pt x="788" y="4617"/>
                    </a:lnTo>
                    <a:lnTo>
                      <a:pt x="758" y="4608"/>
                    </a:lnTo>
                    <a:lnTo>
                      <a:pt x="728" y="4598"/>
                    </a:lnTo>
                    <a:lnTo>
                      <a:pt x="699" y="4589"/>
                    </a:lnTo>
                    <a:lnTo>
                      <a:pt x="685" y="4586"/>
                    </a:lnTo>
                    <a:lnTo>
                      <a:pt x="673" y="4583"/>
                    </a:lnTo>
                    <a:lnTo>
                      <a:pt x="661" y="4582"/>
                    </a:lnTo>
                    <a:lnTo>
                      <a:pt x="650" y="4581"/>
                    </a:lnTo>
                    <a:lnTo>
                      <a:pt x="631" y="4602"/>
                    </a:lnTo>
                    <a:lnTo>
                      <a:pt x="615" y="4620"/>
                    </a:lnTo>
                    <a:lnTo>
                      <a:pt x="602" y="4638"/>
                    </a:lnTo>
                    <a:lnTo>
                      <a:pt x="590" y="4653"/>
                    </a:lnTo>
                    <a:lnTo>
                      <a:pt x="581" y="4665"/>
                    </a:lnTo>
                    <a:lnTo>
                      <a:pt x="574" y="4677"/>
                    </a:lnTo>
                    <a:lnTo>
                      <a:pt x="569" y="4688"/>
                    </a:lnTo>
                    <a:lnTo>
                      <a:pt x="564" y="4697"/>
                    </a:lnTo>
                    <a:lnTo>
                      <a:pt x="559" y="4712"/>
                    </a:lnTo>
                    <a:lnTo>
                      <a:pt x="555" y="4723"/>
                    </a:lnTo>
                    <a:lnTo>
                      <a:pt x="553" y="4728"/>
                    </a:lnTo>
                    <a:lnTo>
                      <a:pt x="550" y="4733"/>
                    </a:lnTo>
                    <a:lnTo>
                      <a:pt x="547" y="4736"/>
                    </a:lnTo>
                    <a:lnTo>
                      <a:pt x="544" y="4741"/>
                    </a:lnTo>
                    <a:lnTo>
                      <a:pt x="539" y="4745"/>
                    </a:lnTo>
                    <a:lnTo>
                      <a:pt x="532" y="4749"/>
                    </a:lnTo>
                    <a:lnTo>
                      <a:pt x="525" y="4753"/>
                    </a:lnTo>
                    <a:lnTo>
                      <a:pt x="514" y="4759"/>
                    </a:lnTo>
                    <a:lnTo>
                      <a:pt x="486" y="4771"/>
                    </a:lnTo>
                    <a:lnTo>
                      <a:pt x="447" y="4786"/>
                    </a:lnTo>
                    <a:lnTo>
                      <a:pt x="396" y="4806"/>
                    </a:lnTo>
                    <a:lnTo>
                      <a:pt x="327" y="4831"/>
                    </a:lnTo>
                    <a:lnTo>
                      <a:pt x="242" y="4864"/>
                    </a:lnTo>
                    <a:lnTo>
                      <a:pt x="135" y="4905"/>
                    </a:lnTo>
                    <a:lnTo>
                      <a:pt x="154" y="4920"/>
                    </a:lnTo>
                    <a:lnTo>
                      <a:pt x="172" y="4932"/>
                    </a:lnTo>
                    <a:lnTo>
                      <a:pt x="191" y="4942"/>
                    </a:lnTo>
                    <a:lnTo>
                      <a:pt x="212" y="4950"/>
                    </a:lnTo>
                    <a:lnTo>
                      <a:pt x="231" y="4956"/>
                    </a:lnTo>
                    <a:lnTo>
                      <a:pt x="252" y="4959"/>
                    </a:lnTo>
                    <a:lnTo>
                      <a:pt x="273" y="4961"/>
                    </a:lnTo>
                    <a:lnTo>
                      <a:pt x="294" y="4961"/>
                    </a:lnTo>
                    <a:lnTo>
                      <a:pt x="316" y="4960"/>
                    </a:lnTo>
                    <a:lnTo>
                      <a:pt x="337" y="4958"/>
                    </a:lnTo>
                    <a:lnTo>
                      <a:pt x="358" y="4955"/>
                    </a:lnTo>
                    <a:lnTo>
                      <a:pt x="380" y="4952"/>
                    </a:lnTo>
                    <a:lnTo>
                      <a:pt x="423" y="4941"/>
                    </a:lnTo>
                    <a:lnTo>
                      <a:pt x="465" y="4930"/>
                    </a:lnTo>
                    <a:lnTo>
                      <a:pt x="504" y="4918"/>
                    </a:lnTo>
                    <a:lnTo>
                      <a:pt x="542" y="4909"/>
                    </a:lnTo>
                    <a:lnTo>
                      <a:pt x="560" y="4906"/>
                    </a:lnTo>
                    <a:lnTo>
                      <a:pt x="577" y="4902"/>
                    </a:lnTo>
                    <a:lnTo>
                      <a:pt x="593" y="4900"/>
                    </a:lnTo>
                    <a:lnTo>
                      <a:pt x="608" y="4900"/>
                    </a:lnTo>
                    <a:lnTo>
                      <a:pt x="623" y="4901"/>
                    </a:lnTo>
                    <a:lnTo>
                      <a:pt x="636" y="4903"/>
                    </a:lnTo>
                    <a:lnTo>
                      <a:pt x="648" y="4908"/>
                    </a:lnTo>
                    <a:lnTo>
                      <a:pt x="660" y="4914"/>
                    </a:lnTo>
                    <a:lnTo>
                      <a:pt x="669" y="4923"/>
                    </a:lnTo>
                    <a:lnTo>
                      <a:pt x="677" y="4933"/>
                    </a:lnTo>
                    <a:lnTo>
                      <a:pt x="684" y="4947"/>
                    </a:lnTo>
                    <a:lnTo>
                      <a:pt x="690" y="4964"/>
                    </a:lnTo>
                    <a:lnTo>
                      <a:pt x="709" y="4943"/>
                    </a:lnTo>
                    <a:lnTo>
                      <a:pt x="728" y="4925"/>
                    </a:lnTo>
                    <a:lnTo>
                      <a:pt x="748" y="4908"/>
                    </a:lnTo>
                    <a:lnTo>
                      <a:pt x="766" y="4893"/>
                    </a:lnTo>
                    <a:lnTo>
                      <a:pt x="784" y="4880"/>
                    </a:lnTo>
                    <a:lnTo>
                      <a:pt x="802" y="4868"/>
                    </a:lnTo>
                    <a:lnTo>
                      <a:pt x="812" y="4864"/>
                    </a:lnTo>
                    <a:lnTo>
                      <a:pt x="821" y="4860"/>
                    </a:lnTo>
                    <a:lnTo>
                      <a:pt x="830" y="4856"/>
                    </a:lnTo>
                    <a:lnTo>
                      <a:pt x="840" y="4853"/>
                    </a:lnTo>
                    <a:lnTo>
                      <a:pt x="848" y="4851"/>
                    </a:lnTo>
                    <a:lnTo>
                      <a:pt x="858" y="4850"/>
                    </a:lnTo>
                    <a:lnTo>
                      <a:pt x="868" y="4850"/>
                    </a:lnTo>
                    <a:lnTo>
                      <a:pt x="877" y="4850"/>
                    </a:lnTo>
                    <a:lnTo>
                      <a:pt x="887" y="4851"/>
                    </a:lnTo>
                    <a:lnTo>
                      <a:pt x="898" y="4853"/>
                    </a:lnTo>
                    <a:lnTo>
                      <a:pt x="907" y="4855"/>
                    </a:lnTo>
                    <a:lnTo>
                      <a:pt x="918" y="4860"/>
                    </a:lnTo>
                    <a:lnTo>
                      <a:pt x="928" y="4864"/>
                    </a:lnTo>
                    <a:lnTo>
                      <a:pt x="939" y="4869"/>
                    </a:lnTo>
                    <a:lnTo>
                      <a:pt x="949" y="4876"/>
                    </a:lnTo>
                    <a:lnTo>
                      <a:pt x="961" y="4883"/>
                    </a:lnTo>
                    <a:lnTo>
                      <a:pt x="972" y="4892"/>
                    </a:lnTo>
                    <a:lnTo>
                      <a:pt x="984" y="4901"/>
                    </a:lnTo>
                    <a:lnTo>
                      <a:pt x="995" y="4912"/>
                    </a:lnTo>
                    <a:lnTo>
                      <a:pt x="1008" y="4924"/>
                    </a:lnTo>
                    <a:lnTo>
                      <a:pt x="1024" y="4923"/>
                    </a:lnTo>
                    <a:lnTo>
                      <a:pt x="1040" y="4921"/>
                    </a:lnTo>
                    <a:lnTo>
                      <a:pt x="1057" y="4917"/>
                    </a:lnTo>
                    <a:lnTo>
                      <a:pt x="1073" y="4912"/>
                    </a:lnTo>
                    <a:lnTo>
                      <a:pt x="1107" y="4900"/>
                    </a:lnTo>
                    <a:lnTo>
                      <a:pt x="1140" y="4887"/>
                    </a:lnTo>
                    <a:lnTo>
                      <a:pt x="1174" y="4873"/>
                    </a:lnTo>
                    <a:lnTo>
                      <a:pt x="1208" y="4862"/>
                    </a:lnTo>
                    <a:lnTo>
                      <a:pt x="1225" y="4857"/>
                    </a:lnTo>
                    <a:lnTo>
                      <a:pt x="1241" y="4853"/>
                    </a:lnTo>
                    <a:lnTo>
                      <a:pt x="1257" y="4851"/>
                    </a:lnTo>
                    <a:lnTo>
                      <a:pt x="1273" y="4850"/>
                    </a:lnTo>
                    <a:lnTo>
                      <a:pt x="1274" y="4851"/>
                    </a:lnTo>
                    <a:lnTo>
                      <a:pt x="1281" y="4861"/>
                    </a:lnTo>
                    <a:lnTo>
                      <a:pt x="1292" y="4876"/>
                    </a:lnTo>
                    <a:lnTo>
                      <a:pt x="1307" y="4895"/>
                    </a:lnTo>
                    <a:lnTo>
                      <a:pt x="1326" y="4917"/>
                    </a:lnTo>
                    <a:lnTo>
                      <a:pt x="1345" y="4941"/>
                    </a:lnTo>
                    <a:lnTo>
                      <a:pt x="1366" y="4965"/>
                    </a:lnTo>
                    <a:lnTo>
                      <a:pt x="1388" y="4985"/>
                    </a:lnTo>
                    <a:lnTo>
                      <a:pt x="1399" y="4994"/>
                    </a:lnTo>
                    <a:lnTo>
                      <a:pt x="1408" y="5001"/>
                    </a:lnTo>
                    <a:lnTo>
                      <a:pt x="1418" y="5006"/>
                    </a:lnTo>
                    <a:lnTo>
                      <a:pt x="1428" y="5011"/>
                    </a:lnTo>
                    <a:lnTo>
                      <a:pt x="1436" y="5014"/>
                    </a:lnTo>
                    <a:lnTo>
                      <a:pt x="1444" y="5014"/>
                    </a:lnTo>
                    <a:lnTo>
                      <a:pt x="1451" y="5012"/>
                    </a:lnTo>
                    <a:lnTo>
                      <a:pt x="1458" y="5006"/>
                    </a:lnTo>
                    <a:lnTo>
                      <a:pt x="1463" y="4999"/>
                    </a:lnTo>
                    <a:lnTo>
                      <a:pt x="1466" y="4989"/>
                    </a:lnTo>
                    <a:lnTo>
                      <a:pt x="1469" y="4975"/>
                    </a:lnTo>
                    <a:lnTo>
                      <a:pt x="1470" y="4958"/>
                    </a:lnTo>
                    <a:lnTo>
                      <a:pt x="1469" y="4937"/>
                    </a:lnTo>
                    <a:lnTo>
                      <a:pt x="1468" y="4912"/>
                    </a:lnTo>
                    <a:lnTo>
                      <a:pt x="1464" y="4883"/>
                    </a:lnTo>
                    <a:lnTo>
                      <a:pt x="1459" y="4850"/>
                    </a:lnTo>
                    <a:lnTo>
                      <a:pt x="1475" y="4857"/>
                    </a:lnTo>
                    <a:lnTo>
                      <a:pt x="1491" y="4864"/>
                    </a:lnTo>
                    <a:lnTo>
                      <a:pt x="1508" y="4870"/>
                    </a:lnTo>
                    <a:lnTo>
                      <a:pt x="1525" y="4876"/>
                    </a:lnTo>
                    <a:lnTo>
                      <a:pt x="1543" y="4881"/>
                    </a:lnTo>
                    <a:lnTo>
                      <a:pt x="1562" y="4885"/>
                    </a:lnTo>
                    <a:lnTo>
                      <a:pt x="1580" y="4890"/>
                    </a:lnTo>
                    <a:lnTo>
                      <a:pt x="1599" y="4893"/>
                    </a:lnTo>
                    <a:lnTo>
                      <a:pt x="1617" y="4896"/>
                    </a:lnTo>
                    <a:lnTo>
                      <a:pt x="1637" y="4898"/>
                    </a:lnTo>
                    <a:lnTo>
                      <a:pt x="1656" y="4899"/>
                    </a:lnTo>
                    <a:lnTo>
                      <a:pt x="1676" y="4900"/>
                    </a:lnTo>
                    <a:lnTo>
                      <a:pt x="1696" y="4900"/>
                    </a:lnTo>
                    <a:lnTo>
                      <a:pt x="1715" y="4900"/>
                    </a:lnTo>
                    <a:lnTo>
                      <a:pt x="1734" y="4899"/>
                    </a:lnTo>
                    <a:lnTo>
                      <a:pt x="1755" y="4897"/>
                    </a:lnTo>
                    <a:lnTo>
                      <a:pt x="1774" y="4894"/>
                    </a:lnTo>
                    <a:lnTo>
                      <a:pt x="1793" y="4891"/>
                    </a:lnTo>
                    <a:lnTo>
                      <a:pt x="1812" y="4886"/>
                    </a:lnTo>
                    <a:lnTo>
                      <a:pt x="1831" y="4882"/>
                    </a:lnTo>
                    <a:lnTo>
                      <a:pt x="1850" y="4876"/>
                    </a:lnTo>
                    <a:lnTo>
                      <a:pt x="1868" y="4869"/>
                    </a:lnTo>
                    <a:lnTo>
                      <a:pt x="1886" y="4862"/>
                    </a:lnTo>
                    <a:lnTo>
                      <a:pt x="1904" y="4853"/>
                    </a:lnTo>
                    <a:lnTo>
                      <a:pt x="1922" y="4843"/>
                    </a:lnTo>
                    <a:lnTo>
                      <a:pt x="1938" y="4834"/>
                    </a:lnTo>
                    <a:lnTo>
                      <a:pt x="1954" y="4823"/>
                    </a:lnTo>
                    <a:lnTo>
                      <a:pt x="1970" y="4810"/>
                    </a:lnTo>
                    <a:lnTo>
                      <a:pt x="1985" y="4797"/>
                    </a:lnTo>
                    <a:lnTo>
                      <a:pt x="2000" y="4783"/>
                    </a:lnTo>
                    <a:lnTo>
                      <a:pt x="2014" y="4768"/>
                    </a:lnTo>
                    <a:lnTo>
                      <a:pt x="2027" y="4752"/>
                    </a:lnTo>
                    <a:lnTo>
                      <a:pt x="2024" y="4747"/>
                    </a:lnTo>
                    <a:lnTo>
                      <a:pt x="2020" y="4743"/>
                    </a:lnTo>
                    <a:lnTo>
                      <a:pt x="2016" y="4738"/>
                    </a:lnTo>
                    <a:lnTo>
                      <a:pt x="2012" y="4734"/>
                    </a:lnTo>
                    <a:lnTo>
                      <a:pt x="2001" y="4727"/>
                    </a:lnTo>
                    <a:lnTo>
                      <a:pt x="1988" y="4719"/>
                    </a:lnTo>
                    <a:lnTo>
                      <a:pt x="1959" y="4706"/>
                    </a:lnTo>
                    <a:lnTo>
                      <a:pt x="1927" y="4693"/>
                    </a:lnTo>
                    <a:lnTo>
                      <a:pt x="1894" y="4682"/>
                    </a:lnTo>
                    <a:lnTo>
                      <a:pt x="1862" y="4669"/>
                    </a:lnTo>
                    <a:lnTo>
                      <a:pt x="1847" y="4661"/>
                    </a:lnTo>
                    <a:lnTo>
                      <a:pt x="1834" y="4653"/>
                    </a:lnTo>
                    <a:lnTo>
                      <a:pt x="1822" y="4644"/>
                    </a:lnTo>
                    <a:lnTo>
                      <a:pt x="1811" y="4634"/>
                    </a:lnTo>
                    <a:lnTo>
                      <a:pt x="1839" y="4610"/>
                    </a:lnTo>
                    <a:lnTo>
                      <a:pt x="1879" y="4574"/>
                    </a:lnTo>
                    <a:lnTo>
                      <a:pt x="1899" y="4554"/>
                    </a:lnTo>
                    <a:lnTo>
                      <a:pt x="1919" y="4533"/>
                    </a:lnTo>
                    <a:lnTo>
                      <a:pt x="1927" y="4521"/>
                    </a:lnTo>
                    <a:lnTo>
                      <a:pt x="1936" y="4510"/>
                    </a:lnTo>
                    <a:lnTo>
                      <a:pt x="1943" y="4499"/>
                    </a:lnTo>
                    <a:lnTo>
                      <a:pt x="1949" y="4488"/>
                    </a:lnTo>
                    <a:lnTo>
                      <a:pt x="1959" y="4488"/>
                    </a:lnTo>
                    <a:lnTo>
                      <a:pt x="1969" y="4486"/>
                    </a:lnTo>
                    <a:lnTo>
                      <a:pt x="1980" y="4484"/>
                    </a:lnTo>
                    <a:lnTo>
                      <a:pt x="1990" y="4482"/>
                    </a:lnTo>
                    <a:lnTo>
                      <a:pt x="2012" y="4476"/>
                    </a:lnTo>
                    <a:lnTo>
                      <a:pt x="2033" y="4467"/>
                    </a:lnTo>
                    <a:lnTo>
                      <a:pt x="2055" y="4456"/>
                    </a:lnTo>
                    <a:lnTo>
                      <a:pt x="2075" y="4445"/>
                    </a:lnTo>
                    <a:lnTo>
                      <a:pt x="2096" y="4431"/>
                    </a:lnTo>
                    <a:lnTo>
                      <a:pt x="2116" y="4416"/>
                    </a:lnTo>
                    <a:lnTo>
                      <a:pt x="2134" y="4401"/>
                    </a:lnTo>
                    <a:lnTo>
                      <a:pt x="2152" y="4384"/>
                    </a:lnTo>
                    <a:lnTo>
                      <a:pt x="2168" y="4366"/>
                    </a:lnTo>
                    <a:lnTo>
                      <a:pt x="2183" y="4349"/>
                    </a:lnTo>
                    <a:lnTo>
                      <a:pt x="2196" y="4332"/>
                    </a:lnTo>
                    <a:lnTo>
                      <a:pt x="2207" y="4315"/>
                    </a:lnTo>
                    <a:lnTo>
                      <a:pt x="2217" y="4298"/>
                    </a:lnTo>
                    <a:lnTo>
                      <a:pt x="2223" y="4282"/>
                    </a:lnTo>
                    <a:lnTo>
                      <a:pt x="2212" y="4263"/>
                    </a:lnTo>
                    <a:lnTo>
                      <a:pt x="2202" y="4246"/>
                    </a:lnTo>
                    <a:lnTo>
                      <a:pt x="2191" y="4230"/>
                    </a:lnTo>
                    <a:lnTo>
                      <a:pt x="2179" y="4216"/>
                    </a:lnTo>
                    <a:lnTo>
                      <a:pt x="2168" y="4203"/>
                    </a:lnTo>
                    <a:lnTo>
                      <a:pt x="2157" y="4192"/>
                    </a:lnTo>
                    <a:lnTo>
                      <a:pt x="2145" y="4181"/>
                    </a:lnTo>
                    <a:lnTo>
                      <a:pt x="2132" y="4172"/>
                    </a:lnTo>
                    <a:lnTo>
                      <a:pt x="2120" y="4164"/>
                    </a:lnTo>
                    <a:lnTo>
                      <a:pt x="2107" y="4157"/>
                    </a:lnTo>
                    <a:lnTo>
                      <a:pt x="2094" y="4151"/>
                    </a:lnTo>
                    <a:lnTo>
                      <a:pt x="2082" y="4147"/>
                    </a:lnTo>
                    <a:lnTo>
                      <a:pt x="2069" y="4142"/>
                    </a:lnTo>
                    <a:lnTo>
                      <a:pt x="2055" y="4139"/>
                    </a:lnTo>
                    <a:lnTo>
                      <a:pt x="2042" y="4136"/>
                    </a:lnTo>
                    <a:lnTo>
                      <a:pt x="2028" y="4134"/>
                    </a:lnTo>
                    <a:lnTo>
                      <a:pt x="2000" y="4132"/>
                    </a:lnTo>
                    <a:lnTo>
                      <a:pt x="1971" y="4131"/>
                    </a:lnTo>
                    <a:lnTo>
                      <a:pt x="1941" y="4131"/>
                    </a:lnTo>
                    <a:lnTo>
                      <a:pt x="1910" y="4131"/>
                    </a:lnTo>
                    <a:lnTo>
                      <a:pt x="1878" y="4131"/>
                    </a:lnTo>
                    <a:lnTo>
                      <a:pt x="1846" y="4131"/>
                    </a:lnTo>
                    <a:lnTo>
                      <a:pt x="1811" y="4128"/>
                    </a:lnTo>
                    <a:lnTo>
                      <a:pt x="1777" y="4125"/>
                    </a:lnTo>
                    <a:lnTo>
                      <a:pt x="1781" y="4098"/>
                    </a:lnTo>
                    <a:lnTo>
                      <a:pt x="1786" y="4073"/>
                    </a:lnTo>
                    <a:lnTo>
                      <a:pt x="1790" y="4047"/>
                    </a:lnTo>
                    <a:lnTo>
                      <a:pt x="1795" y="4021"/>
                    </a:lnTo>
                    <a:lnTo>
                      <a:pt x="1807" y="3971"/>
                    </a:lnTo>
                    <a:lnTo>
                      <a:pt x="1819" y="3920"/>
                    </a:lnTo>
                    <a:lnTo>
                      <a:pt x="1831" y="3872"/>
                    </a:lnTo>
                    <a:lnTo>
                      <a:pt x="1840" y="3824"/>
                    </a:lnTo>
                    <a:lnTo>
                      <a:pt x="1844" y="3800"/>
                    </a:lnTo>
                    <a:lnTo>
                      <a:pt x="1847" y="3777"/>
                    </a:lnTo>
                    <a:lnTo>
                      <a:pt x="1849" y="3753"/>
                    </a:lnTo>
                    <a:lnTo>
                      <a:pt x="1850" y="3731"/>
                    </a:lnTo>
                    <a:lnTo>
                      <a:pt x="1850" y="3707"/>
                    </a:lnTo>
                    <a:lnTo>
                      <a:pt x="1849" y="3685"/>
                    </a:lnTo>
                    <a:lnTo>
                      <a:pt x="1846" y="3662"/>
                    </a:lnTo>
                    <a:lnTo>
                      <a:pt x="1842" y="3640"/>
                    </a:lnTo>
                    <a:lnTo>
                      <a:pt x="1836" y="3617"/>
                    </a:lnTo>
                    <a:lnTo>
                      <a:pt x="1829" y="3595"/>
                    </a:lnTo>
                    <a:lnTo>
                      <a:pt x="1819" y="3572"/>
                    </a:lnTo>
                    <a:lnTo>
                      <a:pt x="1807" y="3551"/>
                    </a:lnTo>
                    <a:lnTo>
                      <a:pt x="1793" y="3528"/>
                    </a:lnTo>
                    <a:lnTo>
                      <a:pt x="1777" y="3507"/>
                    </a:lnTo>
                    <a:lnTo>
                      <a:pt x="1759" y="3484"/>
                    </a:lnTo>
                    <a:lnTo>
                      <a:pt x="1737" y="3463"/>
                    </a:lnTo>
                    <a:lnTo>
                      <a:pt x="1714" y="3441"/>
                    </a:lnTo>
                    <a:lnTo>
                      <a:pt x="1687" y="3419"/>
                    </a:lnTo>
                    <a:lnTo>
                      <a:pt x="1658" y="3397"/>
                    </a:lnTo>
                    <a:lnTo>
                      <a:pt x="1626" y="33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6" name="Freeform 222"/>
              <p:cNvSpPr>
                <a:spLocks noEditPoints="1"/>
              </p:cNvSpPr>
              <p:nvPr/>
            </p:nvSpPr>
            <p:spPr bwMode="auto">
              <a:xfrm>
                <a:off x="4360875" y="2198170"/>
                <a:ext cx="627063" cy="1001714"/>
              </a:xfrm>
              <a:custGeom>
                <a:avLst/>
                <a:gdLst>
                  <a:gd name="T0" fmla="*/ 1033 w 3161"/>
                  <a:gd name="T1" fmla="*/ 179 h 5048"/>
                  <a:gd name="T2" fmla="*/ 902 w 3161"/>
                  <a:gd name="T3" fmla="*/ 64 h 5048"/>
                  <a:gd name="T4" fmla="*/ 1821 w 3161"/>
                  <a:gd name="T5" fmla="*/ 1105 h 5048"/>
                  <a:gd name="T6" fmla="*/ 1832 w 3161"/>
                  <a:gd name="T7" fmla="*/ 937 h 5048"/>
                  <a:gd name="T8" fmla="*/ 1980 w 3161"/>
                  <a:gd name="T9" fmla="*/ 938 h 5048"/>
                  <a:gd name="T10" fmla="*/ 1500 w 3161"/>
                  <a:gd name="T11" fmla="*/ 1544 h 5048"/>
                  <a:gd name="T12" fmla="*/ 1463 w 3161"/>
                  <a:gd name="T13" fmla="*/ 1432 h 5048"/>
                  <a:gd name="T14" fmla="*/ 298 w 3161"/>
                  <a:gd name="T15" fmla="*/ 1805 h 5048"/>
                  <a:gd name="T16" fmla="*/ 370 w 3161"/>
                  <a:gd name="T17" fmla="*/ 1732 h 5048"/>
                  <a:gd name="T18" fmla="*/ 632 w 3161"/>
                  <a:gd name="T19" fmla="*/ 1732 h 5048"/>
                  <a:gd name="T20" fmla="*/ 864 w 3161"/>
                  <a:gd name="T21" fmla="*/ 1500 h 5048"/>
                  <a:gd name="T22" fmla="*/ 858 w 3161"/>
                  <a:gd name="T23" fmla="*/ 1670 h 5048"/>
                  <a:gd name="T24" fmla="*/ 366 w 3161"/>
                  <a:gd name="T25" fmla="*/ 1994 h 5048"/>
                  <a:gd name="T26" fmla="*/ 509 w 3161"/>
                  <a:gd name="T27" fmla="*/ 2681 h 5048"/>
                  <a:gd name="T28" fmla="*/ 458 w 3161"/>
                  <a:gd name="T29" fmla="*/ 2661 h 5048"/>
                  <a:gd name="T30" fmla="*/ 733 w 3161"/>
                  <a:gd name="T31" fmla="*/ 2982 h 5048"/>
                  <a:gd name="T32" fmla="*/ 667 w 3161"/>
                  <a:gd name="T33" fmla="*/ 2902 h 5048"/>
                  <a:gd name="T34" fmla="*/ 783 w 3161"/>
                  <a:gd name="T35" fmla="*/ 3263 h 5048"/>
                  <a:gd name="T36" fmla="*/ 793 w 3161"/>
                  <a:gd name="T37" fmla="*/ 3377 h 5048"/>
                  <a:gd name="T38" fmla="*/ 496 w 3161"/>
                  <a:gd name="T39" fmla="*/ 2937 h 5048"/>
                  <a:gd name="T40" fmla="*/ 343 w 3161"/>
                  <a:gd name="T41" fmla="*/ 2931 h 5048"/>
                  <a:gd name="T42" fmla="*/ 68 w 3161"/>
                  <a:gd name="T43" fmla="*/ 3042 h 5048"/>
                  <a:gd name="T44" fmla="*/ 45 w 3161"/>
                  <a:gd name="T45" fmla="*/ 3123 h 5048"/>
                  <a:gd name="T46" fmla="*/ 87 w 3161"/>
                  <a:gd name="T47" fmla="*/ 3207 h 5048"/>
                  <a:gd name="T48" fmla="*/ 167 w 3161"/>
                  <a:gd name="T49" fmla="*/ 3239 h 5048"/>
                  <a:gd name="T50" fmla="*/ 572 w 3161"/>
                  <a:gd name="T51" fmla="*/ 3290 h 5048"/>
                  <a:gd name="T52" fmla="*/ 1634 w 3161"/>
                  <a:gd name="T53" fmla="*/ 3310 h 5048"/>
                  <a:gd name="T54" fmla="*/ 1586 w 3161"/>
                  <a:gd name="T55" fmla="*/ 3276 h 5048"/>
                  <a:gd name="T56" fmla="*/ 1509 w 3161"/>
                  <a:gd name="T57" fmla="*/ 2865 h 5048"/>
                  <a:gd name="T58" fmla="*/ 1285 w 3161"/>
                  <a:gd name="T59" fmla="*/ 2754 h 5048"/>
                  <a:gd name="T60" fmla="*/ 1496 w 3161"/>
                  <a:gd name="T61" fmla="*/ 2295 h 5048"/>
                  <a:gd name="T62" fmla="*/ 1399 w 3161"/>
                  <a:gd name="T63" fmla="*/ 2044 h 5048"/>
                  <a:gd name="T64" fmla="*/ 1404 w 3161"/>
                  <a:gd name="T65" fmla="*/ 1768 h 5048"/>
                  <a:gd name="T66" fmla="*/ 1106 w 3161"/>
                  <a:gd name="T67" fmla="*/ 1668 h 5048"/>
                  <a:gd name="T68" fmla="*/ 766 w 3161"/>
                  <a:gd name="T69" fmla="*/ 2040 h 5048"/>
                  <a:gd name="T70" fmla="*/ 516 w 3161"/>
                  <a:gd name="T71" fmla="*/ 1914 h 5048"/>
                  <a:gd name="T72" fmla="*/ 472 w 3161"/>
                  <a:gd name="T73" fmla="*/ 2519 h 5048"/>
                  <a:gd name="T74" fmla="*/ 675 w 3161"/>
                  <a:gd name="T75" fmla="*/ 2582 h 5048"/>
                  <a:gd name="T76" fmla="*/ 726 w 3161"/>
                  <a:gd name="T77" fmla="*/ 2849 h 5048"/>
                  <a:gd name="T78" fmla="*/ 726 w 3161"/>
                  <a:gd name="T79" fmla="*/ 2989 h 5048"/>
                  <a:gd name="T80" fmla="*/ 973 w 3161"/>
                  <a:gd name="T81" fmla="*/ 3133 h 5048"/>
                  <a:gd name="T82" fmla="*/ 1109 w 3161"/>
                  <a:gd name="T83" fmla="*/ 3469 h 5048"/>
                  <a:gd name="T84" fmla="*/ 1003 w 3161"/>
                  <a:gd name="T85" fmla="*/ 3812 h 5048"/>
                  <a:gd name="T86" fmla="*/ 755 w 3161"/>
                  <a:gd name="T87" fmla="*/ 3797 h 5048"/>
                  <a:gd name="T88" fmla="*/ 660 w 3161"/>
                  <a:gd name="T89" fmla="*/ 3898 h 5048"/>
                  <a:gd name="T90" fmla="*/ 752 w 3161"/>
                  <a:gd name="T91" fmla="*/ 4106 h 5048"/>
                  <a:gd name="T92" fmla="*/ 440 w 3161"/>
                  <a:gd name="T93" fmla="*/ 4397 h 5048"/>
                  <a:gd name="T94" fmla="*/ 868 w 3161"/>
                  <a:gd name="T95" fmla="*/ 4472 h 5048"/>
                  <a:gd name="T96" fmla="*/ 1018 w 3161"/>
                  <a:gd name="T97" fmla="*/ 4540 h 5048"/>
                  <a:gd name="T98" fmla="*/ 883 w 3161"/>
                  <a:gd name="T99" fmla="*/ 4634 h 5048"/>
                  <a:gd name="T100" fmla="*/ 590 w 3161"/>
                  <a:gd name="T101" fmla="*/ 4739 h 5048"/>
                  <a:gd name="T102" fmla="*/ 257 w 3161"/>
                  <a:gd name="T103" fmla="*/ 4957 h 5048"/>
                  <a:gd name="T104" fmla="*/ 690 w 3161"/>
                  <a:gd name="T105" fmla="*/ 4985 h 5048"/>
                  <a:gd name="T106" fmla="*/ 950 w 3161"/>
                  <a:gd name="T107" fmla="*/ 4864 h 5048"/>
                  <a:gd name="T108" fmla="*/ 1290 w 3161"/>
                  <a:gd name="T109" fmla="*/ 4884 h 5048"/>
                  <a:gd name="T110" fmla="*/ 1325 w 3161"/>
                  <a:gd name="T111" fmla="*/ 4885 h 5048"/>
                  <a:gd name="T112" fmla="*/ 1487 w 3161"/>
                  <a:gd name="T113" fmla="*/ 5034 h 5048"/>
                  <a:gd name="T114" fmla="*/ 1909 w 3161"/>
                  <a:gd name="T115" fmla="*/ 4857 h 5048"/>
                  <a:gd name="T116" fmla="*/ 2029 w 3161"/>
                  <a:gd name="T117" fmla="*/ 4778 h 5048"/>
                  <a:gd name="T118" fmla="*/ 2058 w 3161"/>
                  <a:gd name="T119" fmla="*/ 4462 h 5048"/>
                  <a:gd name="T120" fmla="*/ 2037 w 3161"/>
                  <a:gd name="T121" fmla="*/ 4168 h 5048"/>
                  <a:gd name="T122" fmla="*/ 1837 w 3161"/>
                  <a:gd name="T123" fmla="*/ 4007 h 5048"/>
                  <a:gd name="T124" fmla="*/ 1879 w 3161"/>
                  <a:gd name="T125" fmla="*/ 3661 h 5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61" h="5048">
                    <a:moveTo>
                      <a:pt x="937" y="0"/>
                    </a:moveTo>
                    <a:lnTo>
                      <a:pt x="953" y="1"/>
                    </a:lnTo>
                    <a:lnTo>
                      <a:pt x="968" y="2"/>
                    </a:lnTo>
                    <a:lnTo>
                      <a:pt x="981" y="3"/>
                    </a:lnTo>
                    <a:lnTo>
                      <a:pt x="993" y="6"/>
                    </a:lnTo>
                    <a:lnTo>
                      <a:pt x="1004" y="10"/>
                    </a:lnTo>
                    <a:lnTo>
                      <a:pt x="1013" y="14"/>
                    </a:lnTo>
                    <a:lnTo>
                      <a:pt x="1022" y="18"/>
                    </a:lnTo>
                    <a:lnTo>
                      <a:pt x="1030" y="24"/>
                    </a:lnTo>
                    <a:lnTo>
                      <a:pt x="1035" y="29"/>
                    </a:lnTo>
                    <a:lnTo>
                      <a:pt x="1040" y="35"/>
                    </a:lnTo>
                    <a:lnTo>
                      <a:pt x="1045" y="42"/>
                    </a:lnTo>
                    <a:lnTo>
                      <a:pt x="1048" y="49"/>
                    </a:lnTo>
                    <a:lnTo>
                      <a:pt x="1051" y="58"/>
                    </a:lnTo>
                    <a:lnTo>
                      <a:pt x="1052" y="65"/>
                    </a:lnTo>
                    <a:lnTo>
                      <a:pt x="1053" y="74"/>
                    </a:lnTo>
                    <a:lnTo>
                      <a:pt x="1053" y="84"/>
                    </a:lnTo>
                    <a:lnTo>
                      <a:pt x="1019" y="84"/>
                    </a:lnTo>
                    <a:lnTo>
                      <a:pt x="1019" y="78"/>
                    </a:lnTo>
                    <a:lnTo>
                      <a:pt x="1019" y="73"/>
                    </a:lnTo>
                    <a:lnTo>
                      <a:pt x="1017" y="69"/>
                    </a:lnTo>
                    <a:lnTo>
                      <a:pt x="1016" y="63"/>
                    </a:lnTo>
                    <a:lnTo>
                      <a:pt x="1013" y="59"/>
                    </a:lnTo>
                    <a:lnTo>
                      <a:pt x="1010" y="56"/>
                    </a:lnTo>
                    <a:lnTo>
                      <a:pt x="1006" y="51"/>
                    </a:lnTo>
                    <a:lnTo>
                      <a:pt x="1002" y="48"/>
                    </a:lnTo>
                    <a:lnTo>
                      <a:pt x="997" y="45"/>
                    </a:lnTo>
                    <a:lnTo>
                      <a:pt x="991" y="43"/>
                    </a:lnTo>
                    <a:lnTo>
                      <a:pt x="985" y="40"/>
                    </a:lnTo>
                    <a:lnTo>
                      <a:pt x="977" y="39"/>
                    </a:lnTo>
                    <a:lnTo>
                      <a:pt x="959" y="35"/>
                    </a:lnTo>
                    <a:lnTo>
                      <a:pt x="937" y="34"/>
                    </a:lnTo>
                    <a:lnTo>
                      <a:pt x="937" y="0"/>
                    </a:lnTo>
                    <a:close/>
                    <a:moveTo>
                      <a:pt x="1053" y="84"/>
                    </a:moveTo>
                    <a:lnTo>
                      <a:pt x="1053" y="93"/>
                    </a:lnTo>
                    <a:lnTo>
                      <a:pt x="1052" y="104"/>
                    </a:lnTo>
                    <a:lnTo>
                      <a:pt x="1050" y="116"/>
                    </a:lnTo>
                    <a:lnTo>
                      <a:pt x="1048" y="126"/>
                    </a:lnTo>
                    <a:lnTo>
                      <a:pt x="1041" y="149"/>
                    </a:lnTo>
                    <a:lnTo>
                      <a:pt x="1035" y="173"/>
                    </a:lnTo>
                    <a:lnTo>
                      <a:pt x="1002" y="163"/>
                    </a:lnTo>
                    <a:lnTo>
                      <a:pt x="1008" y="141"/>
                    </a:lnTo>
                    <a:lnTo>
                      <a:pt x="1013" y="120"/>
                    </a:lnTo>
                    <a:lnTo>
                      <a:pt x="1018" y="101"/>
                    </a:lnTo>
                    <a:lnTo>
                      <a:pt x="1019" y="84"/>
                    </a:lnTo>
                    <a:lnTo>
                      <a:pt x="1053" y="84"/>
                    </a:lnTo>
                    <a:close/>
                    <a:moveTo>
                      <a:pt x="1035" y="173"/>
                    </a:moveTo>
                    <a:lnTo>
                      <a:pt x="1043" y="143"/>
                    </a:lnTo>
                    <a:lnTo>
                      <a:pt x="1035" y="173"/>
                    </a:lnTo>
                    <a:lnTo>
                      <a:pt x="1019" y="168"/>
                    </a:lnTo>
                    <a:lnTo>
                      <a:pt x="1035" y="173"/>
                    </a:lnTo>
                    <a:close/>
                    <a:moveTo>
                      <a:pt x="1035" y="173"/>
                    </a:moveTo>
                    <a:lnTo>
                      <a:pt x="1033" y="179"/>
                    </a:lnTo>
                    <a:lnTo>
                      <a:pt x="1033" y="179"/>
                    </a:lnTo>
                    <a:lnTo>
                      <a:pt x="1033" y="179"/>
                    </a:lnTo>
                    <a:lnTo>
                      <a:pt x="1032" y="184"/>
                    </a:lnTo>
                    <a:lnTo>
                      <a:pt x="998" y="175"/>
                    </a:lnTo>
                    <a:lnTo>
                      <a:pt x="1000" y="174"/>
                    </a:lnTo>
                    <a:lnTo>
                      <a:pt x="998" y="175"/>
                    </a:lnTo>
                    <a:lnTo>
                      <a:pt x="1000" y="173"/>
                    </a:lnTo>
                    <a:lnTo>
                      <a:pt x="1002" y="163"/>
                    </a:lnTo>
                    <a:lnTo>
                      <a:pt x="1035" y="173"/>
                    </a:lnTo>
                    <a:close/>
                    <a:moveTo>
                      <a:pt x="1032" y="184"/>
                    </a:moveTo>
                    <a:lnTo>
                      <a:pt x="1028" y="196"/>
                    </a:lnTo>
                    <a:lnTo>
                      <a:pt x="1016" y="196"/>
                    </a:lnTo>
                    <a:lnTo>
                      <a:pt x="1016" y="179"/>
                    </a:lnTo>
                    <a:lnTo>
                      <a:pt x="1032" y="184"/>
                    </a:lnTo>
                    <a:close/>
                    <a:moveTo>
                      <a:pt x="1016" y="196"/>
                    </a:moveTo>
                    <a:lnTo>
                      <a:pt x="1008" y="196"/>
                    </a:lnTo>
                    <a:lnTo>
                      <a:pt x="1002" y="195"/>
                    </a:lnTo>
                    <a:lnTo>
                      <a:pt x="994" y="193"/>
                    </a:lnTo>
                    <a:lnTo>
                      <a:pt x="988" y="191"/>
                    </a:lnTo>
                    <a:lnTo>
                      <a:pt x="974" y="185"/>
                    </a:lnTo>
                    <a:lnTo>
                      <a:pt x="960" y="177"/>
                    </a:lnTo>
                    <a:lnTo>
                      <a:pt x="979" y="149"/>
                    </a:lnTo>
                    <a:lnTo>
                      <a:pt x="989" y="154"/>
                    </a:lnTo>
                    <a:lnTo>
                      <a:pt x="997" y="159"/>
                    </a:lnTo>
                    <a:lnTo>
                      <a:pt x="1007" y="161"/>
                    </a:lnTo>
                    <a:lnTo>
                      <a:pt x="1016" y="162"/>
                    </a:lnTo>
                    <a:lnTo>
                      <a:pt x="1016" y="196"/>
                    </a:lnTo>
                    <a:close/>
                    <a:moveTo>
                      <a:pt x="960" y="177"/>
                    </a:moveTo>
                    <a:lnTo>
                      <a:pt x="948" y="168"/>
                    </a:lnTo>
                    <a:lnTo>
                      <a:pt x="937" y="158"/>
                    </a:lnTo>
                    <a:lnTo>
                      <a:pt x="928" y="146"/>
                    </a:lnTo>
                    <a:lnTo>
                      <a:pt x="919" y="134"/>
                    </a:lnTo>
                    <a:lnTo>
                      <a:pt x="949" y="116"/>
                    </a:lnTo>
                    <a:lnTo>
                      <a:pt x="956" y="125"/>
                    </a:lnTo>
                    <a:lnTo>
                      <a:pt x="963" y="134"/>
                    </a:lnTo>
                    <a:lnTo>
                      <a:pt x="971" y="141"/>
                    </a:lnTo>
                    <a:lnTo>
                      <a:pt x="979" y="149"/>
                    </a:lnTo>
                    <a:lnTo>
                      <a:pt x="960" y="177"/>
                    </a:lnTo>
                    <a:close/>
                    <a:moveTo>
                      <a:pt x="919" y="134"/>
                    </a:moveTo>
                    <a:lnTo>
                      <a:pt x="912" y="120"/>
                    </a:lnTo>
                    <a:lnTo>
                      <a:pt x="906" y="105"/>
                    </a:lnTo>
                    <a:lnTo>
                      <a:pt x="904" y="96"/>
                    </a:lnTo>
                    <a:lnTo>
                      <a:pt x="903" y="89"/>
                    </a:lnTo>
                    <a:lnTo>
                      <a:pt x="902" y="81"/>
                    </a:lnTo>
                    <a:lnTo>
                      <a:pt x="902" y="73"/>
                    </a:lnTo>
                    <a:lnTo>
                      <a:pt x="936" y="73"/>
                    </a:lnTo>
                    <a:lnTo>
                      <a:pt x="937" y="85"/>
                    </a:lnTo>
                    <a:lnTo>
                      <a:pt x="939" y="95"/>
                    </a:lnTo>
                    <a:lnTo>
                      <a:pt x="944" y="106"/>
                    </a:lnTo>
                    <a:lnTo>
                      <a:pt x="949" y="116"/>
                    </a:lnTo>
                    <a:lnTo>
                      <a:pt x="919" y="134"/>
                    </a:lnTo>
                    <a:close/>
                    <a:moveTo>
                      <a:pt x="902" y="73"/>
                    </a:moveTo>
                    <a:lnTo>
                      <a:pt x="902" y="64"/>
                    </a:lnTo>
                    <a:lnTo>
                      <a:pt x="903" y="57"/>
                    </a:lnTo>
                    <a:lnTo>
                      <a:pt x="904" y="48"/>
                    </a:lnTo>
                    <a:lnTo>
                      <a:pt x="906" y="41"/>
                    </a:lnTo>
                    <a:lnTo>
                      <a:pt x="909" y="32"/>
                    </a:lnTo>
                    <a:lnTo>
                      <a:pt x="913" y="24"/>
                    </a:lnTo>
                    <a:lnTo>
                      <a:pt x="918" y="16"/>
                    </a:lnTo>
                    <a:lnTo>
                      <a:pt x="922" y="7"/>
                    </a:lnTo>
                    <a:lnTo>
                      <a:pt x="951" y="27"/>
                    </a:lnTo>
                    <a:lnTo>
                      <a:pt x="944" y="39"/>
                    </a:lnTo>
                    <a:lnTo>
                      <a:pt x="939" y="50"/>
                    </a:lnTo>
                    <a:lnTo>
                      <a:pt x="936" y="61"/>
                    </a:lnTo>
                    <a:lnTo>
                      <a:pt x="936" y="73"/>
                    </a:lnTo>
                    <a:lnTo>
                      <a:pt x="902" y="73"/>
                    </a:lnTo>
                    <a:close/>
                    <a:moveTo>
                      <a:pt x="922" y="7"/>
                    </a:moveTo>
                    <a:lnTo>
                      <a:pt x="928" y="0"/>
                    </a:lnTo>
                    <a:lnTo>
                      <a:pt x="937" y="0"/>
                    </a:lnTo>
                    <a:lnTo>
                      <a:pt x="937" y="17"/>
                    </a:lnTo>
                    <a:lnTo>
                      <a:pt x="922" y="7"/>
                    </a:lnTo>
                    <a:close/>
                    <a:moveTo>
                      <a:pt x="1895" y="1198"/>
                    </a:moveTo>
                    <a:lnTo>
                      <a:pt x="1894" y="1179"/>
                    </a:lnTo>
                    <a:lnTo>
                      <a:pt x="1892" y="1164"/>
                    </a:lnTo>
                    <a:lnTo>
                      <a:pt x="1890" y="1158"/>
                    </a:lnTo>
                    <a:lnTo>
                      <a:pt x="1887" y="1152"/>
                    </a:lnTo>
                    <a:lnTo>
                      <a:pt x="1885" y="1147"/>
                    </a:lnTo>
                    <a:lnTo>
                      <a:pt x="1882" y="1143"/>
                    </a:lnTo>
                    <a:lnTo>
                      <a:pt x="1875" y="1135"/>
                    </a:lnTo>
                    <a:lnTo>
                      <a:pt x="1866" y="1129"/>
                    </a:lnTo>
                    <a:lnTo>
                      <a:pt x="1856" y="1123"/>
                    </a:lnTo>
                    <a:lnTo>
                      <a:pt x="1844" y="1118"/>
                    </a:lnTo>
                    <a:lnTo>
                      <a:pt x="1859" y="1087"/>
                    </a:lnTo>
                    <a:lnTo>
                      <a:pt x="1876" y="1095"/>
                    </a:lnTo>
                    <a:lnTo>
                      <a:pt x="1890" y="1103"/>
                    </a:lnTo>
                    <a:lnTo>
                      <a:pt x="1896" y="1107"/>
                    </a:lnTo>
                    <a:lnTo>
                      <a:pt x="1901" y="1112"/>
                    </a:lnTo>
                    <a:lnTo>
                      <a:pt x="1907" y="1117"/>
                    </a:lnTo>
                    <a:lnTo>
                      <a:pt x="1911" y="1122"/>
                    </a:lnTo>
                    <a:lnTo>
                      <a:pt x="1915" y="1128"/>
                    </a:lnTo>
                    <a:lnTo>
                      <a:pt x="1920" y="1135"/>
                    </a:lnTo>
                    <a:lnTo>
                      <a:pt x="1922" y="1143"/>
                    </a:lnTo>
                    <a:lnTo>
                      <a:pt x="1925" y="1151"/>
                    </a:lnTo>
                    <a:lnTo>
                      <a:pt x="1927" y="1161"/>
                    </a:lnTo>
                    <a:lnTo>
                      <a:pt x="1928" y="1172"/>
                    </a:lnTo>
                    <a:lnTo>
                      <a:pt x="1929" y="1185"/>
                    </a:lnTo>
                    <a:lnTo>
                      <a:pt x="1929" y="1198"/>
                    </a:lnTo>
                    <a:lnTo>
                      <a:pt x="1895" y="1198"/>
                    </a:lnTo>
                    <a:close/>
                    <a:moveTo>
                      <a:pt x="1844" y="1118"/>
                    </a:moveTo>
                    <a:lnTo>
                      <a:pt x="1833" y="1112"/>
                    </a:lnTo>
                    <a:lnTo>
                      <a:pt x="1821" y="1105"/>
                    </a:lnTo>
                    <a:lnTo>
                      <a:pt x="1837" y="1075"/>
                    </a:lnTo>
                    <a:lnTo>
                      <a:pt x="1849" y="1082"/>
                    </a:lnTo>
                    <a:lnTo>
                      <a:pt x="1859" y="1087"/>
                    </a:lnTo>
                    <a:lnTo>
                      <a:pt x="1844" y="1118"/>
                    </a:lnTo>
                    <a:close/>
                    <a:moveTo>
                      <a:pt x="1821" y="1105"/>
                    </a:moveTo>
                    <a:lnTo>
                      <a:pt x="1805" y="1097"/>
                    </a:lnTo>
                    <a:lnTo>
                      <a:pt x="1814" y="1082"/>
                    </a:lnTo>
                    <a:lnTo>
                      <a:pt x="1828" y="1090"/>
                    </a:lnTo>
                    <a:lnTo>
                      <a:pt x="1821" y="1105"/>
                    </a:lnTo>
                    <a:close/>
                    <a:moveTo>
                      <a:pt x="1814" y="1082"/>
                    </a:moveTo>
                    <a:lnTo>
                      <a:pt x="1826" y="1062"/>
                    </a:lnTo>
                    <a:lnTo>
                      <a:pt x="1838" y="1046"/>
                    </a:lnTo>
                    <a:lnTo>
                      <a:pt x="1847" y="1033"/>
                    </a:lnTo>
                    <a:lnTo>
                      <a:pt x="1855" y="1024"/>
                    </a:lnTo>
                    <a:lnTo>
                      <a:pt x="1882" y="1045"/>
                    </a:lnTo>
                    <a:lnTo>
                      <a:pt x="1875" y="1055"/>
                    </a:lnTo>
                    <a:lnTo>
                      <a:pt x="1865" y="1067"/>
                    </a:lnTo>
                    <a:lnTo>
                      <a:pt x="1855" y="1082"/>
                    </a:lnTo>
                    <a:lnTo>
                      <a:pt x="1843" y="1099"/>
                    </a:lnTo>
                    <a:lnTo>
                      <a:pt x="1814" y="1082"/>
                    </a:lnTo>
                    <a:close/>
                    <a:moveTo>
                      <a:pt x="1855" y="1024"/>
                    </a:moveTo>
                    <a:lnTo>
                      <a:pt x="1863" y="1014"/>
                    </a:lnTo>
                    <a:lnTo>
                      <a:pt x="1865" y="1011"/>
                    </a:lnTo>
                    <a:lnTo>
                      <a:pt x="1899" y="1011"/>
                    </a:lnTo>
                    <a:lnTo>
                      <a:pt x="1899" y="1015"/>
                    </a:lnTo>
                    <a:lnTo>
                      <a:pt x="1898" y="1019"/>
                    </a:lnTo>
                    <a:lnTo>
                      <a:pt x="1897" y="1024"/>
                    </a:lnTo>
                    <a:lnTo>
                      <a:pt x="1895" y="1027"/>
                    </a:lnTo>
                    <a:lnTo>
                      <a:pt x="1890" y="1036"/>
                    </a:lnTo>
                    <a:lnTo>
                      <a:pt x="1882" y="1045"/>
                    </a:lnTo>
                    <a:lnTo>
                      <a:pt x="1855" y="1024"/>
                    </a:lnTo>
                    <a:close/>
                    <a:moveTo>
                      <a:pt x="1865" y="1011"/>
                    </a:moveTo>
                    <a:lnTo>
                      <a:pt x="1862" y="1009"/>
                    </a:lnTo>
                    <a:lnTo>
                      <a:pt x="1849" y="999"/>
                    </a:lnTo>
                    <a:lnTo>
                      <a:pt x="1871" y="973"/>
                    </a:lnTo>
                    <a:lnTo>
                      <a:pt x="1884" y="984"/>
                    </a:lnTo>
                    <a:lnTo>
                      <a:pt x="1893" y="993"/>
                    </a:lnTo>
                    <a:lnTo>
                      <a:pt x="1896" y="997"/>
                    </a:lnTo>
                    <a:lnTo>
                      <a:pt x="1898" y="1001"/>
                    </a:lnTo>
                    <a:lnTo>
                      <a:pt x="1899" y="1007"/>
                    </a:lnTo>
                    <a:lnTo>
                      <a:pt x="1899" y="1011"/>
                    </a:lnTo>
                    <a:lnTo>
                      <a:pt x="1865" y="1011"/>
                    </a:lnTo>
                    <a:close/>
                    <a:moveTo>
                      <a:pt x="1849" y="999"/>
                    </a:moveTo>
                    <a:lnTo>
                      <a:pt x="1842" y="994"/>
                    </a:lnTo>
                    <a:lnTo>
                      <a:pt x="1835" y="986"/>
                    </a:lnTo>
                    <a:lnTo>
                      <a:pt x="1826" y="979"/>
                    </a:lnTo>
                    <a:lnTo>
                      <a:pt x="1817" y="970"/>
                    </a:lnTo>
                    <a:lnTo>
                      <a:pt x="1840" y="945"/>
                    </a:lnTo>
                    <a:lnTo>
                      <a:pt x="1858" y="962"/>
                    </a:lnTo>
                    <a:lnTo>
                      <a:pt x="1871" y="973"/>
                    </a:lnTo>
                    <a:lnTo>
                      <a:pt x="1849" y="999"/>
                    </a:lnTo>
                    <a:close/>
                    <a:moveTo>
                      <a:pt x="1817" y="970"/>
                    </a:moveTo>
                    <a:lnTo>
                      <a:pt x="1799" y="954"/>
                    </a:lnTo>
                    <a:lnTo>
                      <a:pt x="1821" y="943"/>
                    </a:lnTo>
                    <a:lnTo>
                      <a:pt x="1828" y="958"/>
                    </a:lnTo>
                    <a:lnTo>
                      <a:pt x="1817" y="970"/>
                    </a:lnTo>
                    <a:close/>
                    <a:moveTo>
                      <a:pt x="1821" y="943"/>
                    </a:moveTo>
                    <a:lnTo>
                      <a:pt x="1832" y="937"/>
                    </a:lnTo>
                    <a:lnTo>
                      <a:pt x="1843" y="930"/>
                    </a:lnTo>
                    <a:lnTo>
                      <a:pt x="1859" y="961"/>
                    </a:lnTo>
                    <a:lnTo>
                      <a:pt x="1849" y="967"/>
                    </a:lnTo>
                    <a:lnTo>
                      <a:pt x="1837" y="973"/>
                    </a:lnTo>
                    <a:lnTo>
                      <a:pt x="1821" y="943"/>
                    </a:lnTo>
                    <a:close/>
                    <a:moveTo>
                      <a:pt x="1843" y="930"/>
                    </a:moveTo>
                    <a:lnTo>
                      <a:pt x="1878" y="912"/>
                    </a:lnTo>
                    <a:lnTo>
                      <a:pt x="1911" y="892"/>
                    </a:lnTo>
                    <a:lnTo>
                      <a:pt x="1928" y="880"/>
                    </a:lnTo>
                    <a:lnTo>
                      <a:pt x="1944" y="868"/>
                    </a:lnTo>
                    <a:lnTo>
                      <a:pt x="1961" y="854"/>
                    </a:lnTo>
                    <a:lnTo>
                      <a:pt x="1979" y="838"/>
                    </a:lnTo>
                    <a:lnTo>
                      <a:pt x="2002" y="862"/>
                    </a:lnTo>
                    <a:lnTo>
                      <a:pt x="1985" y="879"/>
                    </a:lnTo>
                    <a:lnTo>
                      <a:pt x="1967" y="894"/>
                    </a:lnTo>
                    <a:lnTo>
                      <a:pt x="1948" y="908"/>
                    </a:lnTo>
                    <a:lnTo>
                      <a:pt x="1931" y="920"/>
                    </a:lnTo>
                    <a:lnTo>
                      <a:pt x="1895" y="941"/>
                    </a:lnTo>
                    <a:lnTo>
                      <a:pt x="1859" y="961"/>
                    </a:lnTo>
                    <a:lnTo>
                      <a:pt x="1843" y="930"/>
                    </a:lnTo>
                    <a:close/>
                    <a:moveTo>
                      <a:pt x="1979" y="838"/>
                    </a:moveTo>
                    <a:lnTo>
                      <a:pt x="1997" y="820"/>
                    </a:lnTo>
                    <a:lnTo>
                      <a:pt x="2006" y="844"/>
                    </a:lnTo>
                    <a:lnTo>
                      <a:pt x="1990" y="850"/>
                    </a:lnTo>
                    <a:lnTo>
                      <a:pt x="1979" y="838"/>
                    </a:lnTo>
                    <a:close/>
                    <a:moveTo>
                      <a:pt x="2006" y="844"/>
                    </a:moveTo>
                    <a:lnTo>
                      <a:pt x="2010" y="857"/>
                    </a:lnTo>
                    <a:lnTo>
                      <a:pt x="2013" y="874"/>
                    </a:lnTo>
                    <a:lnTo>
                      <a:pt x="2014" y="895"/>
                    </a:lnTo>
                    <a:lnTo>
                      <a:pt x="2015" y="920"/>
                    </a:lnTo>
                    <a:lnTo>
                      <a:pt x="1981" y="920"/>
                    </a:lnTo>
                    <a:lnTo>
                      <a:pt x="1980" y="898"/>
                    </a:lnTo>
                    <a:lnTo>
                      <a:pt x="1979" y="880"/>
                    </a:lnTo>
                    <a:lnTo>
                      <a:pt x="1977" y="866"/>
                    </a:lnTo>
                    <a:lnTo>
                      <a:pt x="1974" y="857"/>
                    </a:lnTo>
                    <a:lnTo>
                      <a:pt x="2006" y="844"/>
                    </a:lnTo>
                    <a:close/>
                    <a:moveTo>
                      <a:pt x="2015" y="920"/>
                    </a:moveTo>
                    <a:lnTo>
                      <a:pt x="2014" y="939"/>
                    </a:lnTo>
                    <a:lnTo>
                      <a:pt x="2014" y="959"/>
                    </a:lnTo>
                    <a:lnTo>
                      <a:pt x="2012" y="981"/>
                    </a:lnTo>
                    <a:lnTo>
                      <a:pt x="2011" y="1002"/>
                    </a:lnTo>
                    <a:lnTo>
                      <a:pt x="2007" y="1025"/>
                    </a:lnTo>
                    <a:lnTo>
                      <a:pt x="2004" y="1047"/>
                    </a:lnTo>
                    <a:lnTo>
                      <a:pt x="2001" y="1069"/>
                    </a:lnTo>
                    <a:lnTo>
                      <a:pt x="1997" y="1090"/>
                    </a:lnTo>
                    <a:lnTo>
                      <a:pt x="1964" y="1083"/>
                    </a:lnTo>
                    <a:lnTo>
                      <a:pt x="1967" y="1062"/>
                    </a:lnTo>
                    <a:lnTo>
                      <a:pt x="1971" y="1042"/>
                    </a:lnTo>
                    <a:lnTo>
                      <a:pt x="1974" y="1021"/>
                    </a:lnTo>
                    <a:lnTo>
                      <a:pt x="1976" y="999"/>
                    </a:lnTo>
                    <a:lnTo>
                      <a:pt x="1979" y="978"/>
                    </a:lnTo>
                    <a:lnTo>
                      <a:pt x="1980" y="957"/>
                    </a:lnTo>
                    <a:lnTo>
                      <a:pt x="1980" y="938"/>
                    </a:lnTo>
                    <a:lnTo>
                      <a:pt x="1981" y="920"/>
                    </a:lnTo>
                    <a:lnTo>
                      <a:pt x="2015" y="920"/>
                    </a:lnTo>
                    <a:close/>
                    <a:moveTo>
                      <a:pt x="1997" y="1090"/>
                    </a:moveTo>
                    <a:lnTo>
                      <a:pt x="1991" y="1112"/>
                    </a:lnTo>
                    <a:lnTo>
                      <a:pt x="1985" y="1132"/>
                    </a:lnTo>
                    <a:lnTo>
                      <a:pt x="1979" y="1151"/>
                    </a:lnTo>
                    <a:lnTo>
                      <a:pt x="1970" y="1168"/>
                    </a:lnTo>
                    <a:lnTo>
                      <a:pt x="1961" y="1183"/>
                    </a:lnTo>
                    <a:lnTo>
                      <a:pt x="1952" y="1195"/>
                    </a:lnTo>
                    <a:lnTo>
                      <a:pt x="1946" y="1201"/>
                    </a:lnTo>
                    <a:lnTo>
                      <a:pt x="1941" y="1205"/>
                    </a:lnTo>
                    <a:lnTo>
                      <a:pt x="1936" y="1209"/>
                    </a:lnTo>
                    <a:lnTo>
                      <a:pt x="1930" y="1211"/>
                    </a:lnTo>
                    <a:lnTo>
                      <a:pt x="1917" y="1180"/>
                    </a:lnTo>
                    <a:lnTo>
                      <a:pt x="1921" y="1178"/>
                    </a:lnTo>
                    <a:lnTo>
                      <a:pt x="1924" y="1176"/>
                    </a:lnTo>
                    <a:lnTo>
                      <a:pt x="1928" y="1172"/>
                    </a:lnTo>
                    <a:lnTo>
                      <a:pt x="1931" y="1168"/>
                    </a:lnTo>
                    <a:lnTo>
                      <a:pt x="1938" y="1159"/>
                    </a:lnTo>
                    <a:lnTo>
                      <a:pt x="1943" y="1147"/>
                    </a:lnTo>
                    <a:lnTo>
                      <a:pt x="1948" y="1133"/>
                    </a:lnTo>
                    <a:lnTo>
                      <a:pt x="1954" y="1117"/>
                    </a:lnTo>
                    <a:lnTo>
                      <a:pt x="1959" y="1101"/>
                    </a:lnTo>
                    <a:lnTo>
                      <a:pt x="1964" y="1083"/>
                    </a:lnTo>
                    <a:lnTo>
                      <a:pt x="1997" y="1090"/>
                    </a:lnTo>
                    <a:close/>
                    <a:moveTo>
                      <a:pt x="1930" y="1211"/>
                    </a:moveTo>
                    <a:lnTo>
                      <a:pt x="1921" y="1215"/>
                    </a:lnTo>
                    <a:lnTo>
                      <a:pt x="1912" y="1216"/>
                    </a:lnTo>
                    <a:lnTo>
                      <a:pt x="1912" y="1181"/>
                    </a:lnTo>
                    <a:lnTo>
                      <a:pt x="1914" y="1180"/>
                    </a:lnTo>
                    <a:lnTo>
                      <a:pt x="1917" y="1180"/>
                    </a:lnTo>
                    <a:lnTo>
                      <a:pt x="1930" y="1211"/>
                    </a:lnTo>
                    <a:close/>
                    <a:moveTo>
                      <a:pt x="1912" y="1216"/>
                    </a:moveTo>
                    <a:lnTo>
                      <a:pt x="1895" y="1216"/>
                    </a:lnTo>
                    <a:lnTo>
                      <a:pt x="1895" y="1198"/>
                    </a:lnTo>
                    <a:lnTo>
                      <a:pt x="1912" y="1198"/>
                    </a:lnTo>
                    <a:lnTo>
                      <a:pt x="1912" y="1216"/>
                    </a:lnTo>
                    <a:close/>
                    <a:moveTo>
                      <a:pt x="1500" y="1578"/>
                    </a:moveTo>
                    <a:lnTo>
                      <a:pt x="1492" y="1577"/>
                    </a:lnTo>
                    <a:lnTo>
                      <a:pt x="1483" y="1576"/>
                    </a:lnTo>
                    <a:lnTo>
                      <a:pt x="1475" y="1574"/>
                    </a:lnTo>
                    <a:lnTo>
                      <a:pt x="1467" y="1570"/>
                    </a:lnTo>
                    <a:lnTo>
                      <a:pt x="1460" y="1567"/>
                    </a:lnTo>
                    <a:lnTo>
                      <a:pt x="1453" y="1562"/>
                    </a:lnTo>
                    <a:lnTo>
                      <a:pt x="1447" y="1558"/>
                    </a:lnTo>
                    <a:lnTo>
                      <a:pt x="1441" y="1551"/>
                    </a:lnTo>
                    <a:lnTo>
                      <a:pt x="1466" y="1529"/>
                    </a:lnTo>
                    <a:lnTo>
                      <a:pt x="1473" y="1535"/>
                    </a:lnTo>
                    <a:lnTo>
                      <a:pt x="1481" y="1539"/>
                    </a:lnTo>
                    <a:lnTo>
                      <a:pt x="1485" y="1542"/>
                    </a:lnTo>
                    <a:lnTo>
                      <a:pt x="1491" y="1543"/>
                    </a:lnTo>
                    <a:lnTo>
                      <a:pt x="1495" y="1544"/>
                    </a:lnTo>
                    <a:lnTo>
                      <a:pt x="1500" y="1544"/>
                    </a:lnTo>
                    <a:lnTo>
                      <a:pt x="1500" y="1578"/>
                    </a:lnTo>
                    <a:close/>
                    <a:moveTo>
                      <a:pt x="1441" y="1551"/>
                    </a:moveTo>
                    <a:lnTo>
                      <a:pt x="1434" y="1542"/>
                    </a:lnTo>
                    <a:lnTo>
                      <a:pt x="1427" y="1531"/>
                    </a:lnTo>
                    <a:lnTo>
                      <a:pt x="1422" y="1519"/>
                    </a:lnTo>
                    <a:lnTo>
                      <a:pt x="1419" y="1507"/>
                    </a:lnTo>
                    <a:lnTo>
                      <a:pt x="1452" y="1500"/>
                    </a:lnTo>
                    <a:lnTo>
                      <a:pt x="1454" y="1508"/>
                    </a:lnTo>
                    <a:lnTo>
                      <a:pt x="1457" y="1516"/>
                    </a:lnTo>
                    <a:lnTo>
                      <a:pt x="1462" y="1522"/>
                    </a:lnTo>
                    <a:lnTo>
                      <a:pt x="1466" y="1529"/>
                    </a:lnTo>
                    <a:lnTo>
                      <a:pt x="1441" y="1551"/>
                    </a:lnTo>
                    <a:close/>
                    <a:moveTo>
                      <a:pt x="1419" y="1507"/>
                    </a:moveTo>
                    <a:lnTo>
                      <a:pt x="1417" y="1494"/>
                    </a:lnTo>
                    <a:lnTo>
                      <a:pt x="1417" y="1481"/>
                    </a:lnTo>
                    <a:lnTo>
                      <a:pt x="1418" y="1470"/>
                    </a:lnTo>
                    <a:lnTo>
                      <a:pt x="1420" y="1457"/>
                    </a:lnTo>
                    <a:lnTo>
                      <a:pt x="1453" y="1466"/>
                    </a:lnTo>
                    <a:lnTo>
                      <a:pt x="1451" y="1474"/>
                    </a:lnTo>
                    <a:lnTo>
                      <a:pt x="1451" y="1483"/>
                    </a:lnTo>
                    <a:lnTo>
                      <a:pt x="1451" y="1491"/>
                    </a:lnTo>
                    <a:lnTo>
                      <a:pt x="1452" y="1500"/>
                    </a:lnTo>
                    <a:lnTo>
                      <a:pt x="1419" y="1507"/>
                    </a:lnTo>
                    <a:close/>
                    <a:moveTo>
                      <a:pt x="1420" y="1457"/>
                    </a:moveTo>
                    <a:lnTo>
                      <a:pt x="1423" y="1448"/>
                    </a:lnTo>
                    <a:lnTo>
                      <a:pt x="1427" y="1440"/>
                    </a:lnTo>
                    <a:lnTo>
                      <a:pt x="1432" y="1431"/>
                    </a:lnTo>
                    <a:lnTo>
                      <a:pt x="1437" y="1424"/>
                    </a:lnTo>
                    <a:lnTo>
                      <a:pt x="1443" y="1416"/>
                    </a:lnTo>
                    <a:lnTo>
                      <a:pt x="1451" y="1410"/>
                    </a:lnTo>
                    <a:lnTo>
                      <a:pt x="1460" y="1403"/>
                    </a:lnTo>
                    <a:lnTo>
                      <a:pt x="1468" y="1398"/>
                    </a:lnTo>
                    <a:lnTo>
                      <a:pt x="1483" y="1429"/>
                    </a:lnTo>
                    <a:lnTo>
                      <a:pt x="1478" y="1432"/>
                    </a:lnTo>
                    <a:lnTo>
                      <a:pt x="1472" y="1436"/>
                    </a:lnTo>
                    <a:lnTo>
                      <a:pt x="1468" y="1440"/>
                    </a:lnTo>
                    <a:lnTo>
                      <a:pt x="1464" y="1445"/>
                    </a:lnTo>
                    <a:lnTo>
                      <a:pt x="1461" y="1449"/>
                    </a:lnTo>
                    <a:lnTo>
                      <a:pt x="1457" y="1455"/>
                    </a:lnTo>
                    <a:lnTo>
                      <a:pt x="1455" y="1460"/>
                    </a:lnTo>
                    <a:lnTo>
                      <a:pt x="1453" y="1466"/>
                    </a:lnTo>
                    <a:lnTo>
                      <a:pt x="1420" y="1457"/>
                    </a:lnTo>
                    <a:close/>
                    <a:moveTo>
                      <a:pt x="1468" y="1398"/>
                    </a:moveTo>
                    <a:lnTo>
                      <a:pt x="1493" y="1386"/>
                    </a:lnTo>
                    <a:lnTo>
                      <a:pt x="1493" y="1414"/>
                    </a:lnTo>
                    <a:lnTo>
                      <a:pt x="1476" y="1414"/>
                    </a:lnTo>
                    <a:lnTo>
                      <a:pt x="1468" y="1398"/>
                    </a:lnTo>
                    <a:close/>
                    <a:moveTo>
                      <a:pt x="1493" y="1414"/>
                    </a:moveTo>
                    <a:lnTo>
                      <a:pt x="1496" y="1425"/>
                    </a:lnTo>
                    <a:lnTo>
                      <a:pt x="1502" y="1442"/>
                    </a:lnTo>
                    <a:lnTo>
                      <a:pt x="1471" y="1455"/>
                    </a:lnTo>
                    <a:lnTo>
                      <a:pt x="1466" y="1443"/>
                    </a:lnTo>
                    <a:lnTo>
                      <a:pt x="1463" y="1432"/>
                    </a:lnTo>
                    <a:lnTo>
                      <a:pt x="1460" y="1423"/>
                    </a:lnTo>
                    <a:lnTo>
                      <a:pt x="1458" y="1414"/>
                    </a:lnTo>
                    <a:lnTo>
                      <a:pt x="1493" y="1414"/>
                    </a:lnTo>
                    <a:close/>
                    <a:moveTo>
                      <a:pt x="1502" y="1442"/>
                    </a:moveTo>
                    <a:lnTo>
                      <a:pt x="1508" y="1456"/>
                    </a:lnTo>
                    <a:lnTo>
                      <a:pt x="1513" y="1470"/>
                    </a:lnTo>
                    <a:lnTo>
                      <a:pt x="1519" y="1486"/>
                    </a:lnTo>
                    <a:lnTo>
                      <a:pt x="1522" y="1502"/>
                    </a:lnTo>
                    <a:lnTo>
                      <a:pt x="1524" y="1518"/>
                    </a:lnTo>
                    <a:lnTo>
                      <a:pt x="1524" y="1534"/>
                    </a:lnTo>
                    <a:lnTo>
                      <a:pt x="1523" y="1543"/>
                    </a:lnTo>
                    <a:lnTo>
                      <a:pt x="1522" y="1551"/>
                    </a:lnTo>
                    <a:lnTo>
                      <a:pt x="1520" y="1560"/>
                    </a:lnTo>
                    <a:lnTo>
                      <a:pt x="1516" y="1567"/>
                    </a:lnTo>
                    <a:lnTo>
                      <a:pt x="1485" y="1553"/>
                    </a:lnTo>
                    <a:lnTo>
                      <a:pt x="1487" y="1548"/>
                    </a:lnTo>
                    <a:lnTo>
                      <a:pt x="1488" y="1542"/>
                    </a:lnTo>
                    <a:lnTo>
                      <a:pt x="1490" y="1536"/>
                    </a:lnTo>
                    <a:lnTo>
                      <a:pt x="1490" y="1530"/>
                    </a:lnTo>
                    <a:lnTo>
                      <a:pt x="1490" y="1517"/>
                    </a:lnTo>
                    <a:lnTo>
                      <a:pt x="1487" y="1504"/>
                    </a:lnTo>
                    <a:lnTo>
                      <a:pt x="1484" y="1490"/>
                    </a:lnTo>
                    <a:lnTo>
                      <a:pt x="1480" y="1478"/>
                    </a:lnTo>
                    <a:lnTo>
                      <a:pt x="1476" y="1465"/>
                    </a:lnTo>
                    <a:lnTo>
                      <a:pt x="1471" y="1455"/>
                    </a:lnTo>
                    <a:lnTo>
                      <a:pt x="1502" y="1442"/>
                    </a:lnTo>
                    <a:close/>
                    <a:moveTo>
                      <a:pt x="1516" y="1567"/>
                    </a:moveTo>
                    <a:lnTo>
                      <a:pt x="1511" y="1578"/>
                    </a:lnTo>
                    <a:lnTo>
                      <a:pt x="1500" y="1578"/>
                    </a:lnTo>
                    <a:lnTo>
                      <a:pt x="1500" y="1561"/>
                    </a:lnTo>
                    <a:lnTo>
                      <a:pt x="1516" y="1567"/>
                    </a:lnTo>
                    <a:close/>
                    <a:moveTo>
                      <a:pt x="469" y="1847"/>
                    </a:moveTo>
                    <a:lnTo>
                      <a:pt x="459" y="1846"/>
                    </a:lnTo>
                    <a:lnTo>
                      <a:pt x="448" y="1845"/>
                    </a:lnTo>
                    <a:lnTo>
                      <a:pt x="438" y="1844"/>
                    </a:lnTo>
                    <a:lnTo>
                      <a:pt x="426" y="1843"/>
                    </a:lnTo>
                    <a:lnTo>
                      <a:pt x="428" y="1808"/>
                    </a:lnTo>
                    <a:lnTo>
                      <a:pt x="440" y="1810"/>
                    </a:lnTo>
                    <a:lnTo>
                      <a:pt x="451" y="1811"/>
                    </a:lnTo>
                    <a:lnTo>
                      <a:pt x="462" y="1812"/>
                    </a:lnTo>
                    <a:lnTo>
                      <a:pt x="474" y="1813"/>
                    </a:lnTo>
                    <a:lnTo>
                      <a:pt x="469" y="1847"/>
                    </a:lnTo>
                    <a:close/>
                    <a:moveTo>
                      <a:pt x="426" y="1843"/>
                    </a:moveTo>
                    <a:lnTo>
                      <a:pt x="402" y="1842"/>
                    </a:lnTo>
                    <a:lnTo>
                      <a:pt x="380" y="1840"/>
                    </a:lnTo>
                    <a:lnTo>
                      <a:pt x="368" y="1837"/>
                    </a:lnTo>
                    <a:lnTo>
                      <a:pt x="357" y="1835"/>
                    </a:lnTo>
                    <a:lnTo>
                      <a:pt x="346" y="1832"/>
                    </a:lnTo>
                    <a:lnTo>
                      <a:pt x="336" y="1829"/>
                    </a:lnTo>
                    <a:lnTo>
                      <a:pt x="326" y="1825"/>
                    </a:lnTo>
                    <a:lnTo>
                      <a:pt x="316" y="1819"/>
                    </a:lnTo>
                    <a:lnTo>
                      <a:pt x="307" y="1813"/>
                    </a:lnTo>
                    <a:lnTo>
                      <a:pt x="298" y="1805"/>
                    </a:lnTo>
                    <a:lnTo>
                      <a:pt x="290" y="1797"/>
                    </a:lnTo>
                    <a:lnTo>
                      <a:pt x="282" y="1787"/>
                    </a:lnTo>
                    <a:lnTo>
                      <a:pt x="276" y="1776"/>
                    </a:lnTo>
                    <a:lnTo>
                      <a:pt x="269" y="1763"/>
                    </a:lnTo>
                    <a:lnTo>
                      <a:pt x="300" y="1749"/>
                    </a:lnTo>
                    <a:lnTo>
                      <a:pt x="306" y="1759"/>
                    </a:lnTo>
                    <a:lnTo>
                      <a:pt x="311" y="1767"/>
                    </a:lnTo>
                    <a:lnTo>
                      <a:pt x="316" y="1774"/>
                    </a:lnTo>
                    <a:lnTo>
                      <a:pt x="323" y="1781"/>
                    </a:lnTo>
                    <a:lnTo>
                      <a:pt x="330" y="1786"/>
                    </a:lnTo>
                    <a:lnTo>
                      <a:pt x="338" y="1790"/>
                    </a:lnTo>
                    <a:lnTo>
                      <a:pt x="345" y="1795"/>
                    </a:lnTo>
                    <a:lnTo>
                      <a:pt x="354" y="1798"/>
                    </a:lnTo>
                    <a:lnTo>
                      <a:pt x="371" y="1802"/>
                    </a:lnTo>
                    <a:lnTo>
                      <a:pt x="389" y="1805"/>
                    </a:lnTo>
                    <a:lnTo>
                      <a:pt x="409" y="1807"/>
                    </a:lnTo>
                    <a:lnTo>
                      <a:pt x="428" y="1808"/>
                    </a:lnTo>
                    <a:lnTo>
                      <a:pt x="426" y="1843"/>
                    </a:lnTo>
                    <a:close/>
                    <a:moveTo>
                      <a:pt x="269" y="1763"/>
                    </a:moveTo>
                    <a:lnTo>
                      <a:pt x="266" y="1756"/>
                    </a:lnTo>
                    <a:lnTo>
                      <a:pt x="270" y="1748"/>
                    </a:lnTo>
                    <a:lnTo>
                      <a:pt x="285" y="1757"/>
                    </a:lnTo>
                    <a:lnTo>
                      <a:pt x="269" y="1763"/>
                    </a:lnTo>
                    <a:close/>
                    <a:moveTo>
                      <a:pt x="270" y="1748"/>
                    </a:moveTo>
                    <a:lnTo>
                      <a:pt x="276" y="1739"/>
                    </a:lnTo>
                    <a:lnTo>
                      <a:pt x="282" y="1730"/>
                    </a:lnTo>
                    <a:lnTo>
                      <a:pt x="290" y="1723"/>
                    </a:lnTo>
                    <a:lnTo>
                      <a:pt x="297" y="1716"/>
                    </a:lnTo>
                    <a:lnTo>
                      <a:pt x="305" y="1711"/>
                    </a:lnTo>
                    <a:lnTo>
                      <a:pt x="312" y="1707"/>
                    </a:lnTo>
                    <a:lnTo>
                      <a:pt x="321" y="1703"/>
                    </a:lnTo>
                    <a:lnTo>
                      <a:pt x="328" y="1700"/>
                    </a:lnTo>
                    <a:lnTo>
                      <a:pt x="338" y="1733"/>
                    </a:lnTo>
                    <a:lnTo>
                      <a:pt x="333" y="1734"/>
                    </a:lnTo>
                    <a:lnTo>
                      <a:pt x="327" y="1738"/>
                    </a:lnTo>
                    <a:lnTo>
                      <a:pt x="322" y="1741"/>
                    </a:lnTo>
                    <a:lnTo>
                      <a:pt x="318" y="1744"/>
                    </a:lnTo>
                    <a:lnTo>
                      <a:pt x="312" y="1748"/>
                    </a:lnTo>
                    <a:lnTo>
                      <a:pt x="308" y="1754"/>
                    </a:lnTo>
                    <a:lnTo>
                      <a:pt x="304" y="1759"/>
                    </a:lnTo>
                    <a:lnTo>
                      <a:pt x="300" y="1766"/>
                    </a:lnTo>
                    <a:lnTo>
                      <a:pt x="270" y="1748"/>
                    </a:lnTo>
                    <a:close/>
                    <a:moveTo>
                      <a:pt x="328" y="1700"/>
                    </a:moveTo>
                    <a:lnTo>
                      <a:pt x="337" y="1698"/>
                    </a:lnTo>
                    <a:lnTo>
                      <a:pt x="344" y="1697"/>
                    </a:lnTo>
                    <a:lnTo>
                      <a:pt x="353" y="1696"/>
                    </a:lnTo>
                    <a:lnTo>
                      <a:pt x="360" y="1697"/>
                    </a:lnTo>
                    <a:lnTo>
                      <a:pt x="369" y="1697"/>
                    </a:lnTo>
                    <a:lnTo>
                      <a:pt x="377" y="1698"/>
                    </a:lnTo>
                    <a:lnTo>
                      <a:pt x="385" y="1700"/>
                    </a:lnTo>
                    <a:lnTo>
                      <a:pt x="393" y="1702"/>
                    </a:lnTo>
                    <a:lnTo>
                      <a:pt x="382" y="1736"/>
                    </a:lnTo>
                    <a:lnTo>
                      <a:pt x="370" y="1732"/>
                    </a:lnTo>
                    <a:lnTo>
                      <a:pt x="359" y="1731"/>
                    </a:lnTo>
                    <a:lnTo>
                      <a:pt x="349" y="1731"/>
                    </a:lnTo>
                    <a:lnTo>
                      <a:pt x="338" y="1733"/>
                    </a:lnTo>
                    <a:lnTo>
                      <a:pt x="328" y="1700"/>
                    </a:lnTo>
                    <a:close/>
                    <a:moveTo>
                      <a:pt x="393" y="1702"/>
                    </a:moveTo>
                    <a:lnTo>
                      <a:pt x="411" y="1709"/>
                    </a:lnTo>
                    <a:lnTo>
                      <a:pt x="393" y="1702"/>
                    </a:lnTo>
                    <a:lnTo>
                      <a:pt x="387" y="1718"/>
                    </a:lnTo>
                    <a:lnTo>
                      <a:pt x="393" y="1702"/>
                    </a:lnTo>
                    <a:close/>
                    <a:moveTo>
                      <a:pt x="393" y="1702"/>
                    </a:moveTo>
                    <a:lnTo>
                      <a:pt x="408" y="1709"/>
                    </a:lnTo>
                    <a:lnTo>
                      <a:pt x="422" y="1716"/>
                    </a:lnTo>
                    <a:lnTo>
                      <a:pt x="435" y="1726"/>
                    </a:lnTo>
                    <a:lnTo>
                      <a:pt x="448" y="1738"/>
                    </a:lnTo>
                    <a:lnTo>
                      <a:pt x="424" y="1762"/>
                    </a:lnTo>
                    <a:lnTo>
                      <a:pt x="414" y="1754"/>
                    </a:lnTo>
                    <a:lnTo>
                      <a:pt x="403" y="1746"/>
                    </a:lnTo>
                    <a:lnTo>
                      <a:pt x="393" y="1740"/>
                    </a:lnTo>
                    <a:lnTo>
                      <a:pt x="382" y="1736"/>
                    </a:lnTo>
                    <a:lnTo>
                      <a:pt x="393" y="1702"/>
                    </a:lnTo>
                    <a:close/>
                    <a:moveTo>
                      <a:pt x="448" y="1738"/>
                    </a:moveTo>
                    <a:lnTo>
                      <a:pt x="457" y="1747"/>
                    </a:lnTo>
                    <a:lnTo>
                      <a:pt x="464" y="1757"/>
                    </a:lnTo>
                    <a:lnTo>
                      <a:pt x="471" y="1768"/>
                    </a:lnTo>
                    <a:lnTo>
                      <a:pt x="477" y="1780"/>
                    </a:lnTo>
                    <a:lnTo>
                      <a:pt x="482" y="1791"/>
                    </a:lnTo>
                    <a:lnTo>
                      <a:pt x="486" y="1804"/>
                    </a:lnTo>
                    <a:lnTo>
                      <a:pt x="488" y="1817"/>
                    </a:lnTo>
                    <a:lnTo>
                      <a:pt x="488" y="1830"/>
                    </a:lnTo>
                    <a:lnTo>
                      <a:pt x="454" y="1830"/>
                    </a:lnTo>
                    <a:lnTo>
                      <a:pt x="454" y="1820"/>
                    </a:lnTo>
                    <a:lnTo>
                      <a:pt x="452" y="1811"/>
                    </a:lnTo>
                    <a:lnTo>
                      <a:pt x="449" y="1802"/>
                    </a:lnTo>
                    <a:lnTo>
                      <a:pt x="446" y="1793"/>
                    </a:lnTo>
                    <a:lnTo>
                      <a:pt x="441" y="1785"/>
                    </a:lnTo>
                    <a:lnTo>
                      <a:pt x="437" y="1776"/>
                    </a:lnTo>
                    <a:lnTo>
                      <a:pt x="430" y="1769"/>
                    </a:lnTo>
                    <a:lnTo>
                      <a:pt x="424" y="1762"/>
                    </a:lnTo>
                    <a:lnTo>
                      <a:pt x="448" y="1738"/>
                    </a:lnTo>
                    <a:close/>
                    <a:moveTo>
                      <a:pt x="488" y="1830"/>
                    </a:moveTo>
                    <a:lnTo>
                      <a:pt x="488" y="1850"/>
                    </a:lnTo>
                    <a:lnTo>
                      <a:pt x="469" y="1847"/>
                    </a:lnTo>
                    <a:lnTo>
                      <a:pt x="471" y="1830"/>
                    </a:lnTo>
                    <a:lnTo>
                      <a:pt x="488" y="1830"/>
                    </a:lnTo>
                    <a:close/>
                    <a:moveTo>
                      <a:pt x="596" y="1734"/>
                    </a:moveTo>
                    <a:lnTo>
                      <a:pt x="597" y="1729"/>
                    </a:lnTo>
                    <a:lnTo>
                      <a:pt x="597" y="1724"/>
                    </a:lnTo>
                    <a:lnTo>
                      <a:pt x="632" y="1727"/>
                    </a:lnTo>
                    <a:lnTo>
                      <a:pt x="631" y="1733"/>
                    </a:lnTo>
                    <a:lnTo>
                      <a:pt x="631" y="1739"/>
                    </a:lnTo>
                    <a:lnTo>
                      <a:pt x="596" y="1734"/>
                    </a:lnTo>
                    <a:close/>
                    <a:moveTo>
                      <a:pt x="632" y="1727"/>
                    </a:moveTo>
                    <a:lnTo>
                      <a:pt x="632" y="1732"/>
                    </a:lnTo>
                    <a:lnTo>
                      <a:pt x="632" y="1727"/>
                    </a:lnTo>
                    <a:lnTo>
                      <a:pt x="615" y="1725"/>
                    </a:lnTo>
                    <a:lnTo>
                      <a:pt x="632" y="1727"/>
                    </a:lnTo>
                    <a:close/>
                    <a:moveTo>
                      <a:pt x="597" y="1724"/>
                    </a:moveTo>
                    <a:lnTo>
                      <a:pt x="602" y="1693"/>
                    </a:lnTo>
                    <a:lnTo>
                      <a:pt x="605" y="1665"/>
                    </a:lnTo>
                    <a:lnTo>
                      <a:pt x="609" y="1639"/>
                    </a:lnTo>
                    <a:lnTo>
                      <a:pt x="613" y="1617"/>
                    </a:lnTo>
                    <a:lnTo>
                      <a:pt x="619" y="1595"/>
                    </a:lnTo>
                    <a:lnTo>
                      <a:pt x="626" y="1577"/>
                    </a:lnTo>
                    <a:lnTo>
                      <a:pt x="631" y="1569"/>
                    </a:lnTo>
                    <a:lnTo>
                      <a:pt x="635" y="1562"/>
                    </a:lnTo>
                    <a:lnTo>
                      <a:pt x="640" y="1554"/>
                    </a:lnTo>
                    <a:lnTo>
                      <a:pt x="646" y="1547"/>
                    </a:lnTo>
                    <a:lnTo>
                      <a:pt x="652" y="1542"/>
                    </a:lnTo>
                    <a:lnTo>
                      <a:pt x="659" y="1535"/>
                    </a:lnTo>
                    <a:lnTo>
                      <a:pt x="666" y="1530"/>
                    </a:lnTo>
                    <a:lnTo>
                      <a:pt x="675" y="1524"/>
                    </a:lnTo>
                    <a:lnTo>
                      <a:pt x="684" y="1520"/>
                    </a:lnTo>
                    <a:lnTo>
                      <a:pt x="694" y="1516"/>
                    </a:lnTo>
                    <a:lnTo>
                      <a:pt x="705" y="1512"/>
                    </a:lnTo>
                    <a:lnTo>
                      <a:pt x="716" y="1508"/>
                    </a:lnTo>
                    <a:lnTo>
                      <a:pt x="742" y="1502"/>
                    </a:lnTo>
                    <a:lnTo>
                      <a:pt x="773" y="1497"/>
                    </a:lnTo>
                    <a:lnTo>
                      <a:pt x="808" y="1493"/>
                    </a:lnTo>
                    <a:lnTo>
                      <a:pt x="847" y="1489"/>
                    </a:lnTo>
                    <a:lnTo>
                      <a:pt x="849" y="1523"/>
                    </a:lnTo>
                    <a:lnTo>
                      <a:pt x="815" y="1527"/>
                    </a:lnTo>
                    <a:lnTo>
                      <a:pt x="785" y="1530"/>
                    </a:lnTo>
                    <a:lnTo>
                      <a:pt x="758" y="1535"/>
                    </a:lnTo>
                    <a:lnTo>
                      <a:pt x="736" y="1540"/>
                    </a:lnTo>
                    <a:lnTo>
                      <a:pt x="725" y="1544"/>
                    </a:lnTo>
                    <a:lnTo>
                      <a:pt x="715" y="1547"/>
                    </a:lnTo>
                    <a:lnTo>
                      <a:pt x="707" y="1550"/>
                    </a:lnTo>
                    <a:lnTo>
                      <a:pt x="699" y="1554"/>
                    </a:lnTo>
                    <a:lnTo>
                      <a:pt x="692" y="1559"/>
                    </a:lnTo>
                    <a:lnTo>
                      <a:pt x="685" y="1563"/>
                    </a:lnTo>
                    <a:lnTo>
                      <a:pt x="679" y="1568"/>
                    </a:lnTo>
                    <a:lnTo>
                      <a:pt x="674" y="1574"/>
                    </a:lnTo>
                    <a:lnTo>
                      <a:pt x="668" y="1580"/>
                    </a:lnTo>
                    <a:lnTo>
                      <a:pt x="664" y="1587"/>
                    </a:lnTo>
                    <a:lnTo>
                      <a:pt x="660" y="1593"/>
                    </a:lnTo>
                    <a:lnTo>
                      <a:pt x="656" y="1600"/>
                    </a:lnTo>
                    <a:lnTo>
                      <a:pt x="650" y="1617"/>
                    </a:lnTo>
                    <a:lnTo>
                      <a:pt x="646" y="1634"/>
                    </a:lnTo>
                    <a:lnTo>
                      <a:pt x="641" y="1654"/>
                    </a:lnTo>
                    <a:lnTo>
                      <a:pt x="638" y="1676"/>
                    </a:lnTo>
                    <a:lnTo>
                      <a:pt x="635" y="1700"/>
                    </a:lnTo>
                    <a:lnTo>
                      <a:pt x="632" y="1727"/>
                    </a:lnTo>
                    <a:lnTo>
                      <a:pt x="597" y="1724"/>
                    </a:lnTo>
                    <a:close/>
                    <a:moveTo>
                      <a:pt x="847" y="1489"/>
                    </a:moveTo>
                    <a:lnTo>
                      <a:pt x="859" y="1489"/>
                    </a:lnTo>
                    <a:lnTo>
                      <a:pt x="864" y="1500"/>
                    </a:lnTo>
                    <a:lnTo>
                      <a:pt x="848" y="1506"/>
                    </a:lnTo>
                    <a:lnTo>
                      <a:pt x="847" y="1489"/>
                    </a:lnTo>
                    <a:close/>
                    <a:moveTo>
                      <a:pt x="864" y="1500"/>
                    </a:moveTo>
                    <a:lnTo>
                      <a:pt x="870" y="1512"/>
                    </a:lnTo>
                    <a:lnTo>
                      <a:pt x="875" y="1524"/>
                    </a:lnTo>
                    <a:lnTo>
                      <a:pt x="879" y="1536"/>
                    </a:lnTo>
                    <a:lnTo>
                      <a:pt x="883" y="1548"/>
                    </a:lnTo>
                    <a:lnTo>
                      <a:pt x="885" y="1560"/>
                    </a:lnTo>
                    <a:lnTo>
                      <a:pt x="886" y="1572"/>
                    </a:lnTo>
                    <a:lnTo>
                      <a:pt x="887" y="1582"/>
                    </a:lnTo>
                    <a:lnTo>
                      <a:pt x="887" y="1592"/>
                    </a:lnTo>
                    <a:lnTo>
                      <a:pt x="853" y="1591"/>
                    </a:lnTo>
                    <a:lnTo>
                      <a:pt x="853" y="1582"/>
                    </a:lnTo>
                    <a:lnTo>
                      <a:pt x="852" y="1574"/>
                    </a:lnTo>
                    <a:lnTo>
                      <a:pt x="850" y="1565"/>
                    </a:lnTo>
                    <a:lnTo>
                      <a:pt x="848" y="1555"/>
                    </a:lnTo>
                    <a:lnTo>
                      <a:pt x="846" y="1546"/>
                    </a:lnTo>
                    <a:lnTo>
                      <a:pt x="842" y="1535"/>
                    </a:lnTo>
                    <a:lnTo>
                      <a:pt x="839" y="1525"/>
                    </a:lnTo>
                    <a:lnTo>
                      <a:pt x="833" y="1514"/>
                    </a:lnTo>
                    <a:lnTo>
                      <a:pt x="864" y="1500"/>
                    </a:lnTo>
                    <a:close/>
                    <a:moveTo>
                      <a:pt x="887" y="1592"/>
                    </a:moveTo>
                    <a:lnTo>
                      <a:pt x="886" y="1604"/>
                    </a:lnTo>
                    <a:lnTo>
                      <a:pt x="884" y="1614"/>
                    </a:lnTo>
                    <a:lnTo>
                      <a:pt x="882" y="1625"/>
                    </a:lnTo>
                    <a:lnTo>
                      <a:pt x="878" y="1635"/>
                    </a:lnTo>
                    <a:lnTo>
                      <a:pt x="874" y="1644"/>
                    </a:lnTo>
                    <a:lnTo>
                      <a:pt x="870" y="1653"/>
                    </a:lnTo>
                    <a:lnTo>
                      <a:pt x="864" y="1662"/>
                    </a:lnTo>
                    <a:lnTo>
                      <a:pt x="858" y="1670"/>
                    </a:lnTo>
                    <a:lnTo>
                      <a:pt x="831" y="1649"/>
                    </a:lnTo>
                    <a:lnTo>
                      <a:pt x="835" y="1642"/>
                    </a:lnTo>
                    <a:lnTo>
                      <a:pt x="840" y="1636"/>
                    </a:lnTo>
                    <a:lnTo>
                      <a:pt x="843" y="1629"/>
                    </a:lnTo>
                    <a:lnTo>
                      <a:pt x="846" y="1622"/>
                    </a:lnTo>
                    <a:lnTo>
                      <a:pt x="848" y="1615"/>
                    </a:lnTo>
                    <a:lnTo>
                      <a:pt x="850" y="1607"/>
                    </a:lnTo>
                    <a:lnTo>
                      <a:pt x="852" y="1599"/>
                    </a:lnTo>
                    <a:lnTo>
                      <a:pt x="853" y="1591"/>
                    </a:lnTo>
                    <a:lnTo>
                      <a:pt x="887" y="1592"/>
                    </a:lnTo>
                    <a:close/>
                    <a:moveTo>
                      <a:pt x="858" y="1670"/>
                    </a:moveTo>
                    <a:lnTo>
                      <a:pt x="852" y="1678"/>
                    </a:lnTo>
                    <a:lnTo>
                      <a:pt x="844" y="1685"/>
                    </a:lnTo>
                    <a:lnTo>
                      <a:pt x="837" y="1692"/>
                    </a:lnTo>
                    <a:lnTo>
                      <a:pt x="829" y="1698"/>
                    </a:lnTo>
                    <a:lnTo>
                      <a:pt x="811" y="1710"/>
                    </a:lnTo>
                    <a:lnTo>
                      <a:pt x="793" y="1721"/>
                    </a:lnTo>
                    <a:lnTo>
                      <a:pt x="778" y="1689"/>
                    </a:lnTo>
                    <a:lnTo>
                      <a:pt x="793" y="1681"/>
                    </a:lnTo>
                    <a:lnTo>
                      <a:pt x="808" y="1671"/>
                    </a:lnTo>
                    <a:lnTo>
                      <a:pt x="820" y="1661"/>
                    </a:lnTo>
                    <a:lnTo>
                      <a:pt x="831" y="1649"/>
                    </a:lnTo>
                    <a:lnTo>
                      <a:pt x="858" y="1670"/>
                    </a:lnTo>
                    <a:close/>
                    <a:moveTo>
                      <a:pt x="793" y="1721"/>
                    </a:moveTo>
                    <a:lnTo>
                      <a:pt x="772" y="1729"/>
                    </a:lnTo>
                    <a:lnTo>
                      <a:pt x="751" y="1737"/>
                    </a:lnTo>
                    <a:lnTo>
                      <a:pt x="728" y="1743"/>
                    </a:lnTo>
                    <a:lnTo>
                      <a:pt x="705" y="1747"/>
                    </a:lnTo>
                    <a:lnTo>
                      <a:pt x="682" y="1751"/>
                    </a:lnTo>
                    <a:lnTo>
                      <a:pt x="659" y="1754"/>
                    </a:lnTo>
                    <a:lnTo>
                      <a:pt x="635" y="1754"/>
                    </a:lnTo>
                    <a:lnTo>
                      <a:pt x="612" y="1754"/>
                    </a:lnTo>
                    <a:lnTo>
                      <a:pt x="613" y="1719"/>
                    </a:lnTo>
                    <a:lnTo>
                      <a:pt x="635" y="1719"/>
                    </a:lnTo>
                    <a:lnTo>
                      <a:pt x="655" y="1719"/>
                    </a:lnTo>
                    <a:lnTo>
                      <a:pt x="677" y="1717"/>
                    </a:lnTo>
                    <a:lnTo>
                      <a:pt x="698" y="1714"/>
                    </a:lnTo>
                    <a:lnTo>
                      <a:pt x="719" y="1710"/>
                    </a:lnTo>
                    <a:lnTo>
                      <a:pt x="739" y="1704"/>
                    </a:lnTo>
                    <a:lnTo>
                      <a:pt x="759" y="1697"/>
                    </a:lnTo>
                    <a:lnTo>
                      <a:pt x="778" y="1689"/>
                    </a:lnTo>
                    <a:lnTo>
                      <a:pt x="793" y="1721"/>
                    </a:lnTo>
                    <a:close/>
                    <a:moveTo>
                      <a:pt x="612" y="1754"/>
                    </a:moveTo>
                    <a:lnTo>
                      <a:pt x="594" y="1754"/>
                    </a:lnTo>
                    <a:lnTo>
                      <a:pt x="596" y="1734"/>
                    </a:lnTo>
                    <a:lnTo>
                      <a:pt x="613" y="1737"/>
                    </a:lnTo>
                    <a:lnTo>
                      <a:pt x="612" y="1754"/>
                    </a:lnTo>
                    <a:close/>
                    <a:moveTo>
                      <a:pt x="444" y="2086"/>
                    </a:moveTo>
                    <a:lnTo>
                      <a:pt x="432" y="2081"/>
                    </a:lnTo>
                    <a:lnTo>
                      <a:pt x="423" y="2076"/>
                    </a:lnTo>
                    <a:lnTo>
                      <a:pt x="435" y="2044"/>
                    </a:lnTo>
                    <a:lnTo>
                      <a:pt x="448" y="2050"/>
                    </a:lnTo>
                    <a:lnTo>
                      <a:pt x="459" y="2054"/>
                    </a:lnTo>
                    <a:lnTo>
                      <a:pt x="444" y="2086"/>
                    </a:lnTo>
                    <a:close/>
                    <a:moveTo>
                      <a:pt x="423" y="2076"/>
                    </a:moveTo>
                    <a:lnTo>
                      <a:pt x="408" y="2070"/>
                    </a:lnTo>
                    <a:lnTo>
                      <a:pt x="394" y="2064"/>
                    </a:lnTo>
                    <a:lnTo>
                      <a:pt x="381" y="2056"/>
                    </a:lnTo>
                    <a:lnTo>
                      <a:pt x="371" y="2048"/>
                    </a:lnTo>
                    <a:lnTo>
                      <a:pt x="395" y="2024"/>
                    </a:lnTo>
                    <a:lnTo>
                      <a:pt x="402" y="2029"/>
                    </a:lnTo>
                    <a:lnTo>
                      <a:pt x="412" y="2034"/>
                    </a:lnTo>
                    <a:lnTo>
                      <a:pt x="423" y="2039"/>
                    </a:lnTo>
                    <a:lnTo>
                      <a:pt x="435" y="2044"/>
                    </a:lnTo>
                    <a:lnTo>
                      <a:pt x="423" y="2076"/>
                    </a:lnTo>
                    <a:close/>
                    <a:moveTo>
                      <a:pt x="371" y="2048"/>
                    </a:moveTo>
                    <a:lnTo>
                      <a:pt x="365" y="2040"/>
                    </a:lnTo>
                    <a:lnTo>
                      <a:pt x="360" y="2033"/>
                    </a:lnTo>
                    <a:lnTo>
                      <a:pt x="358" y="2028"/>
                    </a:lnTo>
                    <a:lnTo>
                      <a:pt x="357" y="2024"/>
                    </a:lnTo>
                    <a:lnTo>
                      <a:pt x="357" y="2020"/>
                    </a:lnTo>
                    <a:lnTo>
                      <a:pt x="358" y="2014"/>
                    </a:lnTo>
                    <a:lnTo>
                      <a:pt x="358" y="2010"/>
                    </a:lnTo>
                    <a:lnTo>
                      <a:pt x="360" y="2005"/>
                    </a:lnTo>
                    <a:lnTo>
                      <a:pt x="363" y="1999"/>
                    </a:lnTo>
                    <a:lnTo>
                      <a:pt x="366" y="1994"/>
                    </a:lnTo>
                    <a:lnTo>
                      <a:pt x="374" y="1982"/>
                    </a:lnTo>
                    <a:lnTo>
                      <a:pt x="386" y="1969"/>
                    </a:lnTo>
                    <a:lnTo>
                      <a:pt x="410" y="1994"/>
                    </a:lnTo>
                    <a:lnTo>
                      <a:pt x="400" y="2005"/>
                    </a:lnTo>
                    <a:lnTo>
                      <a:pt x="395" y="2013"/>
                    </a:lnTo>
                    <a:lnTo>
                      <a:pt x="394" y="2016"/>
                    </a:lnTo>
                    <a:lnTo>
                      <a:pt x="394" y="2020"/>
                    </a:lnTo>
                    <a:lnTo>
                      <a:pt x="394" y="2022"/>
                    </a:lnTo>
                    <a:lnTo>
                      <a:pt x="395" y="2024"/>
                    </a:lnTo>
                    <a:lnTo>
                      <a:pt x="371" y="2048"/>
                    </a:lnTo>
                    <a:close/>
                    <a:moveTo>
                      <a:pt x="386" y="1969"/>
                    </a:moveTo>
                    <a:lnTo>
                      <a:pt x="390" y="1965"/>
                    </a:lnTo>
                    <a:lnTo>
                      <a:pt x="398" y="1965"/>
                    </a:lnTo>
                    <a:lnTo>
                      <a:pt x="398" y="1982"/>
                    </a:lnTo>
                    <a:lnTo>
                      <a:pt x="386" y="1969"/>
                    </a:lnTo>
                    <a:close/>
                    <a:moveTo>
                      <a:pt x="398" y="1965"/>
                    </a:moveTo>
                    <a:lnTo>
                      <a:pt x="401" y="1965"/>
                    </a:lnTo>
                    <a:lnTo>
                      <a:pt x="404" y="1965"/>
                    </a:lnTo>
                    <a:lnTo>
                      <a:pt x="405" y="1999"/>
                    </a:lnTo>
                    <a:lnTo>
                      <a:pt x="402" y="1999"/>
                    </a:lnTo>
                    <a:lnTo>
                      <a:pt x="398" y="1999"/>
                    </a:lnTo>
                    <a:lnTo>
                      <a:pt x="398" y="1965"/>
                    </a:lnTo>
                    <a:close/>
                    <a:moveTo>
                      <a:pt x="404" y="1965"/>
                    </a:moveTo>
                    <a:lnTo>
                      <a:pt x="416" y="1964"/>
                    </a:lnTo>
                    <a:lnTo>
                      <a:pt x="426" y="1966"/>
                    </a:lnTo>
                    <a:lnTo>
                      <a:pt x="430" y="1967"/>
                    </a:lnTo>
                    <a:lnTo>
                      <a:pt x="433" y="1969"/>
                    </a:lnTo>
                    <a:lnTo>
                      <a:pt x="437" y="1972"/>
                    </a:lnTo>
                    <a:lnTo>
                      <a:pt x="440" y="1977"/>
                    </a:lnTo>
                    <a:lnTo>
                      <a:pt x="446" y="1989"/>
                    </a:lnTo>
                    <a:lnTo>
                      <a:pt x="453" y="2007"/>
                    </a:lnTo>
                    <a:lnTo>
                      <a:pt x="460" y="2033"/>
                    </a:lnTo>
                    <a:lnTo>
                      <a:pt x="469" y="2066"/>
                    </a:lnTo>
                    <a:lnTo>
                      <a:pt x="435" y="2074"/>
                    </a:lnTo>
                    <a:lnTo>
                      <a:pt x="424" y="2030"/>
                    </a:lnTo>
                    <a:lnTo>
                      <a:pt x="417" y="2008"/>
                    </a:lnTo>
                    <a:lnTo>
                      <a:pt x="414" y="2002"/>
                    </a:lnTo>
                    <a:lnTo>
                      <a:pt x="412" y="2000"/>
                    </a:lnTo>
                    <a:lnTo>
                      <a:pt x="409" y="1999"/>
                    </a:lnTo>
                    <a:lnTo>
                      <a:pt x="405" y="1999"/>
                    </a:lnTo>
                    <a:lnTo>
                      <a:pt x="404" y="1965"/>
                    </a:lnTo>
                    <a:close/>
                    <a:moveTo>
                      <a:pt x="469" y="2066"/>
                    </a:moveTo>
                    <a:lnTo>
                      <a:pt x="477" y="2100"/>
                    </a:lnTo>
                    <a:lnTo>
                      <a:pt x="444" y="2086"/>
                    </a:lnTo>
                    <a:lnTo>
                      <a:pt x="452" y="2070"/>
                    </a:lnTo>
                    <a:lnTo>
                      <a:pt x="469" y="2066"/>
                    </a:lnTo>
                    <a:close/>
                    <a:moveTo>
                      <a:pt x="464" y="2756"/>
                    </a:moveTo>
                    <a:lnTo>
                      <a:pt x="466" y="2748"/>
                    </a:lnTo>
                    <a:lnTo>
                      <a:pt x="468" y="2739"/>
                    </a:lnTo>
                    <a:lnTo>
                      <a:pt x="472" y="2730"/>
                    </a:lnTo>
                    <a:lnTo>
                      <a:pt x="478" y="2721"/>
                    </a:lnTo>
                    <a:lnTo>
                      <a:pt x="492" y="2701"/>
                    </a:lnTo>
                    <a:lnTo>
                      <a:pt x="509" y="2681"/>
                    </a:lnTo>
                    <a:lnTo>
                      <a:pt x="536" y="2704"/>
                    </a:lnTo>
                    <a:lnTo>
                      <a:pt x="522" y="2720"/>
                    </a:lnTo>
                    <a:lnTo>
                      <a:pt x="511" y="2735"/>
                    </a:lnTo>
                    <a:lnTo>
                      <a:pt x="505" y="2741"/>
                    </a:lnTo>
                    <a:lnTo>
                      <a:pt x="502" y="2748"/>
                    </a:lnTo>
                    <a:lnTo>
                      <a:pt x="499" y="2752"/>
                    </a:lnTo>
                    <a:lnTo>
                      <a:pt x="499" y="2756"/>
                    </a:lnTo>
                    <a:lnTo>
                      <a:pt x="464" y="2756"/>
                    </a:lnTo>
                    <a:close/>
                    <a:moveTo>
                      <a:pt x="509" y="2681"/>
                    </a:moveTo>
                    <a:lnTo>
                      <a:pt x="523" y="2665"/>
                    </a:lnTo>
                    <a:lnTo>
                      <a:pt x="535" y="2650"/>
                    </a:lnTo>
                    <a:lnTo>
                      <a:pt x="541" y="2644"/>
                    </a:lnTo>
                    <a:lnTo>
                      <a:pt x="544" y="2637"/>
                    </a:lnTo>
                    <a:lnTo>
                      <a:pt x="546" y="2633"/>
                    </a:lnTo>
                    <a:lnTo>
                      <a:pt x="547" y="2629"/>
                    </a:lnTo>
                    <a:lnTo>
                      <a:pt x="581" y="2629"/>
                    </a:lnTo>
                    <a:lnTo>
                      <a:pt x="580" y="2637"/>
                    </a:lnTo>
                    <a:lnTo>
                      <a:pt x="578" y="2646"/>
                    </a:lnTo>
                    <a:lnTo>
                      <a:pt x="573" y="2654"/>
                    </a:lnTo>
                    <a:lnTo>
                      <a:pt x="567" y="2664"/>
                    </a:lnTo>
                    <a:lnTo>
                      <a:pt x="552" y="2683"/>
                    </a:lnTo>
                    <a:lnTo>
                      <a:pt x="536" y="2704"/>
                    </a:lnTo>
                    <a:lnTo>
                      <a:pt x="509" y="2681"/>
                    </a:lnTo>
                    <a:close/>
                    <a:moveTo>
                      <a:pt x="564" y="2611"/>
                    </a:moveTo>
                    <a:lnTo>
                      <a:pt x="581" y="2611"/>
                    </a:lnTo>
                    <a:lnTo>
                      <a:pt x="581" y="2629"/>
                    </a:lnTo>
                    <a:lnTo>
                      <a:pt x="564" y="2629"/>
                    </a:lnTo>
                    <a:lnTo>
                      <a:pt x="564" y="2611"/>
                    </a:lnTo>
                    <a:close/>
                    <a:moveTo>
                      <a:pt x="564" y="2646"/>
                    </a:moveTo>
                    <a:lnTo>
                      <a:pt x="442" y="2646"/>
                    </a:lnTo>
                    <a:lnTo>
                      <a:pt x="442" y="2611"/>
                    </a:lnTo>
                    <a:lnTo>
                      <a:pt x="564" y="2611"/>
                    </a:lnTo>
                    <a:lnTo>
                      <a:pt x="564" y="2646"/>
                    </a:lnTo>
                    <a:close/>
                    <a:moveTo>
                      <a:pt x="425" y="2629"/>
                    </a:moveTo>
                    <a:lnTo>
                      <a:pt x="425" y="2611"/>
                    </a:lnTo>
                    <a:lnTo>
                      <a:pt x="442" y="2611"/>
                    </a:lnTo>
                    <a:lnTo>
                      <a:pt x="442" y="2629"/>
                    </a:lnTo>
                    <a:lnTo>
                      <a:pt x="425" y="2629"/>
                    </a:lnTo>
                    <a:close/>
                    <a:moveTo>
                      <a:pt x="459" y="2629"/>
                    </a:moveTo>
                    <a:lnTo>
                      <a:pt x="459" y="2634"/>
                    </a:lnTo>
                    <a:lnTo>
                      <a:pt x="459" y="2639"/>
                    </a:lnTo>
                    <a:lnTo>
                      <a:pt x="425" y="2638"/>
                    </a:lnTo>
                    <a:lnTo>
                      <a:pt x="425" y="2633"/>
                    </a:lnTo>
                    <a:lnTo>
                      <a:pt x="425" y="2629"/>
                    </a:lnTo>
                    <a:lnTo>
                      <a:pt x="459" y="2629"/>
                    </a:lnTo>
                    <a:close/>
                    <a:moveTo>
                      <a:pt x="459" y="2639"/>
                    </a:moveTo>
                    <a:lnTo>
                      <a:pt x="459" y="2640"/>
                    </a:lnTo>
                    <a:lnTo>
                      <a:pt x="459" y="2639"/>
                    </a:lnTo>
                    <a:lnTo>
                      <a:pt x="442" y="2639"/>
                    </a:lnTo>
                    <a:lnTo>
                      <a:pt x="459" y="2639"/>
                    </a:lnTo>
                    <a:close/>
                    <a:moveTo>
                      <a:pt x="459" y="2639"/>
                    </a:moveTo>
                    <a:lnTo>
                      <a:pt x="458" y="2649"/>
                    </a:lnTo>
                    <a:lnTo>
                      <a:pt x="458" y="2661"/>
                    </a:lnTo>
                    <a:lnTo>
                      <a:pt x="459" y="2672"/>
                    </a:lnTo>
                    <a:lnTo>
                      <a:pt x="461" y="2685"/>
                    </a:lnTo>
                    <a:lnTo>
                      <a:pt x="466" y="2699"/>
                    </a:lnTo>
                    <a:lnTo>
                      <a:pt x="472" y="2714"/>
                    </a:lnTo>
                    <a:lnTo>
                      <a:pt x="476" y="2722"/>
                    </a:lnTo>
                    <a:lnTo>
                      <a:pt x="482" y="2729"/>
                    </a:lnTo>
                    <a:lnTo>
                      <a:pt x="487" y="2737"/>
                    </a:lnTo>
                    <a:lnTo>
                      <a:pt x="493" y="2744"/>
                    </a:lnTo>
                    <a:lnTo>
                      <a:pt x="469" y="2768"/>
                    </a:lnTo>
                    <a:lnTo>
                      <a:pt x="460" y="2757"/>
                    </a:lnTo>
                    <a:lnTo>
                      <a:pt x="453" y="2748"/>
                    </a:lnTo>
                    <a:lnTo>
                      <a:pt x="446" y="2739"/>
                    </a:lnTo>
                    <a:lnTo>
                      <a:pt x="441" y="2729"/>
                    </a:lnTo>
                    <a:lnTo>
                      <a:pt x="437" y="2721"/>
                    </a:lnTo>
                    <a:lnTo>
                      <a:pt x="433" y="2711"/>
                    </a:lnTo>
                    <a:lnTo>
                      <a:pt x="430" y="2703"/>
                    </a:lnTo>
                    <a:lnTo>
                      <a:pt x="428" y="2694"/>
                    </a:lnTo>
                    <a:lnTo>
                      <a:pt x="425" y="2678"/>
                    </a:lnTo>
                    <a:lnTo>
                      <a:pt x="424" y="2664"/>
                    </a:lnTo>
                    <a:lnTo>
                      <a:pt x="424" y="2650"/>
                    </a:lnTo>
                    <a:lnTo>
                      <a:pt x="425" y="2638"/>
                    </a:lnTo>
                    <a:lnTo>
                      <a:pt x="459" y="2639"/>
                    </a:lnTo>
                    <a:close/>
                    <a:moveTo>
                      <a:pt x="499" y="2756"/>
                    </a:moveTo>
                    <a:lnTo>
                      <a:pt x="499" y="2800"/>
                    </a:lnTo>
                    <a:lnTo>
                      <a:pt x="469" y="2768"/>
                    </a:lnTo>
                    <a:lnTo>
                      <a:pt x="482" y="2756"/>
                    </a:lnTo>
                    <a:lnTo>
                      <a:pt x="499" y="2756"/>
                    </a:lnTo>
                    <a:close/>
                    <a:moveTo>
                      <a:pt x="683" y="2917"/>
                    </a:moveTo>
                    <a:lnTo>
                      <a:pt x="690" y="2932"/>
                    </a:lnTo>
                    <a:lnTo>
                      <a:pt x="694" y="2946"/>
                    </a:lnTo>
                    <a:lnTo>
                      <a:pt x="698" y="2959"/>
                    </a:lnTo>
                    <a:lnTo>
                      <a:pt x="701" y="2969"/>
                    </a:lnTo>
                    <a:lnTo>
                      <a:pt x="669" y="2980"/>
                    </a:lnTo>
                    <a:lnTo>
                      <a:pt x="666" y="2969"/>
                    </a:lnTo>
                    <a:lnTo>
                      <a:pt x="662" y="2958"/>
                    </a:lnTo>
                    <a:lnTo>
                      <a:pt x="657" y="2944"/>
                    </a:lnTo>
                    <a:lnTo>
                      <a:pt x="651" y="2929"/>
                    </a:lnTo>
                    <a:lnTo>
                      <a:pt x="683" y="2917"/>
                    </a:lnTo>
                    <a:close/>
                    <a:moveTo>
                      <a:pt x="701" y="2969"/>
                    </a:moveTo>
                    <a:lnTo>
                      <a:pt x="701" y="2982"/>
                    </a:lnTo>
                    <a:lnTo>
                      <a:pt x="702" y="2987"/>
                    </a:lnTo>
                    <a:lnTo>
                      <a:pt x="695" y="3020"/>
                    </a:lnTo>
                    <a:lnTo>
                      <a:pt x="691" y="3019"/>
                    </a:lnTo>
                    <a:lnTo>
                      <a:pt x="686" y="3017"/>
                    </a:lnTo>
                    <a:lnTo>
                      <a:pt x="683" y="3012"/>
                    </a:lnTo>
                    <a:lnTo>
                      <a:pt x="680" y="3008"/>
                    </a:lnTo>
                    <a:lnTo>
                      <a:pt x="675" y="2996"/>
                    </a:lnTo>
                    <a:lnTo>
                      <a:pt x="669" y="2980"/>
                    </a:lnTo>
                    <a:lnTo>
                      <a:pt x="701" y="2969"/>
                    </a:lnTo>
                    <a:close/>
                    <a:moveTo>
                      <a:pt x="702" y="2987"/>
                    </a:moveTo>
                    <a:lnTo>
                      <a:pt x="702" y="2982"/>
                    </a:lnTo>
                    <a:lnTo>
                      <a:pt x="701" y="2967"/>
                    </a:lnTo>
                    <a:lnTo>
                      <a:pt x="733" y="2982"/>
                    </a:lnTo>
                    <a:lnTo>
                      <a:pt x="723" y="3001"/>
                    </a:lnTo>
                    <a:lnTo>
                      <a:pt x="715" y="3013"/>
                    </a:lnTo>
                    <a:lnTo>
                      <a:pt x="711" y="3018"/>
                    </a:lnTo>
                    <a:lnTo>
                      <a:pt x="706" y="3020"/>
                    </a:lnTo>
                    <a:lnTo>
                      <a:pt x="700" y="3021"/>
                    </a:lnTo>
                    <a:lnTo>
                      <a:pt x="695" y="3020"/>
                    </a:lnTo>
                    <a:lnTo>
                      <a:pt x="702" y="2987"/>
                    </a:lnTo>
                    <a:close/>
                    <a:moveTo>
                      <a:pt x="701" y="2967"/>
                    </a:moveTo>
                    <a:lnTo>
                      <a:pt x="706" y="2959"/>
                    </a:lnTo>
                    <a:lnTo>
                      <a:pt x="710" y="2949"/>
                    </a:lnTo>
                    <a:lnTo>
                      <a:pt x="715" y="2939"/>
                    </a:lnTo>
                    <a:lnTo>
                      <a:pt x="721" y="2929"/>
                    </a:lnTo>
                    <a:lnTo>
                      <a:pt x="751" y="2945"/>
                    </a:lnTo>
                    <a:lnTo>
                      <a:pt x="745" y="2957"/>
                    </a:lnTo>
                    <a:lnTo>
                      <a:pt x="740" y="2966"/>
                    </a:lnTo>
                    <a:lnTo>
                      <a:pt x="736" y="2975"/>
                    </a:lnTo>
                    <a:lnTo>
                      <a:pt x="733" y="2982"/>
                    </a:lnTo>
                    <a:lnTo>
                      <a:pt x="701" y="2967"/>
                    </a:lnTo>
                    <a:close/>
                    <a:moveTo>
                      <a:pt x="751" y="2928"/>
                    </a:moveTo>
                    <a:lnTo>
                      <a:pt x="756" y="2936"/>
                    </a:lnTo>
                    <a:lnTo>
                      <a:pt x="751" y="2945"/>
                    </a:lnTo>
                    <a:lnTo>
                      <a:pt x="736" y="2937"/>
                    </a:lnTo>
                    <a:lnTo>
                      <a:pt x="751" y="2928"/>
                    </a:lnTo>
                    <a:close/>
                    <a:moveTo>
                      <a:pt x="722" y="2947"/>
                    </a:moveTo>
                    <a:lnTo>
                      <a:pt x="721" y="2946"/>
                    </a:lnTo>
                    <a:lnTo>
                      <a:pt x="720" y="2945"/>
                    </a:lnTo>
                    <a:lnTo>
                      <a:pt x="744" y="2920"/>
                    </a:lnTo>
                    <a:lnTo>
                      <a:pt x="748" y="2924"/>
                    </a:lnTo>
                    <a:lnTo>
                      <a:pt x="751" y="2928"/>
                    </a:lnTo>
                    <a:lnTo>
                      <a:pt x="722" y="2947"/>
                    </a:lnTo>
                    <a:close/>
                    <a:moveTo>
                      <a:pt x="720" y="2945"/>
                    </a:moveTo>
                    <a:lnTo>
                      <a:pt x="716" y="2942"/>
                    </a:lnTo>
                    <a:lnTo>
                      <a:pt x="711" y="2938"/>
                    </a:lnTo>
                    <a:lnTo>
                      <a:pt x="706" y="2935"/>
                    </a:lnTo>
                    <a:lnTo>
                      <a:pt x="699" y="2933"/>
                    </a:lnTo>
                    <a:lnTo>
                      <a:pt x="709" y="2900"/>
                    </a:lnTo>
                    <a:lnTo>
                      <a:pt x="719" y="2904"/>
                    </a:lnTo>
                    <a:lnTo>
                      <a:pt x="728" y="2908"/>
                    </a:lnTo>
                    <a:lnTo>
                      <a:pt x="737" y="2915"/>
                    </a:lnTo>
                    <a:lnTo>
                      <a:pt x="744" y="2920"/>
                    </a:lnTo>
                    <a:lnTo>
                      <a:pt x="720" y="2945"/>
                    </a:lnTo>
                    <a:close/>
                    <a:moveTo>
                      <a:pt x="709" y="2900"/>
                    </a:moveTo>
                    <a:lnTo>
                      <a:pt x="722" y="2904"/>
                    </a:lnTo>
                    <a:lnTo>
                      <a:pt x="709" y="2900"/>
                    </a:lnTo>
                    <a:lnTo>
                      <a:pt x="704" y="2917"/>
                    </a:lnTo>
                    <a:lnTo>
                      <a:pt x="709" y="2900"/>
                    </a:lnTo>
                    <a:close/>
                    <a:moveTo>
                      <a:pt x="699" y="2933"/>
                    </a:moveTo>
                    <a:lnTo>
                      <a:pt x="694" y="2932"/>
                    </a:lnTo>
                    <a:lnTo>
                      <a:pt x="689" y="2931"/>
                    </a:lnTo>
                    <a:lnTo>
                      <a:pt x="684" y="2932"/>
                    </a:lnTo>
                    <a:lnTo>
                      <a:pt x="681" y="2933"/>
                    </a:lnTo>
                    <a:lnTo>
                      <a:pt x="662" y="2905"/>
                    </a:lnTo>
                    <a:lnTo>
                      <a:pt x="667" y="2902"/>
                    </a:lnTo>
                    <a:lnTo>
                      <a:pt x="672" y="2900"/>
                    </a:lnTo>
                    <a:lnTo>
                      <a:pt x="679" y="2898"/>
                    </a:lnTo>
                    <a:lnTo>
                      <a:pt x="684" y="2898"/>
                    </a:lnTo>
                    <a:lnTo>
                      <a:pt x="691" y="2898"/>
                    </a:lnTo>
                    <a:lnTo>
                      <a:pt x="697" y="2898"/>
                    </a:lnTo>
                    <a:lnTo>
                      <a:pt x="702" y="2899"/>
                    </a:lnTo>
                    <a:lnTo>
                      <a:pt x="709" y="2900"/>
                    </a:lnTo>
                    <a:lnTo>
                      <a:pt x="699" y="2933"/>
                    </a:lnTo>
                    <a:close/>
                    <a:moveTo>
                      <a:pt x="681" y="2933"/>
                    </a:moveTo>
                    <a:lnTo>
                      <a:pt x="680" y="2934"/>
                    </a:lnTo>
                    <a:lnTo>
                      <a:pt x="680" y="2934"/>
                    </a:lnTo>
                    <a:lnTo>
                      <a:pt x="655" y="2910"/>
                    </a:lnTo>
                    <a:lnTo>
                      <a:pt x="659" y="2907"/>
                    </a:lnTo>
                    <a:lnTo>
                      <a:pt x="662" y="2905"/>
                    </a:lnTo>
                    <a:lnTo>
                      <a:pt x="681" y="2933"/>
                    </a:lnTo>
                    <a:close/>
                    <a:moveTo>
                      <a:pt x="651" y="2929"/>
                    </a:moveTo>
                    <a:lnTo>
                      <a:pt x="648" y="2918"/>
                    </a:lnTo>
                    <a:lnTo>
                      <a:pt x="655" y="2910"/>
                    </a:lnTo>
                    <a:lnTo>
                      <a:pt x="667" y="2922"/>
                    </a:lnTo>
                    <a:lnTo>
                      <a:pt x="651" y="2929"/>
                    </a:lnTo>
                    <a:close/>
                    <a:moveTo>
                      <a:pt x="734" y="3388"/>
                    </a:moveTo>
                    <a:lnTo>
                      <a:pt x="734" y="3381"/>
                    </a:lnTo>
                    <a:lnTo>
                      <a:pt x="736" y="3374"/>
                    </a:lnTo>
                    <a:lnTo>
                      <a:pt x="738" y="3366"/>
                    </a:lnTo>
                    <a:lnTo>
                      <a:pt x="741" y="3359"/>
                    </a:lnTo>
                    <a:lnTo>
                      <a:pt x="748" y="3344"/>
                    </a:lnTo>
                    <a:lnTo>
                      <a:pt x="757" y="3326"/>
                    </a:lnTo>
                    <a:lnTo>
                      <a:pt x="787" y="3344"/>
                    </a:lnTo>
                    <a:lnTo>
                      <a:pt x="780" y="3356"/>
                    </a:lnTo>
                    <a:lnTo>
                      <a:pt x="773" y="3369"/>
                    </a:lnTo>
                    <a:lnTo>
                      <a:pt x="769" y="3379"/>
                    </a:lnTo>
                    <a:lnTo>
                      <a:pt x="768" y="3388"/>
                    </a:lnTo>
                    <a:lnTo>
                      <a:pt x="734" y="3388"/>
                    </a:lnTo>
                    <a:close/>
                    <a:moveTo>
                      <a:pt x="757" y="3326"/>
                    </a:moveTo>
                    <a:lnTo>
                      <a:pt x="766" y="3311"/>
                    </a:lnTo>
                    <a:lnTo>
                      <a:pt x="773" y="3294"/>
                    </a:lnTo>
                    <a:lnTo>
                      <a:pt x="776" y="3287"/>
                    </a:lnTo>
                    <a:lnTo>
                      <a:pt x="780" y="3279"/>
                    </a:lnTo>
                    <a:lnTo>
                      <a:pt x="782" y="3271"/>
                    </a:lnTo>
                    <a:lnTo>
                      <a:pt x="783" y="3263"/>
                    </a:lnTo>
                    <a:lnTo>
                      <a:pt x="817" y="3267"/>
                    </a:lnTo>
                    <a:lnTo>
                      <a:pt x="815" y="3277"/>
                    </a:lnTo>
                    <a:lnTo>
                      <a:pt x="813" y="3287"/>
                    </a:lnTo>
                    <a:lnTo>
                      <a:pt x="810" y="3296"/>
                    </a:lnTo>
                    <a:lnTo>
                      <a:pt x="805" y="3306"/>
                    </a:lnTo>
                    <a:lnTo>
                      <a:pt x="797" y="3325"/>
                    </a:lnTo>
                    <a:lnTo>
                      <a:pt x="787" y="3344"/>
                    </a:lnTo>
                    <a:lnTo>
                      <a:pt x="757" y="3326"/>
                    </a:lnTo>
                    <a:close/>
                    <a:moveTo>
                      <a:pt x="783" y="3263"/>
                    </a:moveTo>
                    <a:lnTo>
                      <a:pt x="784" y="3248"/>
                    </a:lnTo>
                    <a:lnTo>
                      <a:pt x="800" y="3248"/>
                    </a:lnTo>
                    <a:lnTo>
                      <a:pt x="800" y="3265"/>
                    </a:lnTo>
                    <a:lnTo>
                      <a:pt x="783" y="3263"/>
                    </a:lnTo>
                    <a:close/>
                    <a:moveTo>
                      <a:pt x="800" y="3248"/>
                    </a:moveTo>
                    <a:lnTo>
                      <a:pt x="813" y="3249"/>
                    </a:lnTo>
                    <a:lnTo>
                      <a:pt x="826" y="3252"/>
                    </a:lnTo>
                    <a:lnTo>
                      <a:pt x="838" y="3257"/>
                    </a:lnTo>
                    <a:lnTo>
                      <a:pt x="850" y="3262"/>
                    </a:lnTo>
                    <a:lnTo>
                      <a:pt x="838" y="3293"/>
                    </a:lnTo>
                    <a:lnTo>
                      <a:pt x="827" y="3290"/>
                    </a:lnTo>
                    <a:lnTo>
                      <a:pt x="817" y="3286"/>
                    </a:lnTo>
                    <a:lnTo>
                      <a:pt x="809" y="3284"/>
                    </a:lnTo>
                    <a:lnTo>
                      <a:pt x="800" y="3282"/>
                    </a:lnTo>
                    <a:lnTo>
                      <a:pt x="800" y="3248"/>
                    </a:lnTo>
                    <a:close/>
                    <a:moveTo>
                      <a:pt x="850" y="3262"/>
                    </a:moveTo>
                    <a:lnTo>
                      <a:pt x="860" y="3266"/>
                    </a:lnTo>
                    <a:lnTo>
                      <a:pt x="870" y="3270"/>
                    </a:lnTo>
                    <a:lnTo>
                      <a:pt x="879" y="3272"/>
                    </a:lnTo>
                    <a:lnTo>
                      <a:pt x="888" y="3273"/>
                    </a:lnTo>
                    <a:lnTo>
                      <a:pt x="888" y="3307"/>
                    </a:lnTo>
                    <a:lnTo>
                      <a:pt x="875" y="3306"/>
                    </a:lnTo>
                    <a:lnTo>
                      <a:pt x="862" y="3303"/>
                    </a:lnTo>
                    <a:lnTo>
                      <a:pt x="849" y="3299"/>
                    </a:lnTo>
                    <a:lnTo>
                      <a:pt x="838" y="3293"/>
                    </a:lnTo>
                    <a:lnTo>
                      <a:pt x="850" y="3262"/>
                    </a:lnTo>
                    <a:close/>
                    <a:moveTo>
                      <a:pt x="888" y="3273"/>
                    </a:moveTo>
                    <a:lnTo>
                      <a:pt x="913" y="3273"/>
                    </a:lnTo>
                    <a:lnTo>
                      <a:pt x="904" y="3296"/>
                    </a:lnTo>
                    <a:lnTo>
                      <a:pt x="888" y="3290"/>
                    </a:lnTo>
                    <a:lnTo>
                      <a:pt x="888" y="3273"/>
                    </a:lnTo>
                    <a:close/>
                    <a:moveTo>
                      <a:pt x="904" y="3296"/>
                    </a:moveTo>
                    <a:lnTo>
                      <a:pt x="901" y="3305"/>
                    </a:lnTo>
                    <a:lnTo>
                      <a:pt x="897" y="3316"/>
                    </a:lnTo>
                    <a:lnTo>
                      <a:pt x="864" y="3304"/>
                    </a:lnTo>
                    <a:lnTo>
                      <a:pt x="868" y="3295"/>
                    </a:lnTo>
                    <a:lnTo>
                      <a:pt x="872" y="3284"/>
                    </a:lnTo>
                    <a:lnTo>
                      <a:pt x="904" y="3296"/>
                    </a:lnTo>
                    <a:close/>
                    <a:moveTo>
                      <a:pt x="897" y="3316"/>
                    </a:moveTo>
                    <a:lnTo>
                      <a:pt x="887" y="3342"/>
                    </a:lnTo>
                    <a:lnTo>
                      <a:pt x="877" y="3365"/>
                    </a:lnTo>
                    <a:lnTo>
                      <a:pt x="872" y="3375"/>
                    </a:lnTo>
                    <a:lnTo>
                      <a:pt x="865" y="3383"/>
                    </a:lnTo>
                    <a:lnTo>
                      <a:pt x="859" y="3392"/>
                    </a:lnTo>
                    <a:lnTo>
                      <a:pt x="853" y="3398"/>
                    </a:lnTo>
                    <a:lnTo>
                      <a:pt x="844" y="3404"/>
                    </a:lnTo>
                    <a:lnTo>
                      <a:pt x="834" y="3408"/>
                    </a:lnTo>
                    <a:lnTo>
                      <a:pt x="824" y="3411"/>
                    </a:lnTo>
                    <a:lnTo>
                      <a:pt x="812" y="3412"/>
                    </a:lnTo>
                    <a:lnTo>
                      <a:pt x="799" y="3412"/>
                    </a:lnTo>
                    <a:lnTo>
                      <a:pt x="783" y="3411"/>
                    </a:lnTo>
                    <a:lnTo>
                      <a:pt x="766" y="3409"/>
                    </a:lnTo>
                    <a:lnTo>
                      <a:pt x="746" y="3405"/>
                    </a:lnTo>
                    <a:lnTo>
                      <a:pt x="755" y="3371"/>
                    </a:lnTo>
                    <a:lnTo>
                      <a:pt x="769" y="3375"/>
                    </a:lnTo>
                    <a:lnTo>
                      <a:pt x="781" y="3376"/>
                    </a:lnTo>
                    <a:lnTo>
                      <a:pt x="793" y="3377"/>
                    </a:lnTo>
                    <a:lnTo>
                      <a:pt x="802" y="3377"/>
                    </a:lnTo>
                    <a:lnTo>
                      <a:pt x="811" y="3376"/>
                    </a:lnTo>
                    <a:lnTo>
                      <a:pt x="818" y="3374"/>
                    </a:lnTo>
                    <a:lnTo>
                      <a:pt x="826" y="3370"/>
                    </a:lnTo>
                    <a:lnTo>
                      <a:pt x="831" y="3366"/>
                    </a:lnTo>
                    <a:lnTo>
                      <a:pt x="837" y="3361"/>
                    </a:lnTo>
                    <a:lnTo>
                      <a:pt x="842" y="3355"/>
                    </a:lnTo>
                    <a:lnTo>
                      <a:pt x="846" y="3349"/>
                    </a:lnTo>
                    <a:lnTo>
                      <a:pt x="849" y="3341"/>
                    </a:lnTo>
                    <a:lnTo>
                      <a:pt x="857" y="3324"/>
                    </a:lnTo>
                    <a:lnTo>
                      <a:pt x="864" y="3304"/>
                    </a:lnTo>
                    <a:lnTo>
                      <a:pt x="897" y="3316"/>
                    </a:lnTo>
                    <a:close/>
                    <a:moveTo>
                      <a:pt x="746" y="3405"/>
                    </a:moveTo>
                    <a:lnTo>
                      <a:pt x="734" y="3401"/>
                    </a:lnTo>
                    <a:lnTo>
                      <a:pt x="734" y="3388"/>
                    </a:lnTo>
                    <a:lnTo>
                      <a:pt x="751" y="3388"/>
                    </a:lnTo>
                    <a:lnTo>
                      <a:pt x="746" y="3405"/>
                    </a:lnTo>
                    <a:close/>
                    <a:moveTo>
                      <a:pt x="513" y="3103"/>
                    </a:moveTo>
                    <a:lnTo>
                      <a:pt x="512" y="3083"/>
                    </a:lnTo>
                    <a:lnTo>
                      <a:pt x="508" y="3063"/>
                    </a:lnTo>
                    <a:lnTo>
                      <a:pt x="504" y="3042"/>
                    </a:lnTo>
                    <a:lnTo>
                      <a:pt x="498" y="3023"/>
                    </a:lnTo>
                    <a:lnTo>
                      <a:pt x="490" y="3005"/>
                    </a:lnTo>
                    <a:lnTo>
                      <a:pt x="482" y="2987"/>
                    </a:lnTo>
                    <a:lnTo>
                      <a:pt x="473" y="2969"/>
                    </a:lnTo>
                    <a:lnTo>
                      <a:pt x="464" y="2952"/>
                    </a:lnTo>
                    <a:lnTo>
                      <a:pt x="496" y="2937"/>
                    </a:lnTo>
                    <a:lnTo>
                      <a:pt x="504" y="2955"/>
                    </a:lnTo>
                    <a:lnTo>
                      <a:pt x="514" y="2974"/>
                    </a:lnTo>
                    <a:lnTo>
                      <a:pt x="522" y="2993"/>
                    </a:lnTo>
                    <a:lnTo>
                      <a:pt x="530" y="3013"/>
                    </a:lnTo>
                    <a:lnTo>
                      <a:pt x="537" y="3035"/>
                    </a:lnTo>
                    <a:lnTo>
                      <a:pt x="543" y="3057"/>
                    </a:lnTo>
                    <a:lnTo>
                      <a:pt x="545" y="3068"/>
                    </a:lnTo>
                    <a:lnTo>
                      <a:pt x="546" y="3080"/>
                    </a:lnTo>
                    <a:lnTo>
                      <a:pt x="547" y="3092"/>
                    </a:lnTo>
                    <a:lnTo>
                      <a:pt x="547" y="3103"/>
                    </a:lnTo>
                    <a:lnTo>
                      <a:pt x="513" y="3103"/>
                    </a:lnTo>
                    <a:close/>
                    <a:moveTo>
                      <a:pt x="496" y="2937"/>
                    </a:moveTo>
                    <a:lnTo>
                      <a:pt x="434" y="2819"/>
                    </a:lnTo>
                    <a:lnTo>
                      <a:pt x="496" y="2937"/>
                    </a:lnTo>
                    <a:lnTo>
                      <a:pt x="479" y="2945"/>
                    </a:lnTo>
                    <a:lnTo>
                      <a:pt x="496" y="2937"/>
                    </a:lnTo>
                    <a:close/>
                    <a:moveTo>
                      <a:pt x="464" y="2952"/>
                    </a:moveTo>
                    <a:lnTo>
                      <a:pt x="460" y="2944"/>
                    </a:lnTo>
                    <a:lnTo>
                      <a:pt x="455" y="2934"/>
                    </a:lnTo>
                    <a:lnTo>
                      <a:pt x="451" y="2924"/>
                    </a:lnTo>
                    <a:lnTo>
                      <a:pt x="446" y="2915"/>
                    </a:lnTo>
                    <a:lnTo>
                      <a:pt x="477" y="2901"/>
                    </a:lnTo>
                    <a:lnTo>
                      <a:pt x="482" y="2909"/>
                    </a:lnTo>
                    <a:lnTo>
                      <a:pt x="486" y="2918"/>
                    </a:lnTo>
                    <a:lnTo>
                      <a:pt x="490" y="2928"/>
                    </a:lnTo>
                    <a:lnTo>
                      <a:pt x="496" y="2937"/>
                    </a:lnTo>
                    <a:lnTo>
                      <a:pt x="464" y="2952"/>
                    </a:lnTo>
                    <a:close/>
                    <a:moveTo>
                      <a:pt x="469" y="2892"/>
                    </a:moveTo>
                    <a:lnTo>
                      <a:pt x="474" y="2894"/>
                    </a:lnTo>
                    <a:lnTo>
                      <a:pt x="477" y="2901"/>
                    </a:lnTo>
                    <a:lnTo>
                      <a:pt x="461" y="2907"/>
                    </a:lnTo>
                    <a:lnTo>
                      <a:pt x="469" y="2892"/>
                    </a:lnTo>
                    <a:close/>
                    <a:moveTo>
                      <a:pt x="455" y="2923"/>
                    </a:moveTo>
                    <a:lnTo>
                      <a:pt x="445" y="2920"/>
                    </a:lnTo>
                    <a:lnTo>
                      <a:pt x="438" y="2918"/>
                    </a:lnTo>
                    <a:lnTo>
                      <a:pt x="431" y="2918"/>
                    </a:lnTo>
                    <a:lnTo>
                      <a:pt x="425" y="2919"/>
                    </a:lnTo>
                    <a:lnTo>
                      <a:pt x="414" y="2923"/>
                    </a:lnTo>
                    <a:lnTo>
                      <a:pt x="405" y="2929"/>
                    </a:lnTo>
                    <a:lnTo>
                      <a:pt x="386" y="2901"/>
                    </a:lnTo>
                    <a:lnTo>
                      <a:pt x="393" y="2895"/>
                    </a:lnTo>
                    <a:lnTo>
                      <a:pt x="400" y="2891"/>
                    </a:lnTo>
                    <a:lnTo>
                      <a:pt x="409" y="2887"/>
                    </a:lnTo>
                    <a:lnTo>
                      <a:pt x="418" y="2884"/>
                    </a:lnTo>
                    <a:lnTo>
                      <a:pt x="428" y="2883"/>
                    </a:lnTo>
                    <a:lnTo>
                      <a:pt x="440" y="2884"/>
                    </a:lnTo>
                    <a:lnTo>
                      <a:pt x="446" y="2885"/>
                    </a:lnTo>
                    <a:lnTo>
                      <a:pt x="454" y="2887"/>
                    </a:lnTo>
                    <a:lnTo>
                      <a:pt x="461" y="2889"/>
                    </a:lnTo>
                    <a:lnTo>
                      <a:pt x="469" y="2892"/>
                    </a:lnTo>
                    <a:lnTo>
                      <a:pt x="455" y="2923"/>
                    </a:lnTo>
                    <a:close/>
                    <a:moveTo>
                      <a:pt x="405" y="2929"/>
                    </a:moveTo>
                    <a:lnTo>
                      <a:pt x="399" y="2933"/>
                    </a:lnTo>
                    <a:lnTo>
                      <a:pt x="393" y="2937"/>
                    </a:lnTo>
                    <a:lnTo>
                      <a:pt x="385" y="2940"/>
                    </a:lnTo>
                    <a:lnTo>
                      <a:pt x="379" y="2943"/>
                    </a:lnTo>
                    <a:lnTo>
                      <a:pt x="371" y="2944"/>
                    </a:lnTo>
                    <a:lnTo>
                      <a:pt x="363" y="2942"/>
                    </a:lnTo>
                    <a:lnTo>
                      <a:pt x="354" y="2937"/>
                    </a:lnTo>
                    <a:lnTo>
                      <a:pt x="343" y="2931"/>
                    </a:lnTo>
                    <a:lnTo>
                      <a:pt x="364" y="2904"/>
                    </a:lnTo>
                    <a:lnTo>
                      <a:pt x="367" y="2906"/>
                    </a:lnTo>
                    <a:lnTo>
                      <a:pt x="370" y="2907"/>
                    </a:lnTo>
                    <a:lnTo>
                      <a:pt x="372" y="2907"/>
                    </a:lnTo>
                    <a:lnTo>
                      <a:pt x="375" y="2906"/>
                    </a:lnTo>
                    <a:lnTo>
                      <a:pt x="381" y="2904"/>
                    </a:lnTo>
                    <a:lnTo>
                      <a:pt x="386" y="2901"/>
                    </a:lnTo>
                    <a:lnTo>
                      <a:pt x="405" y="2929"/>
                    </a:lnTo>
                    <a:close/>
                    <a:moveTo>
                      <a:pt x="343" y="2931"/>
                    </a:moveTo>
                    <a:lnTo>
                      <a:pt x="331" y="2923"/>
                    </a:lnTo>
                    <a:lnTo>
                      <a:pt x="320" y="2916"/>
                    </a:lnTo>
                    <a:lnTo>
                      <a:pt x="308" y="2910"/>
                    </a:lnTo>
                    <a:lnTo>
                      <a:pt x="296" y="2905"/>
                    </a:lnTo>
                    <a:lnTo>
                      <a:pt x="307" y="2873"/>
                    </a:lnTo>
                    <a:lnTo>
                      <a:pt x="321" y="2879"/>
                    </a:lnTo>
                    <a:lnTo>
                      <a:pt x="336" y="2886"/>
                    </a:lnTo>
                    <a:lnTo>
                      <a:pt x="350" y="2894"/>
                    </a:lnTo>
                    <a:lnTo>
                      <a:pt x="364" y="2904"/>
                    </a:lnTo>
                    <a:lnTo>
                      <a:pt x="343" y="2931"/>
                    </a:lnTo>
                    <a:close/>
                    <a:moveTo>
                      <a:pt x="296" y="2905"/>
                    </a:moveTo>
                    <a:lnTo>
                      <a:pt x="281" y="2901"/>
                    </a:lnTo>
                    <a:lnTo>
                      <a:pt x="268" y="2898"/>
                    </a:lnTo>
                    <a:lnTo>
                      <a:pt x="256" y="2897"/>
                    </a:lnTo>
                    <a:lnTo>
                      <a:pt x="246" y="2895"/>
                    </a:lnTo>
                    <a:lnTo>
                      <a:pt x="246" y="2861"/>
                    </a:lnTo>
                    <a:lnTo>
                      <a:pt x="259" y="2862"/>
                    </a:lnTo>
                    <a:lnTo>
                      <a:pt x="274" y="2864"/>
                    </a:lnTo>
                    <a:lnTo>
                      <a:pt x="290" y="2868"/>
                    </a:lnTo>
                    <a:lnTo>
                      <a:pt x="307" y="2873"/>
                    </a:lnTo>
                    <a:lnTo>
                      <a:pt x="296" y="2905"/>
                    </a:lnTo>
                    <a:close/>
                    <a:moveTo>
                      <a:pt x="234" y="2867"/>
                    </a:moveTo>
                    <a:lnTo>
                      <a:pt x="239" y="2861"/>
                    </a:lnTo>
                    <a:lnTo>
                      <a:pt x="246" y="2861"/>
                    </a:lnTo>
                    <a:lnTo>
                      <a:pt x="246" y="2878"/>
                    </a:lnTo>
                    <a:lnTo>
                      <a:pt x="234" y="2867"/>
                    </a:lnTo>
                    <a:close/>
                    <a:moveTo>
                      <a:pt x="259" y="2890"/>
                    </a:moveTo>
                    <a:lnTo>
                      <a:pt x="76" y="3071"/>
                    </a:lnTo>
                    <a:lnTo>
                      <a:pt x="53" y="3048"/>
                    </a:lnTo>
                    <a:lnTo>
                      <a:pt x="234" y="2867"/>
                    </a:lnTo>
                    <a:lnTo>
                      <a:pt x="259" y="2890"/>
                    </a:lnTo>
                    <a:close/>
                    <a:moveTo>
                      <a:pt x="61" y="3077"/>
                    </a:moveTo>
                    <a:lnTo>
                      <a:pt x="30" y="3070"/>
                    </a:lnTo>
                    <a:lnTo>
                      <a:pt x="53" y="3048"/>
                    </a:lnTo>
                    <a:lnTo>
                      <a:pt x="64" y="3059"/>
                    </a:lnTo>
                    <a:lnTo>
                      <a:pt x="61" y="3077"/>
                    </a:lnTo>
                    <a:close/>
                    <a:moveTo>
                      <a:pt x="68" y="3042"/>
                    </a:moveTo>
                    <a:lnTo>
                      <a:pt x="74" y="3044"/>
                    </a:lnTo>
                    <a:lnTo>
                      <a:pt x="89" y="3051"/>
                    </a:lnTo>
                    <a:lnTo>
                      <a:pt x="110" y="3058"/>
                    </a:lnTo>
                    <a:lnTo>
                      <a:pt x="130" y="3067"/>
                    </a:lnTo>
                    <a:lnTo>
                      <a:pt x="138" y="3071"/>
                    </a:lnTo>
                    <a:lnTo>
                      <a:pt x="145" y="3077"/>
                    </a:lnTo>
                    <a:lnTo>
                      <a:pt x="149" y="3080"/>
                    </a:lnTo>
                    <a:lnTo>
                      <a:pt x="151" y="3084"/>
                    </a:lnTo>
                    <a:lnTo>
                      <a:pt x="151" y="3085"/>
                    </a:lnTo>
                    <a:lnTo>
                      <a:pt x="149" y="3087"/>
                    </a:lnTo>
                    <a:lnTo>
                      <a:pt x="147" y="3088"/>
                    </a:lnTo>
                    <a:lnTo>
                      <a:pt x="144" y="3089"/>
                    </a:lnTo>
                    <a:lnTo>
                      <a:pt x="134" y="3091"/>
                    </a:lnTo>
                    <a:lnTo>
                      <a:pt x="118" y="3092"/>
                    </a:lnTo>
                    <a:lnTo>
                      <a:pt x="118" y="3057"/>
                    </a:lnTo>
                    <a:lnTo>
                      <a:pt x="131" y="3057"/>
                    </a:lnTo>
                    <a:lnTo>
                      <a:pt x="138" y="3058"/>
                    </a:lnTo>
                    <a:lnTo>
                      <a:pt x="142" y="3059"/>
                    </a:lnTo>
                    <a:lnTo>
                      <a:pt x="142" y="3061"/>
                    </a:lnTo>
                    <a:lnTo>
                      <a:pt x="134" y="3064"/>
                    </a:lnTo>
                    <a:lnTo>
                      <a:pt x="119" y="3067"/>
                    </a:lnTo>
                    <a:lnTo>
                      <a:pt x="100" y="3070"/>
                    </a:lnTo>
                    <a:lnTo>
                      <a:pt x="81" y="3073"/>
                    </a:lnTo>
                    <a:lnTo>
                      <a:pt x="67" y="3076"/>
                    </a:lnTo>
                    <a:lnTo>
                      <a:pt x="61" y="3077"/>
                    </a:lnTo>
                    <a:lnTo>
                      <a:pt x="68" y="3042"/>
                    </a:lnTo>
                    <a:close/>
                    <a:moveTo>
                      <a:pt x="111" y="3059"/>
                    </a:moveTo>
                    <a:lnTo>
                      <a:pt x="115" y="3057"/>
                    </a:lnTo>
                    <a:lnTo>
                      <a:pt x="118" y="3057"/>
                    </a:lnTo>
                    <a:lnTo>
                      <a:pt x="118" y="3074"/>
                    </a:lnTo>
                    <a:lnTo>
                      <a:pt x="111" y="3059"/>
                    </a:lnTo>
                    <a:close/>
                    <a:moveTo>
                      <a:pt x="127" y="3089"/>
                    </a:moveTo>
                    <a:lnTo>
                      <a:pt x="127" y="3089"/>
                    </a:lnTo>
                    <a:lnTo>
                      <a:pt x="133" y="3087"/>
                    </a:lnTo>
                    <a:lnTo>
                      <a:pt x="99" y="3086"/>
                    </a:lnTo>
                    <a:lnTo>
                      <a:pt x="99" y="3078"/>
                    </a:lnTo>
                    <a:lnTo>
                      <a:pt x="101" y="3070"/>
                    </a:lnTo>
                    <a:lnTo>
                      <a:pt x="102" y="3067"/>
                    </a:lnTo>
                    <a:lnTo>
                      <a:pt x="104" y="3064"/>
                    </a:lnTo>
                    <a:lnTo>
                      <a:pt x="107" y="3062"/>
                    </a:lnTo>
                    <a:lnTo>
                      <a:pt x="111" y="3059"/>
                    </a:lnTo>
                    <a:lnTo>
                      <a:pt x="127" y="3089"/>
                    </a:lnTo>
                    <a:close/>
                    <a:moveTo>
                      <a:pt x="99" y="3086"/>
                    </a:moveTo>
                    <a:lnTo>
                      <a:pt x="99" y="3085"/>
                    </a:lnTo>
                    <a:lnTo>
                      <a:pt x="99" y="3086"/>
                    </a:lnTo>
                    <a:lnTo>
                      <a:pt x="116" y="3087"/>
                    </a:lnTo>
                    <a:lnTo>
                      <a:pt x="99" y="3086"/>
                    </a:lnTo>
                    <a:close/>
                    <a:moveTo>
                      <a:pt x="133" y="3087"/>
                    </a:moveTo>
                    <a:lnTo>
                      <a:pt x="132" y="3094"/>
                    </a:lnTo>
                    <a:lnTo>
                      <a:pt x="132" y="3100"/>
                    </a:lnTo>
                    <a:lnTo>
                      <a:pt x="130" y="3107"/>
                    </a:lnTo>
                    <a:lnTo>
                      <a:pt x="128" y="3114"/>
                    </a:lnTo>
                    <a:lnTo>
                      <a:pt x="97" y="3100"/>
                    </a:lnTo>
                    <a:lnTo>
                      <a:pt x="98" y="3094"/>
                    </a:lnTo>
                    <a:lnTo>
                      <a:pt x="99" y="3086"/>
                    </a:lnTo>
                    <a:lnTo>
                      <a:pt x="133" y="3087"/>
                    </a:lnTo>
                    <a:close/>
                    <a:moveTo>
                      <a:pt x="128" y="3114"/>
                    </a:moveTo>
                    <a:lnTo>
                      <a:pt x="123" y="3121"/>
                    </a:lnTo>
                    <a:lnTo>
                      <a:pt x="119" y="3127"/>
                    </a:lnTo>
                    <a:lnTo>
                      <a:pt x="116" y="3129"/>
                    </a:lnTo>
                    <a:lnTo>
                      <a:pt x="112" y="3131"/>
                    </a:lnTo>
                    <a:lnTo>
                      <a:pt x="108" y="3133"/>
                    </a:lnTo>
                    <a:lnTo>
                      <a:pt x="104" y="3135"/>
                    </a:lnTo>
                    <a:lnTo>
                      <a:pt x="99" y="3136"/>
                    </a:lnTo>
                    <a:lnTo>
                      <a:pt x="93" y="3136"/>
                    </a:lnTo>
                    <a:lnTo>
                      <a:pt x="87" y="3136"/>
                    </a:lnTo>
                    <a:lnTo>
                      <a:pt x="81" y="3135"/>
                    </a:lnTo>
                    <a:lnTo>
                      <a:pt x="66" y="3131"/>
                    </a:lnTo>
                    <a:lnTo>
                      <a:pt x="48" y="3124"/>
                    </a:lnTo>
                    <a:lnTo>
                      <a:pt x="61" y="3093"/>
                    </a:lnTo>
                    <a:lnTo>
                      <a:pt x="77" y="3099"/>
                    </a:lnTo>
                    <a:lnTo>
                      <a:pt x="88" y="3102"/>
                    </a:lnTo>
                    <a:lnTo>
                      <a:pt x="91" y="3102"/>
                    </a:lnTo>
                    <a:lnTo>
                      <a:pt x="93" y="3102"/>
                    </a:lnTo>
                    <a:lnTo>
                      <a:pt x="96" y="3101"/>
                    </a:lnTo>
                    <a:lnTo>
                      <a:pt x="97" y="3100"/>
                    </a:lnTo>
                    <a:lnTo>
                      <a:pt x="128" y="3114"/>
                    </a:lnTo>
                    <a:close/>
                    <a:moveTo>
                      <a:pt x="48" y="3124"/>
                    </a:moveTo>
                    <a:lnTo>
                      <a:pt x="45" y="3123"/>
                    </a:lnTo>
                    <a:lnTo>
                      <a:pt x="47" y="3124"/>
                    </a:lnTo>
                    <a:lnTo>
                      <a:pt x="55" y="3109"/>
                    </a:lnTo>
                    <a:lnTo>
                      <a:pt x="48" y="3124"/>
                    </a:lnTo>
                    <a:close/>
                    <a:moveTo>
                      <a:pt x="47" y="3124"/>
                    </a:moveTo>
                    <a:lnTo>
                      <a:pt x="37" y="3114"/>
                    </a:lnTo>
                    <a:lnTo>
                      <a:pt x="33" y="3111"/>
                    </a:lnTo>
                    <a:lnTo>
                      <a:pt x="2" y="3096"/>
                    </a:lnTo>
                    <a:lnTo>
                      <a:pt x="6" y="3091"/>
                    </a:lnTo>
                    <a:lnTo>
                      <a:pt x="10" y="3086"/>
                    </a:lnTo>
                    <a:lnTo>
                      <a:pt x="15" y="3084"/>
                    </a:lnTo>
                    <a:lnTo>
                      <a:pt x="22" y="3083"/>
                    </a:lnTo>
                    <a:lnTo>
                      <a:pt x="30" y="3083"/>
                    </a:lnTo>
                    <a:lnTo>
                      <a:pt x="39" y="3084"/>
                    </a:lnTo>
                    <a:lnTo>
                      <a:pt x="49" y="3087"/>
                    </a:lnTo>
                    <a:lnTo>
                      <a:pt x="62" y="3093"/>
                    </a:lnTo>
                    <a:lnTo>
                      <a:pt x="47" y="3124"/>
                    </a:lnTo>
                    <a:close/>
                    <a:moveTo>
                      <a:pt x="33" y="3111"/>
                    </a:moveTo>
                    <a:lnTo>
                      <a:pt x="39" y="3120"/>
                    </a:lnTo>
                    <a:lnTo>
                      <a:pt x="48" y="3139"/>
                    </a:lnTo>
                    <a:lnTo>
                      <a:pt x="18" y="3155"/>
                    </a:lnTo>
                    <a:lnTo>
                      <a:pt x="11" y="3140"/>
                    </a:lnTo>
                    <a:lnTo>
                      <a:pt x="3" y="3124"/>
                    </a:lnTo>
                    <a:lnTo>
                      <a:pt x="1" y="3116"/>
                    </a:lnTo>
                    <a:lnTo>
                      <a:pt x="0" y="3109"/>
                    </a:lnTo>
                    <a:lnTo>
                      <a:pt x="1" y="3102"/>
                    </a:lnTo>
                    <a:lnTo>
                      <a:pt x="2" y="3096"/>
                    </a:lnTo>
                    <a:lnTo>
                      <a:pt x="33" y="3111"/>
                    </a:lnTo>
                    <a:close/>
                    <a:moveTo>
                      <a:pt x="48" y="3139"/>
                    </a:moveTo>
                    <a:lnTo>
                      <a:pt x="56" y="3154"/>
                    </a:lnTo>
                    <a:lnTo>
                      <a:pt x="61" y="3167"/>
                    </a:lnTo>
                    <a:lnTo>
                      <a:pt x="62" y="3173"/>
                    </a:lnTo>
                    <a:lnTo>
                      <a:pt x="62" y="3180"/>
                    </a:lnTo>
                    <a:lnTo>
                      <a:pt x="61" y="3185"/>
                    </a:lnTo>
                    <a:lnTo>
                      <a:pt x="57" y="3189"/>
                    </a:lnTo>
                    <a:lnTo>
                      <a:pt x="32" y="3166"/>
                    </a:lnTo>
                    <a:lnTo>
                      <a:pt x="34" y="3163"/>
                    </a:lnTo>
                    <a:lnTo>
                      <a:pt x="33" y="3162"/>
                    </a:lnTo>
                    <a:lnTo>
                      <a:pt x="32" y="3161"/>
                    </a:lnTo>
                    <a:lnTo>
                      <a:pt x="29" y="3161"/>
                    </a:lnTo>
                    <a:lnTo>
                      <a:pt x="27" y="3160"/>
                    </a:lnTo>
                    <a:lnTo>
                      <a:pt x="24" y="3159"/>
                    </a:lnTo>
                    <a:lnTo>
                      <a:pt x="21" y="3158"/>
                    </a:lnTo>
                    <a:lnTo>
                      <a:pt x="18" y="3155"/>
                    </a:lnTo>
                    <a:lnTo>
                      <a:pt x="48" y="3139"/>
                    </a:lnTo>
                    <a:close/>
                    <a:moveTo>
                      <a:pt x="57" y="3189"/>
                    </a:moveTo>
                    <a:lnTo>
                      <a:pt x="57" y="3190"/>
                    </a:lnTo>
                    <a:lnTo>
                      <a:pt x="56" y="3190"/>
                    </a:lnTo>
                    <a:lnTo>
                      <a:pt x="45" y="3177"/>
                    </a:lnTo>
                    <a:lnTo>
                      <a:pt x="57" y="3189"/>
                    </a:lnTo>
                    <a:close/>
                    <a:moveTo>
                      <a:pt x="56" y="3190"/>
                    </a:moveTo>
                    <a:lnTo>
                      <a:pt x="59" y="3193"/>
                    </a:lnTo>
                    <a:lnTo>
                      <a:pt x="71" y="3200"/>
                    </a:lnTo>
                    <a:lnTo>
                      <a:pt x="87" y="3207"/>
                    </a:lnTo>
                    <a:lnTo>
                      <a:pt x="106" y="3216"/>
                    </a:lnTo>
                    <a:lnTo>
                      <a:pt x="143" y="3232"/>
                    </a:lnTo>
                    <a:lnTo>
                      <a:pt x="160" y="3240"/>
                    </a:lnTo>
                    <a:lnTo>
                      <a:pt x="146" y="3272"/>
                    </a:lnTo>
                    <a:lnTo>
                      <a:pt x="140" y="3269"/>
                    </a:lnTo>
                    <a:lnTo>
                      <a:pt x="122" y="3260"/>
                    </a:lnTo>
                    <a:lnTo>
                      <a:pt x="99" y="3247"/>
                    </a:lnTo>
                    <a:lnTo>
                      <a:pt x="73" y="3231"/>
                    </a:lnTo>
                    <a:lnTo>
                      <a:pt x="61" y="3222"/>
                    </a:lnTo>
                    <a:lnTo>
                      <a:pt x="49" y="3214"/>
                    </a:lnTo>
                    <a:lnTo>
                      <a:pt x="40" y="3205"/>
                    </a:lnTo>
                    <a:lnTo>
                      <a:pt x="32" y="3196"/>
                    </a:lnTo>
                    <a:lnTo>
                      <a:pt x="30" y="3191"/>
                    </a:lnTo>
                    <a:lnTo>
                      <a:pt x="28" y="3187"/>
                    </a:lnTo>
                    <a:lnTo>
                      <a:pt x="27" y="3183"/>
                    </a:lnTo>
                    <a:lnTo>
                      <a:pt x="26" y="3178"/>
                    </a:lnTo>
                    <a:lnTo>
                      <a:pt x="27" y="3175"/>
                    </a:lnTo>
                    <a:lnTo>
                      <a:pt x="28" y="3171"/>
                    </a:lnTo>
                    <a:lnTo>
                      <a:pt x="30" y="3168"/>
                    </a:lnTo>
                    <a:lnTo>
                      <a:pt x="34" y="3163"/>
                    </a:lnTo>
                    <a:lnTo>
                      <a:pt x="56" y="3190"/>
                    </a:lnTo>
                    <a:close/>
                    <a:moveTo>
                      <a:pt x="152" y="3273"/>
                    </a:moveTo>
                    <a:lnTo>
                      <a:pt x="149" y="3273"/>
                    </a:lnTo>
                    <a:lnTo>
                      <a:pt x="146" y="3272"/>
                    </a:lnTo>
                    <a:lnTo>
                      <a:pt x="152" y="3256"/>
                    </a:lnTo>
                    <a:lnTo>
                      <a:pt x="152" y="3273"/>
                    </a:lnTo>
                    <a:close/>
                    <a:moveTo>
                      <a:pt x="152" y="3239"/>
                    </a:moveTo>
                    <a:lnTo>
                      <a:pt x="160" y="3239"/>
                    </a:lnTo>
                    <a:lnTo>
                      <a:pt x="165" y="3239"/>
                    </a:lnTo>
                    <a:lnTo>
                      <a:pt x="164" y="3273"/>
                    </a:lnTo>
                    <a:lnTo>
                      <a:pt x="159" y="3273"/>
                    </a:lnTo>
                    <a:lnTo>
                      <a:pt x="152" y="3273"/>
                    </a:lnTo>
                    <a:lnTo>
                      <a:pt x="152" y="3239"/>
                    </a:lnTo>
                    <a:close/>
                    <a:moveTo>
                      <a:pt x="165" y="3239"/>
                    </a:moveTo>
                    <a:lnTo>
                      <a:pt x="166" y="3239"/>
                    </a:lnTo>
                    <a:lnTo>
                      <a:pt x="165" y="3239"/>
                    </a:lnTo>
                    <a:lnTo>
                      <a:pt x="164" y="3256"/>
                    </a:lnTo>
                    <a:lnTo>
                      <a:pt x="165" y="3239"/>
                    </a:lnTo>
                    <a:close/>
                    <a:moveTo>
                      <a:pt x="165" y="3239"/>
                    </a:moveTo>
                    <a:lnTo>
                      <a:pt x="165" y="3240"/>
                    </a:lnTo>
                    <a:lnTo>
                      <a:pt x="165" y="3240"/>
                    </a:lnTo>
                    <a:lnTo>
                      <a:pt x="177" y="3272"/>
                    </a:lnTo>
                    <a:lnTo>
                      <a:pt x="171" y="3273"/>
                    </a:lnTo>
                    <a:lnTo>
                      <a:pt x="164" y="3273"/>
                    </a:lnTo>
                    <a:lnTo>
                      <a:pt x="165" y="3239"/>
                    </a:lnTo>
                    <a:close/>
                    <a:moveTo>
                      <a:pt x="177" y="3272"/>
                    </a:moveTo>
                    <a:lnTo>
                      <a:pt x="177" y="3272"/>
                    </a:lnTo>
                    <a:lnTo>
                      <a:pt x="177" y="3272"/>
                    </a:lnTo>
                    <a:lnTo>
                      <a:pt x="172" y="3256"/>
                    </a:lnTo>
                    <a:lnTo>
                      <a:pt x="177" y="3272"/>
                    </a:lnTo>
                    <a:close/>
                    <a:moveTo>
                      <a:pt x="165" y="3240"/>
                    </a:moveTo>
                    <a:lnTo>
                      <a:pt x="166" y="3239"/>
                    </a:lnTo>
                    <a:lnTo>
                      <a:pt x="167" y="3239"/>
                    </a:lnTo>
                    <a:lnTo>
                      <a:pt x="186" y="3267"/>
                    </a:lnTo>
                    <a:lnTo>
                      <a:pt x="181" y="3270"/>
                    </a:lnTo>
                    <a:lnTo>
                      <a:pt x="177" y="3272"/>
                    </a:lnTo>
                    <a:lnTo>
                      <a:pt x="165" y="3240"/>
                    </a:lnTo>
                    <a:close/>
                    <a:moveTo>
                      <a:pt x="167" y="3239"/>
                    </a:moveTo>
                    <a:lnTo>
                      <a:pt x="178" y="3232"/>
                    </a:lnTo>
                    <a:lnTo>
                      <a:pt x="200" y="3220"/>
                    </a:lnTo>
                    <a:lnTo>
                      <a:pt x="215" y="3251"/>
                    </a:lnTo>
                    <a:lnTo>
                      <a:pt x="195" y="3261"/>
                    </a:lnTo>
                    <a:lnTo>
                      <a:pt x="186" y="3267"/>
                    </a:lnTo>
                    <a:lnTo>
                      <a:pt x="167" y="3239"/>
                    </a:lnTo>
                    <a:close/>
                    <a:moveTo>
                      <a:pt x="200" y="3220"/>
                    </a:moveTo>
                    <a:lnTo>
                      <a:pt x="210" y="3215"/>
                    </a:lnTo>
                    <a:lnTo>
                      <a:pt x="219" y="3223"/>
                    </a:lnTo>
                    <a:lnTo>
                      <a:pt x="207" y="3236"/>
                    </a:lnTo>
                    <a:lnTo>
                      <a:pt x="200" y="3220"/>
                    </a:lnTo>
                    <a:close/>
                    <a:moveTo>
                      <a:pt x="219" y="3223"/>
                    </a:moveTo>
                    <a:lnTo>
                      <a:pt x="238" y="3243"/>
                    </a:lnTo>
                    <a:lnTo>
                      <a:pt x="255" y="3261"/>
                    </a:lnTo>
                    <a:lnTo>
                      <a:pt x="270" y="3278"/>
                    </a:lnTo>
                    <a:lnTo>
                      <a:pt x="284" y="3296"/>
                    </a:lnTo>
                    <a:lnTo>
                      <a:pt x="310" y="3331"/>
                    </a:lnTo>
                    <a:lnTo>
                      <a:pt x="334" y="3366"/>
                    </a:lnTo>
                    <a:lnTo>
                      <a:pt x="305" y="3384"/>
                    </a:lnTo>
                    <a:lnTo>
                      <a:pt x="282" y="3351"/>
                    </a:lnTo>
                    <a:lnTo>
                      <a:pt x="257" y="3318"/>
                    </a:lnTo>
                    <a:lnTo>
                      <a:pt x="245" y="3301"/>
                    </a:lnTo>
                    <a:lnTo>
                      <a:pt x="230" y="3284"/>
                    </a:lnTo>
                    <a:lnTo>
                      <a:pt x="214" y="3266"/>
                    </a:lnTo>
                    <a:lnTo>
                      <a:pt x="195" y="3248"/>
                    </a:lnTo>
                    <a:lnTo>
                      <a:pt x="219" y="3223"/>
                    </a:lnTo>
                    <a:close/>
                    <a:moveTo>
                      <a:pt x="334" y="3366"/>
                    </a:moveTo>
                    <a:lnTo>
                      <a:pt x="344" y="3383"/>
                    </a:lnTo>
                    <a:lnTo>
                      <a:pt x="356" y="3400"/>
                    </a:lnTo>
                    <a:lnTo>
                      <a:pt x="369" y="3419"/>
                    </a:lnTo>
                    <a:lnTo>
                      <a:pt x="382" y="3437"/>
                    </a:lnTo>
                    <a:lnTo>
                      <a:pt x="355" y="3457"/>
                    </a:lnTo>
                    <a:lnTo>
                      <a:pt x="341" y="3438"/>
                    </a:lnTo>
                    <a:lnTo>
                      <a:pt x="328" y="3420"/>
                    </a:lnTo>
                    <a:lnTo>
                      <a:pt x="315" y="3401"/>
                    </a:lnTo>
                    <a:lnTo>
                      <a:pt x="305" y="3384"/>
                    </a:lnTo>
                    <a:lnTo>
                      <a:pt x="334" y="3366"/>
                    </a:lnTo>
                    <a:close/>
                    <a:moveTo>
                      <a:pt x="380" y="3459"/>
                    </a:moveTo>
                    <a:lnTo>
                      <a:pt x="366" y="3471"/>
                    </a:lnTo>
                    <a:lnTo>
                      <a:pt x="355" y="3457"/>
                    </a:lnTo>
                    <a:lnTo>
                      <a:pt x="368" y="3446"/>
                    </a:lnTo>
                    <a:lnTo>
                      <a:pt x="380" y="3459"/>
                    </a:lnTo>
                    <a:close/>
                    <a:moveTo>
                      <a:pt x="357" y="3434"/>
                    </a:moveTo>
                    <a:lnTo>
                      <a:pt x="544" y="3277"/>
                    </a:lnTo>
                    <a:lnTo>
                      <a:pt x="565" y="3303"/>
                    </a:lnTo>
                    <a:lnTo>
                      <a:pt x="380" y="3459"/>
                    </a:lnTo>
                    <a:lnTo>
                      <a:pt x="357" y="3434"/>
                    </a:lnTo>
                    <a:close/>
                    <a:moveTo>
                      <a:pt x="572" y="3290"/>
                    </a:moveTo>
                    <a:lnTo>
                      <a:pt x="572" y="3297"/>
                    </a:lnTo>
                    <a:lnTo>
                      <a:pt x="565" y="3303"/>
                    </a:lnTo>
                    <a:lnTo>
                      <a:pt x="555" y="3290"/>
                    </a:lnTo>
                    <a:lnTo>
                      <a:pt x="572" y="3290"/>
                    </a:lnTo>
                    <a:close/>
                    <a:moveTo>
                      <a:pt x="537" y="3290"/>
                    </a:moveTo>
                    <a:lnTo>
                      <a:pt x="537" y="3277"/>
                    </a:lnTo>
                    <a:lnTo>
                      <a:pt x="536" y="3265"/>
                    </a:lnTo>
                    <a:lnTo>
                      <a:pt x="534" y="3255"/>
                    </a:lnTo>
                    <a:lnTo>
                      <a:pt x="532" y="3244"/>
                    </a:lnTo>
                    <a:lnTo>
                      <a:pt x="527" y="3226"/>
                    </a:lnTo>
                    <a:lnTo>
                      <a:pt x="520" y="3208"/>
                    </a:lnTo>
                    <a:lnTo>
                      <a:pt x="552" y="3197"/>
                    </a:lnTo>
                    <a:lnTo>
                      <a:pt x="560" y="3216"/>
                    </a:lnTo>
                    <a:lnTo>
                      <a:pt x="565" y="3236"/>
                    </a:lnTo>
                    <a:lnTo>
                      <a:pt x="568" y="3248"/>
                    </a:lnTo>
                    <a:lnTo>
                      <a:pt x="571" y="3261"/>
                    </a:lnTo>
                    <a:lnTo>
                      <a:pt x="572" y="3275"/>
                    </a:lnTo>
                    <a:lnTo>
                      <a:pt x="572" y="3290"/>
                    </a:lnTo>
                    <a:lnTo>
                      <a:pt x="537" y="3290"/>
                    </a:lnTo>
                    <a:close/>
                    <a:moveTo>
                      <a:pt x="520" y="3208"/>
                    </a:moveTo>
                    <a:lnTo>
                      <a:pt x="507" y="3172"/>
                    </a:lnTo>
                    <a:lnTo>
                      <a:pt x="520" y="3208"/>
                    </a:lnTo>
                    <a:lnTo>
                      <a:pt x="536" y="3203"/>
                    </a:lnTo>
                    <a:lnTo>
                      <a:pt x="520" y="3208"/>
                    </a:lnTo>
                    <a:close/>
                    <a:moveTo>
                      <a:pt x="520" y="3208"/>
                    </a:moveTo>
                    <a:lnTo>
                      <a:pt x="516" y="3197"/>
                    </a:lnTo>
                    <a:lnTo>
                      <a:pt x="513" y="3185"/>
                    </a:lnTo>
                    <a:lnTo>
                      <a:pt x="509" y="3173"/>
                    </a:lnTo>
                    <a:lnTo>
                      <a:pt x="507" y="3160"/>
                    </a:lnTo>
                    <a:lnTo>
                      <a:pt x="506" y="3146"/>
                    </a:lnTo>
                    <a:lnTo>
                      <a:pt x="506" y="3132"/>
                    </a:lnTo>
                    <a:lnTo>
                      <a:pt x="509" y="3116"/>
                    </a:lnTo>
                    <a:lnTo>
                      <a:pt x="514" y="3099"/>
                    </a:lnTo>
                    <a:lnTo>
                      <a:pt x="547" y="3109"/>
                    </a:lnTo>
                    <a:lnTo>
                      <a:pt x="543" y="3123"/>
                    </a:lnTo>
                    <a:lnTo>
                      <a:pt x="541" y="3136"/>
                    </a:lnTo>
                    <a:lnTo>
                      <a:pt x="541" y="3146"/>
                    </a:lnTo>
                    <a:lnTo>
                      <a:pt x="542" y="3157"/>
                    </a:lnTo>
                    <a:lnTo>
                      <a:pt x="544" y="3168"/>
                    </a:lnTo>
                    <a:lnTo>
                      <a:pt x="546" y="3177"/>
                    </a:lnTo>
                    <a:lnTo>
                      <a:pt x="549" y="3187"/>
                    </a:lnTo>
                    <a:lnTo>
                      <a:pt x="552" y="3197"/>
                    </a:lnTo>
                    <a:lnTo>
                      <a:pt x="520" y="3208"/>
                    </a:lnTo>
                    <a:close/>
                    <a:moveTo>
                      <a:pt x="547" y="3103"/>
                    </a:moveTo>
                    <a:lnTo>
                      <a:pt x="547" y="3107"/>
                    </a:lnTo>
                    <a:lnTo>
                      <a:pt x="547" y="3109"/>
                    </a:lnTo>
                    <a:lnTo>
                      <a:pt x="530" y="3103"/>
                    </a:lnTo>
                    <a:lnTo>
                      <a:pt x="547" y="3103"/>
                    </a:lnTo>
                    <a:close/>
                    <a:moveTo>
                      <a:pt x="1626" y="3392"/>
                    </a:moveTo>
                    <a:lnTo>
                      <a:pt x="1628" y="3364"/>
                    </a:lnTo>
                    <a:lnTo>
                      <a:pt x="1630" y="3341"/>
                    </a:lnTo>
                    <a:lnTo>
                      <a:pt x="1632" y="3323"/>
                    </a:lnTo>
                    <a:lnTo>
                      <a:pt x="1634" y="3310"/>
                    </a:lnTo>
                    <a:lnTo>
                      <a:pt x="1636" y="3301"/>
                    </a:lnTo>
                    <a:lnTo>
                      <a:pt x="1638" y="3294"/>
                    </a:lnTo>
                    <a:lnTo>
                      <a:pt x="1638" y="3290"/>
                    </a:lnTo>
                    <a:lnTo>
                      <a:pt x="1636" y="3289"/>
                    </a:lnTo>
                    <a:lnTo>
                      <a:pt x="1639" y="3255"/>
                    </a:lnTo>
                    <a:lnTo>
                      <a:pt x="1643" y="3256"/>
                    </a:lnTo>
                    <a:lnTo>
                      <a:pt x="1646" y="3257"/>
                    </a:lnTo>
                    <a:lnTo>
                      <a:pt x="1649" y="3259"/>
                    </a:lnTo>
                    <a:lnTo>
                      <a:pt x="1653" y="3262"/>
                    </a:lnTo>
                    <a:lnTo>
                      <a:pt x="1655" y="3265"/>
                    </a:lnTo>
                    <a:lnTo>
                      <a:pt x="1657" y="3271"/>
                    </a:lnTo>
                    <a:lnTo>
                      <a:pt x="1659" y="3277"/>
                    </a:lnTo>
                    <a:lnTo>
                      <a:pt x="1660" y="3284"/>
                    </a:lnTo>
                    <a:lnTo>
                      <a:pt x="1662" y="3302"/>
                    </a:lnTo>
                    <a:lnTo>
                      <a:pt x="1662" y="3326"/>
                    </a:lnTo>
                    <a:lnTo>
                      <a:pt x="1661" y="3356"/>
                    </a:lnTo>
                    <a:lnTo>
                      <a:pt x="1660" y="3394"/>
                    </a:lnTo>
                    <a:lnTo>
                      <a:pt x="1626" y="3392"/>
                    </a:lnTo>
                    <a:close/>
                    <a:moveTo>
                      <a:pt x="1636" y="3289"/>
                    </a:moveTo>
                    <a:lnTo>
                      <a:pt x="1634" y="3290"/>
                    </a:lnTo>
                    <a:lnTo>
                      <a:pt x="1631" y="3293"/>
                    </a:lnTo>
                    <a:lnTo>
                      <a:pt x="1613" y="3264"/>
                    </a:lnTo>
                    <a:lnTo>
                      <a:pt x="1619" y="3260"/>
                    </a:lnTo>
                    <a:lnTo>
                      <a:pt x="1626" y="3258"/>
                    </a:lnTo>
                    <a:lnTo>
                      <a:pt x="1632" y="3256"/>
                    </a:lnTo>
                    <a:lnTo>
                      <a:pt x="1639" y="3255"/>
                    </a:lnTo>
                    <a:lnTo>
                      <a:pt x="1636" y="3289"/>
                    </a:lnTo>
                    <a:close/>
                    <a:moveTo>
                      <a:pt x="1631" y="3293"/>
                    </a:moveTo>
                    <a:lnTo>
                      <a:pt x="1620" y="3300"/>
                    </a:lnTo>
                    <a:lnTo>
                      <a:pt x="1608" y="3306"/>
                    </a:lnTo>
                    <a:lnTo>
                      <a:pt x="1600" y="3309"/>
                    </a:lnTo>
                    <a:lnTo>
                      <a:pt x="1592" y="3311"/>
                    </a:lnTo>
                    <a:lnTo>
                      <a:pt x="1584" y="3312"/>
                    </a:lnTo>
                    <a:lnTo>
                      <a:pt x="1575" y="3312"/>
                    </a:lnTo>
                    <a:lnTo>
                      <a:pt x="1566" y="3312"/>
                    </a:lnTo>
                    <a:lnTo>
                      <a:pt x="1555" y="3310"/>
                    </a:lnTo>
                    <a:lnTo>
                      <a:pt x="1544" y="3307"/>
                    </a:lnTo>
                    <a:lnTo>
                      <a:pt x="1534" y="3302"/>
                    </a:lnTo>
                    <a:lnTo>
                      <a:pt x="1522" y="3295"/>
                    </a:lnTo>
                    <a:lnTo>
                      <a:pt x="1510" y="3287"/>
                    </a:lnTo>
                    <a:lnTo>
                      <a:pt x="1497" y="3276"/>
                    </a:lnTo>
                    <a:lnTo>
                      <a:pt x="1483" y="3262"/>
                    </a:lnTo>
                    <a:lnTo>
                      <a:pt x="1508" y="3239"/>
                    </a:lnTo>
                    <a:lnTo>
                      <a:pt x="1517" y="3248"/>
                    </a:lnTo>
                    <a:lnTo>
                      <a:pt x="1527" y="3257"/>
                    </a:lnTo>
                    <a:lnTo>
                      <a:pt x="1537" y="3263"/>
                    </a:lnTo>
                    <a:lnTo>
                      <a:pt x="1545" y="3269"/>
                    </a:lnTo>
                    <a:lnTo>
                      <a:pt x="1553" y="3272"/>
                    </a:lnTo>
                    <a:lnTo>
                      <a:pt x="1560" y="3275"/>
                    </a:lnTo>
                    <a:lnTo>
                      <a:pt x="1568" y="3276"/>
                    </a:lnTo>
                    <a:lnTo>
                      <a:pt x="1574" y="3277"/>
                    </a:lnTo>
                    <a:lnTo>
                      <a:pt x="1581" y="3277"/>
                    </a:lnTo>
                    <a:lnTo>
                      <a:pt x="1586" y="3276"/>
                    </a:lnTo>
                    <a:lnTo>
                      <a:pt x="1591" y="3275"/>
                    </a:lnTo>
                    <a:lnTo>
                      <a:pt x="1597" y="3273"/>
                    </a:lnTo>
                    <a:lnTo>
                      <a:pt x="1605" y="3269"/>
                    </a:lnTo>
                    <a:lnTo>
                      <a:pt x="1613" y="3264"/>
                    </a:lnTo>
                    <a:lnTo>
                      <a:pt x="1631" y="3293"/>
                    </a:lnTo>
                    <a:close/>
                    <a:moveTo>
                      <a:pt x="1483" y="3262"/>
                    </a:moveTo>
                    <a:lnTo>
                      <a:pt x="1479" y="3258"/>
                    </a:lnTo>
                    <a:lnTo>
                      <a:pt x="1479" y="3250"/>
                    </a:lnTo>
                    <a:lnTo>
                      <a:pt x="1496" y="3250"/>
                    </a:lnTo>
                    <a:lnTo>
                      <a:pt x="1483" y="3262"/>
                    </a:lnTo>
                    <a:close/>
                    <a:moveTo>
                      <a:pt x="1479" y="3250"/>
                    </a:moveTo>
                    <a:lnTo>
                      <a:pt x="1479" y="3240"/>
                    </a:lnTo>
                    <a:lnTo>
                      <a:pt x="1480" y="3227"/>
                    </a:lnTo>
                    <a:lnTo>
                      <a:pt x="1482" y="3213"/>
                    </a:lnTo>
                    <a:lnTo>
                      <a:pt x="1485" y="3198"/>
                    </a:lnTo>
                    <a:lnTo>
                      <a:pt x="1493" y="3167"/>
                    </a:lnTo>
                    <a:lnTo>
                      <a:pt x="1501" y="3132"/>
                    </a:lnTo>
                    <a:lnTo>
                      <a:pt x="1535" y="3141"/>
                    </a:lnTo>
                    <a:lnTo>
                      <a:pt x="1526" y="3173"/>
                    </a:lnTo>
                    <a:lnTo>
                      <a:pt x="1520" y="3203"/>
                    </a:lnTo>
                    <a:lnTo>
                      <a:pt x="1516" y="3217"/>
                    </a:lnTo>
                    <a:lnTo>
                      <a:pt x="1514" y="3229"/>
                    </a:lnTo>
                    <a:lnTo>
                      <a:pt x="1513" y="3241"/>
                    </a:lnTo>
                    <a:lnTo>
                      <a:pt x="1513" y="3250"/>
                    </a:lnTo>
                    <a:lnTo>
                      <a:pt x="1479" y="3250"/>
                    </a:lnTo>
                    <a:close/>
                    <a:moveTo>
                      <a:pt x="1501" y="3132"/>
                    </a:moveTo>
                    <a:lnTo>
                      <a:pt x="1507" y="3110"/>
                    </a:lnTo>
                    <a:lnTo>
                      <a:pt x="1513" y="3086"/>
                    </a:lnTo>
                    <a:lnTo>
                      <a:pt x="1519" y="3064"/>
                    </a:lnTo>
                    <a:lnTo>
                      <a:pt x="1523" y="3040"/>
                    </a:lnTo>
                    <a:lnTo>
                      <a:pt x="1527" y="3017"/>
                    </a:lnTo>
                    <a:lnTo>
                      <a:pt x="1530" y="2994"/>
                    </a:lnTo>
                    <a:lnTo>
                      <a:pt x="1532" y="2972"/>
                    </a:lnTo>
                    <a:lnTo>
                      <a:pt x="1534" y="2950"/>
                    </a:lnTo>
                    <a:lnTo>
                      <a:pt x="1568" y="2950"/>
                    </a:lnTo>
                    <a:lnTo>
                      <a:pt x="1567" y="2973"/>
                    </a:lnTo>
                    <a:lnTo>
                      <a:pt x="1565" y="2996"/>
                    </a:lnTo>
                    <a:lnTo>
                      <a:pt x="1561" y="3021"/>
                    </a:lnTo>
                    <a:lnTo>
                      <a:pt x="1557" y="3046"/>
                    </a:lnTo>
                    <a:lnTo>
                      <a:pt x="1552" y="3069"/>
                    </a:lnTo>
                    <a:lnTo>
                      <a:pt x="1546" y="3094"/>
                    </a:lnTo>
                    <a:lnTo>
                      <a:pt x="1540" y="3117"/>
                    </a:lnTo>
                    <a:lnTo>
                      <a:pt x="1535" y="3141"/>
                    </a:lnTo>
                    <a:lnTo>
                      <a:pt x="1501" y="3132"/>
                    </a:lnTo>
                    <a:close/>
                    <a:moveTo>
                      <a:pt x="1534" y="2950"/>
                    </a:moveTo>
                    <a:lnTo>
                      <a:pt x="1534" y="2937"/>
                    </a:lnTo>
                    <a:lnTo>
                      <a:pt x="1532" y="2925"/>
                    </a:lnTo>
                    <a:lnTo>
                      <a:pt x="1530" y="2914"/>
                    </a:lnTo>
                    <a:lnTo>
                      <a:pt x="1528" y="2903"/>
                    </a:lnTo>
                    <a:lnTo>
                      <a:pt x="1525" y="2893"/>
                    </a:lnTo>
                    <a:lnTo>
                      <a:pt x="1521" y="2884"/>
                    </a:lnTo>
                    <a:lnTo>
                      <a:pt x="1515" y="2874"/>
                    </a:lnTo>
                    <a:lnTo>
                      <a:pt x="1509" y="2865"/>
                    </a:lnTo>
                    <a:lnTo>
                      <a:pt x="1502" y="2858"/>
                    </a:lnTo>
                    <a:lnTo>
                      <a:pt x="1494" y="2852"/>
                    </a:lnTo>
                    <a:lnTo>
                      <a:pt x="1484" y="2846"/>
                    </a:lnTo>
                    <a:lnTo>
                      <a:pt x="1473" y="2841"/>
                    </a:lnTo>
                    <a:lnTo>
                      <a:pt x="1462" y="2837"/>
                    </a:lnTo>
                    <a:lnTo>
                      <a:pt x="1448" y="2834"/>
                    </a:lnTo>
                    <a:lnTo>
                      <a:pt x="1434" y="2832"/>
                    </a:lnTo>
                    <a:lnTo>
                      <a:pt x="1417" y="2832"/>
                    </a:lnTo>
                    <a:lnTo>
                      <a:pt x="1417" y="2798"/>
                    </a:lnTo>
                    <a:lnTo>
                      <a:pt x="1438" y="2798"/>
                    </a:lnTo>
                    <a:lnTo>
                      <a:pt x="1457" y="2800"/>
                    </a:lnTo>
                    <a:lnTo>
                      <a:pt x="1475" y="2804"/>
                    </a:lnTo>
                    <a:lnTo>
                      <a:pt x="1490" y="2810"/>
                    </a:lnTo>
                    <a:lnTo>
                      <a:pt x="1503" y="2815"/>
                    </a:lnTo>
                    <a:lnTo>
                      <a:pt x="1516" y="2823"/>
                    </a:lnTo>
                    <a:lnTo>
                      <a:pt x="1527" y="2832"/>
                    </a:lnTo>
                    <a:lnTo>
                      <a:pt x="1537" y="2842"/>
                    </a:lnTo>
                    <a:lnTo>
                      <a:pt x="1544" y="2853"/>
                    </a:lnTo>
                    <a:lnTo>
                      <a:pt x="1551" y="2864"/>
                    </a:lnTo>
                    <a:lnTo>
                      <a:pt x="1556" y="2876"/>
                    </a:lnTo>
                    <a:lnTo>
                      <a:pt x="1561" y="2890"/>
                    </a:lnTo>
                    <a:lnTo>
                      <a:pt x="1564" y="2904"/>
                    </a:lnTo>
                    <a:lnTo>
                      <a:pt x="1567" y="2919"/>
                    </a:lnTo>
                    <a:lnTo>
                      <a:pt x="1568" y="2934"/>
                    </a:lnTo>
                    <a:lnTo>
                      <a:pt x="1568" y="2950"/>
                    </a:lnTo>
                    <a:lnTo>
                      <a:pt x="1534" y="2950"/>
                    </a:lnTo>
                    <a:close/>
                    <a:moveTo>
                      <a:pt x="1417" y="2832"/>
                    </a:moveTo>
                    <a:lnTo>
                      <a:pt x="1399" y="2832"/>
                    </a:lnTo>
                    <a:lnTo>
                      <a:pt x="1399" y="2815"/>
                    </a:lnTo>
                    <a:lnTo>
                      <a:pt x="1417" y="2815"/>
                    </a:lnTo>
                    <a:lnTo>
                      <a:pt x="1417" y="2832"/>
                    </a:lnTo>
                    <a:close/>
                    <a:moveTo>
                      <a:pt x="1399" y="2815"/>
                    </a:moveTo>
                    <a:lnTo>
                      <a:pt x="1397" y="2810"/>
                    </a:lnTo>
                    <a:lnTo>
                      <a:pt x="1389" y="2803"/>
                    </a:lnTo>
                    <a:lnTo>
                      <a:pt x="1376" y="2795"/>
                    </a:lnTo>
                    <a:lnTo>
                      <a:pt x="1361" y="2785"/>
                    </a:lnTo>
                    <a:lnTo>
                      <a:pt x="1378" y="2756"/>
                    </a:lnTo>
                    <a:lnTo>
                      <a:pt x="1389" y="2763"/>
                    </a:lnTo>
                    <a:lnTo>
                      <a:pt x="1399" y="2770"/>
                    </a:lnTo>
                    <a:lnTo>
                      <a:pt x="1409" y="2778"/>
                    </a:lnTo>
                    <a:lnTo>
                      <a:pt x="1418" y="2785"/>
                    </a:lnTo>
                    <a:lnTo>
                      <a:pt x="1424" y="2793"/>
                    </a:lnTo>
                    <a:lnTo>
                      <a:pt x="1430" y="2800"/>
                    </a:lnTo>
                    <a:lnTo>
                      <a:pt x="1433" y="2808"/>
                    </a:lnTo>
                    <a:lnTo>
                      <a:pt x="1434" y="2815"/>
                    </a:lnTo>
                    <a:lnTo>
                      <a:pt x="1399" y="2815"/>
                    </a:lnTo>
                    <a:close/>
                    <a:moveTo>
                      <a:pt x="1361" y="2785"/>
                    </a:moveTo>
                    <a:lnTo>
                      <a:pt x="1338" y="2773"/>
                    </a:lnTo>
                    <a:lnTo>
                      <a:pt x="1317" y="2763"/>
                    </a:lnTo>
                    <a:lnTo>
                      <a:pt x="1307" y="2759"/>
                    </a:lnTo>
                    <a:lnTo>
                      <a:pt x="1298" y="2756"/>
                    </a:lnTo>
                    <a:lnTo>
                      <a:pt x="1290" y="2754"/>
                    </a:lnTo>
                    <a:lnTo>
                      <a:pt x="1285" y="2754"/>
                    </a:lnTo>
                    <a:lnTo>
                      <a:pt x="1285" y="2720"/>
                    </a:lnTo>
                    <a:lnTo>
                      <a:pt x="1293" y="2720"/>
                    </a:lnTo>
                    <a:lnTo>
                      <a:pt x="1303" y="2722"/>
                    </a:lnTo>
                    <a:lnTo>
                      <a:pt x="1314" y="2726"/>
                    </a:lnTo>
                    <a:lnTo>
                      <a:pt x="1325" y="2730"/>
                    </a:lnTo>
                    <a:lnTo>
                      <a:pt x="1352" y="2742"/>
                    </a:lnTo>
                    <a:lnTo>
                      <a:pt x="1378" y="2756"/>
                    </a:lnTo>
                    <a:lnTo>
                      <a:pt x="1361" y="2785"/>
                    </a:lnTo>
                    <a:close/>
                    <a:moveTo>
                      <a:pt x="1285" y="2754"/>
                    </a:moveTo>
                    <a:lnTo>
                      <a:pt x="1268" y="2754"/>
                    </a:lnTo>
                    <a:lnTo>
                      <a:pt x="1268" y="2737"/>
                    </a:lnTo>
                    <a:lnTo>
                      <a:pt x="1285" y="2737"/>
                    </a:lnTo>
                    <a:lnTo>
                      <a:pt x="1285" y="2754"/>
                    </a:lnTo>
                    <a:close/>
                    <a:moveTo>
                      <a:pt x="1268" y="2737"/>
                    </a:moveTo>
                    <a:lnTo>
                      <a:pt x="1268" y="2722"/>
                    </a:lnTo>
                    <a:lnTo>
                      <a:pt x="1269" y="2706"/>
                    </a:lnTo>
                    <a:lnTo>
                      <a:pt x="1271" y="2691"/>
                    </a:lnTo>
                    <a:lnTo>
                      <a:pt x="1273" y="2677"/>
                    </a:lnTo>
                    <a:lnTo>
                      <a:pt x="1276" y="2662"/>
                    </a:lnTo>
                    <a:lnTo>
                      <a:pt x="1280" y="2647"/>
                    </a:lnTo>
                    <a:lnTo>
                      <a:pt x="1285" y="2632"/>
                    </a:lnTo>
                    <a:lnTo>
                      <a:pt x="1289" y="2617"/>
                    </a:lnTo>
                    <a:lnTo>
                      <a:pt x="1300" y="2588"/>
                    </a:lnTo>
                    <a:lnTo>
                      <a:pt x="1314" y="2559"/>
                    </a:lnTo>
                    <a:lnTo>
                      <a:pt x="1328" y="2530"/>
                    </a:lnTo>
                    <a:lnTo>
                      <a:pt x="1344" y="2502"/>
                    </a:lnTo>
                    <a:lnTo>
                      <a:pt x="1361" y="2474"/>
                    </a:lnTo>
                    <a:lnTo>
                      <a:pt x="1379" y="2447"/>
                    </a:lnTo>
                    <a:lnTo>
                      <a:pt x="1398" y="2421"/>
                    </a:lnTo>
                    <a:lnTo>
                      <a:pt x="1418" y="2394"/>
                    </a:lnTo>
                    <a:lnTo>
                      <a:pt x="1456" y="2343"/>
                    </a:lnTo>
                    <a:lnTo>
                      <a:pt x="1496" y="2295"/>
                    </a:lnTo>
                    <a:lnTo>
                      <a:pt x="1522" y="2317"/>
                    </a:lnTo>
                    <a:lnTo>
                      <a:pt x="1485" y="2364"/>
                    </a:lnTo>
                    <a:lnTo>
                      <a:pt x="1447" y="2412"/>
                    </a:lnTo>
                    <a:lnTo>
                      <a:pt x="1428" y="2438"/>
                    </a:lnTo>
                    <a:lnTo>
                      <a:pt x="1410" y="2463"/>
                    </a:lnTo>
                    <a:lnTo>
                      <a:pt x="1392" y="2489"/>
                    </a:lnTo>
                    <a:lnTo>
                      <a:pt x="1376" y="2516"/>
                    </a:lnTo>
                    <a:lnTo>
                      <a:pt x="1360" y="2543"/>
                    </a:lnTo>
                    <a:lnTo>
                      <a:pt x="1346" y="2570"/>
                    </a:lnTo>
                    <a:lnTo>
                      <a:pt x="1333" y="2597"/>
                    </a:lnTo>
                    <a:lnTo>
                      <a:pt x="1322" y="2625"/>
                    </a:lnTo>
                    <a:lnTo>
                      <a:pt x="1318" y="2639"/>
                    </a:lnTo>
                    <a:lnTo>
                      <a:pt x="1314" y="2653"/>
                    </a:lnTo>
                    <a:lnTo>
                      <a:pt x="1310" y="2666"/>
                    </a:lnTo>
                    <a:lnTo>
                      <a:pt x="1307" y="2680"/>
                    </a:lnTo>
                    <a:lnTo>
                      <a:pt x="1305" y="2695"/>
                    </a:lnTo>
                    <a:lnTo>
                      <a:pt x="1303" y="2709"/>
                    </a:lnTo>
                    <a:lnTo>
                      <a:pt x="1302" y="2723"/>
                    </a:lnTo>
                    <a:lnTo>
                      <a:pt x="1302" y="2737"/>
                    </a:lnTo>
                    <a:lnTo>
                      <a:pt x="1268" y="2737"/>
                    </a:lnTo>
                    <a:close/>
                    <a:moveTo>
                      <a:pt x="1496" y="2295"/>
                    </a:moveTo>
                    <a:lnTo>
                      <a:pt x="1520" y="2265"/>
                    </a:lnTo>
                    <a:lnTo>
                      <a:pt x="1542" y="2237"/>
                    </a:lnTo>
                    <a:lnTo>
                      <a:pt x="1562" y="2210"/>
                    </a:lnTo>
                    <a:lnTo>
                      <a:pt x="1581" y="2186"/>
                    </a:lnTo>
                    <a:lnTo>
                      <a:pt x="1588" y="2174"/>
                    </a:lnTo>
                    <a:lnTo>
                      <a:pt x="1595" y="2163"/>
                    </a:lnTo>
                    <a:lnTo>
                      <a:pt x="1600" y="2153"/>
                    </a:lnTo>
                    <a:lnTo>
                      <a:pt x="1604" y="2143"/>
                    </a:lnTo>
                    <a:lnTo>
                      <a:pt x="1608" y="2134"/>
                    </a:lnTo>
                    <a:lnTo>
                      <a:pt x="1610" y="2126"/>
                    </a:lnTo>
                    <a:lnTo>
                      <a:pt x="1611" y="2117"/>
                    </a:lnTo>
                    <a:lnTo>
                      <a:pt x="1611" y="2111"/>
                    </a:lnTo>
                    <a:lnTo>
                      <a:pt x="1644" y="2104"/>
                    </a:lnTo>
                    <a:lnTo>
                      <a:pt x="1645" y="2115"/>
                    </a:lnTo>
                    <a:lnTo>
                      <a:pt x="1645" y="2125"/>
                    </a:lnTo>
                    <a:lnTo>
                      <a:pt x="1643" y="2136"/>
                    </a:lnTo>
                    <a:lnTo>
                      <a:pt x="1639" y="2147"/>
                    </a:lnTo>
                    <a:lnTo>
                      <a:pt x="1634" y="2159"/>
                    </a:lnTo>
                    <a:lnTo>
                      <a:pt x="1629" y="2171"/>
                    </a:lnTo>
                    <a:lnTo>
                      <a:pt x="1621" y="2184"/>
                    </a:lnTo>
                    <a:lnTo>
                      <a:pt x="1614" y="2197"/>
                    </a:lnTo>
                    <a:lnTo>
                      <a:pt x="1595" y="2224"/>
                    </a:lnTo>
                    <a:lnTo>
                      <a:pt x="1573" y="2253"/>
                    </a:lnTo>
                    <a:lnTo>
                      <a:pt x="1549" y="2284"/>
                    </a:lnTo>
                    <a:lnTo>
                      <a:pt x="1522" y="2317"/>
                    </a:lnTo>
                    <a:lnTo>
                      <a:pt x="1496" y="2295"/>
                    </a:lnTo>
                    <a:close/>
                    <a:moveTo>
                      <a:pt x="1611" y="2111"/>
                    </a:moveTo>
                    <a:lnTo>
                      <a:pt x="1610" y="2105"/>
                    </a:lnTo>
                    <a:lnTo>
                      <a:pt x="1608" y="2101"/>
                    </a:lnTo>
                    <a:lnTo>
                      <a:pt x="1605" y="2098"/>
                    </a:lnTo>
                    <a:lnTo>
                      <a:pt x="1602" y="2094"/>
                    </a:lnTo>
                    <a:lnTo>
                      <a:pt x="1598" y="2090"/>
                    </a:lnTo>
                    <a:lnTo>
                      <a:pt x="1592" y="2087"/>
                    </a:lnTo>
                    <a:lnTo>
                      <a:pt x="1587" y="2084"/>
                    </a:lnTo>
                    <a:lnTo>
                      <a:pt x="1581" y="2082"/>
                    </a:lnTo>
                    <a:lnTo>
                      <a:pt x="1565" y="2078"/>
                    </a:lnTo>
                    <a:lnTo>
                      <a:pt x="1545" y="2074"/>
                    </a:lnTo>
                    <a:lnTo>
                      <a:pt x="1522" y="2072"/>
                    </a:lnTo>
                    <a:lnTo>
                      <a:pt x="1495" y="2072"/>
                    </a:lnTo>
                    <a:lnTo>
                      <a:pt x="1463" y="2072"/>
                    </a:lnTo>
                    <a:lnTo>
                      <a:pt x="1426" y="2074"/>
                    </a:lnTo>
                    <a:lnTo>
                      <a:pt x="1386" y="2078"/>
                    </a:lnTo>
                    <a:lnTo>
                      <a:pt x="1341" y="2083"/>
                    </a:lnTo>
                    <a:lnTo>
                      <a:pt x="1290" y="2088"/>
                    </a:lnTo>
                    <a:lnTo>
                      <a:pt x="1234" y="2097"/>
                    </a:lnTo>
                    <a:lnTo>
                      <a:pt x="1173" y="2105"/>
                    </a:lnTo>
                    <a:lnTo>
                      <a:pt x="1106" y="2116"/>
                    </a:lnTo>
                    <a:lnTo>
                      <a:pt x="1100" y="2083"/>
                    </a:lnTo>
                    <a:lnTo>
                      <a:pt x="1172" y="2071"/>
                    </a:lnTo>
                    <a:lnTo>
                      <a:pt x="1238" y="2061"/>
                    </a:lnTo>
                    <a:lnTo>
                      <a:pt x="1297" y="2054"/>
                    </a:lnTo>
                    <a:lnTo>
                      <a:pt x="1351" y="2049"/>
                    </a:lnTo>
                    <a:lnTo>
                      <a:pt x="1399" y="2044"/>
                    </a:lnTo>
                    <a:lnTo>
                      <a:pt x="1443" y="2042"/>
                    </a:lnTo>
                    <a:lnTo>
                      <a:pt x="1483" y="2041"/>
                    </a:lnTo>
                    <a:lnTo>
                      <a:pt x="1516" y="2042"/>
                    </a:lnTo>
                    <a:lnTo>
                      <a:pt x="1546" y="2045"/>
                    </a:lnTo>
                    <a:lnTo>
                      <a:pt x="1572" y="2050"/>
                    </a:lnTo>
                    <a:lnTo>
                      <a:pt x="1583" y="2052"/>
                    </a:lnTo>
                    <a:lnTo>
                      <a:pt x="1592" y="2055"/>
                    </a:lnTo>
                    <a:lnTo>
                      <a:pt x="1602" y="2058"/>
                    </a:lnTo>
                    <a:lnTo>
                      <a:pt x="1610" y="2063"/>
                    </a:lnTo>
                    <a:lnTo>
                      <a:pt x="1617" y="2066"/>
                    </a:lnTo>
                    <a:lnTo>
                      <a:pt x="1624" y="2071"/>
                    </a:lnTo>
                    <a:lnTo>
                      <a:pt x="1629" y="2075"/>
                    </a:lnTo>
                    <a:lnTo>
                      <a:pt x="1634" y="2081"/>
                    </a:lnTo>
                    <a:lnTo>
                      <a:pt x="1638" y="2086"/>
                    </a:lnTo>
                    <a:lnTo>
                      <a:pt x="1641" y="2093"/>
                    </a:lnTo>
                    <a:lnTo>
                      <a:pt x="1643" y="2098"/>
                    </a:lnTo>
                    <a:lnTo>
                      <a:pt x="1644" y="2104"/>
                    </a:lnTo>
                    <a:lnTo>
                      <a:pt x="1611" y="2111"/>
                    </a:lnTo>
                    <a:close/>
                    <a:moveTo>
                      <a:pt x="1106" y="2116"/>
                    </a:moveTo>
                    <a:lnTo>
                      <a:pt x="1074" y="2121"/>
                    </a:lnTo>
                    <a:lnTo>
                      <a:pt x="1087" y="2091"/>
                    </a:lnTo>
                    <a:lnTo>
                      <a:pt x="1104" y="2099"/>
                    </a:lnTo>
                    <a:lnTo>
                      <a:pt x="1106" y="2116"/>
                    </a:lnTo>
                    <a:close/>
                    <a:moveTo>
                      <a:pt x="1087" y="2091"/>
                    </a:moveTo>
                    <a:lnTo>
                      <a:pt x="1100" y="2068"/>
                    </a:lnTo>
                    <a:lnTo>
                      <a:pt x="1114" y="2044"/>
                    </a:lnTo>
                    <a:lnTo>
                      <a:pt x="1129" y="2021"/>
                    </a:lnTo>
                    <a:lnTo>
                      <a:pt x="1144" y="1997"/>
                    </a:lnTo>
                    <a:lnTo>
                      <a:pt x="1161" y="1975"/>
                    </a:lnTo>
                    <a:lnTo>
                      <a:pt x="1179" y="1952"/>
                    </a:lnTo>
                    <a:lnTo>
                      <a:pt x="1197" y="1931"/>
                    </a:lnTo>
                    <a:lnTo>
                      <a:pt x="1216" y="1908"/>
                    </a:lnTo>
                    <a:lnTo>
                      <a:pt x="1255" y="1865"/>
                    </a:lnTo>
                    <a:lnTo>
                      <a:pt x="1295" y="1825"/>
                    </a:lnTo>
                    <a:lnTo>
                      <a:pt x="1337" y="1783"/>
                    </a:lnTo>
                    <a:lnTo>
                      <a:pt x="1380" y="1743"/>
                    </a:lnTo>
                    <a:lnTo>
                      <a:pt x="1404" y="1768"/>
                    </a:lnTo>
                    <a:lnTo>
                      <a:pt x="1362" y="1807"/>
                    </a:lnTo>
                    <a:lnTo>
                      <a:pt x="1321" y="1847"/>
                    </a:lnTo>
                    <a:lnTo>
                      <a:pt x="1282" y="1888"/>
                    </a:lnTo>
                    <a:lnTo>
                      <a:pt x="1243" y="1930"/>
                    </a:lnTo>
                    <a:lnTo>
                      <a:pt x="1225" y="1951"/>
                    </a:lnTo>
                    <a:lnTo>
                      <a:pt x="1206" y="1971"/>
                    </a:lnTo>
                    <a:lnTo>
                      <a:pt x="1189" y="1994"/>
                    </a:lnTo>
                    <a:lnTo>
                      <a:pt x="1173" y="2015"/>
                    </a:lnTo>
                    <a:lnTo>
                      <a:pt x="1158" y="2038"/>
                    </a:lnTo>
                    <a:lnTo>
                      <a:pt x="1144" y="2060"/>
                    </a:lnTo>
                    <a:lnTo>
                      <a:pt x="1131" y="2084"/>
                    </a:lnTo>
                    <a:lnTo>
                      <a:pt x="1119" y="2106"/>
                    </a:lnTo>
                    <a:lnTo>
                      <a:pt x="1087" y="2091"/>
                    </a:lnTo>
                    <a:close/>
                    <a:moveTo>
                      <a:pt x="1404" y="1768"/>
                    </a:moveTo>
                    <a:lnTo>
                      <a:pt x="3161" y="86"/>
                    </a:lnTo>
                    <a:lnTo>
                      <a:pt x="1404" y="1768"/>
                    </a:lnTo>
                    <a:lnTo>
                      <a:pt x="1392" y="1755"/>
                    </a:lnTo>
                    <a:lnTo>
                      <a:pt x="1404" y="1768"/>
                    </a:lnTo>
                    <a:close/>
                    <a:moveTo>
                      <a:pt x="1380" y="1743"/>
                    </a:moveTo>
                    <a:lnTo>
                      <a:pt x="1401" y="1723"/>
                    </a:lnTo>
                    <a:lnTo>
                      <a:pt x="1422" y="1702"/>
                    </a:lnTo>
                    <a:lnTo>
                      <a:pt x="1442" y="1682"/>
                    </a:lnTo>
                    <a:lnTo>
                      <a:pt x="1464" y="1662"/>
                    </a:lnTo>
                    <a:lnTo>
                      <a:pt x="1488" y="1685"/>
                    </a:lnTo>
                    <a:lnTo>
                      <a:pt x="1468" y="1706"/>
                    </a:lnTo>
                    <a:lnTo>
                      <a:pt x="1447" y="1726"/>
                    </a:lnTo>
                    <a:lnTo>
                      <a:pt x="1425" y="1746"/>
                    </a:lnTo>
                    <a:lnTo>
                      <a:pt x="1404" y="1768"/>
                    </a:lnTo>
                    <a:lnTo>
                      <a:pt x="1380" y="1743"/>
                    </a:lnTo>
                    <a:close/>
                    <a:moveTo>
                      <a:pt x="1492" y="1666"/>
                    </a:moveTo>
                    <a:lnTo>
                      <a:pt x="1496" y="1677"/>
                    </a:lnTo>
                    <a:lnTo>
                      <a:pt x="1488" y="1685"/>
                    </a:lnTo>
                    <a:lnTo>
                      <a:pt x="1476" y="1673"/>
                    </a:lnTo>
                    <a:lnTo>
                      <a:pt x="1492" y="1666"/>
                    </a:lnTo>
                    <a:close/>
                    <a:moveTo>
                      <a:pt x="1461" y="1680"/>
                    </a:moveTo>
                    <a:lnTo>
                      <a:pt x="1458" y="1678"/>
                    </a:lnTo>
                    <a:lnTo>
                      <a:pt x="1455" y="1674"/>
                    </a:lnTo>
                    <a:lnTo>
                      <a:pt x="1452" y="1672"/>
                    </a:lnTo>
                    <a:lnTo>
                      <a:pt x="1447" y="1670"/>
                    </a:lnTo>
                    <a:lnTo>
                      <a:pt x="1435" y="1667"/>
                    </a:lnTo>
                    <a:lnTo>
                      <a:pt x="1420" y="1664"/>
                    </a:lnTo>
                    <a:lnTo>
                      <a:pt x="1403" y="1662"/>
                    </a:lnTo>
                    <a:lnTo>
                      <a:pt x="1382" y="1661"/>
                    </a:lnTo>
                    <a:lnTo>
                      <a:pt x="1361" y="1659"/>
                    </a:lnTo>
                    <a:lnTo>
                      <a:pt x="1337" y="1659"/>
                    </a:lnTo>
                    <a:lnTo>
                      <a:pt x="1287" y="1659"/>
                    </a:lnTo>
                    <a:lnTo>
                      <a:pt x="1233" y="1662"/>
                    </a:lnTo>
                    <a:lnTo>
                      <a:pt x="1181" y="1664"/>
                    </a:lnTo>
                    <a:lnTo>
                      <a:pt x="1132" y="1667"/>
                    </a:lnTo>
                    <a:lnTo>
                      <a:pt x="1130" y="1633"/>
                    </a:lnTo>
                    <a:lnTo>
                      <a:pt x="1183" y="1629"/>
                    </a:lnTo>
                    <a:lnTo>
                      <a:pt x="1240" y="1627"/>
                    </a:lnTo>
                    <a:lnTo>
                      <a:pt x="1297" y="1626"/>
                    </a:lnTo>
                    <a:lnTo>
                      <a:pt x="1351" y="1627"/>
                    </a:lnTo>
                    <a:lnTo>
                      <a:pt x="1377" y="1628"/>
                    </a:lnTo>
                    <a:lnTo>
                      <a:pt x="1402" y="1631"/>
                    </a:lnTo>
                    <a:lnTo>
                      <a:pt x="1424" y="1634"/>
                    </a:lnTo>
                    <a:lnTo>
                      <a:pt x="1443" y="1638"/>
                    </a:lnTo>
                    <a:lnTo>
                      <a:pt x="1452" y="1640"/>
                    </a:lnTo>
                    <a:lnTo>
                      <a:pt x="1461" y="1643"/>
                    </a:lnTo>
                    <a:lnTo>
                      <a:pt x="1468" y="1646"/>
                    </a:lnTo>
                    <a:lnTo>
                      <a:pt x="1475" y="1650"/>
                    </a:lnTo>
                    <a:lnTo>
                      <a:pt x="1480" y="1653"/>
                    </a:lnTo>
                    <a:lnTo>
                      <a:pt x="1485" y="1657"/>
                    </a:lnTo>
                    <a:lnTo>
                      <a:pt x="1488" y="1662"/>
                    </a:lnTo>
                    <a:lnTo>
                      <a:pt x="1492" y="1666"/>
                    </a:lnTo>
                    <a:lnTo>
                      <a:pt x="1461" y="1680"/>
                    </a:lnTo>
                    <a:close/>
                    <a:moveTo>
                      <a:pt x="1132" y="1667"/>
                    </a:moveTo>
                    <a:lnTo>
                      <a:pt x="1106" y="1668"/>
                    </a:lnTo>
                    <a:lnTo>
                      <a:pt x="1082" y="1669"/>
                    </a:lnTo>
                    <a:lnTo>
                      <a:pt x="1062" y="1670"/>
                    </a:lnTo>
                    <a:lnTo>
                      <a:pt x="1045" y="1671"/>
                    </a:lnTo>
                    <a:lnTo>
                      <a:pt x="1045" y="1637"/>
                    </a:lnTo>
                    <a:lnTo>
                      <a:pt x="1061" y="1636"/>
                    </a:lnTo>
                    <a:lnTo>
                      <a:pt x="1081" y="1636"/>
                    </a:lnTo>
                    <a:lnTo>
                      <a:pt x="1105" y="1634"/>
                    </a:lnTo>
                    <a:lnTo>
                      <a:pt x="1130" y="1633"/>
                    </a:lnTo>
                    <a:lnTo>
                      <a:pt x="1132" y="1667"/>
                    </a:lnTo>
                    <a:close/>
                    <a:moveTo>
                      <a:pt x="1033" y="1641"/>
                    </a:moveTo>
                    <a:lnTo>
                      <a:pt x="1037" y="1637"/>
                    </a:lnTo>
                    <a:lnTo>
                      <a:pt x="1045" y="1637"/>
                    </a:lnTo>
                    <a:lnTo>
                      <a:pt x="1045" y="1654"/>
                    </a:lnTo>
                    <a:lnTo>
                      <a:pt x="1033" y="1641"/>
                    </a:lnTo>
                    <a:close/>
                    <a:moveTo>
                      <a:pt x="1056" y="1666"/>
                    </a:moveTo>
                    <a:lnTo>
                      <a:pt x="1036" y="1686"/>
                    </a:lnTo>
                    <a:lnTo>
                      <a:pt x="1017" y="1708"/>
                    </a:lnTo>
                    <a:lnTo>
                      <a:pt x="996" y="1729"/>
                    </a:lnTo>
                    <a:lnTo>
                      <a:pt x="976" y="1752"/>
                    </a:lnTo>
                    <a:lnTo>
                      <a:pt x="957" y="1775"/>
                    </a:lnTo>
                    <a:lnTo>
                      <a:pt x="937" y="1798"/>
                    </a:lnTo>
                    <a:lnTo>
                      <a:pt x="918" y="1821"/>
                    </a:lnTo>
                    <a:lnTo>
                      <a:pt x="899" y="1845"/>
                    </a:lnTo>
                    <a:lnTo>
                      <a:pt x="872" y="1825"/>
                    </a:lnTo>
                    <a:lnTo>
                      <a:pt x="891" y="1800"/>
                    </a:lnTo>
                    <a:lnTo>
                      <a:pt x="911" y="1775"/>
                    </a:lnTo>
                    <a:lnTo>
                      <a:pt x="931" y="1752"/>
                    </a:lnTo>
                    <a:lnTo>
                      <a:pt x="951" y="1728"/>
                    </a:lnTo>
                    <a:lnTo>
                      <a:pt x="972" y="1706"/>
                    </a:lnTo>
                    <a:lnTo>
                      <a:pt x="992" y="1684"/>
                    </a:lnTo>
                    <a:lnTo>
                      <a:pt x="1012" y="1663"/>
                    </a:lnTo>
                    <a:lnTo>
                      <a:pt x="1033" y="1641"/>
                    </a:lnTo>
                    <a:lnTo>
                      <a:pt x="1056" y="1666"/>
                    </a:lnTo>
                    <a:close/>
                    <a:moveTo>
                      <a:pt x="899" y="1845"/>
                    </a:moveTo>
                    <a:lnTo>
                      <a:pt x="880" y="1870"/>
                    </a:lnTo>
                    <a:lnTo>
                      <a:pt x="862" y="1893"/>
                    </a:lnTo>
                    <a:lnTo>
                      <a:pt x="845" y="1918"/>
                    </a:lnTo>
                    <a:lnTo>
                      <a:pt x="828" y="1941"/>
                    </a:lnTo>
                    <a:lnTo>
                      <a:pt x="812" y="1966"/>
                    </a:lnTo>
                    <a:lnTo>
                      <a:pt x="796" y="1991"/>
                    </a:lnTo>
                    <a:lnTo>
                      <a:pt x="780" y="2015"/>
                    </a:lnTo>
                    <a:lnTo>
                      <a:pt x="766" y="2040"/>
                    </a:lnTo>
                    <a:lnTo>
                      <a:pt x="736" y="2022"/>
                    </a:lnTo>
                    <a:lnTo>
                      <a:pt x="751" y="1997"/>
                    </a:lnTo>
                    <a:lnTo>
                      <a:pt x="767" y="1972"/>
                    </a:lnTo>
                    <a:lnTo>
                      <a:pt x="783" y="1948"/>
                    </a:lnTo>
                    <a:lnTo>
                      <a:pt x="800" y="1923"/>
                    </a:lnTo>
                    <a:lnTo>
                      <a:pt x="817" y="1897"/>
                    </a:lnTo>
                    <a:lnTo>
                      <a:pt x="834" y="1873"/>
                    </a:lnTo>
                    <a:lnTo>
                      <a:pt x="853" y="1848"/>
                    </a:lnTo>
                    <a:lnTo>
                      <a:pt x="872" y="1825"/>
                    </a:lnTo>
                    <a:lnTo>
                      <a:pt x="899" y="1845"/>
                    </a:lnTo>
                    <a:close/>
                    <a:moveTo>
                      <a:pt x="766" y="2040"/>
                    </a:moveTo>
                    <a:lnTo>
                      <a:pt x="760" y="2048"/>
                    </a:lnTo>
                    <a:lnTo>
                      <a:pt x="751" y="2048"/>
                    </a:lnTo>
                    <a:lnTo>
                      <a:pt x="751" y="2030"/>
                    </a:lnTo>
                    <a:lnTo>
                      <a:pt x="766" y="2040"/>
                    </a:lnTo>
                    <a:close/>
                    <a:moveTo>
                      <a:pt x="751" y="2048"/>
                    </a:moveTo>
                    <a:lnTo>
                      <a:pt x="744" y="2048"/>
                    </a:lnTo>
                    <a:lnTo>
                      <a:pt x="739" y="2045"/>
                    </a:lnTo>
                    <a:lnTo>
                      <a:pt x="733" y="2041"/>
                    </a:lnTo>
                    <a:lnTo>
                      <a:pt x="727" y="2037"/>
                    </a:lnTo>
                    <a:lnTo>
                      <a:pt x="714" y="2024"/>
                    </a:lnTo>
                    <a:lnTo>
                      <a:pt x="700" y="2009"/>
                    </a:lnTo>
                    <a:lnTo>
                      <a:pt x="726" y="1986"/>
                    </a:lnTo>
                    <a:lnTo>
                      <a:pt x="743" y="2006"/>
                    </a:lnTo>
                    <a:lnTo>
                      <a:pt x="751" y="2013"/>
                    </a:lnTo>
                    <a:lnTo>
                      <a:pt x="751" y="2048"/>
                    </a:lnTo>
                    <a:close/>
                    <a:moveTo>
                      <a:pt x="700" y="2009"/>
                    </a:moveTo>
                    <a:lnTo>
                      <a:pt x="685" y="1992"/>
                    </a:lnTo>
                    <a:lnTo>
                      <a:pt x="669" y="1974"/>
                    </a:lnTo>
                    <a:lnTo>
                      <a:pt x="660" y="1965"/>
                    </a:lnTo>
                    <a:lnTo>
                      <a:pt x="651" y="1957"/>
                    </a:lnTo>
                    <a:lnTo>
                      <a:pt x="640" y="1950"/>
                    </a:lnTo>
                    <a:lnTo>
                      <a:pt x="631" y="1942"/>
                    </a:lnTo>
                    <a:lnTo>
                      <a:pt x="620" y="1937"/>
                    </a:lnTo>
                    <a:lnTo>
                      <a:pt x="608" y="1933"/>
                    </a:lnTo>
                    <a:lnTo>
                      <a:pt x="597" y="1930"/>
                    </a:lnTo>
                    <a:lnTo>
                      <a:pt x="586" y="1929"/>
                    </a:lnTo>
                    <a:lnTo>
                      <a:pt x="573" y="1929"/>
                    </a:lnTo>
                    <a:lnTo>
                      <a:pt x="560" y="1931"/>
                    </a:lnTo>
                    <a:lnTo>
                      <a:pt x="547" y="1935"/>
                    </a:lnTo>
                    <a:lnTo>
                      <a:pt x="534" y="1942"/>
                    </a:lnTo>
                    <a:lnTo>
                      <a:pt x="516" y="1914"/>
                    </a:lnTo>
                    <a:lnTo>
                      <a:pt x="526" y="1908"/>
                    </a:lnTo>
                    <a:lnTo>
                      <a:pt x="534" y="1904"/>
                    </a:lnTo>
                    <a:lnTo>
                      <a:pt x="543" y="1901"/>
                    </a:lnTo>
                    <a:lnTo>
                      <a:pt x="551" y="1897"/>
                    </a:lnTo>
                    <a:lnTo>
                      <a:pt x="560" y="1895"/>
                    </a:lnTo>
                    <a:lnTo>
                      <a:pt x="567" y="1893"/>
                    </a:lnTo>
                    <a:lnTo>
                      <a:pt x="576" y="1892"/>
                    </a:lnTo>
                    <a:lnTo>
                      <a:pt x="583" y="1892"/>
                    </a:lnTo>
                    <a:lnTo>
                      <a:pt x="598" y="1893"/>
                    </a:lnTo>
                    <a:lnTo>
                      <a:pt x="613" y="1896"/>
                    </a:lnTo>
                    <a:lnTo>
                      <a:pt x="627" y="1902"/>
                    </a:lnTo>
                    <a:lnTo>
                      <a:pt x="641" y="1908"/>
                    </a:lnTo>
                    <a:lnTo>
                      <a:pt x="653" y="1916"/>
                    </a:lnTo>
                    <a:lnTo>
                      <a:pt x="666" y="1924"/>
                    </a:lnTo>
                    <a:lnTo>
                      <a:pt x="678" y="1934"/>
                    </a:lnTo>
                    <a:lnTo>
                      <a:pt x="689" y="1945"/>
                    </a:lnTo>
                    <a:lnTo>
                      <a:pt x="709" y="1966"/>
                    </a:lnTo>
                    <a:lnTo>
                      <a:pt x="726" y="1986"/>
                    </a:lnTo>
                    <a:lnTo>
                      <a:pt x="700" y="2009"/>
                    </a:lnTo>
                    <a:close/>
                    <a:moveTo>
                      <a:pt x="511" y="1937"/>
                    </a:moveTo>
                    <a:lnTo>
                      <a:pt x="502" y="1922"/>
                    </a:lnTo>
                    <a:lnTo>
                      <a:pt x="516" y="1914"/>
                    </a:lnTo>
                    <a:lnTo>
                      <a:pt x="526" y="1929"/>
                    </a:lnTo>
                    <a:lnTo>
                      <a:pt x="511" y="1937"/>
                    </a:lnTo>
                    <a:close/>
                    <a:moveTo>
                      <a:pt x="540" y="1919"/>
                    </a:moveTo>
                    <a:lnTo>
                      <a:pt x="652" y="2100"/>
                    </a:lnTo>
                    <a:lnTo>
                      <a:pt x="623" y="2118"/>
                    </a:lnTo>
                    <a:lnTo>
                      <a:pt x="511" y="1937"/>
                    </a:lnTo>
                    <a:lnTo>
                      <a:pt x="540" y="1919"/>
                    </a:lnTo>
                    <a:close/>
                    <a:moveTo>
                      <a:pt x="627" y="2123"/>
                    </a:moveTo>
                    <a:lnTo>
                      <a:pt x="625" y="2121"/>
                    </a:lnTo>
                    <a:lnTo>
                      <a:pt x="623" y="2118"/>
                    </a:lnTo>
                    <a:lnTo>
                      <a:pt x="638" y="2110"/>
                    </a:lnTo>
                    <a:lnTo>
                      <a:pt x="627" y="2123"/>
                    </a:lnTo>
                    <a:close/>
                    <a:moveTo>
                      <a:pt x="648" y="2096"/>
                    </a:moveTo>
                    <a:lnTo>
                      <a:pt x="760" y="2178"/>
                    </a:lnTo>
                    <a:lnTo>
                      <a:pt x="740" y="2206"/>
                    </a:lnTo>
                    <a:lnTo>
                      <a:pt x="627" y="2123"/>
                    </a:lnTo>
                    <a:lnTo>
                      <a:pt x="648" y="2096"/>
                    </a:lnTo>
                    <a:close/>
                    <a:moveTo>
                      <a:pt x="760" y="2178"/>
                    </a:moveTo>
                    <a:lnTo>
                      <a:pt x="780" y="2193"/>
                    </a:lnTo>
                    <a:lnTo>
                      <a:pt x="760" y="2206"/>
                    </a:lnTo>
                    <a:lnTo>
                      <a:pt x="751" y="2192"/>
                    </a:lnTo>
                    <a:lnTo>
                      <a:pt x="760" y="2178"/>
                    </a:lnTo>
                    <a:close/>
                    <a:moveTo>
                      <a:pt x="760" y="2206"/>
                    </a:moveTo>
                    <a:lnTo>
                      <a:pt x="743" y="2218"/>
                    </a:lnTo>
                    <a:lnTo>
                      <a:pt x="724" y="2230"/>
                    </a:lnTo>
                    <a:lnTo>
                      <a:pt x="704" y="2242"/>
                    </a:lnTo>
                    <a:lnTo>
                      <a:pt x="683" y="2254"/>
                    </a:lnTo>
                    <a:lnTo>
                      <a:pt x="666" y="2224"/>
                    </a:lnTo>
                    <a:lnTo>
                      <a:pt x="685" y="2213"/>
                    </a:lnTo>
                    <a:lnTo>
                      <a:pt x="705" y="2202"/>
                    </a:lnTo>
                    <a:lnTo>
                      <a:pt x="723" y="2190"/>
                    </a:lnTo>
                    <a:lnTo>
                      <a:pt x="741" y="2178"/>
                    </a:lnTo>
                    <a:lnTo>
                      <a:pt x="760" y="2206"/>
                    </a:lnTo>
                    <a:close/>
                    <a:moveTo>
                      <a:pt x="683" y="2254"/>
                    </a:moveTo>
                    <a:lnTo>
                      <a:pt x="642" y="2278"/>
                    </a:lnTo>
                    <a:lnTo>
                      <a:pt x="602" y="2303"/>
                    </a:lnTo>
                    <a:lnTo>
                      <a:pt x="582" y="2317"/>
                    </a:lnTo>
                    <a:lnTo>
                      <a:pt x="564" y="2331"/>
                    </a:lnTo>
                    <a:lnTo>
                      <a:pt x="547" y="2346"/>
                    </a:lnTo>
                    <a:lnTo>
                      <a:pt x="530" y="2362"/>
                    </a:lnTo>
                    <a:lnTo>
                      <a:pt x="515" y="2379"/>
                    </a:lnTo>
                    <a:lnTo>
                      <a:pt x="502" y="2397"/>
                    </a:lnTo>
                    <a:lnTo>
                      <a:pt x="497" y="2407"/>
                    </a:lnTo>
                    <a:lnTo>
                      <a:pt x="491" y="2416"/>
                    </a:lnTo>
                    <a:lnTo>
                      <a:pt x="486" y="2426"/>
                    </a:lnTo>
                    <a:lnTo>
                      <a:pt x="482" y="2437"/>
                    </a:lnTo>
                    <a:lnTo>
                      <a:pt x="478" y="2447"/>
                    </a:lnTo>
                    <a:lnTo>
                      <a:pt x="475" y="2458"/>
                    </a:lnTo>
                    <a:lnTo>
                      <a:pt x="473" y="2470"/>
                    </a:lnTo>
                    <a:lnTo>
                      <a:pt x="472" y="2482"/>
                    </a:lnTo>
                    <a:lnTo>
                      <a:pt x="471" y="2495"/>
                    </a:lnTo>
                    <a:lnTo>
                      <a:pt x="471" y="2506"/>
                    </a:lnTo>
                    <a:lnTo>
                      <a:pt x="472" y="2519"/>
                    </a:lnTo>
                    <a:lnTo>
                      <a:pt x="473" y="2533"/>
                    </a:lnTo>
                    <a:lnTo>
                      <a:pt x="440" y="2538"/>
                    </a:lnTo>
                    <a:lnTo>
                      <a:pt x="438" y="2522"/>
                    </a:lnTo>
                    <a:lnTo>
                      <a:pt x="437" y="2507"/>
                    </a:lnTo>
                    <a:lnTo>
                      <a:pt x="437" y="2493"/>
                    </a:lnTo>
                    <a:lnTo>
                      <a:pt x="438" y="2478"/>
                    </a:lnTo>
                    <a:lnTo>
                      <a:pt x="439" y="2466"/>
                    </a:lnTo>
                    <a:lnTo>
                      <a:pt x="441" y="2453"/>
                    </a:lnTo>
                    <a:lnTo>
                      <a:pt x="444" y="2440"/>
                    </a:lnTo>
                    <a:lnTo>
                      <a:pt x="448" y="2427"/>
                    </a:lnTo>
                    <a:lnTo>
                      <a:pt x="453" y="2415"/>
                    </a:lnTo>
                    <a:lnTo>
                      <a:pt x="458" y="2404"/>
                    </a:lnTo>
                    <a:lnTo>
                      <a:pt x="463" y="2393"/>
                    </a:lnTo>
                    <a:lnTo>
                      <a:pt x="470" y="2382"/>
                    </a:lnTo>
                    <a:lnTo>
                      <a:pt x="476" y="2372"/>
                    </a:lnTo>
                    <a:lnTo>
                      <a:pt x="484" y="2362"/>
                    </a:lnTo>
                    <a:lnTo>
                      <a:pt x="491" y="2352"/>
                    </a:lnTo>
                    <a:lnTo>
                      <a:pt x="500" y="2343"/>
                    </a:lnTo>
                    <a:lnTo>
                      <a:pt x="518" y="2325"/>
                    </a:lnTo>
                    <a:lnTo>
                      <a:pt x="536" y="2309"/>
                    </a:lnTo>
                    <a:lnTo>
                      <a:pt x="557" y="2293"/>
                    </a:lnTo>
                    <a:lnTo>
                      <a:pt x="578" y="2278"/>
                    </a:lnTo>
                    <a:lnTo>
                      <a:pt x="622" y="2250"/>
                    </a:lnTo>
                    <a:lnTo>
                      <a:pt x="666" y="2224"/>
                    </a:lnTo>
                    <a:lnTo>
                      <a:pt x="683" y="2254"/>
                    </a:lnTo>
                    <a:close/>
                    <a:moveTo>
                      <a:pt x="456" y="2552"/>
                    </a:moveTo>
                    <a:lnTo>
                      <a:pt x="442" y="2552"/>
                    </a:lnTo>
                    <a:lnTo>
                      <a:pt x="440" y="2538"/>
                    </a:lnTo>
                    <a:lnTo>
                      <a:pt x="457" y="2535"/>
                    </a:lnTo>
                    <a:lnTo>
                      <a:pt x="456" y="2552"/>
                    </a:lnTo>
                    <a:close/>
                    <a:moveTo>
                      <a:pt x="457" y="2518"/>
                    </a:moveTo>
                    <a:lnTo>
                      <a:pt x="522" y="2520"/>
                    </a:lnTo>
                    <a:lnTo>
                      <a:pt x="578" y="2523"/>
                    </a:lnTo>
                    <a:lnTo>
                      <a:pt x="602" y="2526"/>
                    </a:lnTo>
                    <a:lnTo>
                      <a:pt x="623" y="2528"/>
                    </a:lnTo>
                    <a:lnTo>
                      <a:pt x="641" y="2531"/>
                    </a:lnTo>
                    <a:lnTo>
                      <a:pt x="659" y="2534"/>
                    </a:lnTo>
                    <a:lnTo>
                      <a:pt x="672" y="2538"/>
                    </a:lnTo>
                    <a:lnTo>
                      <a:pt x="684" y="2544"/>
                    </a:lnTo>
                    <a:lnTo>
                      <a:pt x="690" y="2547"/>
                    </a:lnTo>
                    <a:lnTo>
                      <a:pt x="695" y="2550"/>
                    </a:lnTo>
                    <a:lnTo>
                      <a:pt x="699" y="2555"/>
                    </a:lnTo>
                    <a:lnTo>
                      <a:pt x="702" y="2558"/>
                    </a:lnTo>
                    <a:lnTo>
                      <a:pt x="706" y="2562"/>
                    </a:lnTo>
                    <a:lnTo>
                      <a:pt x="709" y="2567"/>
                    </a:lnTo>
                    <a:lnTo>
                      <a:pt x="711" y="2572"/>
                    </a:lnTo>
                    <a:lnTo>
                      <a:pt x="712" y="2577"/>
                    </a:lnTo>
                    <a:lnTo>
                      <a:pt x="714" y="2589"/>
                    </a:lnTo>
                    <a:lnTo>
                      <a:pt x="715" y="2603"/>
                    </a:lnTo>
                    <a:lnTo>
                      <a:pt x="681" y="2602"/>
                    </a:lnTo>
                    <a:lnTo>
                      <a:pt x="680" y="2594"/>
                    </a:lnTo>
                    <a:lnTo>
                      <a:pt x="679" y="2588"/>
                    </a:lnTo>
                    <a:lnTo>
                      <a:pt x="675" y="2582"/>
                    </a:lnTo>
                    <a:lnTo>
                      <a:pt x="669" y="2577"/>
                    </a:lnTo>
                    <a:lnTo>
                      <a:pt x="663" y="2573"/>
                    </a:lnTo>
                    <a:lnTo>
                      <a:pt x="654" y="2569"/>
                    </a:lnTo>
                    <a:lnTo>
                      <a:pt x="644" y="2566"/>
                    </a:lnTo>
                    <a:lnTo>
                      <a:pt x="631" y="2563"/>
                    </a:lnTo>
                    <a:lnTo>
                      <a:pt x="600" y="2559"/>
                    </a:lnTo>
                    <a:lnTo>
                      <a:pt x="561" y="2557"/>
                    </a:lnTo>
                    <a:lnTo>
                      <a:pt x="513" y="2555"/>
                    </a:lnTo>
                    <a:lnTo>
                      <a:pt x="456" y="2552"/>
                    </a:lnTo>
                    <a:lnTo>
                      <a:pt x="457" y="2518"/>
                    </a:lnTo>
                    <a:close/>
                    <a:moveTo>
                      <a:pt x="715" y="2603"/>
                    </a:moveTo>
                    <a:lnTo>
                      <a:pt x="713" y="2618"/>
                    </a:lnTo>
                    <a:lnTo>
                      <a:pt x="710" y="2635"/>
                    </a:lnTo>
                    <a:lnTo>
                      <a:pt x="705" y="2654"/>
                    </a:lnTo>
                    <a:lnTo>
                      <a:pt x="697" y="2676"/>
                    </a:lnTo>
                    <a:lnTo>
                      <a:pt x="687" y="2699"/>
                    </a:lnTo>
                    <a:lnTo>
                      <a:pt x="676" y="2725"/>
                    </a:lnTo>
                    <a:lnTo>
                      <a:pt x="663" y="2754"/>
                    </a:lnTo>
                    <a:lnTo>
                      <a:pt x="649" y="2786"/>
                    </a:lnTo>
                    <a:lnTo>
                      <a:pt x="618" y="2772"/>
                    </a:lnTo>
                    <a:lnTo>
                      <a:pt x="631" y="2742"/>
                    </a:lnTo>
                    <a:lnTo>
                      <a:pt x="644" y="2714"/>
                    </a:lnTo>
                    <a:lnTo>
                      <a:pt x="654" y="2690"/>
                    </a:lnTo>
                    <a:lnTo>
                      <a:pt x="663" y="2667"/>
                    </a:lnTo>
                    <a:lnTo>
                      <a:pt x="670" y="2647"/>
                    </a:lnTo>
                    <a:lnTo>
                      <a:pt x="676" y="2630"/>
                    </a:lnTo>
                    <a:lnTo>
                      <a:pt x="680" y="2615"/>
                    </a:lnTo>
                    <a:lnTo>
                      <a:pt x="681" y="2602"/>
                    </a:lnTo>
                    <a:lnTo>
                      <a:pt x="715" y="2603"/>
                    </a:lnTo>
                    <a:close/>
                    <a:moveTo>
                      <a:pt x="649" y="2786"/>
                    </a:moveTo>
                    <a:lnTo>
                      <a:pt x="635" y="2816"/>
                    </a:lnTo>
                    <a:lnTo>
                      <a:pt x="621" y="2848"/>
                    </a:lnTo>
                    <a:lnTo>
                      <a:pt x="606" y="2883"/>
                    </a:lnTo>
                    <a:lnTo>
                      <a:pt x="590" y="2919"/>
                    </a:lnTo>
                    <a:lnTo>
                      <a:pt x="559" y="2906"/>
                    </a:lnTo>
                    <a:lnTo>
                      <a:pt x="575" y="2869"/>
                    </a:lnTo>
                    <a:lnTo>
                      <a:pt x="590" y="2833"/>
                    </a:lnTo>
                    <a:lnTo>
                      <a:pt x="604" y="2801"/>
                    </a:lnTo>
                    <a:lnTo>
                      <a:pt x="618" y="2772"/>
                    </a:lnTo>
                    <a:lnTo>
                      <a:pt x="649" y="2786"/>
                    </a:lnTo>
                    <a:close/>
                    <a:moveTo>
                      <a:pt x="582" y="2928"/>
                    </a:moveTo>
                    <a:lnTo>
                      <a:pt x="540" y="2949"/>
                    </a:lnTo>
                    <a:lnTo>
                      <a:pt x="559" y="2906"/>
                    </a:lnTo>
                    <a:lnTo>
                      <a:pt x="574" y="2913"/>
                    </a:lnTo>
                    <a:lnTo>
                      <a:pt x="582" y="2928"/>
                    </a:lnTo>
                    <a:close/>
                    <a:moveTo>
                      <a:pt x="566" y="2898"/>
                    </a:moveTo>
                    <a:lnTo>
                      <a:pt x="596" y="2884"/>
                    </a:lnTo>
                    <a:lnTo>
                      <a:pt x="623" y="2872"/>
                    </a:lnTo>
                    <a:lnTo>
                      <a:pt x="648" y="2862"/>
                    </a:lnTo>
                    <a:lnTo>
                      <a:pt x="670" y="2856"/>
                    </a:lnTo>
                    <a:lnTo>
                      <a:pt x="691" y="2852"/>
                    </a:lnTo>
                    <a:lnTo>
                      <a:pt x="710" y="2849"/>
                    </a:lnTo>
                    <a:lnTo>
                      <a:pt x="726" y="2849"/>
                    </a:lnTo>
                    <a:lnTo>
                      <a:pt x="740" y="2852"/>
                    </a:lnTo>
                    <a:lnTo>
                      <a:pt x="734" y="2885"/>
                    </a:lnTo>
                    <a:lnTo>
                      <a:pt x="722" y="2884"/>
                    </a:lnTo>
                    <a:lnTo>
                      <a:pt x="708" y="2884"/>
                    </a:lnTo>
                    <a:lnTo>
                      <a:pt x="693" y="2886"/>
                    </a:lnTo>
                    <a:lnTo>
                      <a:pt x="675" y="2890"/>
                    </a:lnTo>
                    <a:lnTo>
                      <a:pt x="655" y="2897"/>
                    </a:lnTo>
                    <a:lnTo>
                      <a:pt x="633" y="2904"/>
                    </a:lnTo>
                    <a:lnTo>
                      <a:pt x="608" y="2915"/>
                    </a:lnTo>
                    <a:lnTo>
                      <a:pt x="582" y="2928"/>
                    </a:lnTo>
                    <a:lnTo>
                      <a:pt x="566" y="2898"/>
                    </a:lnTo>
                    <a:close/>
                    <a:moveTo>
                      <a:pt x="740" y="2852"/>
                    </a:moveTo>
                    <a:lnTo>
                      <a:pt x="748" y="2853"/>
                    </a:lnTo>
                    <a:lnTo>
                      <a:pt x="755" y="2856"/>
                    </a:lnTo>
                    <a:lnTo>
                      <a:pt x="761" y="2858"/>
                    </a:lnTo>
                    <a:lnTo>
                      <a:pt x="767" y="2862"/>
                    </a:lnTo>
                    <a:lnTo>
                      <a:pt x="772" y="2867"/>
                    </a:lnTo>
                    <a:lnTo>
                      <a:pt x="776" y="2871"/>
                    </a:lnTo>
                    <a:lnTo>
                      <a:pt x="781" y="2875"/>
                    </a:lnTo>
                    <a:lnTo>
                      <a:pt x="784" y="2882"/>
                    </a:lnTo>
                    <a:lnTo>
                      <a:pt x="754" y="2898"/>
                    </a:lnTo>
                    <a:lnTo>
                      <a:pt x="751" y="2893"/>
                    </a:lnTo>
                    <a:lnTo>
                      <a:pt x="746" y="2889"/>
                    </a:lnTo>
                    <a:lnTo>
                      <a:pt x="740" y="2887"/>
                    </a:lnTo>
                    <a:lnTo>
                      <a:pt x="734" y="2885"/>
                    </a:lnTo>
                    <a:lnTo>
                      <a:pt x="740" y="2852"/>
                    </a:lnTo>
                    <a:close/>
                    <a:moveTo>
                      <a:pt x="784" y="2882"/>
                    </a:moveTo>
                    <a:lnTo>
                      <a:pt x="786" y="2887"/>
                    </a:lnTo>
                    <a:lnTo>
                      <a:pt x="788" y="2892"/>
                    </a:lnTo>
                    <a:lnTo>
                      <a:pt x="790" y="2899"/>
                    </a:lnTo>
                    <a:lnTo>
                      <a:pt x="791" y="2905"/>
                    </a:lnTo>
                    <a:lnTo>
                      <a:pt x="791" y="2919"/>
                    </a:lnTo>
                    <a:lnTo>
                      <a:pt x="789" y="2933"/>
                    </a:lnTo>
                    <a:lnTo>
                      <a:pt x="755" y="2927"/>
                    </a:lnTo>
                    <a:lnTo>
                      <a:pt x="757" y="2918"/>
                    </a:lnTo>
                    <a:lnTo>
                      <a:pt x="757" y="2910"/>
                    </a:lnTo>
                    <a:lnTo>
                      <a:pt x="756" y="2903"/>
                    </a:lnTo>
                    <a:lnTo>
                      <a:pt x="754" y="2898"/>
                    </a:lnTo>
                    <a:lnTo>
                      <a:pt x="784" y="2882"/>
                    </a:lnTo>
                    <a:close/>
                    <a:moveTo>
                      <a:pt x="789" y="2933"/>
                    </a:moveTo>
                    <a:lnTo>
                      <a:pt x="784" y="2950"/>
                    </a:lnTo>
                    <a:lnTo>
                      <a:pt x="778" y="2968"/>
                    </a:lnTo>
                    <a:lnTo>
                      <a:pt x="768" y="2987"/>
                    </a:lnTo>
                    <a:lnTo>
                      <a:pt x="755" y="3006"/>
                    </a:lnTo>
                    <a:lnTo>
                      <a:pt x="740" y="3025"/>
                    </a:lnTo>
                    <a:lnTo>
                      <a:pt x="724" y="3044"/>
                    </a:lnTo>
                    <a:lnTo>
                      <a:pt x="705" y="3064"/>
                    </a:lnTo>
                    <a:lnTo>
                      <a:pt x="683" y="3083"/>
                    </a:lnTo>
                    <a:lnTo>
                      <a:pt x="662" y="3056"/>
                    </a:lnTo>
                    <a:lnTo>
                      <a:pt x="680" y="3039"/>
                    </a:lnTo>
                    <a:lnTo>
                      <a:pt x="697" y="3022"/>
                    </a:lnTo>
                    <a:lnTo>
                      <a:pt x="712" y="3005"/>
                    </a:lnTo>
                    <a:lnTo>
                      <a:pt x="726" y="2989"/>
                    </a:lnTo>
                    <a:lnTo>
                      <a:pt x="737" y="2972"/>
                    </a:lnTo>
                    <a:lnTo>
                      <a:pt x="745" y="2955"/>
                    </a:lnTo>
                    <a:lnTo>
                      <a:pt x="752" y="2940"/>
                    </a:lnTo>
                    <a:lnTo>
                      <a:pt x="755" y="2927"/>
                    </a:lnTo>
                    <a:lnTo>
                      <a:pt x="789" y="2933"/>
                    </a:lnTo>
                    <a:close/>
                    <a:moveTo>
                      <a:pt x="659" y="3079"/>
                    </a:moveTo>
                    <a:lnTo>
                      <a:pt x="650" y="3066"/>
                    </a:lnTo>
                    <a:lnTo>
                      <a:pt x="662" y="3056"/>
                    </a:lnTo>
                    <a:lnTo>
                      <a:pt x="672" y="3069"/>
                    </a:lnTo>
                    <a:lnTo>
                      <a:pt x="659" y="3079"/>
                    </a:lnTo>
                    <a:close/>
                    <a:moveTo>
                      <a:pt x="686" y="3059"/>
                    </a:moveTo>
                    <a:lnTo>
                      <a:pt x="699" y="3077"/>
                    </a:lnTo>
                    <a:lnTo>
                      <a:pt x="711" y="3092"/>
                    </a:lnTo>
                    <a:lnTo>
                      <a:pt x="724" y="3103"/>
                    </a:lnTo>
                    <a:lnTo>
                      <a:pt x="736" y="3113"/>
                    </a:lnTo>
                    <a:lnTo>
                      <a:pt x="749" y="3122"/>
                    </a:lnTo>
                    <a:lnTo>
                      <a:pt x="760" y="3127"/>
                    </a:lnTo>
                    <a:lnTo>
                      <a:pt x="773" y="3131"/>
                    </a:lnTo>
                    <a:lnTo>
                      <a:pt x="786" y="3133"/>
                    </a:lnTo>
                    <a:lnTo>
                      <a:pt x="799" y="3136"/>
                    </a:lnTo>
                    <a:lnTo>
                      <a:pt x="813" y="3135"/>
                    </a:lnTo>
                    <a:lnTo>
                      <a:pt x="826" y="3133"/>
                    </a:lnTo>
                    <a:lnTo>
                      <a:pt x="840" y="3131"/>
                    </a:lnTo>
                    <a:lnTo>
                      <a:pt x="869" y="3125"/>
                    </a:lnTo>
                    <a:lnTo>
                      <a:pt x="898" y="3117"/>
                    </a:lnTo>
                    <a:lnTo>
                      <a:pt x="907" y="3151"/>
                    </a:lnTo>
                    <a:lnTo>
                      <a:pt x="873" y="3160"/>
                    </a:lnTo>
                    <a:lnTo>
                      <a:pt x="840" y="3167"/>
                    </a:lnTo>
                    <a:lnTo>
                      <a:pt x="824" y="3170"/>
                    </a:lnTo>
                    <a:lnTo>
                      <a:pt x="808" y="3171"/>
                    </a:lnTo>
                    <a:lnTo>
                      <a:pt x="793" y="3171"/>
                    </a:lnTo>
                    <a:lnTo>
                      <a:pt x="778" y="3169"/>
                    </a:lnTo>
                    <a:lnTo>
                      <a:pt x="761" y="3166"/>
                    </a:lnTo>
                    <a:lnTo>
                      <a:pt x="746" y="3161"/>
                    </a:lnTo>
                    <a:lnTo>
                      <a:pt x="733" y="3154"/>
                    </a:lnTo>
                    <a:lnTo>
                      <a:pt x="718" y="3144"/>
                    </a:lnTo>
                    <a:lnTo>
                      <a:pt x="702" y="3132"/>
                    </a:lnTo>
                    <a:lnTo>
                      <a:pt x="687" y="3117"/>
                    </a:lnTo>
                    <a:lnTo>
                      <a:pt x="672" y="3099"/>
                    </a:lnTo>
                    <a:lnTo>
                      <a:pt x="659" y="3079"/>
                    </a:lnTo>
                    <a:lnTo>
                      <a:pt x="686" y="3059"/>
                    </a:lnTo>
                    <a:close/>
                    <a:moveTo>
                      <a:pt x="898" y="3117"/>
                    </a:moveTo>
                    <a:lnTo>
                      <a:pt x="931" y="3108"/>
                    </a:lnTo>
                    <a:lnTo>
                      <a:pt x="966" y="3100"/>
                    </a:lnTo>
                    <a:lnTo>
                      <a:pt x="986" y="3096"/>
                    </a:lnTo>
                    <a:lnTo>
                      <a:pt x="1005" y="3094"/>
                    </a:lnTo>
                    <a:lnTo>
                      <a:pt x="1024" y="3092"/>
                    </a:lnTo>
                    <a:lnTo>
                      <a:pt x="1045" y="3092"/>
                    </a:lnTo>
                    <a:lnTo>
                      <a:pt x="1045" y="3126"/>
                    </a:lnTo>
                    <a:lnTo>
                      <a:pt x="1026" y="3126"/>
                    </a:lnTo>
                    <a:lnTo>
                      <a:pt x="1008" y="3128"/>
                    </a:lnTo>
                    <a:lnTo>
                      <a:pt x="990" y="3130"/>
                    </a:lnTo>
                    <a:lnTo>
                      <a:pt x="973" y="3133"/>
                    </a:lnTo>
                    <a:lnTo>
                      <a:pt x="939" y="3142"/>
                    </a:lnTo>
                    <a:lnTo>
                      <a:pt x="907" y="3151"/>
                    </a:lnTo>
                    <a:lnTo>
                      <a:pt x="898" y="3117"/>
                    </a:lnTo>
                    <a:close/>
                    <a:moveTo>
                      <a:pt x="1045" y="3092"/>
                    </a:moveTo>
                    <a:lnTo>
                      <a:pt x="1052" y="3092"/>
                    </a:lnTo>
                    <a:lnTo>
                      <a:pt x="1056" y="3096"/>
                    </a:lnTo>
                    <a:lnTo>
                      <a:pt x="1045" y="3109"/>
                    </a:lnTo>
                    <a:lnTo>
                      <a:pt x="1045" y="3092"/>
                    </a:lnTo>
                    <a:close/>
                    <a:moveTo>
                      <a:pt x="1056" y="3096"/>
                    </a:moveTo>
                    <a:lnTo>
                      <a:pt x="1074" y="3113"/>
                    </a:lnTo>
                    <a:lnTo>
                      <a:pt x="1087" y="3129"/>
                    </a:lnTo>
                    <a:lnTo>
                      <a:pt x="1098" y="3145"/>
                    </a:lnTo>
                    <a:lnTo>
                      <a:pt x="1107" y="3161"/>
                    </a:lnTo>
                    <a:lnTo>
                      <a:pt x="1110" y="3170"/>
                    </a:lnTo>
                    <a:lnTo>
                      <a:pt x="1113" y="3177"/>
                    </a:lnTo>
                    <a:lnTo>
                      <a:pt x="1115" y="3186"/>
                    </a:lnTo>
                    <a:lnTo>
                      <a:pt x="1117" y="3195"/>
                    </a:lnTo>
                    <a:lnTo>
                      <a:pt x="1119" y="3211"/>
                    </a:lnTo>
                    <a:lnTo>
                      <a:pt x="1119" y="3228"/>
                    </a:lnTo>
                    <a:lnTo>
                      <a:pt x="1084" y="3225"/>
                    </a:lnTo>
                    <a:lnTo>
                      <a:pt x="1084" y="3212"/>
                    </a:lnTo>
                    <a:lnTo>
                      <a:pt x="1083" y="3199"/>
                    </a:lnTo>
                    <a:lnTo>
                      <a:pt x="1080" y="3187"/>
                    </a:lnTo>
                    <a:lnTo>
                      <a:pt x="1075" y="3174"/>
                    </a:lnTo>
                    <a:lnTo>
                      <a:pt x="1067" y="3161"/>
                    </a:lnTo>
                    <a:lnTo>
                      <a:pt x="1058" y="3148"/>
                    </a:lnTo>
                    <a:lnTo>
                      <a:pt x="1047" y="3135"/>
                    </a:lnTo>
                    <a:lnTo>
                      <a:pt x="1033" y="3121"/>
                    </a:lnTo>
                    <a:lnTo>
                      <a:pt x="1056" y="3096"/>
                    </a:lnTo>
                    <a:close/>
                    <a:moveTo>
                      <a:pt x="1119" y="3228"/>
                    </a:moveTo>
                    <a:lnTo>
                      <a:pt x="1116" y="3244"/>
                    </a:lnTo>
                    <a:lnTo>
                      <a:pt x="1113" y="3261"/>
                    </a:lnTo>
                    <a:lnTo>
                      <a:pt x="1108" y="3278"/>
                    </a:lnTo>
                    <a:lnTo>
                      <a:pt x="1100" y="3297"/>
                    </a:lnTo>
                    <a:lnTo>
                      <a:pt x="1082" y="3337"/>
                    </a:lnTo>
                    <a:lnTo>
                      <a:pt x="1060" y="3381"/>
                    </a:lnTo>
                    <a:lnTo>
                      <a:pt x="1030" y="3365"/>
                    </a:lnTo>
                    <a:lnTo>
                      <a:pt x="1051" y="3323"/>
                    </a:lnTo>
                    <a:lnTo>
                      <a:pt x="1067" y="3287"/>
                    </a:lnTo>
                    <a:lnTo>
                      <a:pt x="1074" y="3271"/>
                    </a:lnTo>
                    <a:lnTo>
                      <a:pt x="1079" y="3255"/>
                    </a:lnTo>
                    <a:lnTo>
                      <a:pt x="1082" y="3240"/>
                    </a:lnTo>
                    <a:lnTo>
                      <a:pt x="1084" y="3225"/>
                    </a:lnTo>
                    <a:lnTo>
                      <a:pt x="1119" y="3228"/>
                    </a:lnTo>
                    <a:close/>
                    <a:moveTo>
                      <a:pt x="1030" y="3381"/>
                    </a:moveTo>
                    <a:lnTo>
                      <a:pt x="1025" y="3374"/>
                    </a:lnTo>
                    <a:lnTo>
                      <a:pt x="1030" y="3365"/>
                    </a:lnTo>
                    <a:lnTo>
                      <a:pt x="1045" y="3374"/>
                    </a:lnTo>
                    <a:lnTo>
                      <a:pt x="1030" y="3381"/>
                    </a:lnTo>
                    <a:close/>
                    <a:moveTo>
                      <a:pt x="1060" y="3365"/>
                    </a:moveTo>
                    <a:lnTo>
                      <a:pt x="1079" y="3403"/>
                    </a:lnTo>
                    <a:lnTo>
                      <a:pt x="1095" y="3437"/>
                    </a:lnTo>
                    <a:lnTo>
                      <a:pt x="1109" y="3469"/>
                    </a:lnTo>
                    <a:lnTo>
                      <a:pt x="1120" y="3498"/>
                    </a:lnTo>
                    <a:lnTo>
                      <a:pt x="1125" y="3512"/>
                    </a:lnTo>
                    <a:lnTo>
                      <a:pt x="1128" y="3526"/>
                    </a:lnTo>
                    <a:lnTo>
                      <a:pt x="1131" y="3540"/>
                    </a:lnTo>
                    <a:lnTo>
                      <a:pt x="1134" y="3553"/>
                    </a:lnTo>
                    <a:lnTo>
                      <a:pt x="1136" y="3565"/>
                    </a:lnTo>
                    <a:lnTo>
                      <a:pt x="1137" y="3577"/>
                    </a:lnTo>
                    <a:lnTo>
                      <a:pt x="1137" y="3590"/>
                    </a:lnTo>
                    <a:lnTo>
                      <a:pt x="1136" y="3603"/>
                    </a:lnTo>
                    <a:lnTo>
                      <a:pt x="1101" y="3600"/>
                    </a:lnTo>
                    <a:lnTo>
                      <a:pt x="1102" y="3589"/>
                    </a:lnTo>
                    <a:lnTo>
                      <a:pt x="1102" y="3577"/>
                    </a:lnTo>
                    <a:lnTo>
                      <a:pt x="1101" y="3567"/>
                    </a:lnTo>
                    <a:lnTo>
                      <a:pt x="1099" y="3555"/>
                    </a:lnTo>
                    <a:lnTo>
                      <a:pt x="1097" y="3543"/>
                    </a:lnTo>
                    <a:lnTo>
                      <a:pt x="1094" y="3531"/>
                    </a:lnTo>
                    <a:lnTo>
                      <a:pt x="1091" y="3518"/>
                    </a:lnTo>
                    <a:lnTo>
                      <a:pt x="1086" y="3505"/>
                    </a:lnTo>
                    <a:lnTo>
                      <a:pt x="1076" y="3478"/>
                    </a:lnTo>
                    <a:lnTo>
                      <a:pt x="1063" y="3449"/>
                    </a:lnTo>
                    <a:lnTo>
                      <a:pt x="1047" y="3416"/>
                    </a:lnTo>
                    <a:lnTo>
                      <a:pt x="1030" y="3381"/>
                    </a:lnTo>
                    <a:lnTo>
                      <a:pt x="1060" y="3365"/>
                    </a:lnTo>
                    <a:close/>
                    <a:moveTo>
                      <a:pt x="1136" y="3603"/>
                    </a:moveTo>
                    <a:lnTo>
                      <a:pt x="1135" y="3615"/>
                    </a:lnTo>
                    <a:lnTo>
                      <a:pt x="1132" y="3627"/>
                    </a:lnTo>
                    <a:lnTo>
                      <a:pt x="1129" y="3639"/>
                    </a:lnTo>
                    <a:lnTo>
                      <a:pt x="1125" y="3651"/>
                    </a:lnTo>
                    <a:lnTo>
                      <a:pt x="1120" y="3663"/>
                    </a:lnTo>
                    <a:lnTo>
                      <a:pt x="1114" y="3676"/>
                    </a:lnTo>
                    <a:lnTo>
                      <a:pt x="1107" y="3688"/>
                    </a:lnTo>
                    <a:lnTo>
                      <a:pt x="1099" y="3701"/>
                    </a:lnTo>
                    <a:lnTo>
                      <a:pt x="1091" y="3713"/>
                    </a:lnTo>
                    <a:lnTo>
                      <a:pt x="1081" y="3726"/>
                    </a:lnTo>
                    <a:lnTo>
                      <a:pt x="1070" y="3739"/>
                    </a:lnTo>
                    <a:lnTo>
                      <a:pt x="1060" y="3753"/>
                    </a:lnTo>
                    <a:lnTo>
                      <a:pt x="1033" y="3781"/>
                    </a:lnTo>
                    <a:lnTo>
                      <a:pt x="1003" y="3812"/>
                    </a:lnTo>
                    <a:lnTo>
                      <a:pt x="979" y="3787"/>
                    </a:lnTo>
                    <a:lnTo>
                      <a:pt x="1007" y="3759"/>
                    </a:lnTo>
                    <a:lnTo>
                      <a:pt x="1031" y="3733"/>
                    </a:lnTo>
                    <a:lnTo>
                      <a:pt x="1052" y="3708"/>
                    </a:lnTo>
                    <a:lnTo>
                      <a:pt x="1068" y="3686"/>
                    </a:lnTo>
                    <a:lnTo>
                      <a:pt x="1076" y="3674"/>
                    </a:lnTo>
                    <a:lnTo>
                      <a:pt x="1082" y="3663"/>
                    </a:lnTo>
                    <a:lnTo>
                      <a:pt x="1087" y="3652"/>
                    </a:lnTo>
                    <a:lnTo>
                      <a:pt x="1092" y="3642"/>
                    </a:lnTo>
                    <a:lnTo>
                      <a:pt x="1095" y="3631"/>
                    </a:lnTo>
                    <a:lnTo>
                      <a:pt x="1098" y="3620"/>
                    </a:lnTo>
                    <a:lnTo>
                      <a:pt x="1100" y="3610"/>
                    </a:lnTo>
                    <a:lnTo>
                      <a:pt x="1101" y="3600"/>
                    </a:lnTo>
                    <a:lnTo>
                      <a:pt x="1136" y="3603"/>
                    </a:lnTo>
                    <a:close/>
                    <a:moveTo>
                      <a:pt x="1003" y="3812"/>
                    </a:moveTo>
                    <a:lnTo>
                      <a:pt x="997" y="3816"/>
                    </a:lnTo>
                    <a:lnTo>
                      <a:pt x="991" y="3816"/>
                    </a:lnTo>
                    <a:lnTo>
                      <a:pt x="991" y="3799"/>
                    </a:lnTo>
                    <a:lnTo>
                      <a:pt x="1003" y="3812"/>
                    </a:lnTo>
                    <a:close/>
                    <a:moveTo>
                      <a:pt x="991" y="3816"/>
                    </a:moveTo>
                    <a:lnTo>
                      <a:pt x="979" y="3816"/>
                    </a:lnTo>
                    <a:lnTo>
                      <a:pt x="966" y="3815"/>
                    </a:lnTo>
                    <a:lnTo>
                      <a:pt x="954" y="3813"/>
                    </a:lnTo>
                    <a:lnTo>
                      <a:pt x="942" y="3810"/>
                    </a:lnTo>
                    <a:lnTo>
                      <a:pt x="917" y="3802"/>
                    </a:lnTo>
                    <a:lnTo>
                      <a:pt x="891" y="3793"/>
                    </a:lnTo>
                    <a:lnTo>
                      <a:pt x="867" y="3782"/>
                    </a:lnTo>
                    <a:lnTo>
                      <a:pt x="843" y="3769"/>
                    </a:lnTo>
                    <a:lnTo>
                      <a:pt x="819" y="3757"/>
                    </a:lnTo>
                    <a:lnTo>
                      <a:pt x="798" y="3744"/>
                    </a:lnTo>
                    <a:lnTo>
                      <a:pt x="814" y="3714"/>
                    </a:lnTo>
                    <a:lnTo>
                      <a:pt x="835" y="3726"/>
                    </a:lnTo>
                    <a:lnTo>
                      <a:pt x="857" y="3738"/>
                    </a:lnTo>
                    <a:lnTo>
                      <a:pt x="879" y="3750"/>
                    </a:lnTo>
                    <a:lnTo>
                      <a:pt x="902" y="3759"/>
                    </a:lnTo>
                    <a:lnTo>
                      <a:pt x="924" y="3769"/>
                    </a:lnTo>
                    <a:lnTo>
                      <a:pt x="947" y="3776"/>
                    </a:lnTo>
                    <a:lnTo>
                      <a:pt x="959" y="3779"/>
                    </a:lnTo>
                    <a:lnTo>
                      <a:pt x="969" y="3781"/>
                    </a:lnTo>
                    <a:lnTo>
                      <a:pt x="980" y="3782"/>
                    </a:lnTo>
                    <a:lnTo>
                      <a:pt x="991" y="3782"/>
                    </a:lnTo>
                    <a:lnTo>
                      <a:pt x="991" y="3816"/>
                    </a:lnTo>
                    <a:close/>
                    <a:moveTo>
                      <a:pt x="798" y="3744"/>
                    </a:moveTo>
                    <a:lnTo>
                      <a:pt x="771" y="3731"/>
                    </a:lnTo>
                    <a:lnTo>
                      <a:pt x="749" y="3719"/>
                    </a:lnTo>
                    <a:lnTo>
                      <a:pt x="740" y="3714"/>
                    </a:lnTo>
                    <a:lnTo>
                      <a:pt x="733" y="3711"/>
                    </a:lnTo>
                    <a:lnTo>
                      <a:pt x="727" y="3710"/>
                    </a:lnTo>
                    <a:lnTo>
                      <a:pt x="724" y="3710"/>
                    </a:lnTo>
                    <a:lnTo>
                      <a:pt x="709" y="3679"/>
                    </a:lnTo>
                    <a:lnTo>
                      <a:pt x="713" y="3678"/>
                    </a:lnTo>
                    <a:lnTo>
                      <a:pt x="718" y="3677"/>
                    </a:lnTo>
                    <a:lnTo>
                      <a:pt x="723" y="3677"/>
                    </a:lnTo>
                    <a:lnTo>
                      <a:pt x="728" y="3677"/>
                    </a:lnTo>
                    <a:lnTo>
                      <a:pt x="740" y="3679"/>
                    </a:lnTo>
                    <a:lnTo>
                      <a:pt x="753" y="3683"/>
                    </a:lnTo>
                    <a:lnTo>
                      <a:pt x="782" y="3697"/>
                    </a:lnTo>
                    <a:lnTo>
                      <a:pt x="814" y="3714"/>
                    </a:lnTo>
                    <a:lnTo>
                      <a:pt x="798" y="3744"/>
                    </a:lnTo>
                    <a:close/>
                    <a:moveTo>
                      <a:pt x="724" y="3710"/>
                    </a:moveTo>
                    <a:lnTo>
                      <a:pt x="723" y="3711"/>
                    </a:lnTo>
                    <a:lnTo>
                      <a:pt x="723" y="3713"/>
                    </a:lnTo>
                    <a:lnTo>
                      <a:pt x="723" y="3717"/>
                    </a:lnTo>
                    <a:lnTo>
                      <a:pt x="724" y="3721"/>
                    </a:lnTo>
                    <a:lnTo>
                      <a:pt x="727" y="3732"/>
                    </a:lnTo>
                    <a:lnTo>
                      <a:pt x="734" y="3749"/>
                    </a:lnTo>
                    <a:lnTo>
                      <a:pt x="742" y="3770"/>
                    </a:lnTo>
                    <a:lnTo>
                      <a:pt x="755" y="3797"/>
                    </a:lnTo>
                    <a:lnTo>
                      <a:pt x="771" y="3830"/>
                    </a:lnTo>
                    <a:lnTo>
                      <a:pt x="790" y="3870"/>
                    </a:lnTo>
                    <a:lnTo>
                      <a:pt x="759" y="3885"/>
                    </a:lnTo>
                    <a:lnTo>
                      <a:pt x="737" y="3838"/>
                    </a:lnTo>
                    <a:lnTo>
                      <a:pt x="719" y="3797"/>
                    </a:lnTo>
                    <a:lnTo>
                      <a:pt x="712" y="3780"/>
                    </a:lnTo>
                    <a:lnTo>
                      <a:pt x="707" y="3764"/>
                    </a:lnTo>
                    <a:lnTo>
                      <a:pt x="701" y="3749"/>
                    </a:lnTo>
                    <a:lnTo>
                      <a:pt x="698" y="3736"/>
                    </a:lnTo>
                    <a:lnTo>
                      <a:pt x="696" y="3724"/>
                    </a:lnTo>
                    <a:lnTo>
                      <a:pt x="695" y="3714"/>
                    </a:lnTo>
                    <a:lnTo>
                      <a:pt x="695" y="3706"/>
                    </a:lnTo>
                    <a:lnTo>
                      <a:pt x="696" y="3698"/>
                    </a:lnTo>
                    <a:lnTo>
                      <a:pt x="697" y="3692"/>
                    </a:lnTo>
                    <a:lnTo>
                      <a:pt x="700" y="3687"/>
                    </a:lnTo>
                    <a:lnTo>
                      <a:pt x="705" y="3682"/>
                    </a:lnTo>
                    <a:lnTo>
                      <a:pt x="709" y="3679"/>
                    </a:lnTo>
                    <a:lnTo>
                      <a:pt x="724" y="3710"/>
                    </a:lnTo>
                    <a:close/>
                    <a:moveTo>
                      <a:pt x="790" y="3870"/>
                    </a:moveTo>
                    <a:lnTo>
                      <a:pt x="803" y="3895"/>
                    </a:lnTo>
                    <a:lnTo>
                      <a:pt x="775" y="3895"/>
                    </a:lnTo>
                    <a:lnTo>
                      <a:pt x="775" y="3877"/>
                    </a:lnTo>
                    <a:lnTo>
                      <a:pt x="790" y="3870"/>
                    </a:lnTo>
                    <a:close/>
                    <a:moveTo>
                      <a:pt x="775" y="3895"/>
                    </a:moveTo>
                    <a:lnTo>
                      <a:pt x="737" y="3893"/>
                    </a:lnTo>
                    <a:lnTo>
                      <a:pt x="712" y="3892"/>
                    </a:lnTo>
                    <a:lnTo>
                      <a:pt x="698" y="3891"/>
                    </a:lnTo>
                    <a:lnTo>
                      <a:pt x="693" y="3891"/>
                    </a:lnTo>
                    <a:lnTo>
                      <a:pt x="659" y="3891"/>
                    </a:lnTo>
                    <a:lnTo>
                      <a:pt x="660" y="3887"/>
                    </a:lnTo>
                    <a:lnTo>
                      <a:pt x="661" y="3884"/>
                    </a:lnTo>
                    <a:lnTo>
                      <a:pt x="663" y="3881"/>
                    </a:lnTo>
                    <a:lnTo>
                      <a:pt x="665" y="3877"/>
                    </a:lnTo>
                    <a:lnTo>
                      <a:pt x="669" y="3874"/>
                    </a:lnTo>
                    <a:lnTo>
                      <a:pt x="674" y="3872"/>
                    </a:lnTo>
                    <a:lnTo>
                      <a:pt x="679" y="3870"/>
                    </a:lnTo>
                    <a:lnTo>
                      <a:pt x="685" y="3868"/>
                    </a:lnTo>
                    <a:lnTo>
                      <a:pt x="701" y="3865"/>
                    </a:lnTo>
                    <a:lnTo>
                      <a:pt x="722" y="3862"/>
                    </a:lnTo>
                    <a:lnTo>
                      <a:pt x="746" y="3861"/>
                    </a:lnTo>
                    <a:lnTo>
                      <a:pt x="775" y="3860"/>
                    </a:lnTo>
                    <a:lnTo>
                      <a:pt x="775" y="3895"/>
                    </a:lnTo>
                    <a:close/>
                    <a:moveTo>
                      <a:pt x="693" y="3891"/>
                    </a:moveTo>
                    <a:lnTo>
                      <a:pt x="696" y="3893"/>
                    </a:lnTo>
                    <a:lnTo>
                      <a:pt x="705" y="3899"/>
                    </a:lnTo>
                    <a:lnTo>
                      <a:pt x="719" y="3906"/>
                    </a:lnTo>
                    <a:lnTo>
                      <a:pt x="735" y="3917"/>
                    </a:lnTo>
                    <a:lnTo>
                      <a:pt x="716" y="3946"/>
                    </a:lnTo>
                    <a:lnTo>
                      <a:pt x="693" y="3931"/>
                    </a:lnTo>
                    <a:lnTo>
                      <a:pt x="675" y="3917"/>
                    </a:lnTo>
                    <a:lnTo>
                      <a:pt x="668" y="3911"/>
                    </a:lnTo>
                    <a:lnTo>
                      <a:pt x="663" y="3904"/>
                    </a:lnTo>
                    <a:lnTo>
                      <a:pt x="660" y="3898"/>
                    </a:lnTo>
                    <a:lnTo>
                      <a:pt x="659" y="3891"/>
                    </a:lnTo>
                    <a:lnTo>
                      <a:pt x="693" y="3891"/>
                    </a:lnTo>
                    <a:close/>
                    <a:moveTo>
                      <a:pt x="735" y="3917"/>
                    </a:moveTo>
                    <a:lnTo>
                      <a:pt x="753" y="3929"/>
                    </a:lnTo>
                    <a:lnTo>
                      <a:pt x="772" y="3942"/>
                    </a:lnTo>
                    <a:lnTo>
                      <a:pt x="794" y="3956"/>
                    </a:lnTo>
                    <a:lnTo>
                      <a:pt x="815" y="3972"/>
                    </a:lnTo>
                    <a:lnTo>
                      <a:pt x="794" y="3999"/>
                    </a:lnTo>
                    <a:lnTo>
                      <a:pt x="773" y="3984"/>
                    </a:lnTo>
                    <a:lnTo>
                      <a:pt x="754" y="3971"/>
                    </a:lnTo>
                    <a:lnTo>
                      <a:pt x="735" y="3958"/>
                    </a:lnTo>
                    <a:lnTo>
                      <a:pt x="716" y="3946"/>
                    </a:lnTo>
                    <a:lnTo>
                      <a:pt x="735" y="3917"/>
                    </a:lnTo>
                    <a:close/>
                    <a:moveTo>
                      <a:pt x="815" y="3972"/>
                    </a:moveTo>
                    <a:lnTo>
                      <a:pt x="822" y="3977"/>
                    </a:lnTo>
                    <a:lnTo>
                      <a:pt x="822" y="3986"/>
                    </a:lnTo>
                    <a:lnTo>
                      <a:pt x="804" y="3986"/>
                    </a:lnTo>
                    <a:lnTo>
                      <a:pt x="815" y="3972"/>
                    </a:lnTo>
                    <a:close/>
                    <a:moveTo>
                      <a:pt x="822" y="3986"/>
                    </a:moveTo>
                    <a:lnTo>
                      <a:pt x="822" y="4002"/>
                    </a:lnTo>
                    <a:lnTo>
                      <a:pt x="820" y="4018"/>
                    </a:lnTo>
                    <a:lnTo>
                      <a:pt x="818" y="4033"/>
                    </a:lnTo>
                    <a:lnTo>
                      <a:pt x="816" y="4047"/>
                    </a:lnTo>
                    <a:lnTo>
                      <a:pt x="813" y="4060"/>
                    </a:lnTo>
                    <a:lnTo>
                      <a:pt x="810" y="4073"/>
                    </a:lnTo>
                    <a:lnTo>
                      <a:pt x="805" y="4084"/>
                    </a:lnTo>
                    <a:lnTo>
                      <a:pt x="800" y="4095"/>
                    </a:lnTo>
                    <a:lnTo>
                      <a:pt x="795" y="4106"/>
                    </a:lnTo>
                    <a:lnTo>
                      <a:pt x="789" y="4116"/>
                    </a:lnTo>
                    <a:lnTo>
                      <a:pt x="783" y="4126"/>
                    </a:lnTo>
                    <a:lnTo>
                      <a:pt x="775" y="4135"/>
                    </a:lnTo>
                    <a:lnTo>
                      <a:pt x="768" y="4143"/>
                    </a:lnTo>
                    <a:lnTo>
                      <a:pt x="760" y="4151"/>
                    </a:lnTo>
                    <a:lnTo>
                      <a:pt x="752" y="4158"/>
                    </a:lnTo>
                    <a:lnTo>
                      <a:pt x="744" y="4165"/>
                    </a:lnTo>
                    <a:lnTo>
                      <a:pt x="726" y="4178"/>
                    </a:lnTo>
                    <a:lnTo>
                      <a:pt x="707" y="4189"/>
                    </a:lnTo>
                    <a:lnTo>
                      <a:pt x="686" y="4199"/>
                    </a:lnTo>
                    <a:lnTo>
                      <a:pt x="665" y="4208"/>
                    </a:lnTo>
                    <a:lnTo>
                      <a:pt x="620" y="4224"/>
                    </a:lnTo>
                    <a:lnTo>
                      <a:pt x="575" y="4238"/>
                    </a:lnTo>
                    <a:lnTo>
                      <a:pt x="565" y="4204"/>
                    </a:lnTo>
                    <a:lnTo>
                      <a:pt x="606" y="4192"/>
                    </a:lnTo>
                    <a:lnTo>
                      <a:pt x="646" y="4179"/>
                    </a:lnTo>
                    <a:lnTo>
                      <a:pt x="665" y="4170"/>
                    </a:lnTo>
                    <a:lnTo>
                      <a:pt x="683" y="4161"/>
                    </a:lnTo>
                    <a:lnTo>
                      <a:pt x="701" y="4152"/>
                    </a:lnTo>
                    <a:lnTo>
                      <a:pt x="718" y="4140"/>
                    </a:lnTo>
                    <a:lnTo>
                      <a:pt x="725" y="4135"/>
                    </a:lnTo>
                    <a:lnTo>
                      <a:pt x="733" y="4128"/>
                    </a:lnTo>
                    <a:lnTo>
                      <a:pt x="739" y="4121"/>
                    </a:lnTo>
                    <a:lnTo>
                      <a:pt x="745" y="4113"/>
                    </a:lnTo>
                    <a:lnTo>
                      <a:pt x="752" y="4106"/>
                    </a:lnTo>
                    <a:lnTo>
                      <a:pt x="758" y="4098"/>
                    </a:lnTo>
                    <a:lnTo>
                      <a:pt x="764" y="4090"/>
                    </a:lnTo>
                    <a:lnTo>
                      <a:pt x="768" y="4080"/>
                    </a:lnTo>
                    <a:lnTo>
                      <a:pt x="772" y="4070"/>
                    </a:lnTo>
                    <a:lnTo>
                      <a:pt x="776" y="4060"/>
                    </a:lnTo>
                    <a:lnTo>
                      <a:pt x="780" y="4049"/>
                    </a:lnTo>
                    <a:lnTo>
                      <a:pt x="782" y="4038"/>
                    </a:lnTo>
                    <a:lnTo>
                      <a:pt x="784" y="4025"/>
                    </a:lnTo>
                    <a:lnTo>
                      <a:pt x="786" y="4012"/>
                    </a:lnTo>
                    <a:lnTo>
                      <a:pt x="787" y="4000"/>
                    </a:lnTo>
                    <a:lnTo>
                      <a:pt x="787" y="3986"/>
                    </a:lnTo>
                    <a:lnTo>
                      <a:pt x="822" y="3986"/>
                    </a:lnTo>
                    <a:close/>
                    <a:moveTo>
                      <a:pt x="575" y="4238"/>
                    </a:moveTo>
                    <a:lnTo>
                      <a:pt x="552" y="4244"/>
                    </a:lnTo>
                    <a:lnTo>
                      <a:pt x="530" y="4250"/>
                    </a:lnTo>
                    <a:lnTo>
                      <a:pt x="508" y="4258"/>
                    </a:lnTo>
                    <a:lnTo>
                      <a:pt x="488" y="4265"/>
                    </a:lnTo>
                    <a:lnTo>
                      <a:pt x="475" y="4234"/>
                    </a:lnTo>
                    <a:lnTo>
                      <a:pt x="497" y="4226"/>
                    </a:lnTo>
                    <a:lnTo>
                      <a:pt x="519" y="4218"/>
                    </a:lnTo>
                    <a:lnTo>
                      <a:pt x="543" y="4211"/>
                    </a:lnTo>
                    <a:lnTo>
                      <a:pt x="565" y="4204"/>
                    </a:lnTo>
                    <a:lnTo>
                      <a:pt x="575" y="4238"/>
                    </a:lnTo>
                    <a:close/>
                    <a:moveTo>
                      <a:pt x="464" y="4250"/>
                    </a:moveTo>
                    <a:lnTo>
                      <a:pt x="464" y="4239"/>
                    </a:lnTo>
                    <a:lnTo>
                      <a:pt x="475" y="4234"/>
                    </a:lnTo>
                    <a:lnTo>
                      <a:pt x="482" y="4250"/>
                    </a:lnTo>
                    <a:lnTo>
                      <a:pt x="464" y="4250"/>
                    </a:lnTo>
                    <a:close/>
                    <a:moveTo>
                      <a:pt x="499" y="4250"/>
                    </a:moveTo>
                    <a:lnTo>
                      <a:pt x="498" y="4264"/>
                    </a:lnTo>
                    <a:lnTo>
                      <a:pt x="494" y="4284"/>
                    </a:lnTo>
                    <a:lnTo>
                      <a:pt x="490" y="4304"/>
                    </a:lnTo>
                    <a:lnTo>
                      <a:pt x="486" y="4327"/>
                    </a:lnTo>
                    <a:lnTo>
                      <a:pt x="453" y="4320"/>
                    </a:lnTo>
                    <a:lnTo>
                      <a:pt x="457" y="4299"/>
                    </a:lnTo>
                    <a:lnTo>
                      <a:pt x="460" y="4279"/>
                    </a:lnTo>
                    <a:lnTo>
                      <a:pt x="463" y="4262"/>
                    </a:lnTo>
                    <a:lnTo>
                      <a:pt x="464" y="4250"/>
                    </a:lnTo>
                    <a:lnTo>
                      <a:pt x="499" y="4250"/>
                    </a:lnTo>
                    <a:close/>
                    <a:moveTo>
                      <a:pt x="486" y="4327"/>
                    </a:moveTo>
                    <a:lnTo>
                      <a:pt x="482" y="4348"/>
                    </a:lnTo>
                    <a:lnTo>
                      <a:pt x="477" y="4367"/>
                    </a:lnTo>
                    <a:lnTo>
                      <a:pt x="475" y="4384"/>
                    </a:lnTo>
                    <a:lnTo>
                      <a:pt x="474" y="4397"/>
                    </a:lnTo>
                    <a:lnTo>
                      <a:pt x="440" y="4397"/>
                    </a:lnTo>
                    <a:lnTo>
                      <a:pt x="441" y="4382"/>
                    </a:lnTo>
                    <a:lnTo>
                      <a:pt x="443" y="4364"/>
                    </a:lnTo>
                    <a:lnTo>
                      <a:pt x="447" y="4343"/>
                    </a:lnTo>
                    <a:lnTo>
                      <a:pt x="453" y="4320"/>
                    </a:lnTo>
                    <a:lnTo>
                      <a:pt x="486" y="4327"/>
                    </a:lnTo>
                    <a:close/>
                    <a:moveTo>
                      <a:pt x="457" y="4414"/>
                    </a:moveTo>
                    <a:lnTo>
                      <a:pt x="440" y="4414"/>
                    </a:lnTo>
                    <a:lnTo>
                      <a:pt x="440" y="4397"/>
                    </a:lnTo>
                    <a:lnTo>
                      <a:pt x="457" y="4397"/>
                    </a:lnTo>
                    <a:lnTo>
                      <a:pt x="457" y="4414"/>
                    </a:lnTo>
                    <a:close/>
                    <a:moveTo>
                      <a:pt x="457" y="4380"/>
                    </a:moveTo>
                    <a:lnTo>
                      <a:pt x="498" y="4380"/>
                    </a:lnTo>
                    <a:lnTo>
                      <a:pt x="531" y="4380"/>
                    </a:lnTo>
                    <a:lnTo>
                      <a:pt x="560" y="4381"/>
                    </a:lnTo>
                    <a:lnTo>
                      <a:pt x="583" y="4382"/>
                    </a:lnTo>
                    <a:lnTo>
                      <a:pt x="604" y="4383"/>
                    </a:lnTo>
                    <a:lnTo>
                      <a:pt x="620" y="4384"/>
                    </a:lnTo>
                    <a:lnTo>
                      <a:pt x="636" y="4387"/>
                    </a:lnTo>
                    <a:lnTo>
                      <a:pt x="650" y="4388"/>
                    </a:lnTo>
                    <a:lnTo>
                      <a:pt x="646" y="4422"/>
                    </a:lnTo>
                    <a:lnTo>
                      <a:pt x="633" y="4421"/>
                    </a:lnTo>
                    <a:lnTo>
                      <a:pt x="618" y="4419"/>
                    </a:lnTo>
                    <a:lnTo>
                      <a:pt x="602" y="4418"/>
                    </a:lnTo>
                    <a:lnTo>
                      <a:pt x="581" y="4417"/>
                    </a:lnTo>
                    <a:lnTo>
                      <a:pt x="559" y="4416"/>
                    </a:lnTo>
                    <a:lnTo>
                      <a:pt x="531" y="4414"/>
                    </a:lnTo>
                    <a:lnTo>
                      <a:pt x="497" y="4414"/>
                    </a:lnTo>
                    <a:lnTo>
                      <a:pt x="457" y="4414"/>
                    </a:lnTo>
                    <a:lnTo>
                      <a:pt x="457" y="4380"/>
                    </a:lnTo>
                    <a:close/>
                    <a:moveTo>
                      <a:pt x="646" y="4422"/>
                    </a:moveTo>
                    <a:lnTo>
                      <a:pt x="634" y="4421"/>
                    </a:lnTo>
                    <a:lnTo>
                      <a:pt x="646" y="4422"/>
                    </a:lnTo>
                    <a:lnTo>
                      <a:pt x="648" y="4405"/>
                    </a:lnTo>
                    <a:lnTo>
                      <a:pt x="646" y="4422"/>
                    </a:lnTo>
                    <a:close/>
                    <a:moveTo>
                      <a:pt x="649" y="4388"/>
                    </a:moveTo>
                    <a:lnTo>
                      <a:pt x="675" y="4391"/>
                    </a:lnTo>
                    <a:lnTo>
                      <a:pt x="705" y="4393"/>
                    </a:lnTo>
                    <a:lnTo>
                      <a:pt x="746" y="4394"/>
                    </a:lnTo>
                    <a:lnTo>
                      <a:pt x="804" y="4394"/>
                    </a:lnTo>
                    <a:lnTo>
                      <a:pt x="804" y="4428"/>
                    </a:lnTo>
                    <a:lnTo>
                      <a:pt x="745" y="4428"/>
                    </a:lnTo>
                    <a:lnTo>
                      <a:pt x="704" y="4426"/>
                    </a:lnTo>
                    <a:lnTo>
                      <a:pt x="672" y="4424"/>
                    </a:lnTo>
                    <a:lnTo>
                      <a:pt x="646" y="4422"/>
                    </a:lnTo>
                    <a:lnTo>
                      <a:pt x="649" y="4388"/>
                    </a:lnTo>
                    <a:close/>
                    <a:moveTo>
                      <a:pt x="804" y="4394"/>
                    </a:moveTo>
                    <a:lnTo>
                      <a:pt x="822" y="4394"/>
                    </a:lnTo>
                    <a:lnTo>
                      <a:pt x="822" y="4411"/>
                    </a:lnTo>
                    <a:lnTo>
                      <a:pt x="804" y="4411"/>
                    </a:lnTo>
                    <a:lnTo>
                      <a:pt x="804" y="4394"/>
                    </a:lnTo>
                    <a:close/>
                    <a:moveTo>
                      <a:pt x="822" y="4411"/>
                    </a:moveTo>
                    <a:lnTo>
                      <a:pt x="823" y="4422"/>
                    </a:lnTo>
                    <a:lnTo>
                      <a:pt x="824" y="4431"/>
                    </a:lnTo>
                    <a:lnTo>
                      <a:pt x="827" y="4439"/>
                    </a:lnTo>
                    <a:lnTo>
                      <a:pt x="830" y="4446"/>
                    </a:lnTo>
                    <a:lnTo>
                      <a:pt x="834" y="4452"/>
                    </a:lnTo>
                    <a:lnTo>
                      <a:pt x="840" y="4457"/>
                    </a:lnTo>
                    <a:lnTo>
                      <a:pt x="846" y="4463"/>
                    </a:lnTo>
                    <a:lnTo>
                      <a:pt x="853" y="4467"/>
                    </a:lnTo>
                    <a:lnTo>
                      <a:pt x="860" y="4470"/>
                    </a:lnTo>
                    <a:lnTo>
                      <a:pt x="868" y="4472"/>
                    </a:lnTo>
                    <a:lnTo>
                      <a:pt x="876" y="4475"/>
                    </a:lnTo>
                    <a:lnTo>
                      <a:pt x="885" y="4477"/>
                    </a:lnTo>
                    <a:lnTo>
                      <a:pt x="902" y="4479"/>
                    </a:lnTo>
                    <a:lnTo>
                      <a:pt x="921" y="4479"/>
                    </a:lnTo>
                    <a:lnTo>
                      <a:pt x="921" y="4513"/>
                    </a:lnTo>
                    <a:lnTo>
                      <a:pt x="908" y="4513"/>
                    </a:lnTo>
                    <a:lnTo>
                      <a:pt x="897" y="4513"/>
                    </a:lnTo>
                    <a:lnTo>
                      <a:pt x="884" y="4511"/>
                    </a:lnTo>
                    <a:lnTo>
                      <a:pt x="872" y="4510"/>
                    </a:lnTo>
                    <a:lnTo>
                      <a:pt x="860" y="4507"/>
                    </a:lnTo>
                    <a:lnTo>
                      <a:pt x="849" y="4503"/>
                    </a:lnTo>
                    <a:lnTo>
                      <a:pt x="839" y="4499"/>
                    </a:lnTo>
                    <a:lnTo>
                      <a:pt x="829" y="4495"/>
                    </a:lnTo>
                    <a:lnTo>
                      <a:pt x="820" y="4488"/>
                    </a:lnTo>
                    <a:lnTo>
                      <a:pt x="812" y="4481"/>
                    </a:lnTo>
                    <a:lnTo>
                      <a:pt x="804" y="4473"/>
                    </a:lnTo>
                    <a:lnTo>
                      <a:pt x="799" y="4464"/>
                    </a:lnTo>
                    <a:lnTo>
                      <a:pt x="794" y="4453"/>
                    </a:lnTo>
                    <a:lnTo>
                      <a:pt x="790" y="4440"/>
                    </a:lnTo>
                    <a:lnTo>
                      <a:pt x="788" y="4427"/>
                    </a:lnTo>
                    <a:lnTo>
                      <a:pt x="787" y="4411"/>
                    </a:lnTo>
                    <a:lnTo>
                      <a:pt x="822" y="4411"/>
                    </a:lnTo>
                    <a:close/>
                    <a:moveTo>
                      <a:pt x="921" y="4479"/>
                    </a:moveTo>
                    <a:lnTo>
                      <a:pt x="937" y="4479"/>
                    </a:lnTo>
                    <a:lnTo>
                      <a:pt x="953" y="4478"/>
                    </a:lnTo>
                    <a:lnTo>
                      <a:pt x="968" y="4477"/>
                    </a:lnTo>
                    <a:lnTo>
                      <a:pt x="983" y="4476"/>
                    </a:lnTo>
                    <a:lnTo>
                      <a:pt x="986" y="4510"/>
                    </a:lnTo>
                    <a:lnTo>
                      <a:pt x="971" y="4511"/>
                    </a:lnTo>
                    <a:lnTo>
                      <a:pt x="954" y="4512"/>
                    </a:lnTo>
                    <a:lnTo>
                      <a:pt x="938" y="4513"/>
                    </a:lnTo>
                    <a:lnTo>
                      <a:pt x="921" y="4513"/>
                    </a:lnTo>
                    <a:lnTo>
                      <a:pt x="921" y="4479"/>
                    </a:lnTo>
                    <a:close/>
                    <a:moveTo>
                      <a:pt x="983" y="4476"/>
                    </a:moveTo>
                    <a:lnTo>
                      <a:pt x="994" y="4475"/>
                    </a:lnTo>
                    <a:lnTo>
                      <a:pt x="1004" y="4473"/>
                    </a:lnTo>
                    <a:lnTo>
                      <a:pt x="1012" y="4473"/>
                    </a:lnTo>
                    <a:lnTo>
                      <a:pt x="1020" y="4473"/>
                    </a:lnTo>
                    <a:lnTo>
                      <a:pt x="1020" y="4508"/>
                    </a:lnTo>
                    <a:lnTo>
                      <a:pt x="1012" y="4508"/>
                    </a:lnTo>
                    <a:lnTo>
                      <a:pt x="1005" y="4508"/>
                    </a:lnTo>
                    <a:lnTo>
                      <a:pt x="995" y="4509"/>
                    </a:lnTo>
                    <a:lnTo>
                      <a:pt x="986" y="4510"/>
                    </a:lnTo>
                    <a:lnTo>
                      <a:pt x="983" y="4476"/>
                    </a:lnTo>
                    <a:close/>
                    <a:moveTo>
                      <a:pt x="1020" y="4473"/>
                    </a:moveTo>
                    <a:lnTo>
                      <a:pt x="1045" y="4473"/>
                    </a:lnTo>
                    <a:lnTo>
                      <a:pt x="1036" y="4496"/>
                    </a:lnTo>
                    <a:lnTo>
                      <a:pt x="1020" y="4491"/>
                    </a:lnTo>
                    <a:lnTo>
                      <a:pt x="1020" y="4473"/>
                    </a:lnTo>
                    <a:close/>
                    <a:moveTo>
                      <a:pt x="1036" y="4496"/>
                    </a:moveTo>
                    <a:lnTo>
                      <a:pt x="1031" y="4511"/>
                    </a:lnTo>
                    <a:lnTo>
                      <a:pt x="1024" y="4526"/>
                    </a:lnTo>
                    <a:lnTo>
                      <a:pt x="1018" y="4540"/>
                    </a:lnTo>
                    <a:lnTo>
                      <a:pt x="1010" y="4553"/>
                    </a:lnTo>
                    <a:lnTo>
                      <a:pt x="1003" y="4566"/>
                    </a:lnTo>
                    <a:lnTo>
                      <a:pt x="995" y="4577"/>
                    </a:lnTo>
                    <a:lnTo>
                      <a:pt x="987" y="4589"/>
                    </a:lnTo>
                    <a:lnTo>
                      <a:pt x="978" y="4600"/>
                    </a:lnTo>
                    <a:lnTo>
                      <a:pt x="951" y="4577"/>
                    </a:lnTo>
                    <a:lnTo>
                      <a:pt x="959" y="4568"/>
                    </a:lnTo>
                    <a:lnTo>
                      <a:pt x="966" y="4558"/>
                    </a:lnTo>
                    <a:lnTo>
                      <a:pt x="974" y="4547"/>
                    </a:lnTo>
                    <a:lnTo>
                      <a:pt x="980" y="4536"/>
                    </a:lnTo>
                    <a:lnTo>
                      <a:pt x="987" y="4524"/>
                    </a:lnTo>
                    <a:lnTo>
                      <a:pt x="993" y="4511"/>
                    </a:lnTo>
                    <a:lnTo>
                      <a:pt x="998" y="4498"/>
                    </a:lnTo>
                    <a:lnTo>
                      <a:pt x="1004" y="4484"/>
                    </a:lnTo>
                    <a:lnTo>
                      <a:pt x="1036" y="4496"/>
                    </a:lnTo>
                    <a:close/>
                    <a:moveTo>
                      <a:pt x="978" y="4600"/>
                    </a:moveTo>
                    <a:lnTo>
                      <a:pt x="967" y="4611"/>
                    </a:lnTo>
                    <a:lnTo>
                      <a:pt x="958" y="4621"/>
                    </a:lnTo>
                    <a:lnTo>
                      <a:pt x="947" y="4631"/>
                    </a:lnTo>
                    <a:lnTo>
                      <a:pt x="935" y="4640"/>
                    </a:lnTo>
                    <a:lnTo>
                      <a:pt x="924" y="4648"/>
                    </a:lnTo>
                    <a:lnTo>
                      <a:pt x="913" y="4656"/>
                    </a:lnTo>
                    <a:lnTo>
                      <a:pt x="902" y="4662"/>
                    </a:lnTo>
                    <a:lnTo>
                      <a:pt x="890" y="4667"/>
                    </a:lnTo>
                    <a:lnTo>
                      <a:pt x="876" y="4636"/>
                    </a:lnTo>
                    <a:lnTo>
                      <a:pt x="886" y="4631"/>
                    </a:lnTo>
                    <a:lnTo>
                      <a:pt x="896" y="4626"/>
                    </a:lnTo>
                    <a:lnTo>
                      <a:pt x="905" y="4619"/>
                    </a:lnTo>
                    <a:lnTo>
                      <a:pt x="915" y="4613"/>
                    </a:lnTo>
                    <a:lnTo>
                      <a:pt x="924" y="4605"/>
                    </a:lnTo>
                    <a:lnTo>
                      <a:pt x="934" y="4597"/>
                    </a:lnTo>
                    <a:lnTo>
                      <a:pt x="943" y="4587"/>
                    </a:lnTo>
                    <a:lnTo>
                      <a:pt x="951" y="4577"/>
                    </a:lnTo>
                    <a:lnTo>
                      <a:pt x="978" y="4600"/>
                    </a:lnTo>
                    <a:close/>
                    <a:moveTo>
                      <a:pt x="890" y="4667"/>
                    </a:moveTo>
                    <a:lnTo>
                      <a:pt x="887" y="4669"/>
                    </a:lnTo>
                    <a:lnTo>
                      <a:pt x="883" y="4669"/>
                    </a:lnTo>
                    <a:lnTo>
                      <a:pt x="883" y="4651"/>
                    </a:lnTo>
                    <a:lnTo>
                      <a:pt x="890" y="4667"/>
                    </a:lnTo>
                    <a:close/>
                    <a:moveTo>
                      <a:pt x="883" y="4669"/>
                    </a:moveTo>
                    <a:lnTo>
                      <a:pt x="871" y="4669"/>
                    </a:lnTo>
                    <a:lnTo>
                      <a:pt x="859" y="4666"/>
                    </a:lnTo>
                    <a:lnTo>
                      <a:pt x="845" y="4664"/>
                    </a:lnTo>
                    <a:lnTo>
                      <a:pt x="831" y="4660"/>
                    </a:lnTo>
                    <a:lnTo>
                      <a:pt x="801" y="4651"/>
                    </a:lnTo>
                    <a:lnTo>
                      <a:pt x="770" y="4641"/>
                    </a:lnTo>
                    <a:lnTo>
                      <a:pt x="781" y="4609"/>
                    </a:lnTo>
                    <a:lnTo>
                      <a:pt x="810" y="4618"/>
                    </a:lnTo>
                    <a:lnTo>
                      <a:pt x="838" y="4627"/>
                    </a:lnTo>
                    <a:lnTo>
                      <a:pt x="850" y="4630"/>
                    </a:lnTo>
                    <a:lnTo>
                      <a:pt x="862" y="4632"/>
                    </a:lnTo>
                    <a:lnTo>
                      <a:pt x="873" y="4634"/>
                    </a:lnTo>
                    <a:lnTo>
                      <a:pt x="883" y="4634"/>
                    </a:lnTo>
                    <a:lnTo>
                      <a:pt x="883" y="4669"/>
                    </a:lnTo>
                    <a:close/>
                    <a:moveTo>
                      <a:pt x="770" y="4641"/>
                    </a:moveTo>
                    <a:lnTo>
                      <a:pt x="741" y="4632"/>
                    </a:lnTo>
                    <a:lnTo>
                      <a:pt x="713" y="4624"/>
                    </a:lnTo>
                    <a:lnTo>
                      <a:pt x="700" y="4620"/>
                    </a:lnTo>
                    <a:lnTo>
                      <a:pt x="689" y="4617"/>
                    </a:lnTo>
                    <a:lnTo>
                      <a:pt x="677" y="4616"/>
                    </a:lnTo>
                    <a:lnTo>
                      <a:pt x="667" y="4615"/>
                    </a:lnTo>
                    <a:lnTo>
                      <a:pt x="667" y="4581"/>
                    </a:lnTo>
                    <a:lnTo>
                      <a:pt x="679" y="4582"/>
                    </a:lnTo>
                    <a:lnTo>
                      <a:pt x="692" y="4583"/>
                    </a:lnTo>
                    <a:lnTo>
                      <a:pt x="706" y="4586"/>
                    </a:lnTo>
                    <a:lnTo>
                      <a:pt x="720" y="4589"/>
                    </a:lnTo>
                    <a:lnTo>
                      <a:pt x="750" y="4599"/>
                    </a:lnTo>
                    <a:lnTo>
                      <a:pt x="781" y="4609"/>
                    </a:lnTo>
                    <a:lnTo>
                      <a:pt x="770" y="4641"/>
                    </a:lnTo>
                    <a:close/>
                    <a:moveTo>
                      <a:pt x="655" y="4586"/>
                    </a:moveTo>
                    <a:lnTo>
                      <a:pt x="660" y="4581"/>
                    </a:lnTo>
                    <a:lnTo>
                      <a:pt x="667" y="4581"/>
                    </a:lnTo>
                    <a:lnTo>
                      <a:pt x="667" y="4598"/>
                    </a:lnTo>
                    <a:lnTo>
                      <a:pt x="655" y="4586"/>
                    </a:lnTo>
                    <a:close/>
                    <a:moveTo>
                      <a:pt x="680" y="4610"/>
                    </a:moveTo>
                    <a:lnTo>
                      <a:pt x="655" y="4636"/>
                    </a:lnTo>
                    <a:lnTo>
                      <a:pt x="636" y="4660"/>
                    </a:lnTo>
                    <a:lnTo>
                      <a:pt x="621" y="4679"/>
                    </a:lnTo>
                    <a:lnTo>
                      <a:pt x="610" y="4696"/>
                    </a:lnTo>
                    <a:lnTo>
                      <a:pt x="603" y="4710"/>
                    </a:lnTo>
                    <a:lnTo>
                      <a:pt x="596" y="4721"/>
                    </a:lnTo>
                    <a:lnTo>
                      <a:pt x="593" y="4731"/>
                    </a:lnTo>
                    <a:lnTo>
                      <a:pt x="590" y="4739"/>
                    </a:lnTo>
                    <a:lnTo>
                      <a:pt x="558" y="4729"/>
                    </a:lnTo>
                    <a:lnTo>
                      <a:pt x="561" y="4719"/>
                    </a:lnTo>
                    <a:lnTo>
                      <a:pt x="565" y="4708"/>
                    </a:lnTo>
                    <a:lnTo>
                      <a:pt x="572" y="4695"/>
                    </a:lnTo>
                    <a:lnTo>
                      <a:pt x="580" y="4680"/>
                    </a:lnTo>
                    <a:lnTo>
                      <a:pt x="592" y="4661"/>
                    </a:lnTo>
                    <a:lnTo>
                      <a:pt x="608" y="4640"/>
                    </a:lnTo>
                    <a:lnTo>
                      <a:pt x="629" y="4615"/>
                    </a:lnTo>
                    <a:lnTo>
                      <a:pt x="655" y="4586"/>
                    </a:lnTo>
                    <a:lnTo>
                      <a:pt x="680" y="4610"/>
                    </a:lnTo>
                    <a:close/>
                    <a:moveTo>
                      <a:pt x="590" y="4739"/>
                    </a:moveTo>
                    <a:lnTo>
                      <a:pt x="586" y="4751"/>
                    </a:lnTo>
                    <a:lnTo>
                      <a:pt x="581" y="4761"/>
                    </a:lnTo>
                    <a:lnTo>
                      <a:pt x="577" y="4765"/>
                    </a:lnTo>
                    <a:lnTo>
                      <a:pt x="573" y="4770"/>
                    </a:lnTo>
                    <a:lnTo>
                      <a:pt x="567" y="4775"/>
                    </a:lnTo>
                    <a:lnTo>
                      <a:pt x="561" y="4779"/>
                    </a:lnTo>
                    <a:lnTo>
                      <a:pt x="543" y="4750"/>
                    </a:lnTo>
                    <a:lnTo>
                      <a:pt x="548" y="4746"/>
                    </a:lnTo>
                    <a:lnTo>
                      <a:pt x="552" y="4740"/>
                    </a:lnTo>
                    <a:lnTo>
                      <a:pt x="556" y="4735"/>
                    </a:lnTo>
                    <a:lnTo>
                      <a:pt x="558" y="4729"/>
                    </a:lnTo>
                    <a:lnTo>
                      <a:pt x="590" y="4739"/>
                    </a:lnTo>
                    <a:close/>
                    <a:moveTo>
                      <a:pt x="561" y="4779"/>
                    </a:moveTo>
                    <a:lnTo>
                      <a:pt x="551" y="4784"/>
                    </a:lnTo>
                    <a:lnTo>
                      <a:pt x="538" y="4791"/>
                    </a:lnTo>
                    <a:lnTo>
                      <a:pt x="523" y="4797"/>
                    </a:lnTo>
                    <a:lnTo>
                      <a:pt x="505" y="4805"/>
                    </a:lnTo>
                    <a:lnTo>
                      <a:pt x="482" y="4814"/>
                    </a:lnTo>
                    <a:lnTo>
                      <a:pt x="455" y="4825"/>
                    </a:lnTo>
                    <a:lnTo>
                      <a:pt x="423" y="4837"/>
                    </a:lnTo>
                    <a:lnTo>
                      <a:pt x="385" y="4851"/>
                    </a:lnTo>
                    <a:lnTo>
                      <a:pt x="373" y="4819"/>
                    </a:lnTo>
                    <a:lnTo>
                      <a:pt x="410" y="4805"/>
                    </a:lnTo>
                    <a:lnTo>
                      <a:pt x="441" y="4793"/>
                    </a:lnTo>
                    <a:lnTo>
                      <a:pt x="468" y="4783"/>
                    </a:lnTo>
                    <a:lnTo>
                      <a:pt x="490" y="4775"/>
                    </a:lnTo>
                    <a:lnTo>
                      <a:pt x="507" y="4767"/>
                    </a:lnTo>
                    <a:lnTo>
                      <a:pt x="522" y="4761"/>
                    </a:lnTo>
                    <a:lnTo>
                      <a:pt x="534" y="4755"/>
                    </a:lnTo>
                    <a:lnTo>
                      <a:pt x="543" y="4750"/>
                    </a:lnTo>
                    <a:lnTo>
                      <a:pt x="561" y="4779"/>
                    </a:lnTo>
                    <a:close/>
                    <a:moveTo>
                      <a:pt x="385" y="4851"/>
                    </a:moveTo>
                    <a:lnTo>
                      <a:pt x="363" y="4859"/>
                    </a:lnTo>
                    <a:lnTo>
                      <a:pt x="337" y="4869"/>
                    </a:lnTo>
                    <a:lnTo>
                      <a:pt x="310" y="4880"/>
                    </a:lnTo>
                    <a:lnTo>
                      <a:pt x="282" y="4890"/>
                    </a:lnTo>
                    <a:lnTo>
                      <a:pt x="253" y="4901"/>
                    </a:lnTo>
                    <a:lnTo>
                      <a:pt x="223" y="4913"/>
                    </a:lnTo>
                    <a:lnTo>
                      <a:pt x="191" y="4925"/>
                    </a:lnTo>
                    <a:lnTo>
                      <a:pt x="159" y="4938"/>
                    </a:lnTo>
                    <a:lnTo>
                      <a:pt x="147" y="4905"/>
                    </a:lnTo>
                    <a:lnTo>
                      <a:pt x="185" y="4890"/>
                    </a:lnTo>
                    <a:lnTo>
                      <a:pt x="219" y="4878"/>
                    </a:lnTo>
                    <a:lnTo>
                      <a:pt x="251" y="4866"/>
                    </a:lnTo>
                    <a:lnTo>
                      <a:pt x="280" y="4854"/>
                    </a:lnTo>
                    <a:lnTo>
                      <a:pt x="307" y="4844"/>
                    </a:lnTo>
                    <a:lnTo>
                      <a:pt x="330" y="4835"/>
                    </a:lnTo>
                    <a:lnTo>
                      <a:pt x="353" y="4826"/>
                    </a:lnTo>
                    <a:lnTo>
                      <a:pt x="373" y="4819"/>
                    </a:lnTo>
                    <a:lnTo>
                      <a:pt x="385" y="4851"/>
                    </a:lnTo>
                    <a:close/>
                    <a:moveTo>
                      <a:pt x="141" y="4933"/>
                    </a:moveTo>
                    <a:lnTo>
                      <a:pt x="121" y="4915"/>
                    </a:lnTo>
                    <a:lnTo>
                      <a:pt x="147" y="4905"/>
                    </a:lnTo>
                    <a:lnTo>
                      <a:pt x="152" y="4922"/>
                    </a:lnTo>
                    <a:lnTo>
                      <a:pt x="141" y="4933"/>
                    </a:lnTo>
                    <a:close/>
                    <a:moveTo>
                      <a:pt x="164" y="4909"/>
                    </a:moveTo>
                    <a:lnTo>
                      <a:pt x="173" y="4916"/>
                    </a:lnTo>
                    <a:lnTo>
                      <a:pt x="181" y="4924"/>
                    </a:lnTo>
                    <a:lnTo>
                      <a:pt x="191" y="4929"/>
                    </a:lnTo>
                    <a:lnTo>
                      <a:pt x="200" y="4935"/>
                    </a:lnTo>
                    <a:lnTo>
                      <a:pt x="209" y="4940"/>
                    </a:lnTo>
                    <a:lnTo>
                      <a:pt x="218" y="4944"/>
                    </a:lnTo>
                    <a:lnTo>
                      <a:pt x="227" y="4948"/>
                    </a:lnTo>
                    <a:lnTo>
                      <a:pt x="237" y="4952"/>
                    </a:lnTo>
                    <a:lnTo>
                      <a:pt x="257" y="4957"/>
                    </a:lnTo>
                    <a:lnTo>
                      <a:pt x="278" y="4960"/>
                    </a:lnTo>
                    <a:lnTo>
                      <a:pt x="298" y="4961"/>
                    </a:lnTo>
                    <a:lnTo>
                      <a:pt x="320" y="4961"/>
                    </a:lnTo>
                    <a:lnTo>
                      <a:pt x="340" y="4960"/>
                    </a:lnTo>
                    <a:lnTo>
                      <a:pt x="362" y="4957"/>
                    </a:lnTo>
                    <a:lnTo>
                      <a:pt x="383" y="4954"/>
                    </a:lnTo>
                    <a:lnTo>
                      <a:pt x="404" y="4949"/>
                    </a:lnTo>
                    <a:lnTo>
                      <a:pt x="446" y="4939"/>
                    </a:lnTo>
                    <a:lnTo>
                      <a:pt x="488" y="4927"/>
                    </a:lnTo>
                    <a:lnTo>
                      <a:pt x="497" y="4960"/>
                    </a:lnTo>
                    <a:lnTo>
                      <a:pt x="453" y="4973"/>
                    </a:lnTo>
                    <a:lnTo>
                      <a:pt x="407" y="4984"/>
                    </a:lnTo>
                    <a:lnTo>
                      <a:pt x="384" y="4988"/>
                    </a:lnTo>
                    <a:lnTo>
                      <a:pt x="360" y="4992"/>
                    </a:lnTo>
                    <a:lnTo>
                      <a:pt x="337" y="4994"/>
                    </a:lnTo>
                    <a:lnTo>
                      <a:pt x="314" y="4996"/>
                    </a:lnTo>
                    <a:lnTo>
                      <a:pt x="291" y="4996"/>
                    </a:lnTo>
                    <a:lnTo>
                      <a:pt x="268" y="4993"/>
                    </a:lnTo>
                    <a:lnTo>
                      <a:pt x="257" y="4992"/>
                    </a:lnTo>
                    <a:lnTo>
                      <a:pt x="246" y="4990"/>
                    </a:lnTo>
                    <a:lnTo>
                      <a:pt x="235" y="4987"/>
                    </a:lnTo>
                    <a:lnTo>
                      <a:pt x="224" y="4984"/>
                    </a:lnTo>
                    <a:lnTo>
                      <a:pt x="214" y="4979"/>
                    </a:lnTo>
                    <a:lnTo>
                      <a:pt x="203" y="4975"/>
                    </a:lnTo>
                    <a:lnTo>
                      <a:pt x="192" y="4970"/>
                    </a:lnTo>
                    <a:lnTo>
                      <a:pt x="181" y="4964"/>
                    </a:lnTo>
                    <a:lnTo>
                      <a:pt x="171" y="4958"/>
                    </a:lnTo>
                    <a:lnTo>
                      <a:pt x="161" y="4950"/>
                    </a:lnTo>
                    <a:lnTo>
                      <a:pt x="151" y="4943"/>
                    </a:lnTo>
                    <a:lnTo>
                      <a:pt x="141" y="4933"/>
                    </a:lnTo>
                    <a:lnTo>
                      <a:pt x="164" y="4909"/>
                    </a:lnTo>
                    <a:close/>
                    <a:moveTo>
                      <a:pt x="488" y="4927"/>
                    </a:moveTo>
                    <a:lnTo>
                      <a:pt x="529" y="4916"/>
                    </a:lnTo>
                    <a:lnTo>
                      <a:pt x="568" y="4907"/>
                    </a:lnTo>
                    <a:lnTo>
                      <a:pt x="587" y="4903"/>
                    </a:lnTo>
                    <a:lnTo>
                      <a:pt x="605" y="4900"/>
                    </a:lnTo>
                    <a:lnTo>
                      <a:pt x="621" y="4899"/>
                    </a:lnTo>
                    <a:lnTo>
                      <a:pt x="637" y="4899"/>
                    </a:lnTo>
                    <a:lnTo>
                      <a:pt x="652" y="4901"/>
                    </a:lnTo>
                    <a:lnTo>
                      <a:pt x="666" y="4905"/>
                    </a:lnTo>
                    <a:lnTo>
                      <a:pt x="672" y="4908"/>
                    </a:lnTo>
                    <a:lnTo>
                      <a:pt x="679" y="4911"/>
                    </a:lnTo>
                    <a:lnTo>
                      <a:pt x="684" y="4914"/>
                    </a:lnTo>
                    <a:lnTo>
                      <a:pt x="691" y="4918"/>
                    </a:lnTo>
                    <a:lnTo>
                      <a:pt x="696" y="4924"/>
                    </a:lnTo>
                    <a:lnTo>
                      <a:pt x="700" y="4929"/>
                    </a:lnTo>
                    <a:lnTo>
                      <a:pt x="706" y="4934"/>
                    </a:lnTo>
                    <a:lnTo>
                      <a:pt x="710" y="4942"/>
                    </a:lnTo>
                    <a:lnTo>
                      <a:pt x="713" y="4949"/>
                    </a:lnTo>
                    <a:lnTo>
                      <a:pt x="718" y="4957"/>
                    </a:lnTo>
                    <a:lnTo>
                      <a:pt x="721" y="4967"/>
                    </a:lnTo>
                    <a:lnTo>
                      <a:pt x="723" y="4975"/>
                    </a:lnTo>
                    <a:lnTo>
                      <a:pt x="690" y="4985"/>
                    </a:lnTo>
                    <a:lnTo>
                      <a:pt x="685" y="4972"/>
                    </a:lnTo>
                    <a:lnTo>
                      <a:pt x="680" y="4961"/>
                    </a:lnTo>
                    <a:lnTo>
                      <a:pt x="674" y="4953"/>
                    </a:lnTo>
                    <a:lnTo>
                      <a:pt x="665" y="4946"/>
                    </a:lnTo>
                    <a:lnTo>
                      <a:pt x="655" y="4941"/>
                    </a:lnTo>
                    <a:lnTo>
                      <a:pt x="646" y="4938"/>
                    </a:lnTo>
                    <a:lnTo>
                      <a:pt x="634" y="4935"/>
                    </a:lnTo>
                    <a:lnTo>
                      <a:pt x="622" y="4935"/>
                    </a:lnTo>
                    <a:lnTo>
                      <a:pt x="608" y="4935"/>
                    </a:lnTo>
                    <a:lnTo>
                      <a:pt x="594" y="4937"/>
                    </a:lnTo>
                    <a:lnTo>
                      <a:pt x="580" y="4940"/>
                    </a:lnTo>
                    <a:lnTo>
                      <a:pt x="564" y="4943"/>
                    </a:lnTo>
                    <a:lnTo>
                      <a:pt x="532" y="4950"/>
                    </a:lnTo>
                    <a:lnTo>
                      <a:pt x="497" y="4960"/>
                    </a:lnTo>
                    <a:lnTo>
                      <a:pt x="488" y="4927"/>
                    </a:lnTo>
                    <a:close/>
                    <a:moveTo>
                      <a:pt x="719" y="4992"/>
                    </a:moveTo>
                    <a:lnTo>
                      <a:pt x="697" y="5014"/>
                    </a:lnTo>
                    <a:lnTo>
                      <a:pt x="690" y="4985"/>
                    </a:lnTo>
                    <a:lnTo>
                      <a:pt x="707" y="4981"/>
                    </a:lnTo>
                    <a:lnTo>
                      <a:pt x="719" y="4992"/>
                    </a:lnTo>
                    <a:close/>
                    <a:moveTo>
                      <a:pt x="694" y="4968"/>
                    </a:moveTo>
                    <a:lnTo>
                      <a:pt x="715" y="4947"/>
                    </a:lnTo>
                    <a:lnTo>
                      <a:pt x="735" y="4928"/>
                    </a:lnTo>
                    <a:lnTo>
                      <a:pt x="755" y="4911"/>
                    </a:lnTo>
                    <a:lnTo>
                      <a:pt x="774" y="4895"/>
                    </a:lnTo>
                    <a:lnTo>
                      <a:pt x="794" y="4881"/>
                    </a:lnTo>
                    <a:lnTo>
                      <a:pt x="813" y="4870"/>
                    </a:lnTo>
                    <a:lnTo>
                      <a:pt x="823" y="4865"/>
                    </a:lnTo>
                    <a:lnTo>
                      <a:pt x="832" y="4860"/>
                    </a:lnTo>
                    <a:lnTo>
                      <a:pt x="842" y="4857"/>
                    </a:lnTo>
                    <a:lnTo>
                      <a:pt x="853" y="4854"/>
                    </a:lnTo>
                    <a:lnTo>
                      <a:pt x="861" y="4887"/>
                    </a:lnTo>
                    <a:lnTo>
                      <a:pt x="853" y="4889"/>
                    </a:lnTo>
                    <a:lnTo>
                      <a:pt x="844" y="4893"/>
                    </a:lnTo>
                    <a:lnTo>
                      <a:pt x="835" y="4897"/>
                    </a:lnTo>
                    <a:lnTo>
                      <a:pt x="827" y="4901"/>
                    </a:lnTo>
                    <a:lnTo>
                      <a:pt x="810" y="4912"/>
                    </a:lnTo>
                    <a:lnTo>
                      <a:pt x="793" y="4925"/>
                    </a:lnTo>
                    <a:lnTo>
                      <a:pt x="774" y="4939"/>
                    </a:lnTo>
                    <a:lnTo>
                      <a:pt x="756" y="4956"/>
                    </a:lnTo>
                    <a:lnTo>
                      <a:pt x="738" y="4973"/>
                    </a:lnTo>
                    <a:lnTo>
                      <a:pt x="719" y="4992"/>
                    </a:lnTo>
                    <a:lnTo>
                      <a:pt x="694" y="4968"/>
                    </a:lnTo>
                    <a:close/>
                    <a:moveTo>
                      <a:pt x="853" y="4854"/>
                    </a:moveTo>
                    <a:lnTo>
                      <a:pt x="862" y="4852"/>
                    </a:lnTo>
                    <a:lnTo>
                      <a:pt x="873" y="4850"/>
                    </a:lnTo>
                    <a:lnTo>
                      <a:pt x="884" y="4850"/>
                    </a:lnTo>
                    <a:lnTo>
                      <a:pt x="894" y="4850"/>
                    </a:lnTo>
                    <a:lnTo>
                      <a:pt x="905" y="4851"/>
                    </a:lnTo>
                    <a:lnTo>
                      <a:pt x="917" y="4852"/>
                    </a:lnTo>
                    <a:lnTo>
                      <a:pt x="928" y="4855"/>
                    </a:lnTo>
                    <a:lnTo>
                      <a:pt x="939" y="4859"/>
                    </a:lnTo>
                    <a:lnTo>
                      <a:pt x="950" y="4864"/>
                    </a:lnTo>
                    <a:lnTo>
                      <a:pt x="962" y="4870"/>
                    </a:lnTo>
                    <a:lnTo>
                      <a:pt x="974" y="4877"/>
                    </a:lnTo>
                    <a:lnTo>
                      <a:pt x="987" y="4885"/>
                    </a:lnTo>
                    <a:lnTo>
                      <a:pt x="998" y="4894"/>
                    </a:lnTo>
                    <a:lnTo>
                      <a:pt x="1011" y="4904"/>
                    </a:lnTo>
                    <a:lnTo>
                      <a:pt x="1024" y="4916"/>
                    </a:lnTo>
                    <a:lnTo>
                      <a:pt x="1037" y="4929"/>
                    </a:lnTo>
                    <a:lnTo>
                      <a:pt x="1012" y="4953"/>
                    </a:lnTo>
                    <a:lnTo>
                      <a:pt x="1002" y="4942"/>
                    </a:lnTo>
                    <a:lnTo>
                      <a:pt x="991" y="4932"/>
                    </a:lnTo>
                    <a:lnTo>
                      <a:pt x="980" y="4924"/>
                    </a:lnTo>
                    <a:lnTo>
                      <a:pt x="969" y="4915"/>
                    </a:lnTo>
                    <a:lnTo>
                      <a:pt x="960" y="4909"/>
                    </a:lnTo>
                    <a:lnTo>
                      <a:pt x="949" y="4902"/>
                    </a:lnTo>
                    <a:lnTo>
                      <a:pt x="939" y="4897"/>
                    </a:lnTo>
                    <a:lnTo>
                      <a:pt x="930" y="4893"/>
                    </a:lnTo>
                    <a:lnTo>
                      <a:pt x="921" y="4889"/>
                    </a:lnTo>
                    <a:lnTo>
                      <a:pt x="912" y="4887"/>
                    </a:lnTo>
                    <a:lnTo>
                      <a:pt x="903" y="4885"/>
                    </a:lnTo>
                    <a:lnTo>
                      <a:pt x="894" y="4884"/>
                    </a:lnTo>
                    <a:lnTo>
                      <a:pt x="886" y="4884"/>
                    </a:lnTo>
                    <a:lnTo>
                      <a:pt x="877" y="4884"/>
                    </a:lnTo>
                    <a:lnTo>
                      <a:pt x="869" y="4885"/>
                    </a:lnTo>
                    <a:lnTo>
                      <a:pt x="861" y="4887"/>
                    </a:lnTo>
                    <a:lnTo>
                      <a:pt x="853" y="4854"/>
                    </a:lnTo>
                    <a:close/>
                    <a:moveTo>
                      <a:pt x="1025" y="4958"/>
                    </a:moveTo>
                    <a:lnTo>
                      <a:pt x="1018" y="4958"/>
                    </a:lnTo>
                    <a:lnTo>
                      <a:pt x="1012" y="4953"/>
                    </a:lnTo>
                    <a:lnTo>
                      <a:pt x="1025" y="4941"/>
                    </a:lnTo>
                    <a:lnTo>
                      <a:pt x="1025" y="4958"/>
                    </a:lnTo>
                    <a:close/>
                    <a:moveTo>
                      <a:pt x="1025" y="4924"/>
                    </a:moveTo>
                    <a:lnTo>
                      <a:pt x="1039" y="4923"/>
                    </a:lnTo>
                    <a:lnTo>
                      <a:pt x="1055" y="4920"/>
                    </a:lnTo>
                    <a:lnTo>
                      <a:pt x="1070" y="4917"/>
                    </a:lnTo>
                    <a:lnTo>
                      <a:pt x="1086" y="4913"/>
                    </a:lnTo>
                    <a:lnTo>
                      <a:pt x="1119" y="4901"/>
                    </a:lnTo>
                    <a:lnTo>
                      <a:pt x="1151" y="4888"/>
                    </a:lnTo>
                    <a:lnTo>
                      <a:pt x="1164" y="4919"/>
                    </a:lnTo>
                    <a:lnTo>
                      <a:pt x="1128" y="4934"/>
                    </a:lnTo>
                    <a:lnTo>
                      <a:pt x="1094" y="4946"/>
                    </a:lnTo>
                    <a:lnTo>
                      <a:pt x="1077" y="4950"/>
                    </a:lnTo>
                    <a:lnTo>
                      <a:pt x="1060" y="4955"/>
                    </a:lnTo>
                    <a:lnTo>
                      <a:pt x="1042" y="4957"/>
                    </a:lnTo>
                    <a:lnTo>
                      <a:pt x="1025" y="4958"/>
                    </a:lnTo>
                    <a:lnTo>
                      <a:pt x="1025" y="4924"/>
                    </a:lnTo>
                    <a:close/>
                    <a:moveTo>
                      <a:pt x="1151" y="4888"/>
                    </a:moveTo>
                    <a:lnTo>
                      <a:pt x="1186" y="4874"/>
                    </a:lnTo>
                    <a:lnTo>
                      <a:pt x="1221" y="4863"/>
                    </a:lnTo>
                    <a:lnTo>
                      <a:pt x="1239" y="4857"/>
                    </a:lnTo>
                    <a:lnTo>
                      <a:pt x="1256" y="4853"/>
                    </a:lnTo>
                    <a:lnTo>
                      <a:pt x="1273" y="4851"/>
                    </a:lnTo>
                    <a:lnTo>
                      <a:pt x="1290" y="4850"/>
                    </a:lnTo>
                    <a:lnTo>
                      <a:pt x="1290" y="4884"/>
                    </a:lnTo>
                    <a:lnTo>
                      <a:pt x="1275" y="4885"/>
                    </a:lnTo>
                    <a:lnTo>
                      <a:pt x="1260" y="4887"/>
                    </a:lnTo>
                    <a:lnTo>
                      <a:pt x="1245" y="4892"/>
                    </a:lnTo>
                    <a:lnTo>
                      <a:pt x="1229" y="4896"/>
                    </a:lnTo>
                    <a:lnTo>
                      <a:pt x="1197" y="4907"/>
                    </a:lnTo>
                    <a:lnTo>
                      <a:pt x="1164" y="4919"/>
                    </a:lnTo>
                    <a:lnTo>
                      <a:pt x="1151" y="4888"/>
                    </a:lnTo>
                    <a:close/>
                    <a:moveTo>
                      <a:pt x="1305" y="4860"/>
                    </a:moveTo>
                    <a:lnTo>
                      <a:pt x="1317" y="4884"/>
                    </a:lnTo>
                    <a:lnTo>
                      <a:pt x="1290" y="4884"/>
                    </a:lnTo>
                    <a:lnTo>
                      <a:pt x="1290" y="4867"/>
                    </a:lnTo>
                    <a:lnTo>
                      <a:pt x="1305" y="4860"/>
                    </a:lnTo>
                    <a:close/>
                    <a:moveTo>
                      <a:pt x="1274" y="4874"/>
                    </a:moveTo>
                    <a:lnTo>
                      <a:pt x="1272" y="4868"/>
                    </a:lnTo>
                    <a:lnTo>
                      <a:pt x="1272" y="4863"/>
                    </a:lnTo>
                    <a:lnTo>
                      <a:pt x="1273" y="4859"/>
                    </a:lnTo>
                    <a:lnTo>
                      <a:pt x="1274" y="4857"/>
                    </a:lnTo>
                    <a:lnTo>
                      <a:pt x="1276" y="4855"/>
                    </a:lnTo>
                    <a:lnTo>
                      <a:pt x="1279" y="4852"/>
                    </a:lnTo>
                    <a:lnTo>
                      <a:pt x="1299" y="4881"/>
                    </a:lnTo>
                    <a:lnTo>
                      <a:pt x="1298" y="4882"/>
                    </a:lnTo>
                    <a:lnTo>
                      <a:pt x="1297" y="4882"/>
                    </a:lnTo>
                    <a:lnTo>
                      <a:pt x="1295" y="4881"/>
                    </a:lnTo>
                    <a:lnTo>
                      <a:pt x="1295" y="4879"/>
                    </a:lnTo>
                    <a:lnTo>
                      <a:pt x="1295" y="4875"/>
                    </a:lnTo>
                    <a:lnTo>
                      <a:pt x="1297" y="4870"/>
                    </a:lnTo>
                    <a:lnTo>
                      <a:pt x="1299" y="4865"/>
                    </a:lnTo>
                    <a:lnTo>
                      <a:pt x="1301" y="4860"/>
                    </a:lnTo>
                    <a:lnTo>
                      <a:pt x="1302" y="4859"/>
                    </a:lnTo>
                    <a:lnTo>
                      <a:pt x="1303" y="4858"/>
                    </a:lnTo>
                    <a:lnTo>
                      <a:pt x="1304" y="4859"/>
                    </a:lnTo>
                    <a:lnTo>
                      <a:pt x="1305" y="4860"/>
                    </a:lnTo>
                    <a:lnTo>
                      <a:pt x="1274" y="4874"/>
                    </a:lnTo>
                    <a:close/>
                    <a:moveTo>
                      <a:pt x="1279" y="4852"/>
                    </a:moveTo>
                    <a:lnTo>
                      <a:pt x="1280" y="4852"/>
                    </a:lnTo>
                    <a:lnTo>
                      <a:pt x="1282" y="4851"/>
                    </a:lnTo>
                    <a:lnTo>
                      <a:pt x="1289" y="4867"/>
                    </a:lnTo>
                    <a:lnTo>
                      <a:pt x="1279" y="4852"/>
                    </a:lnTo>
                    <a:close/>
                    <a:moveTo>
                      <a:pt x="1282" y="4851"/>
                    </a:moveTo>
                    <a:lnTo>
                      <a:pt x="1286" y="4850"/>
                    </a:lnTo>
                    <a:lnTo>
                      <a:pt x="1290" y="4849"/>
                    </a:lnTo>
                    <a:lnTo>
                      <a:pt x="1294" y="4850"/>
                    </a:lnTo>
                    <a:lnTo>
                      <a:pt x="1298" y="4852"/>
                    </a:lnTo>
                    <a:lnTo>
                      <a:pt x="1305" y="4858"/>
                    </a:lnTo>
                    <a:lnTo>
                      <a:pt x="1313" y="4868"/>
                    </a:lnTo>
                    <a:lnTo>
                      <a:pt x="1285" y="4888"/>
                    </a:lnTo>
                    <a:lnTo>
                      <a:pt x="1288" y="4886"/>
                    </a:lnTo>
                    <a:lnTo>
                      <a:pt x="1295" y="4883"/>
                    </a:lnTo>
                    <a:lnTo>
                      <a:pt x="1300" y="4881"/>
                    </a:lnTo>
                    <a:lnTo>
                      <a:pt x="1297" y="4882"/>
                    </a:lnTo>
                    <a:lnTo>
                      <a:pt x="1282" y="4851"/>
                    </a:lnTo>
                    <a:close/>
                    <a:moveTo>
                      <a:pt x="1313" y="4868"/>
                    </a:moveTo>
                    <a:lnTo>
                      <a:pt x="1325" y="4885"/>
                    </a:lnTo>
                    <a:lnTo>
                      <a:pt x="1342" y="4908"/>
                    </a:lnTo>
                    <a:lnTo>
                      <a:pt x="1362" y="4932"/>
                    </a:lnTo>
                    <a:lnTo>
                      <a:pt x="1383" y="4957"/>
                    </a:lnTo>
                    <a:lnTo>
                      <a:pt x="1394" y="4969"/>
                    </a:lnTo>
                    <a:lnTo>
                      <a:pt x="1405" y="4979"/>
                    </a:lnTo>
                    <a:lnTo>
                      <a:pt x="1416" y="4990"/>
                    </a:lnTo>
                    <a:lnTo>
                      <a:pt x="1426" y="4999"/>
                    </a:lnTo>
                    <a:lnTo>
                      <a:pt x="1436" y="5005"/>
                    </a:lnTo>
                    <a:lnTo>
                      <a:pt x="1445" y="5011"/>
                    </a:lnTo>
                    <a:lnTo>
                      <a:pt x="1449" y="5013"/>
                    </a:lnTo>
                    <a:lnTo>
                      <a:pt x="1452" y="5014"/>
                    </a:lnTo>
                    <a:lnTo>
                      <a:pt x="1456" y="5014"/>
                    </a:lnTo>
                    <a:lnTo>
                      <a:pt x="1460" y="5014"/>
                    </a:lnTo>
                    <a:lnTo>
                      <a:pt x="1465" y="5047"/>
                    </a:lnTo>
                    <a:lnTo>
                      <a:pt x="1461" y="5048"/>
                    </a:lnTo>
                    <a:lnTo>
                      <a:pt x="1455" y="5048"/>
                    </a:lnTo>
                    <a:lnTo>
                      <a:pt x="1449" y="5047"/>
                    </a:lnTo>
                    <a:lnTo>
                      <a:pt x="1443" y="5045"/>
                    </a:lnTo>
                    <a:lnTo>
                      <a:pt x="1431" y="5039"/>
                    </a:lnTo>
                    <a:lnTo>
                      <a:pt x="1419" y="5032"/>
                    </a:lnTo>
                    <a:lnTo>
                      <a:pt x="1406" y="5023"/>
                    </a:lnTo>
                    <a:lnTo>
                      <a:pt x="1392" y="5013"/>
                    </a:lnTo>
                    <a:lnTo>
                      <a:pt x="1379" y="5000"/>
                    </a:lnTo>
                    <a:lnTo>
                      <a:pt x="1366" y="4987"/>
                    </a:lnTo>
                    <a:lnTo>
                      <a:pt x="1341" y="4959"/>
                    </a:lnTo>
                    <a:lnTo>
                      <a:pt x="1318" y="4932"/>
                    </a:lnTo>
                    <a:lnTo>
                      <a:pt x="1299" y="4908"/>
                    </a:lnTo>
                    <a:lnTo>
                      <a:pt x="1285" y="4888"/>
                    </a:lnTo>
                    <a:lnTo>
                      <a:pt x="1313" y="4868"/>
                    </a:lnTo>
                    <a:close/>
                    <a:moveTo>
                      <a:pt x="1460" y="5014"/>
                    </a:moveTo>
                    <a:lnTo>
                      <a:pt x="1462" y="5013"/>
                    </a:lnTo>
                    <a:lnTo>
                      <a:pt x="1464" y="5011"/>
                    </a:lnTo>
                    <a:lnTo>
                      <a:pt x="1466" y="5008"/>
                    </a:lnTo>
                    <a:lnTo>
                      <a:pt x="1468" y="5004"/>
                    </a:lnTo>
                    <a:lnTo>
                      <a:pt x="1470" y="4994"/>
                    </a:lnTo>
                    <a:lnTo>
                      <a:pt x="1471" y="4979"/>
                    </a:lnTo>
                    <a:lnTo>
                      <a:pt x="1471" y="4960"/>
                    </a:lnTo>
                    <a:lnTo>
                      <a:pt x="1469" y="4935"/>
                    </a:lnTo>
                    <a:lnTo>
                      <a:pt x="1465" y="4905"/>
                    </a:lnTo>
                    <a:lnTo>
                      <a:pt x="1458" y="4870"/>
                    </a:lnTo>
                    <a:lnTo>
                      <a:pt x="1493" y="4865"/>
                    </a:lnTo>
                    <a:lnTo>
                      <a:pt x="1497" y="4887"/>
                    </a:lnTo>
                    <a:lnTo>
                      <a:pt x="1499" y="4909"/>
                    </a:lnTo>
                    <a:lnTo>
                      <a:pt x="1501" y="4928"/>
                    </a:lnTo>
                    <a:lnTo>
                      <a:pt x="1503" y="4946"/>
                    </a:lnTo>
                    <a:lnTo>
                      <a:pt x="1503" y="4962"/>
                    </a:lnTo>
                    <a:lnTo>
                      <a:pt x="1503" y="4977"/>
                    </a:lnTo>
                    <a:lnTo>
                      <a:pt x="1502" y="4990"/>
                    </a:lnTo>
                    <a:lnTo>
                      <a:pt x="1500" y="5002"/>
                    </a:lnTo>
                    <a:lnTo>
                      <a:pt x="1498" y="5012"/>
                    </a:lnTo>
                    <a:lnTo>
                      <a:pt x="1495" y="5020"/>
                    </a:lnTo>
                    <a:lnTo>
                      <a:pt x="1492" y="5028"/>
                    </a:lnTo>
                    <a:lnTo>
                      <a:pt x="1487" y="5034"/>
                    </a:lnTo>
                    <a:lnTo>
                      <a:pt x="1482" y="5039"/>
                    </a:lnTo>
                    <a:lnTo>
                      <a:pt x="1478" y="5043"/>
                    </a:lnTo>
                    <a:lnTo>
                      <a:pt x="1471" y="5046"/>
                    </a:lnTo>
                    <a:lnTo>
                      <a:pt x="1465" y="5047"/>
                    </a:lnTo>
                    <a:lnTo>
                      <a:pt x="1460" y="5014"/>
                    </a:lnTo>
                    <a:close/>
                    <a:moveTo>
                      <a:pt x="1458" y="4870"/>
                    </a:moveTo>
                    <a:lnTo>
                      <a:pt x="1453" y="4838"/>
                    </a:lnTo>
                    <a:lnTo>
                      <a:pt x="1483" y="4852"/>
                    </a:lnTo>
                    <a:lnTo>
                      <a:pt x="1476" y="4867"/>
                    </a:lnTo>
                    <a:lnTo>
                      <a:pt x="1458" y="4870"/>
                    </a:lnTo>
                    <a:close/>
                    <a:moveTo>
                      <a:pt x="1483" y="4852"/>
                    </a:moveTo>
                    <a:lnTo>
                      <a:pt x="1500" y="4859"/>
                    </a:lnTo>
                    <a:lnTo>
                      <a:pt x="1517" y="4866"/>
                    </a:lnTo>
                    <a:lnTo>
                      <a:pt x="1536" y="4872"/>
                    </a:lnTo>
                    <a:lnTo>
                      <a:pt x="1554" y="4879"/>
                    </a:lnTo>
                    <a:lnTo>
                      <a:pt x="1572" y="4883"/>
                    </a:lnTo>
                    <a:lnTo>
                      <a:pt x="1591" y="4888"/>
                    </a:lnTo>
                    <a:lnTo>
                      <a:pt x="1612" y="4892"/>
                    </a:lnTo>
                    <a:lnTo>
                      <a:pt x="1631" y="4895"/>
                    </a:lnTo>
                    <a:lnTo>
                      <a:pt x="1651" y="4898"/>
                    </a:lnTo>
                    <a:lnTo>
                      <a:pt x="1672" y="4899"/>
                    </a:lnTo>
                    <a:lnTo>
                      <a:pt x="1692" y="4900"/>
                    </a:lnTo>
                    <a:lnTo>
                      <a:pt x="1713" y="4900"/>
                    </a:lnTo>
                    <a:lnTo>
                      <a:pt x="1733" y="4900"/>
                    </a:lnTo>
                    <a:lnTo>
                      <a:pt x="1754" y="4898"/>
                    </a:lnTo>
                    <a:lnTo>
                      <a:pt x="1775" y="4896"/>
                    </a:lnTo>
                    <a:lnTo>
                      <a:pt x="1795" y="4894"/>
                    </a:lnTo>
                    <a:lnTo>
                      <a:pt x="1801" y="4927"/>
                    </a:lnTo>
                    <a:lnTo>
                      <a:pt x="1779" y="4930"/>
                    </a:lnTo>
                    <a:lnTo>
                      <a:pt x="1757" y="4932"/>
                    </a:lnTo>
                    <a:lnTo>
                      <a:pt x="1735" y="4934"/>
                    </a:lnTo>
                    <a:lnTo>
                      <a:pt x="1713" y="4934"/>
                    </a:lnTo>
                    <a:lnTo>
                      <a:pt x="1691" y="4934"/>
                    </a:lnTo>
                    <a:lnTo>
                      <a:pt x="1670" y="4933"/>
                    </a:lnTo>
                    <a:lnTo>
                      <a:pt x="1647" y="4931"/>
                    </a:lnTo>
                    <a:lnTo>
                      <a:pt x="1626" y="4929"/>
                    </a:lnTo>
                    <a:lnTo>
                      <a:pt x="1605" y="4926"/>
                    </a:lnTo>
                    <a:lnTo>
                      <a:pt x="1584" y="4922"/>
                    </a:lnTo>
                    <a:lnTo>
                      <a:pt x="1564" y="4916"/>
                    </a:lnTo>
                    <a:lnTo>
                      <a:pt x="1543" y="4911"/>
                    </a:lnTo>
                    <a:lnTo>
                      <a:pt x="1524" y="4905"/>
                    </a:lnTo>
                    <a:lnTo>
                      <a:pt x="1505" y="4898"/>
                    </a:lnTo>
                    <a:lnTo>
                      <a:pt x="1486" y="4890"/>
                    </a:lnTo>
                    <a:lnTo>
                      <a:pt x="1468" y="4883"/>
                    </a:lnTo>
                    <a:lnTo>
                      <a:pt x="1483" y="4852"/>
                    </a:lnTo>
                    <a:close/>
                    <a:moveTo>
                      <a:pt x="1795" y="4894"/>
                    </a:moveTo>
                    <a:lnTo>
                      <a:pt x="1812" y="4890"/>
                    </a:lnTo>
                    <a:lnTo>
                      <a:pt x="1828" y="4886"/>
                    </a:lnTo>
                    <a:lnTo>
                      <a:pt x="1846" y="4882"/>
                    </a:lnTo>
                    <a:lnTo>
                      <a:pt x="1862" y="4877"/>
                    </a:lnTo>
                    <a:lnTo>
                      <a:pt x="1878" y="4871"/>
                    </a:lnTo>
                    <a:lnTo>
                      <a:pt x="1894" y="4864"/>
                    </a:lnTo>
                    <a:lnTo>
                      <a:pt x="1909" y="4857"/>
                    </a:lnTo>
                    <a:lnTo>
                      <a:pt x="1925" y="4849"/>
                    </a:lnTo>
                    <a:lnTo>
                      <a:pt x="1939" y="4840"/>
                    </a:lnTo>
                    <a:lnTo>
                      <a:pt x="1954" y="4831"/>
                    </a:lnTo>
                    <a:lnTo>
                      <a:pt x="1968" y="4821"/>
                    </a:lnTo>
                    <a:lnTo>
                      <a:pt x="1982" y="4810"/>
                    </a:lnTo>
                    <a:lnTo>
                      <a:pt x="1995" y="4798"/>
                    </a:lnTo>
                    <a:lnTo>
                      <a:pt x="2007" y="4786"/>
                    </a:lnTo>
                    <a:lnTo>
                      <a:pt x="2019" y="4773"/>
                    </a:lnTo>
                    <a:lnTo>
                      <a:pt x="2031" y="4759"/>
                    </a:lnTo>
                    <a:lnTo>
                      <a:pt x="2058" y="4780"/>
                    </a:lnTo>
                    <a:lnTo>
                      <a:pt x="2045" y="4795"/>
                    </a:lnTo>
                    <a:lnTo>
                      <a:pt x="2032" y="4810"/>
                    </a:lnTo>
                    <a:lnTo>
                      <a:pt x="2018" y="4823"/>
                    </a:lnTo>
                    <a:lnTo>
                      <a:pt x="2004" y="4836"/>
                    </a:lnTo>
                    <a:lnTo>
                      <a:pt x="1989" y="4848"/>
                    </a:lnTo>
                    <a:lnTo>
                      <a:pt x="1973" y="4859"/>
                    </a:lnTo>
                    <a:lnTo>
                      <a:pt x="1958" y="4869"/>
                    </a:lnTo>
                    <a:lnTo>
                      <a:pt x="1942" y="4879"/>
                    </a:lnTo>
                    <a:lnTo>
                      <a:pt x="1925" y="4887"/>
                    </a:lnTo>
                    <a:lnTo>
                      <a:pt x="1908" y="4895"/>
                    </a:lnTo>
                    <a:lnTo>
                      <a:pt x="1891" y="4902"/>
                    </a:lnTo>
                    <a:lnTo>
                      <a:pt x="1873" y="4909"/>
                    </a:lnTo>
                    <a:lnTo>
                      <a:pt x="1855" y="4914"/>
                    </a:lnTo>
                    <a:lnTo>
                      <a:pt x="1837" y="4919"/>
                    </a:lnTo>
                    <a:lnTo>
                      <a:pt x="1819" y="4924"/>
                    </a:lnTo>
                    <a:lnTo>
                      <a:pt x="1801" y="4927"/>
                    </a:lnTo>
                    <a:lnTo>
                      <a:pt x="1795" y="4894"/>
                    </a:lnTo>
                    <a:close/>
                    <a:moveTo>
                      <a:pt x="2059" y="4761"/>
                    </a:moveTo>
                    <a:lnTo>
                      <a:pt x="2064" y="4771"/>
                    </a:lnTo>
                    <a:lnTo>
                      <a:pt x="2058" y="4780"/>
                    </a:lnTo>
                    <a:lnTo>
                      <a:pt x="2044" y="4769"/>
                    </a:lnTo>
                    <a:lnTo>
                      <a:pt x="2059" y="4761"/>
                    </a:lnTo>
                    <a:close/>
                    <a:moveTo>
                      <a:pt x="2029" y="4778"/>
                    </a:moveTo>
                    <a:lnTo>
                      <a:pt x="2027" y="4774"/>
                    </a:lnTo>
                    <a:lnTo>
                      <a:pt x="2024" y="4769"/>
                    </a:lnTo>
                    <a:lnTo>
                      <a:pt x="2019" y="4766"/>
                    </a:lnTo>
                    <a:lnTo>
                      <a:pt x="2015" y="4762"/>
                    </a:lnTo>
                    <a:lnTo>
                      <a:pt x="2004" y="4755"/>
                    </a:lnTo>
                    <a:lnTo>
                      <a:pt x="1992" y="4749"/>
                    </a:lnTo>
                    <a:lnTo>
                      <a:pt x="1964" y="4736"/>
                    </a:lnTo>
                    <a:lnTo>
                      <a:pt x="1932" y="4724"/>
                    </a:lnTo>
                    <a:lnTo>
                      <a:pt x="1944" y="4692"/>
                    </a:lnTo>
                    <a:lnTo>
                      <a:pt x="1962" y="4699"/>
                    </a:lnTo>
                    <a:lnTo>
                      <a:pt x="1980" y="4706"/>
                    </a:lnTo>
                    <a:lnTo>
                      <a:pt x="1997" y="4713"/>
                    </a:lnTo>
                    <a:lnTo>
                      <a:pt x="2013" y="4721"/>
                    </a:lnTo>
                    <a:lnTo>
                      <a:pt x="2028" y="4730"/>
                    </a:lnTo>
                    <a:lnTo>
                      <a:pt x="2041" y="4738"/>
                    </a:lnTo>
                    <a:lnTo>
                      <a:pt x="2046" y="4744"/>
                    </a:lnTo>
                    <a:lnTo>
                      <a:pt x="2051" y="4749"/>
                    </a:lnTo>
                    <a:lnTo>
                      <a:pt x="2056" y="4755"/>
                    </a:lnTo>
                    <a:lnTo>
                      <a:pt x="2059" y="4761"/>
                    </a:lnTo>
                    <a:lnTo>
                      <a:pt x="2029" y="4778"/>
                    </a:lnTo>
                    <a:close/>
                    <a:moveTo>
                      <a:pt x="1932" y="4724"/>
                    </a:moveTo>
                    <a:lnTo>
                      <a:pt x="1899" y="4713"/>
                    </a:lnTo>
                    <a:lnTo>
                      <a:pt x="1867" y="4699"/>
                    </a:lnTo>
                    <a:lnTo>
                      <a:pt x="1853" y="4691"/>
                    </a:lnTo>
                    <a:lnTo>
                      <a:pt x="1839" y="4682"/>
                    </a:lnTo>
                    <a:lnTo>
                      <a:pt x="1827" y="4674"/>
                    </a:lnTo>
                    <a:lnTo>
                      <a:pt x="1817" y="4663"/>
                    </a:lnTo>
                    <a:lnTo>
                      <a:pt x="1841" y="4641"/>
                    </a:lnTo>
                    <a:lnTo>
                      <a:pt x="1850" y="4648"/>
                    </a:lnTo>
                    <a:lnTo>
                      <a:pt x="1861" y="4656"/>
                    </a:lnTo>
                    <a:lnTo>
                      <a:pt x="1872" y="4663"/>
                    </a:lnTo>
                    <a:lnTo>
                      <a:pt x="1885" y="4670"/>
                    </a:lnTo>
                    <a:lnTo>
                      <a:pt x="1914" y="4681"/>
                    </a:lnTo>
                    <a:lnTo>
                      <a:pt x="1944" y="4692"/>
                    </a:lnTo>
                    <a:lnTo>
                      <a:pt x="1932" y="4724"/>
                    </a:lnTo>
                    <a:close/>
                    <a:moveTo>
                      <a:pt x="1817" y="4663"/>
                    </a:moveTo>
                    <a:lnTo>
                      <a:pt x="1805" y="4651"/>
                    </a:lnTo>
                    <a:lnTo>
                      <a:pt x="1817" y="4640"/>
                    </a:lnTo>
                    <a:lnTo>
                      <a:pt x="1828" y="4651"/>
                    </a:lnTo>
                    <a:lnTo>
                      <a:pt x="1817" y="4663"/>
                    </a:lnTo>
                    <a:close/>
                    <a:moveTo>
                      <a:pt x="1817" y="4640"/>
                    </a:moveTo>
                    <a:lnTo>
                      <a:pt x="1827" y="4629"/>
                    </a:lnTo>
                    <a:lnTo>
                      <a:pt x="1842" y="4616"/>
                    </a:lnTo>
                    <a:lnTo>
                      <a:pt x="1865" y="4642"/>
                    </a:lnTo>
                    <a:lnTo>
                      <a:pt x="1851" y="4655"/>
                    </a:lnTo>
                    <a:lnTo>
                      <a:pt x="1841" y="4664"/>
                    </a:lnTo>
                    <a:lnTo>
                      <a:pt x="1817" y="4640"/>
                    </a:lnTo>
                    <a:close/>
                    <a:moveTo>
                      <a:pt x="1842" y="4616"/>
                    </a:moveTo>
                    <a:lnTo>
                      <a:pt x="1870" y="4591"/>
                    </a:lnTo>
                    <a:lnTo>
                      <a:pt x="1901" y="4561"/>
                    </a:lnTo>
                    <a:lnTo>
                      <a:pt x="1916" y="4545"/>
                    </a:lnTo>
                    <a:lnTo>
                      <a:pt x="1929" y="4529"/>
                    </a:lnTo>
                    <a:lnTo>
                      <a:pt x="1941" y="4513"/>
                    </a:lnTo>
                    <a:lnTo>
                      <a:pt x="1951" y="4497"/>
                    </a:lnTo>
                    <a:lnTo>
                      <a:pt x="1982" y="4512"/>
                    </a:lnTo>
                    <a:lnTo>
                      <a:pt x="1971" y="4530"/>
                    </a:lnTo>
                    <a:lnTo>
                      <a:pt x="1958" y="4548"/>
                    </a:lnTo>
                    <a:lnTo>
                      <a:pt x="1943" y="4567"/>
                    </a:lnTo>
                    <a:lnTo>
                      <a:pt x="1927" y="4584"/>
                    </a:lnTo>
                    <a:lnTo>
                      <a:pt x="1895" y="4615"/>
                    </a:lnTo>
                    <a:lnTo>
                      <a:pt x="1865" y="4642"/>
                    </a:lnTo>
                    <a:lnTo>
                      <a:pt x="1842" y="4616"/>
                    </a:lnTo>
                    <a:close/>
                    <a:moveTo>
                      <a:pt x="1951" y="4497"/>
                    </a:moveTo>
                    <a:lnTo>
                      <a:pt x="1955" y="4487"/>
                    </a:lnTo>
                    <a:lnTo>
                      <a:pt x="1966" y="4487"/>
                    </a:lnTo>
                    <a:lnTo>
                      <a:pt x="1966" y="4505"/>
                    </a:lnTo>
                    <a:lnTo>
                      <a:pt x="1951" y="4497"/>
                    </a:lnTo>
                    <a:close/>
                    <a:moveTo>
                      <a:pt x="1966" y="4487"/>
                    </a:moveTo>
                    <a:lnTo>
                      <a:pt x="1984" y="4486"/>
                    </a:lnTo>
                    <a:lnTo>
                      <a:pt x="2002" y="4483"/>
                    </a:lnTo>
                    <a:lnTo>
                      <a:pt x="2020" y="4478"/>
                    </a:lnTo>
                    <a:lnTo>
                      <a:pt x="2039" y="4471"/>
                    </a:lnTo>
                    <a:lnTo>
                      <a:pt x="2058" y="4462"/>
                    </a:lnTo>
                    <a:lnTo>
                      <a:pt x="2076" y="4452"/>
                    </a:lnTo>
                    <a:lnTo>
                      <a:pt x="2094" y="4440"/>
                    </a:lnTo>
                    <a:lnTo>
                      <a:pt x="2111" y="4427"/>
                    </a:lnTo>
                    <a:lnTo>
                      <a:pt x="2132" y="4455"/>
                    </a:lnTo>
                    <a:lnTo>
                      <a:pt x="2113" y="4469"/>
                    </a:lnTo>
                    <a:lnTo>
                      <a:pt x="2092" y="4482"/>
                    </a:lnTo>
                    <a:lnTo>
                      <a:pt x="2071" y="4494"/>
                    </a:lnTo>
                    <a:lnTo>
                      <a:pt x="2050" y="4503"/>
                    </a:lnTo>
                    <a:lnTo>
                      <a:pt x="2029" y="4511"/>
                    </a:lnTo>
                    <a:lnTo>
                      <a:pt x="2007" y="4517"/>
                    </a:lnTo>
                    <a:lnTo>
                      <a:pt x="1997" y="4520"/>
                    </a:lnTo>
                    <a:lnTo>
                      <a:pt x="1986" y="4521"/>
                    </a:lnTo>
                    <a:lnTo>
                      <a:pt x="1976" y="4522"/>
                    </a:lnTo>
                    <a:lnTo>
                      <a:pt x="1966" y="4522"/>
                    </a:lnTo>
                    <a:lnTo>
                      <a:pt x="1966" y="4487"/>
                    </a:lnTo>
                    <a:close/>
                    <a:moveTo>
                      <a:pt x="2111" y="4427"/>
                    </a:moveTo>
                    <a:lnTo>
                      <a:pt x="2132" y="4412"/>
                    </a:lnTo>
                    <a:lnTo>
                      <a:pt x="2150" y="4395"/>
                    </a:lnTo>
                    <a:lnTo>
                      <a:pt x="2167" y="4378"/>
                    </a:lnTo>
                    <a:lnTo>
                      <a:pt x="2182" y="4361"/>
                    </a:lnTo>
                    <a:lnTo>
                      <a:pt x="2196" y="4344"/>
                    </a:lnTo>
                    <a:lnTo>
                      <a:pt x="2208" y="4327"/>
                    </a:lnTo>
                    <a:lnTo>
                      <a:pt x="2218" y="4309"/>
                    </a:lnTo>
                    <a:lnTo>
                      <a:pt x="2224" y="4293"/>
                    </a:lnTo>
                    <a:lnTo>
                      <a:pt x="2256" y="4305"/>
                    </a:lnTo>
                    <a:lnTo>
                      <a:pt x="2249" y="4323"/>
                    </a:lnTo>
                    <a:lnTo>
                      <a:pt x="2238" y="4342"/>
                    </a:lnTo>
                    <a:lnTo>
                      <a:pt x="2225" y="4362"/>
                    </a:lnTo>
                    <a:lnTo>
                      <a:pt x="2210" y="4381"/>
                    </a:lnTo>
                    <a:lnTo>
                      <a:pt x="2193" y="4401"/>
                    </a:lnTo>
                    <a:lnTo>
                      <a:pt x="2174" y="4420"/>
                    </a:lnTo>
                    <a:lnTo>
                      <a:pt x="2153" y="4438"/>
                    </a:lnTo>
                    <a:lnTo>
                      <a:pt x="2132" y="4455"/>
                    </a:lnTo>
                    <a:lnTo>
                      <a:pt x="2111" y="4427"/>
                    </a:lnTo>
                    <a:close/>
                    <a:moveTo>
                      <a:pt x="2255" y="4291"/>
                    </a:moveTo>
                    <a:lnTo>
                      <a:pt x="2259" y="4298"/>
                    </a:lnTo>
                    <a:lnTo>
                      <a:pt x="2256" y="4305"/>
                    </a:lnTo>
                    <a:lnTo>
                      <a:pt x="2240" y="4299"/>
                    </a:lnTo>
                    <a:lnTo>
                      <a:pt x="2255" y="4291"/>
                    </a:lnTo>
                    <a:close/>
                    <a:moveTo>
                      <a:pt x="2225" y="4307"/>
                    </a:moveTo>
                    <a:lnTo>
                      <a:pt x="2210" y="4282"/>
                    </a:lnTo>
                    <a:lnTo>
                      <a:pt x="2195" y="4259"/>
                    </a:lnTo>
                    <a:lnTo>
                      <a:pt x="2188" y="4249"/>
                    </a:lnTo>
                    <a:lnTo>
                      <a:pt x="2179" y="4240"/>
                    </a:lnTo>
                    <a:lnTo>
                      <a:pt x="2172" y="4231"/>
                    </a:lnTo>
                    <a:lnTo>
                      <a:pt x="2163" y="4223"/>
                    </a:lnTo>
                    <a:lnTo>
                      <a:pt x="2147" y="4209"/>
                    </a:lnTo>
                    <a:lnTo>
                      <a:pt x="2130" y="4198"/>
                    </a:lnTo>
                    <a:lnTo>
                      <a:pt x="2111" y="4188"/>
                    </a:lnTo>
                    <a:lnTo>
                      <a:pt x="2094" y="4181"/>
                    </a:lnTo>
                    <a:lnTo>
                      <a:pt x="2075" y="4174"/>
                    </a:lnTo>
                    <a:lnTo>
                      <a:pt x="2057" y="4170"/>
                    </a:lnTo>
                    <a:lnTo>
                      <a:pt x="2037" y="4168"/>
                    </a:lnTo>
                    <a:lnTo>
                      <a:pt x="2017" y="4166"/>
                    </a:lnTo>
                    <a:lnTo>
                      <a:pt x="1976" y="4165"/>
                    </a:lnTo>
                    <a:lnTo>
                      <a:pt x="1933" y="4165"/>
                    </a:lnTo>
                    <a:lnTo>
                      <a:pt x="1933" y="4130"/>
                    </a:lnTo>
                    <a:lnTo>
                      <a:pt x="1981" y="4130"/>
                    </a:lnTo>
                    <a:lnTo>
                      <a:pt x="2026" y="4131"/>
                    </a:lnTo>
                    <a:lnTo>
                      <a:pt x="2047" y="4134"/>
                    </a:lnTo>
                    <a:lnTo>
                      <a:pt x="2069" y="4137"/>
                    </a:lnTo>
                    <a:lnTo>
                      <a:pt x="2089" y="4142"/>
                    </a:lnTo>
                    <a:lnTo>
                      <a:pt x="2109" y="4149"/>
                    </a:lnTo>
                    <a:lnTo>
                      <a:pt x="2130" y="4157"/>
                    </a:lnTo>
                    <a:lnTo>
                      <a:pt x="2149" y="4168"/>
                    </a:lnTo>
                    <a:lnTo>
                      <a:pt x="2159" y="4173"/>
                    </a:lnTo>
                    <a:lnTo>
                      <a:pt x="2167" y="4181"/>
                    </a:lnTo>
                    <a:lnTo>
                      <a:pt x="2177" y="4188"/>
                    </a:lnTo>
                    <a:lnTo>
                      <a:pt x="2187" y="4197"/>
                    </a:lnTo>
                    <a:lnTo>
                      <a:pt x="2195" y="4205"/>
                    </a:lnTo>
                    <a:lnTo>
                      <a:pt x="2204" y="4215"/>
                    </a:lnTo>
                    <a:lnTo>
                      <a:pt x="2213" y="4226"/>
                    </a:lnTo>
                    <a:lnTo>
                      <a:pt x="2222" y="4237"/>
                    </a:lnTo>
                    <a:lnTo>
                      <a:pt x="2231" y="4249"/>
                    </a:lnTo>
                    <a:lnTo>
                      <a:pt x="2239" y="4262"/>
                    </a:lnTo>
                    <a:lnTo>
                      <a:pt x="2248" y="4276"/>
                    </a:lnTo>
                    <a:lnTo>
                      <a:pt x="2255" y="4291"/>
                    </a:lnTo>
                    <a:lnTo>
                      <a:pt x="2225" y="4307"/>
                    </a:lnTo>
                    <a:close/>
                    <a:moveTo>
                      <a:pt x="1933" y="4165"/>
                    </a:moveTo>
                    <a:lnTo>
                      <a:pt x="1900" y="4165"/>
                    </a:lnTo>
                    <a:lnTo>
                      <a:pt x="1866" y="4165"/>
                    </a:lnTo>
                    <a:lnTo>
                      <a:pt x="1829" y="4163"/>
                    </a:lnTo>
                    <a:lnTo>
                      <a:pt x="1792" y="4159"/>
                    </a:lnTo>
                    <a:lnTo>
                      <a:pt x="1796" y="4125"/>
                    </a:lnTo>
                    <a:lnTo>
                      <a:pt x="1832" y="4129"/>
                    </a:lnTo>
                    <a:lnTo>
                      <a:pt x="1867" y="4130"/>
                    </a:lnTo>
                    <a:lnTo>
                      <a:pt x="1900" y="4130"/>
                    </a:lnTo>
                    <a:lnTo>
                      <a:pt x="1933" y="4130"/>
                    </a:lnTo>
                    <a:lnTo>
                      <a:pt x="1933" y="4165"/>
                    </a:lnTo>
                    <a:close/>
                    <a:moveTo>
                      <a:pt x="1792" y="4159"/>
                    </a:moveTo>
                    <a:lnTo>
                      <a:pt x="1776" y="4157"/>
                    </a:lnTo>
                    <a:lnTo>
                      <a:pt x="1778" y="4140"/>
                    </a:lnTo>
                    <a:lnTo>
                      <a:pt x="1794" y="4142"/>
                    </a:lnTo>
                    <a:lnTo>
                      <a:pt x="1792" y="4159"/>
                    </a:lnTo>
                    <a:close/>
                    <a:moveTo>
                      <a:pt x="1778" y="4140"/>
                    </a:moveTo>
                    <a:lnTo>
                      <a:pt x="1781" y="4116"/>
                    </a:lnTo>
                    <a:lnTo>
                      <a:pt x="1784" y="4093"/>
                    </a:lnTo>
                    <a:lnTo>
                      <a:pt x="1789" y="4069"/>
                    </a:lnTo>
                    <a:lnTo>
                      <a:pt x="1793" y="4046"/>
                    </a:lnTo>
                    <a:lnTo>
                      <a:pt x="1798" y="4023"/>
                    </a:lnTo>
                    <a:lnTo>
                      <a:pt x="1804" y="4001"/>
                    </a:lnTo>
                    <a:lnTo>
                      <a:pt x="1809" y="3978"/>
                    </a:lnTo>
                    <a:lnTo>
                      <a:pt x="1814" y="3956"/>
                    </a:lnTo>
                    <a:lnTo>
                      <a:pt x="1848" y="3963"/>
                    </a:lnTo>
                    <a:lnTo>
                      <a:pt x="1842" y="3986"/>
                    </a:lnTo>
                    <a:lnTo>
                      <a:pt x="1837" y="4007"/>
                    </a:lnTo>
                    <a:lnTo>
                      <a:pt x="1832" y="4030"/>
                    </a:lnTo>
                    <a:lnTo>
                      <a:pt x="1827" y="4052"/>
                    </a:lnTo>
                    <a:lnTo>
                      <a:pt x="1822" y="4076"/>
                    </a:lnTo>
                    <a:lnTo>
                      <a:pt x="1819" y="4098"/>
                    </a:lnTo>
                    <a:lnTo>
                      <a:pt x="1814" y="4121"/>
                    </a:lnTo>
                    <a:lnTo>
                      <a:pt x="1811" y="4144"/>
                    </a:lnTo>
                    <a:lnTo>
                      <a:pt x="1778" y="4140"/>
                    </a:lnTo>
                    <a:close/>
                    <a:moveTo>
                      <a:pt x="1814" y="3956"/>
                    </a:moveTo>
                    <a:lnTo>
                      <a:pt x="1823" y="3918"/>
                    </a:lnTo>
                    <a:lnTo>
                      <a:pt x="1832" y="3882"/>
                    </a:lnTo>
                    <a:lnTo>
                      <a:pt x="1839" y="3845"/>
                    </a:lnTo>
                    <a:lnTo>
                      <a:pt x="1844" y="3810"/>
                    </a:lnTo>
                    <a:lnTo>
                      <a:pt x="1847" y="3793"/>
                    </a:lnTo>
                    <a:lnTo>
                      <a:pt x="1849" y="3775"/>
                    </a:lnTo>
                    <a:lnTo>
                      <a:pt x="1850" y="3757"/>
                    </a:lnTo>
                    <a:lnTo>
                      <a:pt x="1850" y="3740"/>
                    </a:lnTo>
                    <a:lnTo>
                      <a:pt x="1850" y="3723"/>
                    </a:lnTo>
                    <a:lnTo>
                      <a:pt x="1849" y="3706"/>
                    </a:lnTo>
                    <a:lnTo>
                      <a:pt x="1847" y="3689"/>
                    </a:lnTo>
                    <a:lnTo>
                      <a:pt x="1843" y="3672"/>
                    </a:lnTo>
                    <a:lnTo>
                      <a:pt x="1840" y="3654"/>
                    </a:lnTo>
                    <a:lnTo>
                      <a:pt x="1835" y="3637"/>
                    </a:lnTo>
                    <a:lnTo>
                      <a:pt x="1829" y="3621"/>
                    </a:lnTo>
                    <a:lnTo>
                      <a:pt x="1823" y="3604"/>
                    </a:lnTo>
                    <a:lnTo>
                      <a:pt x="1814" y="3587"/>
                    </a:lnTo>
                    <a:lnTo>
                      <a:pt x="1805" y="3571"/>
                    </a:lnTo>
                    <a:lnTo>
                      <a:pt x="1795" y="3554"/>
                    </a:lnTo>
                    <a:lnTo>
                      <a:pt x="1783" y="3538"/>
                    </a:lnTo>
                    <a:lnTo>
                      <a:pt x="1769" y="3522"/>
                    </a:lnTo>
                    <a:lnTo>
                      <a:pt x="1755" y="3504"/>
                    </a:lnTo>
                    <a:lnTo>
                      <a:pt x="1738" y="3488"/>
                    </a:lnTo>
                    <a:lnTo>
                      <a:pt x="1721" y="3472"/>
                    </a:lnTo>
                    <a:lnTo>
                      <a:pt x="1702" y="3456"/>
                    </a:lnTo>
                    <a:lnTo>
                      <a:pt x="1680" y="3440"/>
                    </a:lnTo>
                    <a:lnTo>
                      <a:pt x="1658" y="3424"/>
                    </a:lnTo>
                    <a:lnTo>
                      <a:pt x="1633" y="3407"/>
                    </a:lnTo>
                    <a:lnTo>
                      <a:pt x="1651" y="3378"/>
                    </a:lnTo>
                    <a:lnTo>
                      <a:pt x="1678" y="3396"/>
                    </a:lnTo>
                    <a:lnTo>
                      <a:pt x="1703" y="3413"/>
                    </a:lnTo>
                    <a:lnTo>
                      <a:pt x="1725" y="3430"/>
                    </a:lnTo>
                    <a:lnTo>
                      <a:pt x="1746" y="3448"/>
                    </a:lnTo>
                    <a:lnTo>
                      <a:pt x="1765" y="3466"/>
                    </a:lnTo>
                    <a:lnTo>
                      <a:pt x="1782" y="3483"/>
                    </a:lnTo>
                    <a:lnTo>
                      <a:pt x="1798" y="3501"/>
                    </a:lnTo>
                    <a:lnTo>
                      <a:pt x="1812" y="3518"/>
                    </a:lnTo>
                    <a:lnTo>
                      <a:pt x="1825" y="3535"/>
                    </a:lnTo>
                    <a:lnTo>
                      <a:pt x="1837" y="3554"/>
                    </a:lnTo>
                    <a:lnTo>
                      <a:pt x="1847" y="3571"/>
                    </a:lnTo>
                    <a:lnTo>
                      <a:pt x="1855" y="3589"/>
                    </a:lnTo>
                    <a:lnTo>
                      <a:pt x="1863" y="3607"/>
                    </a:lnTo>
                    <a:lnTo>
                      <a:pt x="1869" y="3624"/>
                    </a:lnTo>
                    <a:lnTo>
                      <a:pt x="1875" y="3643"/>
                    </a:lnTo>
                    <a:lnTo>
                      <a:pt x="1879" y="3661"/>
                    </a:lnTo>
                    <a:lnTo>
                      <a:pt x="1882" y="3679"/>
                    </a:lnTo>
                    <a:lnTo>
                      <a:pt x="1883" y="3697"/>
                    </a:lnTo>
                    <a:lnTo>
                      <a:pt x="1885" y="3716"/>
                    </a:lnTo>
                    <a:lnTo>
                      <a:pt x="1885" y="3734"/>
                    </a:lnTo>
                    <a:lnTo>
                      <a:pt x="1885" y="3753"/>
                    </a:lnTo>
                    <a:lnTo>
                      <a:pt x="1884" y="3771"/>
                    </a:lnTo>
                    <a:lnTo>
                      <a:pt x="1882" y="3790"/>
                    </a:lnTo>
                    <a:lnTo>
                      <a:pt x="1880" y="3809"/>
                    </a:lnTo>
                    <a:lnTo>
                      <a:pt x="1873" y="3846"/>
                    </a:lnTo>
                    <a:lnTo>
                      <a:pt x="1866" y="3885"/>
                    </a:lnTo>
                    <a:lnTo>
                      <a:pt x="1857" y="3924"/>
                    </a:lnTo>
                    <a:lnTo>
                      <a:pt x="1848" y="3963"/>
                    </a:lnTo>
                    <a:lnTo>
                      <a:pt x="1814" y="3956"/>
                    </a:lnTo>
                    <a:close/>
                    <a:moveTo>
                      <a:pt x="1633" y="3407"/>
                    </a:moveTo>
                    <a:lnTo>
                      <a:pt x="1625" y="3401"/>
                    </a:lnTo>
                    <a:lnTo>
                      <a:pt x="1626" y="3392"/>
                    </a:lnTo>
                    <a:lnTo>
                      <a:pt x="1643" y="3393"/>
                    </a:lnTo>
                    <a:lnTo>
                      <a:pt x="1633" y="34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7" name="Freeform 223"/>
              <p:cNvSpPr>
                <a:spLocks noEditPoints="1"/>
              </p:cNvSpPr>
              <p:nvPr/>
            </p:nvSpPr>
            <p:spPr bwMode="auto">
              <a:xfrm>
                <a:off x="5099065" y="2671243"/>
                <a:ext cx="349251" cy="242887"/>
              </a:xfrm>
              <a:custGeom>
                <a:avLst/>
                <a:gdLst>
                  <a:gd name="T0" fmla="*/ 1755 w 1762"/>
                  <a:gd name="T1" fmla="*/ 1014 h 1229"/>
                  <a:gd name="T2" fmla="*/ 1753 w 1762"/>
                  <a:gd name="T3" fmla="*/ 978 h 1229"/>
                  <a:gd name="T4" fmla="*/ 1704 w 1762"/>
                  <a:gd name="T5" fmla="*/ 946 h 1229"/>
                  <a:gd name="T6" fmla="*/ 1644 w 1762"/>
                  <a:gd name="T7" fmla="*/ 962 h 1229"/>
                  <a:gd name="T8" fmla="*/ 1605 w 1762"/>
                  <a:gd name="T9" fmla="*/ 1044 h 1229"/>
                  <a:gd name="T10" fmla="*/ 1654 w 1762"/>
                  <a:gd name="T11" fmla="*/ 1036 h 1229"/>
                  <a:gd name="T12" fmla="*/ 756 w 1762"/>
                  <a:gd name="T13" fmla="*/ 748 h 1229"/>
                  <a:gd name="T14" fmla="*/ 783 w 1762"/>
                  <a:gd name="T15" fmla="*/ 718 h 1229"/>
                  <a:gd name="T16" fmla="*/ 896 w 1762"/>
                  <a:gd name="T17" fmla="*/ 678 h 1229"/>
                  <a:gd name="T18" fmla="*/ 959 w 1762"/>
                  <a:gd name="T19" fmla="*/ 553 h 1229"/>
                  <a:gd name="T20" fmla="*/ 1012 w 1762"/>
                  <a:gd name="T21" fmla="*/ 520 h 1229"/>
                  <a:gd name="T22" fmla="*/ 1036 w 1762"/>
                  <a:gd name="T23" fmla="*/ 546 h 1229"/>
                  <a:gd name="T24" fmla="*/ 1015 w 1762"/>
                  <a:gd name="T25" fmla="*/ 742 h 1229"/>
                  <a:gd name="T26" fmla="*/ 994 w 1762"/>
                  <a:gd name="T27" fmla="*/ 822 h 1229"/>
                  <a:gd name="T28" fmla="*/ 1070 w 1762"/>
                  <a:gd name="T29" fmla="*/ 922 h 1229"/>
                  <a:gd name="T30" fmla="*/ 975 w 1762"/>
                  <a:gd name="T31" fmla="*/ 992 h 1229"/>
                  <a:gd name="T32" fmla="*/ 905 w 1762"/>
                  <a:gd name="T33" fmla="*/ 965 h 1229"/>
                  <a:gd name="T34" fmla="*/ 751 w 1762"/>
                  <a:gd name="T35" fmla="*/ 950 h 1229"/>
                  <a:gd name="T36" fmla="*/ 996 w 1762"/>
                  <a:gd name="T37" fmla="*/ 1141 h 1229"/>
                  <a:gd name="T38" fmla="*/ 954 w 1762"/>
                  <a:gd name="T39" fmla="*/ 1225 h 1229"/>
                  <a:gd name="T40" fmla="*/ 960 w 1762"/>
                  <a:gd name="T41" fmla="*/ 1186 h 1229"/>
                  <a:gd name="T42" fmla="*/ 953 w 1762"/>
                  <a:gd name="T43" fmla="*/ 1146 h 1229"/>
                  <a:gd name="T44" fmla="*/ 916 w 1762"/>
                  <a:gd name="T45" fmla="*/ 1124 h 1229"/>
                  <a:gd name="T46" fmla="*/ 861 w 1762"/>
                  <a:gd name="T47" fmla="*/ 1099 h 1229"/>
                  <a:gd name="T48" fmla="*/ 987 w 1762"/>
                  <a:gd name="T49" fmla="*/ 1076 h 1229"/>
                  <a:gd name="T50" fmla="*/ 699 w 1762"/>
                  <a:gd name="T51" fmla="*/ 1101 h 1229"/>
                  <a:gd name="T52" fmla="*/ 710 w 1762"/>
                  <a:gd name="T53" fmla="*/ 1167 h 1229"/>
                  <a:gd name="T54" fmla="*/ 727 w 1762"/>
                  <a:gd name="T55" fmla="*/ 1208 h 1229"/>
                  <a:gd name="T56" fmla="*/ 769 w 1762"/>
                  <a:gd name="T57" fmla="*/ 1182 h 1229"/>
                  <a:gd name="T58" fmla="*/ 853 w 1762"/>
                  <a:gd name="T59" fmla="*/ 1151 h 1229"/>
                  <a:gd name="T60" fmla="*/ 726 w 1762"/>
                  <a:gd name="T61" fmla="*/ 1058 h 1229"/>
                  <a:gd name="T62" fmla="*/ 657 w 1762"/>
                  <a:gd name="T63" fmla="*/ 1048 h 1229"/>
                  <a:gd name="T64" fmla="*/ 634 w 1762"/>
                  <a:gd name="T65" fmla="*/ 829 h 1229"/>
                  <a:gd name="T66" fmla="*/ 588 w 1762"/>
                  <a:gd name="T67" fmla="*/ 779 h 1229"/>
                  <a:gd name="T68" fmla="*/ 508 w 1762"/>
                  <a:gd name="T69" fmla="*/ 855 h 1229"/>
                  <a:gd name="T70" fmla="*/ 482 w 1762"/>
                  <a:gd name="T71" fmla="*/ 935 h 1229"/>
                  <a:gd name="T72" fmla="*/ 510 w 1762"/>
                  <a:gd name="T73" fmla="*/ 1009 h 1229"/>
                  <a:gd name="T74" fmla="*/ 106 w 1762"/>
                  <a:gd name="T75" fmla="*/ 978 h 1229"/>
                  <a:gd name="T76" fmla="*/ 58 w 1762"/>
                  <a:gd name="T77" fmla="*/ 869 h 1229"/>
                  <a:gd name="T78" fmla="*/ 22 w 1762"/>
                  <a:gd name="T79" fmla="*/ 677 h 1229"/>
                  <a:gd name="T80" fmla="*/ 65 w 1762"/>
                  <a:gd name="T81" fmla="*/ 401 h 1229"/>
                  <a:gd name="T82" fmla="*/ 175 w 1762"/>
                  <a:gd name="T83" fmla="*/ 415 h 1229"/>
                  <a:gd name="T84" fmla="*/ 295 w 1762"/>
                  <a:gd name="T85" fmla="*/ 376 h 1229"/>
                  <a:gd name="T86" fmla="*/ 333 w 1762"/>
                  <a:gd name="T87" fmla="*/ 301 h 1229"/>
                  <a:gd name="T88" fmla="*/ 207 w 1762"/>
                  <a:gd name="T89" fmla="*/ 266 h 1229"/>
                  <a:gd name="T90" fmla="*/ 116 w 1762"/>
                  <a:gd name="T91" fmla="*/ 289 h 1229"/>
                  <a:gd name="T92" fmla="*/ 55 w 1762"/>
                  <a:gd name="T93" fmla="*/ 320 h 1229"/>
                  <a:gd name="T94" fmla="*/ 77 w 1762"/>
                  <a:gd name="T95" fmla="*/ 257 h 1229"/>
                  <a:gd name="T96" fmla="*/ 143 w 1762"/>
                  <a:gd name="T97" fmla="*/ 137 h 1229"/>
                  <a:gd name="T98" fmla="*/ 397 w 1762"/>
                  <a:gd name="T99" fmla="*/ 132 h 1229"/>
                  <a:gd name="T100" fmla="*/ 431 w 1762"/>
                  <a:gd name="T101" fmla="*/ 47 h 1229"/>
                  <a:gd name="T102" fmla="*/ 511 w 1762"/>
                  <a:gd name="T103" fmla="*/ 35 h 1229"/>
                  <a:gd name="T104" fmla="*/ 475 w 1762"/>
                  <a:gd name="T105" fmla="*/ 272 h 1229"/>
                  <a:gd name="T106" fmla="*/ 494 w 1762"/>
                  <a:gd name="T107" fmla="*/ 378 h 1229"/>
                  <a:gd name="T108" fmla="*/ 629 w 1762"/>
                  <a:gd name="T109" fmla="*/ 415 h 1229"/>
                  <a:gd name="T110" fmla="*/ 657 w 1762"/>
                  <a:gd name="T111" fmla="*/ 450 h 1229"/>
                  <a:gd name="T112" fmla="*/ 518 w 1762"/>
                  <a:gd name="T113" fmla="*/ 535 h 1229"/>
                  <a:gd name="T114" fmla="*/ 489 w 1762"/>
                  <a:gd name="T115" fmla="*/ 626 h 1229"/>
                  <a:gd name="T116" fmla="*/ 368 w 1762"/>
                  <a:gd name="T117" fmla="*/ 897 h 1229"/>
                  <a:gd name="T118" fmla="*/ 255 w 1762"/>
                  <a:gd name="T119" fmla="*/ 1021 h 1229"/>
                  <a:gd name="T120" fmla="*/ 281 w 1762"/>
                  <a:gd name="T121" fmla="*/ 1019 h 1229"/>
                  <a:gd name="T122" fmla="*/ 295 w 1762"/>
                  <a:gd name="T123" fmla="*/ 1043 h 1229"/>
                  <a:gd name="T124" fmla="*/ 442 w 1762"/>
                  <a:gd name="T125" fmla="*/ 1111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62" h="1229">
                    <a:moveTo>
                      <a:pt x="1691" y="1014"/>
                    </a:moveTo>
                    <a:lnTo>
                      <a:pt x="1705" y="1017"/>
                    </a:lnTo>
                    <a:lnTo>
                      <a:pt x="1717" y="1019"/>
                    </a:lnTo>
                    <a:lnTo>
                      <a:pt x="1727" y="1019"/>
                    </a:lnTo>
                    <a:lnTo>
                      <a:pt x="1736" y="1019"/>
                    </a:lnTo>
                    <a:lnTo>
                      <a:pt x="1743" y="1018"/>
                    </a:lnTo>
                    <a:lnTo>
                      <a:pt x="1750" y="1017"/>
                    </a:lnTo>
                    <a:lnTo>
                      <a:pt x="1755" y="1014"/>
                    </a:lnTo>
                    <a:lnTo>
                      <a:pt x="1758" y="1011"/>
                    </a:lnTo>
                    <a:lnTo>
                      <a:pt x="1761" y="1007"/>
                    </a:lnTo>
                    <a:lnTo>
                      <a:pt x="1762" y="1003"/>
                    </a:lnTo>
                    <a:lnTo>
                      <a:pt x="1762" y="999"/>
                    </a:lnTo>
                    <a:lnTo>
                      <a:pt x="1761" y="994"/>
                    </a:lnTo>
                    <a:lnTo>
                      <a:pt x="1758" y="989"/>
                    </a:lnTo>
                    <a:lnTo>
                      <a:pt x="1756" y="984"/>
                    </a:lnTo>
                    <a:lnTo>
                      <a:pt x="1753" y="978"/>
                    </a:lnTo>
                    <a:lnTo>
                      <a:pt x="1749" y="973"/>
                    </a:lnTo>
                    <a:lnTo>
                      <a:pt x="1743" y="969"/>
                    </a:lnTo>
                    <a:lnTo>
                      <a:pt x="1738" y="963"/>
                    </a:lnTo>
                    <a:lnTo>
                      <a:pt x="1732" y="959"/>
                    </a:lnTo>
                    <a:lnTo>
                      <a:pt x="1725" y="955"/>
                    </a:lnTo>
                    <a:lnTo>
                      <a:pt x="1719" y="952"/>
                    </a:lnTo>
                    <a:lnTo>
                      <a:pt x="1711" y="948"/>
                    </a:lnTo>
                    <a:lnTo>
                      <a:pt x="1704" y="946"/>
                    </a:lnTo>
                    <a:lnTo>
                      <a:pt x="1696" y="945"/>
                    </a:lnTo>
                    <a:lnTo>
                      <a:pt x="1689" y="944"/>
                    </a:lnTo>
                    <a:lnTo>
                      <a:pt x="1681" y="944"/>
                    </a:lnTo>
                    <a:lnTo>
                      <a:pt x="1673" y="945"/>
                    </a:lnTo>
                    <a:lnTo>
                      <a:pt x="1665" y="947"/>
                    </a:lnTo>
                    <a:lnTo>
                      <a:pt x="1658" y="952"/>
                    </a:lnTo>
                    <a:lnTo>
                      <a:pt x="1650" y="956"/>
                    </a:lnTo>
                    <a:lnTo>
                      <a:pt x="1644" y="962"/>
                    </a:lnTo>
                    <a:lnTo>
                      <a:pt x="1637" y="970"/>
                    </a:lnTo>
                    <a:lnTo>
                      <a:pt x="1624" y="988"/>
                    </a:lnTo>
                    <a:lnTo>
                      <a:pt x="1616" y="1003"/>
                    </a:lnTo>
                    <a:lnTo>
                      <a:pt x="1608" y="1016"/>
                    </a:lnTo>
                    <a:lnTo>
                      <a:pt x="1605" y="1027"/>
                    </a:lnTo>
                    <a:lnTo>
                      <a:pt x="1603" y="1035"/>
                    </a:lnTo>
                    <a:lnTo>
                      <a:pt x="1604" y="1042"/>
                    </a:lnTo>
                    <a:lnTo>
                      <a:pt x="1605" y="1044"/>
                    </a:lnTo>
                    <a:lnTo>
                      <a:pt x="1606" y="1046"/>
                    </a:lnTo>
                    <a:lnTo>
                      <a:pt x="1608" y="1048"/>
                    </a:lnTo>
                    <a:lnTo>
                      <a:pt x="1610" y="1048"/>
                    </a:lnTo>
                    <a:lnTo>
                      <a:pt x="1617" y="1049"/>
                    </a:lnTo>
                    <a:lnTo>
                      <a:pt x="1624" y="1048"/>
                    </a:lnTo>
                    <a:lnTo>
                      <a:pt x="1633" y="1046"/>
                    </a:lnTo>
                    <a:lnTo>
                      <a:pt x="1643" y="1042"/>
                    </a:lnTo>
                    <a:lnTo>
                      <a:pt x="1654" y="1036"/>
                    </a:lnTo>
                    <a:lnTo>
                      <a:pt x="1666" y="1030"/>
                    </a:lnTo>
                    <a:lnTo>
                      <a:pt x="1678" y="1022"/>
                    </a:lnTo>
                    <a:lnTo>
                      <a:pt x="1691" y="1014"/>
                    </a:lnTo>
                    <a:close/>
                    <a:moveTo>
                      <a:pt x="751" y="950"/>
                    </a:moveTo>
                    <a:lnTo>
                      <a:pt x="751" y="852"/>
                    </a:lnTo>
                    <a:lnTo>
                      <a:pt x="752" y="787"/>
                    </a:lnTo>
                    <a:lnTo>
                      <a:pt x="754" y="764"/>
                    </a:lnTo>
                    <a:lnTo>
                      <a:pt x="756" y="748"/>
                    </a:lnTo>
                    <a:lnTo>
                      <a:pt x="758" y="742"/>
                    </a:lnTo>
                    <a:lnTo>
                      <a:pt x="760" y="735"/>
                    </a:lnTo>
                    <a:lnTo>
                      <a:pt x="763" y="731"/>
                    </a:lnTo>
                    <a:lnTo>
                      <a:pt x="766" y="728"/>
                    </a:lnTo>
                    <a:lnTo>
                      <a:pt x="770" y="724"/>
                    </a:lnTo>
                    <a:lnTo>
                      <a:pt x="773" y="721"/>
                    </a:lnTo>
                    <a:lnTo>
                      <a:pt x="777" y="719"/>
                    </a:lnTo>
                    <a:lnTo>
                      <a:pt x="783" y="718"/>
                    </a:lnTo>
                    <a:lnTo>
                      <a:pt x="794" y="715"/>
                    </a:lnTo>
                    <a:lnTo>
                      <a:pt x="808" y="712"/>
                    </a:lnTo>
                    <a:lnTo>
                      <a:pt x="824" y="707"/>
                    </a:lnTo>
                    <a:lnTo>
                      <a:pt x="844" y="702"/>
                    </a:lnTo>
                    <a:lnTo>
                      <a:pt x="866" y="693"/>
                    </a:lnTo>
                    <a:lnTo>
                      <a:pt x="892" y="680"/>
                    </a:lnTo>
                    <a:lnTo>
                      <a:pt x="894" y="680"/>
                    </a:lnTo>
                    <a:lnTo>
                      <a:pt x="896" y="678"/>
                    </a:lnTo>
                    <a:lnTo>
                      <a:pt x="900" y="675"/>
                    </a:lnTo>
                    <a:lnTo>
                      <a:pt x="902" y="672"/>
                    </a:lnTo>
                    <a:lnTo>
                      <a:pt x="906" y="662"/>
                    </a:lnTo>
                    <a:lnTo>
                      <a:pt x="911" y="649"/>
                    </a:lnTo>
                    <a:lnTo>
                      <a:pt x="924" y="618"/>
                    </a:lnTo>
                    <a:lnTo>
                      <a:pt x="939" y="584"/>
                    </a:lnTo>
                    <a:lnTo>
                      <a:pt x="948" y="568"/>
                    </a:lnTo>
                    <a:lnTo>
                      <a:pt x="959" y="553"/>
                    </a:lnTo>
                    <a:lnTo>
                      <a:pt x="964" y="546"/>
                    </a:lnTo>
                    <a:lnTo>
                      <a:pt x="969" y="540"/>
                    </a:lnTo>
                    <a:lnTo>
                      <a:pt x="976" y="535"/>
                    </a:lnTo>
                    <a:lnTo>
                      <a:pt x="982" y="529"/>
                    </a:lnTo>
                    <a:lnTo>
                      <a:pt x="990" y="526"/>
                    </a:lnTo>
                    <a:lnTo>
                      <a:pt x="996" y="523"/>
                    </a:lnTo>
                    <a:lnTo>
                      <a:pt x="1005" y="521"/>
                    </a:lnTo>
                    <a:lnTo>
                      <a:pt x="1012" y="520"/>
                    </a:lnTo>
                    <a:lnTo>
                      <a:pt x="1021" y="520"/>
                    </a:lnTo>
                    <a:lnTo>
                      <a:pt x="1029" y="522"/>
                    </a:lnTo>
                    <a:lnTo>
                      <a:pt x="1039" y="524"/>
                    </a:lnTo>
                    <a:lnTo>
                      <a:pt x="1049" y="528"/>
                    </a:lnTo>
                    <a:lnTo>
                      <a:pt x="1045" y="531"/>
                    </a:lnTo>
                    <a:lnTo>
                      <a:pt x="1041" y="536"/>
                    </a:lnTo>
                    <a:lnTo>
                      <a:pt x="1039" y="541"/>
                    </a:lnTo>
                    <a:lnTo>
                      <a:pt x="1036" y="546"/>
                    </a:lnTo>
                    <a:lnTo>
                      <a:pt x="1031" y="560"/>
                    </a:lnTo>
                    <a:lnTo>
                      <a:pt x="1028" y="576"/>
                    </a:lnTo>
                    <a:lnTo>
                      <a:pt x="1025" y="614"/>
                    </a:lnTo>
                    <a:lnTo>
                      <a:pt x="1023" y="657"/>
                    </a:lnTo>
                    <a:lnTo>
                      <a:pt x="1022" y="678"/>
                    </a:lnTo>
                    <a:lnTo>
                      <a:pt x="1021" y="701"/>
                    </a:lnTo>
                    <a:lnTo>
                      <a:pt x="1019" y="721"/>
                    </a:lnTo>
                    <a:lnTo>
                      <a:pt x="1015" y="742"/>
                    </a:lnTo>
                    <a:lnTo>
                      <a:pt x="1012" y="761"/>
                    </a:lnTo>
                    <a:lnTo>
                      <a:pt x="1007" y="777"/>
                    </a:lnTo>
                    <a:lnTo>
                      <a:pt x="1002" y="784"/>
                    </a:lnTo>
                    <a:lnTo>
                      <a:pt x="999" y="792"/>
                    </a:lnTo>
                    <a:lnTo>
                      <a:pt x="995" y="797"/>
                    </a:lnTo>
                    <a:lnTo>
                      <a:pt x="991" y="803"/>
                    </a:lnTo>
                    <a:lnTo>
                      <a:pt x="991" y="813"/>
                    </a:lnTo>
                    <a:lnTo>
                      <a:pt x="994" y="822"/>
                    </a:lnTo>
                    <a:lnTo>
                      <a:pt x="998" y="832"/>
                    </a:lnTo>
                    <a:lnTo>
                      <a:pt x="1004" y="840"/>
                    </a:lnTo>
                    <a:lnTo>
                      <a:pt x="1016" y="856"/>
                    </a:lnTo>
                    <a:lnTo>
                      <a:pt x="1031" y="871"/>
                    </a:lnTo>
                    <a:lnTo>
                      <a:pt x="1048" y="887"/>
                    </a:lnTo>
                    <a:lnTo>
                      <a:pt x="1060" y="903"/>
                    </a:lnTo>
                    <a:lnTo>
                      <a:pt x="1066" y="912"/>
                    </a:lnTo>
                    <a:lnTo>
                      <a:pt x="1070" y="922"/>
                    </a:lnTo>
                    <a:lnTo>
                      <a:pt x="1072" y="930"/>
                    </a:lnTo>
                    <a:lnTo>
                      <a:pt x="1073" y="940"/>
                    </a:lnTo>
                    <a:lnTo>
                      <a:pt x="1041" y="959"/>
                    </a:lnTo>
                    <a:lnTo>
                      <a:pt x="1016" y="973"/>
                    </a:lnTo>
                    <a:lnTo>
                      <a:pt x="997" y="983"/>
                    </a:lnTo>
                    <a:lnTo>
                      <a:pt x="984" y="989"/>
                    </a:lnTo>
                    <a:lnTo>
                      <a:pt x="979" y="991"/>
                    </a:lnTo>
                    <a:lnTo>
                      <a:pt x="975" y="992"/>
                    </a:lnTo>
                    <a:lnTo>
                      <a:pt x="971" y="994"/>
                    </a:lnTo>
                    <a:lnTo>
                      <a:pt x="968" y="992"/>
                    </a:lnTo>
                    <a:lnTo>
                      <a:pt x="962" y="991"/>
                    </a:lnTo>
                    <a:lnTo>
                      <a:pt x="955" y="987"/>
                    </a:lnTo>
                    <a:lnTo>
                      <a:pt x="949" y="983"/>
                    </a:lnTo>
                    <a:lnTo>
                      <a:pt x="938" y="976"/>
                    </a:lnTo>
                    <a:lnTo>
                      <a:pt x="924" y="971"/>
                    </a:lnTo>
                    <a:lnTo>
                      <a:pt x="905" y="965"/>
                    </a:lnTo>
                    <a:lnTo>
                      <a:pt x="893" y="961"/>
                    </a:lnTo>
                    <a:lnTo>
                      <a:pt x="879" y="959"/>
                    </a:lnTo>
                    <a:lnTo>
                      <a:pt x="864" y="956"/>
                    </a:lnTo>
                    <a:lnTo>
                      <a:pt x="846" y="954"/>
                    </a:lnTo>
                    <a:lnTo>
                      <a:pt x="826" y="953"/>
                    </a:lnTo>
                    <a:lnTo>
                      <a:pt x="803" y="952"/>
                    </a:lnTo>
                    <a:lnTo>
                      <a:pt x="778" y="951"/>
                    </a:lnTo>
                    <a:lnTo>
                      <a:pt x="751" y="950"/>
                    </a:lnTo>
                    <a:close/>
                    <a:moveTo>
                      <a:pt x="1044" y="1073"/>
                    </a:moveTo>
                    <a:lnTo>
                      <a:pt x="1035" y="1082"/>
                    </a:lnTo>
                    <a:lnTo>
                      <a:pt x="1026" y="1092"/>
                    </a:lnTo>
                    <a:lnTo>
                      <a:pt x="1019" y="1103"/>
                    </a:lnTo>
                    <a:lnTo>
                      <a:pt x="1011" y="1112"/>
                    </a:lnTo>
                    <a:lnTo>
                      <a:pt x="1006" y="1122"/>
                    </a:lnTo>
                    <a:lnTo>
                      <a:pt x="1000" y="1132"/>
                    </a:lnTo>
                    <a:lnTo>
                      <a:pt x="996" y="1141"/>
                    </a:lnTo>
                    <a:lnTo>
                      <a:pt x="992" y="1151"/>
                    </a:lnTo>
                    <a:lnTo>
                      <a:pt x="986" y="1170"/>
                    </a:lnTo>
                    <a:lnTo>
                      <a:pt x="983" y="1190"/>
                    </a:lnTo>
                    <a:lnTo>
                      <a:pt x="981" y="1209"/>
                    </a:lnTo>
                    <a:lnTo>
                      <a:pt x="980" y="1229"/>
                    </a:lnTo>
                    <a:lnTo>
                      <a:pt x="967" y="1228"/>
                    </a:lnTo>
                    <a:lnTo>
                      <a:pt x="957" y="1226"/>
                    </a:lnTo>
                    <a:lnTo>
                      <a:pt x="954" y="1225"/>
                    </a:lnTo>
                    <a:lnTo>
                      <a:pt x="952" y="1223"/>
                    </a:lnTo>
                    <a:lnTo>
                      <a:pt x="950" y="1221"/>
                    </a:lnTo>
                    <a:lnTo>
                      <a:pt x="949" y="1219"/>
                    </a:lnTo>
                    <a:lnTo>
                      <a:pt x="949" y="1213"/>
                    </a:lnTo>
                    <a:lnTo>
                      <a:pt x="950" y="1208"/>
                    </a:lnTo>
                    <a:lnTo>
                      <a:pt x="953" y="1201"/>
                    </a:lnTo>
                    <a:lnTo>
                      <a:pt x="956" y="1194"/>
                    </a:lnTo>
                    <a:lnTo>
                      <a:pt x="960" y="1186"/>
                    </a:lnTo>
                    <a:lnTo>
                      <a:pt x="963" y="1179"/>
                    </a:lnTo>
                    <a:lnTo>
                      <a:pt x="964" y="1170"/>
                    </a:lnTo>
                    <a:lnTo>
                      <a:pt x="965" y="1163"/>
                    </a:lnTo>
                    <a:lnTo>
                      <a:pt x="964" y="1160"/>
                    </a:lnTo>
                    <a:lnTo>
                      <a:pt x="962" y="1155"/>
                    </a:lnTo>
                    <a:lnTo>
                      <a:pt x="960" y="1152"/>
                    </a:lnTo>
                    <a:lnTo>
                      <a:pt x="957" y="1149"/>
                    </a:lnTo>
                    <a:lnTo>
                      <a:pt x="953" y="1146"/>
                    </a:lnTo>
                    <a:lnTo>
                      <a:pt x="949" y="1143"/>
                    </a:lnTo>
                    <a:lnTo>
                      <a:pt x="944" y="1139"/>
                    </a:lnTo>
                    <a:lnTo>
                      <a:pt x="936" y="1136"/>
                    </a:lnTo>
                    <a:lnTo>
                      <a:pt x="935" y="1134"/>
                    </a:lnTo>
                    <a:lnTo>
                      <a:pt x="933" y="1133"/>
                    </a:lnTo>
                    <a:lnTo>
                      <a:pt x="930" y="1131"/>
                    </a:lnTo>
                    <a:lnTo>
                      <a:pt x="925" y="1129"/>
                    </a:lnTo>
                    <a:lnTo>
                      <a:pt x="916" y="1124"/>
                    </a:lnTo>
                    <a:lnTo>
                      <a:pt x="904" y="1121"/>
                    </a:lnTo>
                    <a:lnTo>
                      <a:pt x="892" y="1117"/>
                    </a:lnTo>
                    <a:lnTo>
                      <a:pt x="880" y="1112"/>
                    </a:lnTo>
                    <a:lnTo>
                      <a:pt x="871" y="1108"/>
                    </a:lnTo>
                    <a:lnTo>
                      <a:pt x="863" y="1104"/>
                    </a:lnTo>
                    <a:lnTo>
                      <a:pt x="861" y="1103"/>
                    </a:lnTo>
                    <a:lnTo>
                      <a:pt x="860" y="1101"/>
                    </a:lnTo>
                    <a:lnTo>
                      <a:pt x="861" y="1099"/>
                    </a:lnTo>
                    <a:lnTo>
                      <a:pt x="862" y="1096"/>
                    </a:lnTo>
                    <a:lnTo>
                      <a:pt x="865" y="1094"/>
                    </a:lnTo>
                    <a:lnTo>
                      <a:pt x="871" y="1092"/>
                    </a:lnTo>
                    <a:lnTo>
                      <a:pt x="877" y="1090"/>
                    </a:lnTo>
                    <a:lnTo>
                      <a:pt x="886" y="1088"/>
                    </a:lnTo>
                    <a:lnTo>
                      <a:pt x="910" y="1084"/>
                    </a:lnTo>
                    <a:lnTo>
                      <a:pt x="944" y="1080"/>
                    </a:lnTo>
                    <a:lnTo>
                      <a:pt x="987" y="1076"/>
                    </a:lnTo>
                    <a:lnTo>
                      <a:pt x="1044" y="1073"/>
                    </a:lnTo>
                    <a:close/>
                    <a:moveTo>
                      <a:pt x="726" y="1048"/>
                    </a:moveTo>
                    <a:lnTo>
                      <a:pt x="725" y="1054"/>
                    </a:lnTo>
                    <a:lnTo>
                      <a:pt x="724" y="1060"/>
                    </a:lnTo>
                    <a:lnTo>
                      <a:pt x="720" y="1066"/>
                    </a:lnTo>
                    <a:lnTo>
                      <a:pt x="717" y="1074"/>
                    </a:lnTo>
                    <a:lnTo>
                      <a:pt x="709" y="1088"/>
                    </a:lnTo>
                    <a:lnTo>
                      <a:pt x="699" y="1101"/>
                    </a:lnTo>
                    <a:lnTo>
                      <a:pt x="680" y="1122"/>
                    </a:lnTo>
                    <a:lnTo>
                      <a:pt x="671" y="1132"/>
                    </a:lnTo>
                    <a:lnTo>
                      <a:pt x="685" y="1136"/>
                    </a:lnTo>
                    <a:lnTo>
                      <a:pt x="695" y="1141"/>
                    </a:lnTo>
                    <a:lnTo>
                      <a:pt x="701" y="1148"/>
                    </a:lnTo>
                    <a:lnTo>
                      <a:pt x="705" y="1154"/>
                    </a:lnTo>
                    <a:lnTo>
                      <a:pt x="709" y="1161"/>
                    </a:lnTo>
                    <a:lnTo>
                      <a:pt x="710" y="1167"/>
                    </a:lnTo>
                    <a:lnTo>
                      <a:pt x="711" y="1174"/>
                    </a:lnTo>
                    <a:lnTo>
                      <a:pt x="711" y="1180"/>
                    </a:lnTo>
                    <a:lnTo>
                      <a:pt x="711" y="1185"/>
                    </a:lnTo>
                    <a:lnTo>
                      <a:pt x="712" y="1192"/>
                    </a:lnTo>
                    <a:lnTo>
                      <a:pt x="713" y="1196"/>
                    </a:lnTo>
                    <a:lnTo>
                      <a:pt x="716" y="1200"/>
                    </a:lnTo>
                    <a:lnTo>
                      <a:pt x="720" y="1205"/>
                    </a:lnTo>
                    <a:lnTo>
                      <a:pt x="727" y="1208"/>
                    </a:lnTo>
                    <a:lnTo>
                      <a:pt x="737" y="1209"/>
                    </a:lnTo>
                    <a:lnTo>
                      <a:pt x="751" y="1210"/>
                    </a:lnTo>
                    <a:lnTo>
                      <a:pt x="751" y="1200"/>
                    </a:lnTo>
                    <a:lnTo>
                      <a:pt x="753" y="1194"/>
                    </a:lnTo>
                    <a:lnTo>
                      <a:pt x="755" y="1189"/>
                    </a:lnTo>
                    <a:lnTo>
                      <a:pt x="758" y="1185"/>
                    </a:lnTo>
                    <a:lnTo>
                      <a:pt x="763" y="1183"/>
                    </a:lnTo>
                    <a:lnTo>
                      <a:pt x="769" y="1182"/>
                    </a:lnTo>
                    <a:lnTo>
                      <a:pt x="774" y="1181"/>
                    </a:lnTo>
                    <a:lnTo>
                      <a:pt x="782" y="1180"/>
                    </a:lnTo>
                    <a:lnTo>
                      <a:pt x="797" y="1179"/>
                    </a:lnTo>
                    <a:lnTo>
                      <a:pt x="814" y="1176"/>
                    </a:lnTo>
                    <a:lnTo>
                      <a:pt x="823" y="1171"/>
                    </a:lnTo>
                    <a:lnTo>
                      <a:pt x="833" y="1167"/>
                    </a:lnTo>
                    <a:lnTo>
                      <a:pt x="843" y="1160"/>
                    </a:lnTo>
                    <a:lnTo>
                      <a:pt x="853" y="1151"/>
                    </a:lnTo>
                    <a:lnTo>
                      <a:pt x="846" y="1150"/>
                    </a:lnTo>
                    <a:lnTo>
                      <a:pt x="836" y="1146"/>
                    </a:lnTo>
                    <a:lnTo>
                      <a:pt x="826" y="1140"/>
                    </a:lnTo>
                    <a:lnTo>
                      <a:pt x="814" y="1133"/>
                    </a:lnTo>
                    <a:lnTo>
                      <a:pt x="788" y="1115"/>
                    </a:lnTo>
                    <a:lnTo>
                      <a:pt x="763" y="1094"/>
                    </a:lnTo>
                    <a:lnTo>
                      <a:pt x="742" y="1074"/>
                    </a:lnTo>
                    <a:lnTo>
                      <a:pt x="726" y="1058"/>
                    </a:lnTo>
                    <a:lnTo>
                      <a:pt x="722" y="1052"/>
                    </a:lnTo>
                    <a:lnTo>
                      <a:pt x="719" y="1048"/>
                    </a:lnTo>
                    <a:lnTo>
                      <a:pt x="719" y="1047"/>
                    </a:lnTo>
                    <a:lnTo>
                      <a:pt x="720" y="1047"/>
                    </a:lnTo>
                    <a:lnTo>
                      <a:pt x="723" y="1047"/>
                    </a:lnTo>
                    <a:lnTo>
                      <a:pt x="726" y="1048"/>
                    </a:lnTo>
                    <a:close/>
                    <a:moveTo>
                      <a:pt x="510" y="1009"/>
                    </a:moveTo>
                    <a:lnTo>
                      <a:pt x="657" y="1048"/>
                    </a:lnTo>
                    <a:lnTo>
                      <a:pt x="656" y="1022"/>
                    </a:lnTo>
                    <a:lnTo>
                      <a:pt x="655" y="989"/>
                    </a:lnTo>
                    <a:lnTo>
                      <a:pt x="652" y="950"/>
                    </a:lnTo>
                    <a:lnTo>
                      <a:pt x="648" y="908"/>
                    </a:lnTo>
                    <a:lnTo>
                      <a:pt x="645" y="887"/>
                    </a:lnTo>
                    <a:lnTo>
                      <a:pt x="642" y="867"/>
                    </a:lnTo>
                    <a:lnTo>
                      <a:pt x="638" y="848"/>
                    </a:lnTo>
                    <a:lnTo>
                      <a:pt x="634" y="829"/>
                    </a:lnTo>
                    <a:lnTo>
                      <a:pt x="629" y="813"/>
                    </a:lnTo>
                    <a:lnTo>
                      <a:pt x="624" y="799"/>
                    </a:lnTo>
                    <a:lnTo>
                      <a:pt x="619" y="788"/>
                    </a:lnTo>
                    <a:lnTo>
                      <a:pt x="613" y="779"/>
                    </a:lnTo>
                    <a:lnTo>
                      <a:pt x="607" y="777"/>
                    </a:lnTo>
                    <a:lnTo>
                      <a:pt x="601" y="777"/>
                    </a:lnTo>
                    <a:lnTo>
                      <a:pt x="595" y="778"/>
                    </a:lnTo>
                    <a:lnTo>
                      <a:pt x="588" y="779"/>
                    </a:lnTo>
                    <a:lnTo>
                      <a:pt x="581" y="782"/>
                    </a:lnTo>
                    <a:lnTo>
                      <a:pt x="575" y="786"/>
                    </a:lnTo>
                    <a:lnTo>
                      <a:pt x="567" y="790"/>
                    </a:lnTo>
                    <a:lnTo>
                      <a:pt x="560" y="794"/>
                    </a:lnTo>
                    <a:lnTo>
                      <a:pt x="546" y="807"/>
                    </a:lnTo>
                    <a:lnTo>
                      <a:pt x="533" y="821"/>
                    </a:lnTo>
                    <a:lnTo>
                      <a:pt x="520" y="837"/>
                    </a:lnTo>
                    <a:lnTo>
                      <a:pt x="508" y="855"/>
                    </a:lnTo>
                    <a:lnTo>
                      <a:pt x="503" y="865"/>
                    </a:lnTo>
                    <a:lnTo>
                      <a:pt x="499" y="875"/>
                    </a:lnTo>
                    <a:lnTo>
                      <a:pt x="494" y="884"/>
                    </a:lnTo>
                    <a:lnTo>
                      <a:pt x="490" y="894"/>
                    </a:lnTo>
                    <a:lnTo>
                      <a:pt x="488" y="905"/>
                    </a:lnTo>
                    <a:lnTo>
                      <a:pt x="485" y="914"/>
                    </a:lnTo>
                    <a:lnTo>
                      <a:pt x="484" y="925"/>
                    </a:lnTo>
                    <a:lnTo>
                      <a:pt x="482" y="935"/>
                    </a:lnTo>
                    <a:lnTo>
                      <a:pt x="482" y="945"/>
                    </a:lnTo>
                    <a:lnTo>
                      <a:pt x="484" y="955"/>
                    </a:lnTo>
                    <a:lnTo>
                      <a:pt x="486" y="965"/>
                    </a:lnTo>
                    <a:lnTo>
                      <a:pt x="488" y="974"/>
                    </a:lnTo>
                    <a:lnTo>
                      <a:pt x="492" y="984"/>
                    </a:lnTo>
                    <a:lnTo>
                      <a:pt x="496" y="992"/>
                    </a:lnTo>
                    <a:lnTo>
                      <a:pt x="503" y="1001"/>
                    </a:lnTo>
                    <a:lnTo>
                      <a:pt x="510" y="1009"/>
                    </a:lnTo>
                    <a:close/>
                    <a:moveTo>
                      <a:pt x="442" y="1111"/>
                    </a:moveTo>
                    <a:lnTo>
                      <a:pt x="123" y="1111"/>
                    </a:lnTo>
                    <a:lnTo>
                      <a:pt x="122" y="1088"/>
                    </a:lnTo>
                    <a:lnTo>
                      <a:pt x="120" y="1065"/>
                    </a:lnTo>
                    <a:lnTo>
                      <a:pt x="117" y="1043"/>
                    </a:lnTo>
                    <a:lnTo>
                      <a:pt x="113" y="1020"/>
                    </a:lnTo>
                    <a:lnTo>
                      <a:pt x="109" y="999"/>
                    </a:lnTo>
                    <a:lnTo>
                      <a:pt x="106" y="978"/>
                    </a:lnTo>
                    <a:lnTo>
                      <a:pt x="104" y="959"/>
                    </a:lnTo>
                    <a:lnTo>
                      <a:pt x="103" y="940"/>
                    </a:lnTo>
                    <a:lnTo>
                      <a:pt x="94" y="931"/>
                    </a:lnTo>
                    <a:lnTo>
                      <a:pt x="86" y="922"/>
                    </a:lnTo>
                    <a:lnTo>
                      <a:pt x="77" y="910"/>
                    </a:lnTo>
                    <a:lnTo>
                      <a:pt x="71" y="898"/>
                    </a:lnTo>
                    <a:lnTo>
                      <a:pt x="63" y="884"/>
                    </a:lnTo>
                    <a:lnTo>
                      <a:pt x="58" y="869"/>
                    </a:lnTo>
                    <a:lnTo>
                      <a:pt x="52" y="853"/>
                    </a:lnTo>
                    <a:lnTo>
                      <a:pt x="47" y="836"/>
                    </a:lnTo>
                    <a:lnTo>
                      <a:pt x="43" y="818"/>
                    </a:lnTo>
                    <a:lnTo>
                      <a:pt x="39" y="799"/>
                    </a:lnTo>
                    <a:lnTo>
                      <a:pt x="35" y="780"/>
                    </a:lnTo>
                    <a:lnTo>
                      <a:pt x="32" y="761"/>
                    </a:lnTo>
                    <a:lnTo>
                      <a:pt x="27" y="719"/>
                    </a:lnTo>
                    <a:lnTo>
                      <a:pt x="22" y="677"/>
                    </a:lnTo>
                    <a:lnTo>
                      <a:pt x="16" y="592"/>
                    </a:lnTo>
                    <a:lnTo>
                      <a:pt x="12" y="509"/>
                    </a:lnTo>
                    <a:lnTo>
                      <a:pt x="10" y="470"/>
                    </a:lnTo>
                    <a:lnTo>
                      <a:pt x="7" y="436"/>
                    </a:lnTo>
                    <a:lnTo>
                      <a:pt x="4" y="404"/>
                    </a:lnTo>
                    <a:lnTo>
                      <a:pt x="0" y="377"/>
                    </a:lnTo>
                    <a:lnTo>
                      <a:pt x="34" y="390"/>
                    </a:lnTo>
                    <a:lnTo>
                      <a:pt x="65" y="401"/>
                    </a:lnTo>
                    <a:lnTo>
                      <a:pt x="81" y="404"/>
                    </a:lnTo>
                    <a:lnTo>
                      <a:pt x="95" y="408"/>
                    </a:lnTo>
                    <a:lnTo>
                      <a:pt x="110" y="410"/>
                    </a:lnTo>
                    <a:lnTo>
                      <a:pt x="123" y="412"/>
                    </a:lnTo>
                    <a:lnTo>
                      <a:pt x="137" y="414"/>
                    </a:lnTo>
                    <a:lnTo>
                      <a:pt x="150" y="415"/>
                    </a:lnTo>
                    <a:lnTo>
                      <a:pt x="163" y="416"/>
                    </a:lnTo>
                    <a:lnTo>
                      <a:pt x="175" y="415"/>
                    </a:lnTo>
                    <a:lnTo>
                      <a:pt x="186" y="415"/>
                    </a:lnTo>
                    <a:lnTo>
                      <a:pt x="197" y="412"/>
                    </a:lnTo>
                    <a:lnTo>
                      <a:pt x="209" y="411"/>
                    </a:lnTo>
                    <a:lnTo>
                      <a:pt x="220" y="409"/>
                    </a:lnTo>
                    <a:lnTo>
                      <a:pt x="240" y="403"/>
                    </a:lnTo>
                    <a:lnTo>
                      <a:pt x="259" y="395"/>
                    </a:lnTo>
                    <a:lnTo>
                      <a:pt x="278" y="386"/>
                    </a:lnTo>
                    <a:lnTo>
                      <a:pt x="295" y="376"/>
                    </a:lnTo>
                    <a:lnTo>
                      <a:pt x="312" y="364"/>
                    </a:lnTo>
                    <a:lnTo>
                      <a:pt x="328" y="351"/>
                    </a:lnTo>
                    <a:lnTo>
                      <a:pt x="343" y="337"/>
                    </a:lnTo>
                    <a:lnTo>
                      <a:pt x="358" y="324"/>
                    </a:lnTo>
                    <a:lnTo>
                      <a:pt x="356" y="319"/>
                    </a:lnTo>
                    <a:lnTo>
                      <a:pt x="352" y="314"/>
                    </a:lnTo>
                    <a:lnTo>
                      <a:pt x="344" y="308"/>
                    </a:lnTo>
                    <a:lnTo>
                      <a:pt x="333" y="301"/>
                    </a:lnTo>
                    <a:lnTo>
                      <a:pt x="321" y="295"/>
                    </a:lnTo>
                    <a:lnTo>
                      <a:pt x="306" y="287"/>
                    </a:lnTo>
                    <a:lnTo>
                      <a:pt x="288" y="281"/>
                    </a:lnTo>
                    <a:lnTo>
                      <a:pt x="270" y="274"/>
                    </a:lnTo>
                    <a:lnTo>
                      <a:pt x="250" y="270"/>
                    </a:lnTo>
                    <a:lnTo>
                      <a:pt x="228" y="267"/>
                    </a:lnTo>
                    <a:lnTo>
                      <a:pt x="218" y="267"/>
                    </a:lnTo>
                    <a:lnTo>
                      <a:pt x="207" y="266"/>
                    </a:lnTo>
                    <a:lnTo>
                      <a:pt x="196" y="267"/>
                    </a:lnTo>
                    <a:lnTo>
                      <a:pt x="184" y="267"/>
                    </a:lnTo>
                    <a:lnTo>
                      <a:pt x="173" y="269"/>
                    </a:lnTo>
                    <a:lnTo>
                      <a:pt x="162" y="271"/>
                    </a:lnTo>
                    <a:lnTo>
                      <a:pt x="150" y="274"/>
                    </a:lnTo>
                    <a:lnTo>
                      <a:pt x="138" y="278"/>
                    </a:lnTo>
                    <a:lnTo>
                      <a:pt x="128" y="283"/>
                    </a:lnTo>
                    <a:lnTo>
                      <a:pt x="116" y="289"/>
                    </a:lnTo>
                    <a:lnTo>
                      <a:pt x="105" y="296"/>
                    </a:lnTo>
                    <a:lnTo>
                      <a:pt x="93" y="303"/>
                    </a:lnTo>
                    <a:lnTo>
                      <a:pt x="84" y="311"/>
                    </a:lnTo>
                    <a:lnTo>
                      <a:pt x="75" y="316"/>
                    </a:lnTo>
                    <a:lnTo>
                      <a:pt x="67" y="319"/>
                    </a:lnTo>
                    <a:lnTo>
                      <a:pt x="62" y="320"/>
                    </a:lnTo>
                    <a:lnTo>
                      <a:pt x="58" y="321"/>
                    </a:lnTo>
                    <a:lnTo>
                      <a:pt x="55" y="320"/>
                    </a:lnTo>
                    <a:lnTo>
                      <a:pt x="54" y="318"/>
                    </a:lnTo>
                    <a:lnTo>
                      <a:pt x="52" y="315"/>
                    </a:lnTo>
                    <a:lnTo>
                      <a:pt x="54" y="311"/>
                    </a:lnTo>
                    <a:lnTo>
                      <a:pt x="55" y="304"/>
                    </a:lnTo>
                    <a:lnTo>
                      <a:pt x="57" y="299"/>
                    </a:lnTo>
                    <a:lnTo>
                      <a:pt x="60" y="291"/>
                    </a:lnTo>
                    <a:lnTo>
                      <a:pt x="67" y="275"/>
                    </a:lnTo>
                    <a:lnTo>
                      <a:pt x="77" y="257"/>
                    </a:lnTo>
                    <a:lnTo>
                      <a:pt x="100" y="218"/>
                    </a:lnTo>
                    <a:lnTo>
                      <a:pt x="122" y="181"/>
                    </a:lnTo>
                    <a:lnTo>
                      <a:pt x="132" y="165"/>
                    </a:lnTo>
                    <a:lnTo>
                      <a:pt x="138" y="152"/>
                    </a:lnTo>
                    <a:lnTo>
                      <a:pt x="140" y="147"/>
                    </a:lnTo>
                    <a:lnTo>
                      <a:pt x="143" y="142"/>
                    </a:lnTo>
                    <a:lnTo>
                      <a:pt x="143" y="139"/>
                    </a:lnTo>
                    <a:lnTo>
                      <a:pt x="143" y="137"/>
                    </a:lnTo>
                    <a:lnTo>
                      <a:pt x="159" y="137"/>
                    </a:lnTo>
                    <a:lnTo>
                      <a:pt x="185" y="136"/>
                    </a:lnTo>
                    <a:lnTo>
                      <a:pt x="220" y="135"/>
                    </a:lnTo>
                    <a:lnTo>
                      <a:pt x="258" y="135"/>
                    </a:lnTo>
                    <a:lnTo>
                      <a:pt x="299" y="134"/>
                    </a:lnTo>
                    <a:lnTo>
                      <a:pt x="338" y="133"/>
                    </a:lnTo>
                    <a:lnTo>
                      <a:pt x="372" y="133"/>
                    </a:lnTo>
                    <a:lnTo>
                      <a:pt x="397" y="132"/>
                    </a:lnTo>
                    <a:lnTo>
                      <a:pt x="398" y="118"/>
                    </a:lnTo>
                    <a:lnTo>
                      <a:pt x="400" y="105"/>
                    </a:lnTo>
                    <a:lnTo>
                      <a:pt x="402" y="93"/>
                    </a:lnTo>
                    <a:lnTo>
                      <a:pt x="406" y="82"/>
                    </a:lnTo>
                    <a:lnTo>
                      <a:pt x="412" y="73"/>
                    </a:lnTo>
                    <a:lnTo>
                      <a:pt x="417" y="63"/>
                    </a:lnTo>
                    <a:lnTo>
                      <a:pt x="423" y="56"/>
                    </a:lnTo>
                    <a:lnTo>
                      <a:pt x="431" y="47"/>
                    </a:lnTo>
                    <a:lnTo>
                      <a:pt x="438" y="40"/>
                    </a:lnTo>
                    <a:lnTo>
                      <a:pt x="447" y="34"/>
                    </a:lnTo>
                    <a:lnTo>
                      <a:pt x="456" y="28"/>
                    </a:lnTo>
                    <a:lnTo>
                      <a:pt x="465" y="21"/>
                    </a:lnTo>
                    <a:lnTo>
                      <a:pt x="485" y="10"/>
                    </a:lnTo>
                    <a:lnTo>
                      <a:pt x="505" y="0"/>
                    </a:lnTo>
                    <a:lnTo>
                      <a:pt x="509" y="17"/>
                    </a:lnTo>
                    <a:lnTo>
                      <a:pt x="511" y="35"/>
                    </a:lnTo>
                    <a:lnTo>
                      <a:pt x="511" y="56"/>
                    </a:lnTo>
                    <a:lnTo>
                      <a:pt x="511" y="78"/>
                    </a:lnTo>
                    <a:lnTo>
                      <a:pt x="509" y="102"/>
                    </a:lnTo>
                    <a:lnTo>
                      <a:pt x="506" y="125"/>
                    </a:lnTo>
                    <a:lnTo>
                      <a:pt x="503" y="151"/>
                    </a:lnTo>
                    <a:lnTo>
                      <a:pt x="499" y="176"/>
                    </a:lnTo>
                    <a:lnTo>
                      <a:pt x="488" y="225"/>
                    </a:lnTo>
                    <a:lnTo>
                      <a:pt x="475" y="272"/>
                    </a:lnTo>
                    <a:lnTo>
                      <a:pt x="463" y="314"/>
                    </a:lnTo>
                    <a:lnTo>
                      <a:pt x="451" y="347"/>
                    </a:lnTo>
                    <a:lnTo>
                      <a:pt x="455" y="352"/>
                    </a:lnTo>
                    <a:lnTo>
                      <a:pt x="458" y="357"/>
                    </a:lnTo>
                    <a:lnTo>
                      <a:pt x="463" y="361"/>
                    </a:lnTo>
                    <a:lnTo>
                      <a:pt x="467" y="365"/>
                    </a:lnTo>
                    <a:lnTo>
                      <a:pt x="480" y="372"/>
                    </a:lnTo>
                    <a:lnTo>
                      <a:pt x="494" y="378"/>
                    </a:lnTo>
                    <a:lnTo>
                      <a:pt x="509" y="384"/>
                    </a:lnTo>
                    <a:lnTo>
                      <a:pt x="526" y="388"/>
                    </a:lnTo>
                    <a:lnTo>
                      <a:pt x="544" y="392"/>
                    </a:lnTo>
                    <a:lnTo>
                      <a:pt x="562" y="396"/>
                    </a:lnTo>
                    <a:lnTo>
                      <a:pt x="579" y="401"/>
                    </a:lnTo>
                    <a:lnTo>
                      <a:pt x="597" y="405"/>
                    </a:lnTo>
                    <a:lnTo>
                      <a:pt x="613" y="410"/>
                    </a:lnTo>
                    <a:lnTo>
                      <a:pt x="629" y="415"/>
                    </a:lnTo>
                    <a:lnTo>
                      <a:pt x="643" y="421"/>
                    </a:lnTo>
                    <a:lnTo>
                      <a:pt x="655" y="429"/>
                    </a:lnTo>
                    <a:lnTo>
                      <a:pt x="660" y="432"/>
                    </a:lnTo>
                    <a:lnTo>
                      <a:pt x="665" y="436"/>
                    </a:lnTo>
                    <a:lnTo>
                      <a:pt x="669" y="440"/>
                    </a:lnTo>
                    <a:lnTo>
                      <a:pt x="671" y="446"/>
                    </a:lnTo>
                    <a:lnTo>
                      <a:pt x="665" y="447"/>
                    </a:lnTo>
                    <a:lnTo>
                      <a:pt x="657" y="450"/>
                    </a:lnTo>
                    <a:lnTo>
                      <a:pt x="648" y="454"/>
                    </a:lnTo>
                    <a:lnTo>
                      <a:pt x="637" y="460"/>
                    </a:lnTo>
                    <a:lnTo>
                      <a:pt x="612" y="475"/>
                    </a:lnTo>
                    <a:lnTo>
                      <a:pt x="586" y="492"/>
                    </a:lnTo>
                    <a:lnTo>
                      <a:pt x="561" y="509"/>
                    </a:lnTo>
                    <a:lnTo>
                      <a:pt x="537" y="524"/>
                    </a:lnTo>
                    <a:lnTo>
                      <a:pt x="526" y="530"/>
                    </a:lnTo>
                    <a:lnTo>
                      <a:pt x="518" y="535"/>
                    </a:lnTo>
                    <a:lnTo>
                      <a:pt x="510" y="538"/>
                    </a:lnTo>
                    <a:lnTo>
                      <a:pt x="505" y="539"/>
                    </a:lnTo>
                    <a:lnTo>
                      <a:pt x="505" y="545"/>
                    </a:lnTo>
                    <a:lnTo>
                      <a:pt x="505" y="553"/>
                    </a:lnTo>
                    <a:lnTo>
                      <a:pt x="504" y="563"/>
                    </a:lnTo>
                    <a:lnTo>
                      <a:pt x="503" y="573"/>
                    </a:lnTo>
                    <a:lnTo>
                      <a:pt x="497" y="598"/>
                    </a:lnTo>
                    <a:lnTo>
                      <a:pt x="489" y="626"/>
                    </a:lnTo>
                    <a:lnTo>
                      <a:pt x="479" y="657"/>
                    </a:lnTo>
                    <a:lnTo>
                      <a:pt x="467" y="690"/>
                    </a:lnTo>
                    <a:lnTo>
                      <a:pt x="453" y="724"/>
                    </a:lnTo>
                    <a:lnTo>
                      <a:pt x="438" y="760"/>
                    </a:lnTo>
                    <a:lnTo>
                      <a:pt x="421" y="796"/>
                    </a:lnTo>
                    <a:lnTo>
                      <a:pt x="404" y="832"/>
                    </a:lnTo>
                    <a:lnTo>
                      <a:pt x="386" y="865"/>
                    </a:lnTo>
                    <a:lnTo>
                      <a:pt x="368" y="897"/>
                    </a:lnTo>
                    <a:lnTo>
                      <a:pt x="349" y="926"/>
                    </a:lnTo>
                    <a:lnTo>
                      <a:pt x="330" y="952"/>
                    </a:lnTo>
                    <a:lnTo>
                      <a:pt x="322" y="962"/>
                    </a:lnTo>
                    <a:lnTo>
                      <a:pt x="312" y="973"/>
                    </a:lnTo>
                    <a:lnTo>
                      <a:pt x="303" y="982"/>
                    </a:lnTo>
                    <a:lnTo>
                      <a:pt x="295" y="989"/>
                    </a:lnTo>
                    <a:lnTo>
                      <a:pt x="268" y="1012"/>
                    </a:lnTo>
                    <a:lnTo>
                      <a:pt x="255" y="1021"/>
                    </a:lnTo>
                    <a:lnTo>
                      <a:pt x="253" y="1024"/>
                    </a:lnTo>
                    <a:lnTo>
                      <a:pt x="253" y="1024"/>
                    </a:lnTo>
                    <a:lnTo>
                      <a:pt x="255" y="1024"/>
                    </a:lnTo>
                    <a:lnTo>
                      <a:pt x="259" y="1021"/>
                    </a:lnTo>
                    <a:lnTo>
                      <a:pt x="264" y="1020"/>
                    </a:lnTo>
                    <a:lnTo>
                      <a:pt x="270" y="1019"/>
                    </a:lnTo>
                    <a:lnTo>
                      <a:pt x="275" y="1018"/>
                    </a:lnTo>
                    <a:lnTo>
                      <a:pt x="281" y="1019"/>
                    </a:lnTo>
                    <a:lnTo>
                      <a:pt x="284" y="1020"/>
                    </a:lnTo>
                    <a:lnTo>
                      <a:pt x="286" y="1021"/>
                    </a:lnTo>
                    <a:lnTo>
                      <a:pt x="288" y="1024"/>
                    </a:lnTo>
                    <a:lnTo>
                      <a:pt x="290" y="1026"/>
                    </a:lnTo>
                    <a:lnTo>
                      <a:pt x="292" y="1029"/>
                    </a:lnTo>
                    <a:lnTo>
                      <a:pt x="294" y="1033"/>
                    </a:lnTo>
                    <a:lnTo>
                      <a:pt x="294" y="1037"/>
                    </a:lnTo>
                    <a:lnTo>
                      <a:pt x="295" y="1043"/>
                    </a:lnTo>
                    <a:lnTo>
                      <a:pt x="304" y="1044"/>
                    </a:lnTo>
                    <a:lnTo>
                      <a:pt x="316" y="1046"/>
                    </a:lnTo>
                    <a:lnTo>
                      <a:pt x="331" y="1049"/>
                    </a:lnTo>
                    <a:lnTo>
                      <a:pt x="347" y="1056"/>
                    </a:lnTo>
                    <a:lnTo>
                      <a:pt x="367" y="1064"/>
                    </a:lnTo>
                    <a:lnTo>
                      <a:pt x="389" y="1076"/>
                    </a:lnTo>
                    <a:lnTo>
                      <a:pt x="414" y="1092"/>
                    </a:lnTo>
                    <a:lnTo>
                      <a:pt x="442" y="11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8" name="Freeform 224"/>
              <p:cNvSpPr>
                <a:spLocks noEditPoints="1"/>
              </p:cNvSpPr>
              <p:nvPr/>
            </p:nvSpPr>
            <p:spPr bwMode="auto">
              <a:xfrm>
                <a:off x="5094302" y="2666483"/>
                <a:ext cx="358776" cy="252414"/>
              </a:xfrm>
              <a:custGeom>
                <a:avLst/>
                <a:gdLst>
                  <a:gd name="T0" fmla="*/ 1802 w 1803"/>
                  <a:gd name="T1" fmla="*/ 1022 h 1272"/>
                  <a:gd name="T2" fmla="*/ 1715 w 1803"/>
                  <a:gd name="T3" fmla="*/ 987 h 1272"/>
                  <a:gd name="T4" fmla="*/ 1660 w 1803"/>
                  <a:gd name="T5" fmla="*/ 996 h 1272"/>
                  <a:gd name="T6" fmla="*/ 1609 w 1803"/>
                  <a:gd name="T7" fmla="*/ 1067 h 1272"/>
                  <a:gd name="T8" fmla="*/ 1647 w 1803"/>
                  <a:gd name="T9" fmla="*/ 1091 h 1272"/>
                  <a:gd name="T10" fmla="*/ 771 w 1803"/>
                  <a:gd name="T11" fmla="*/ 748 h 1272"/>
                  <a:gd name="T12" fmla="*/ 800 w 1803"/>
                  <a:gd name="T13" fmla="*/ 727 h 1272"/>
                  <a:gd name="T14" fmla="*/ 915 w 1803"/>
                  <a:gd name="T15" fmla="*/ 689 h 1272"/>
                  <a:gd name="T16" fmla="*/ 946 w 1803"/>
                  <a:gd name="T17" fmla="*/ 605 h 1272"/>
                  <a:gd name="T18" fmla="*/ 1049 w 1803"/>
                  <a:gd name="T19" fmla="*/ 565 h 1272"/>
                  <a:gd name="T20" fmla="*/ 1071 w 1803"/>
                  <a:gd name="T21" fmla="*/ 593 h 1272"/>
                  <a:gd name="T22" fmla="*/ 1045 w 1803"/>
                  <a:gd name="T23" fmla="*/ 810 h 1272"/>
                  <a:gd name="T24" fmla="*/ 1033 w 1803"/>
                  <a:gd name="T25" fmla="*/ 844 h 1272"/>
                  <a:gd name="T26" fmla="*/ 1079 w 1803"/>
                  <a:gd name="T27" fmla="*/ 966 h 1272"/>
                  <a:gd name="T28" fmla="*/ 1007 w 1803"/>
                  <a:gd name="T29" fmla="*/ 1033 h 1272"/>
                  <a:gd name="T30" fmla="*/ 863 w 1803"/>
                  <a:gd name="T31" fmla="*/ 997 h 1272"/>
                  <a:gd name="T32" fmla="*/ 1062 w 1803"/>
                  <a:gd name="T33" fmla="*/ 1129 h 1272"/>
                  <a:gd name="T34" fmla="*/ 1022 w 1803"/>
                  <a:gd name="T35" fmla="*/ 1219 h 1272"/>
                  <a:gd name="T36" fmla="*/ 955 w 1803"/>
                  <a:gd name="T37" fmla="*/ 1241 h 1272"/>
                  <a:gd name="T38" fmla="*/ 985 w 1803"/>
                  <a:gd name="T39" fmla="*/ 1208 h 1272"/>
                  <a:gd name="T40" fmla="*/ 969 w 1803"/>
                  <a:gd name="T41" fmla="*/ 1203 h 1272"/>
                  <a:gd name="T42" fmla="*/ 867 w 1803"/>
                  <a:gd name="T43" fmla="*/ 1130 h 1272"/>
                  <a:gd name="T44" fmla="*/ 1068 w 1803"/>
                  <a:gd name="T45" fmla="*/ 1116 h 1272"/>
                  <a:gd name="T46" fmla="*/ 682 w 1803"/>
                  <a:gd name="T47" fmla="*/ 1145 h 1272"/>
                  <a:gd name="T48" fmla="*/ 748 w 1803"/>
                  <a:gd name="T49" fmla="*/ 1179 h 1272"/>
                  <a:gd name="T50" fmla="*/ 763 w 1803"/>
                  <a:gd name="T51" fmla="*/ 1252 h 1272"/>
                  <a:gd name="T52" fmla="*/ 760 w 1803"/>
                  <a:gd name="T53" fmla="*/ 1210 h 1272"/>
                  <a:gd name="T54" fmla="*/ 888 w 1803"/>
                  <a:gd name="T55" fmla="*/ 1189 h 1272"/>
                  <a:gd name="T56" fmla="*/ 765 w 1803"/>
                  <a:gd name="T57" fmla="*/ 1123 h 1272"/>
                  <a:gd name="T58" fmla="*/ 733 w 1803"/>
                  <a:gd name="T59" fmla="*/ 1091 h 1272"/>
                  <a:gd name="T60" fmla="*/ 742 w 1803"/>
                  <a:gd name="T61" fmla="*/ 1056 h 1272"/>
                  <a:gd name="T62" fmla="*/ 663 w 1803"/>
                  <a:gd name="T63" fmla="*/ 1060 h 1272"/>
                  <a:gd name="T64" fmla="*/ 623 w 1803"/>
                  <a:gd name="T65" fmla="*/ 816 h 1272"/>
                  <a:gd name="T66" fmla="*/ 585 w 1803"/>
                  <a:gd name="T67" fmla="*/ 799 h 1272"/>
                  <a:gd name="T68" fmla="*/ 532 w 1803"/>
                  <a:gd name="T69" fmla="*/ 920 h 1272"/>
                  <a:gd name="T70" fmla="*/ 520 w 1803"/>
                  <a:gd name="T71" fmla="*/ 1047 h 1272"/>
                  <a:gd name="T72" fmla="*/ 146 w 1803"/>
                  <a:gd name="T73" fmla="*/ 1155 h 1272"/>
                  <a:gd name="T74" fmla="*/ 143 w 1803"/>
                  <a:gd name="T75" fmla="*/ 958 h 1272"/>
                  <a:gd name="T76" fmla="*/ 57 w 1803"/>
                  <a:gd name="T77" fmla="*/ 623 h 1272"/>
                  <a:gd name="T78" fmla="*/ 9 w 1803"/>
                  <a:gd name="T79" fmla="*/ 421 h 1272"/>
                  <a:gd name="T80" fmla="*/ 185 w 1803"/>
                  <a:gd name="T81" fmla="*/ 425 h 1272"/>
                  <a:gd name="T82" fmla="*/ 276 w 1803"/>
                  <a:gd name="T83" fmla="*/ 405 h 1272"/>
                  <a:gd name="T84" fmla="*/ 366 w 1803"/>
                  <a:gd name="T85" fmla="*/ 356 h 1272"/>
                  <a:gd name="T86" fmla="*/ 302 w 1803"/>
                  <a:gd name="T87" fmla="*/ 322 h 1272"/>
                  <a:gd name="T88" fmla="*/ 127 w 1803"/>
                  <a:gd name="T89" fmla="*/ 343 h 1272"/>
                  <a:gd name="T90" fmla="*/ 63 w 1803"/>
                  <a:gd name="T91" fmla="*/ 355 h 1272"/>
                  <a:gd name="T92" fmla="*/ 95 w 1803"/>
                  <a:gd name="T93" fmla="*/ 326 h 1272"/>
                  <a:gd name="T94" fmla="*/ 152 w 1803"/>
                  <a:gd name="T95" fmla="*/ 173 h 1272"/>
                  <a:gd name="T96" fmla="*/ 369 w 1803"/>
                  <a:gd name="T97" fmla="*/ 176 h 1272"/>
                  <a:gd name="T98" fmla="*/ 470 w 1803"/>
                  <a:gd name="T99" fmla="*/ 39 h 1272"/>
                  <a:gd name="T100" fmla="*/ 519 w 1803"/>
                  <a:gd name="T101" fmla="*/ 11 h 1272"/>
                  <a:gd name="T102" fmla="*/ 517 w 1803"/>
                  <a:gd name="T103" fmla="*/ 73 h 1272"/>
                  <a:gd name="T104" fmla="*/ 459 w 1803"/>
                  <a:gd name="T105" fmla="*/ 382 h 1272"/>
                  <a:gd name="T106" fmla="*/ 459 w 1803"/>
                  <a:gd name="T107" fmla="*/ 382 h 1272"/>
                  <a:gd name="T108" fmla="*/ 723 w 1803"/>
                  <a:gd name="T109" fmla="*/ 489 h 1272"/>
                  <a:gd name="T110" fmla="*/ 615 w 1803"/>
                  <a:gd name="T111" fmla="*/ 535 h 1272"/>
                  <a:gd name="T112" fmla="*/ 526 w 1803"/>
                  <a:gd name="T113" fmla="*/ 666 h 1272"/>
                  <a:gd name="T114" fmla="*/ 353 w 1803"/>
                  <a:gd name="T115" fmla="*/ 1004 h 1272"/>
                  <a:gd name="T116" fmla="*/ 275 w 1803"/>
                  <a:gd name="T117" fmla="*/ 1028 h 1272"/>
                  <a:gd name="T118" fmla="*/ 278 w 1803"/>
                  <a:gd name="T119" fmla="*/ 1053 h 1272"/>
                  <a:gd name="T120" fmla="*/ 289 w 1803"/>
                  <a:gd name="T121" fmla="*/ 1028 h 1272"/>
                  <a:gd name="T122" fmla="*/ 318 w 1803"/>
                  <a:gd name="T123" fmla="*/ 1052 h 1272"/>
                  <a:gd name="T124" fmla="*/ 465 w 1803"/>
                  <a:gd name="T125" fmla="*/ 1155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03" h="1272">
                    <a:moveTo>
                      <a:pt x="1718" y="1023"/>
                    </a:moveTo>
                    <a:lnTo>
                      <a:pt x="1736" y="1027"/>
                    </a:lnTo>
                    <a:lnTo>
                      <a:pt x="1751" y="1029"/>
                    </a:lnTo>
                    <a:lnTo>
                      <a:pt x="1757" y="1029"/>
                    </a:lnTo>
                    <a:lnTo>
                      <a:pt x="1761" y="1028"/>
                    </a:lnTo>
                    <a:lnTo>
                      <a:pt x="1765" y="1027"/>
                    </a:lnTo>
                    <a:lnTo>
                      <a:pt x="1768" y="1026"/>
                    </a:lnTo>
                    <a:lnTo>
                      <a:pt x="1787" y="1055"/>
                    </a:lnTo>
                    <a:lnTo>
                      <a:pt x="1781" y="1058"/>
                    </a:lnTo>
                    <a:lnTo>
                      <a:pt x="1775" y="1060"/>
                    </a:lnTo>
                    <a:lnTo>
                      <a:pt x="1766" y="1061"/>
                    </a:lnTo>
                    <a:lnTo>
                      <a:pt x="1758" y="1062"/>
                    </a:lnTo>
                    <a:lnTo>
                      <a:pt x="1748" y="1062"/>
                    </a:lnTo>
                    <a:lnTo>
                      <a:pt x="1736" y="1061"/>
                    </a:lnTo>
                    <a:lnTo>
                      <a:pt x="1724" y="1059"/>
                    </a:lnTo>
                    <a:lnTo>
                      <a:pt x="1710" y="1056"/>
                    </a:lnTo>
                    <a:lnTo>
                      <a:pt x="1718" y="1023"/>
                    </a:lnTo>
                    <a:close/>
                    <a:moveTo>
                      <a:pt x="1768" y="1026"/>
                    </a:moveTo>
                    <a:lnTo>
                      <a:pt x="1768" y="1023"/>
                    </a:lnTo>
                    <a:lnTo>
                      <a:pt x="1763" y="1017"/>
                    </a:lnTo>
                    <a:lnTo>
                      <a:pt x="1792" y="998"/>
                    </a:lnTo>
                    <a:lnTo>
                      <a:pt x="1796" y="1006"/>
                    </a:lnTo>
                    <a:lnTo>
                      <a:pt x="1800" y="1014"/>
                    </a:lnTo>
                    <a:lnTo>
                      <a:pt x="1802" y="1022"/>
                    </a:lnTo>
                    <a:lnTo>
                      <a:pt x="1803" y="1029"/>
                    </a:lnTo>
                    <a:lnTo>
                      <a:pt x="1801" y="1037"/>
                    </a:lnTo>
                    <a:lnTo>
                      <a:pt x="1799" y="1043"/>
                    </a:lnTo>
                    <a:lnTo>
                      <a:pt x="1793" y="1050"/>
                    </a:lnTo>
                    <a:lnTo>
                      <a:pt x="1787" y="1055"/>
                    </a:lnTo>
                    <a:lnTo>
                      <a:pt x="1768" y="1026"/>
                    </a:lnTo>
                    <a:close/>
                    <a:moveTo>
                      <a:pt x="1763" y="1017"/>
                    </a:moveTo>
                    <a:lnTo>
                      <a:pt x="1757" y="1009"/>
                    </a:lnTo>
                    <a:lnTo>
                      <a:pt x="1749" y="1002"/>
                    </a:lnTo>
                    <a:lnTo>
                      <a:pt x="1740" y="996"/>
                    </a:lnTo>
                    <a:lnTo>
                      <a:pt x="1729" y="991"/>
                    </a:lnTo>
                    <a:lnTo>
                      <a:pt x="1740" y="958"/>
                    </a:lnTo>
                    <a:lnTo>
                      <a:pt x="1748" y="962"/>
                    </a:lnTo>
                    <a:lnTo>
                      <a:pt x="1756" y="966"/>
                    </a:lnTo>
                    <a:lnTo>
                      <a:pt x="1763" y="970"/>
                    </a:lnTo>
                    <a:lnTo>
                      <a:pt x="1771" y="976"/>
                    </a:lnTo>
                    <a:lnTo>
                      <a:pt x="1776" y="981"/>
                    </a:lnTo>
                    <a:lnTo>
                      <a:pt x="1783" y="986"/>
                    </a:lnTo>
                    <a:lnTo>
                      <a:pt x="1788" y="992"/>
                    </a:lnTo>
                    <a:lnTo>
                      <a:pt x="1792" y="998"/>
                    </a:lnTo>
                    <a:lnTo>
                      <a:pt x="1763" y="1017"/>
                    </a:lnTo>
                    <a:close/>
                    <a:moveTo>
                      <a:pt x="1729" y="991"/>
                    </a:moveTo>
                    <a:lnTo>
                      <a:pt x="1721" y="988"/>
                    </a:lnTo>
                    <a:lnTo>
                      <a:pt x="1715" y="987"/>
                    </a:lnTo>
                    <a:lnTo>
                      <a:pt x="1707" y="987"/>
                    </a:lnTo>
                    <a:lnTo>
                      <a:pt x="1700" y="988"/>
                    </a:lnTo>
                    <a:lnTo>
                      <a:pt x="1694" y="991"/>
                    </a:lnTo>
                    <a:lnTo>
                      <a:pt x="1686" y="995"/>
                    </a:lnTo>
                    <a:lnTo>
                      <a:pt x="1680" y="999"/>
                    </a:lnTo>
                    <a:lnTo>
                      <a:pt x="1673" y="1007"/>
                    </a:lnTo>
                    <a:lnTo>
                      <a:pt x="1646" y="985"/>
                    </a:lnTo>
                    <a:lnTo>
                      <a:pt x="1652" y="979"/>
                    </a:lnTo>
                    <a:lnTo>
                      <a:pt x="1657" y="973"/>
                    </a:lnTo>
                    <a:lnTo>
                      <a:pt x="1662" y="969"/>
                    </a:lnTo>
                    <a:lnTo>
                      <a:pt x="1668" y="965"/>
                    </a:lnTo>
                    <a:lnTo>
                      <a:pt x="1674" y="962"/>
                    </a:lnTo>
                    <a:lnTo>
                      <a:pt x="1680" y="958"/>
                    </a:lnTo>
                    <a:lnTo>
                      <a:pt x="1686" y="956"/>
                    </a:lnTo>
                    <a:lnTo>
                      <a:pt x="1691" y="955"/>
                    </a:lnTo>
                    <a:lnTo>
                      <a:pt x="1704" y="953"/>
                    </a:lnTo>
                    <a:lnTo>
                      <a:pt x="1716" y="953"/>
                    </a:lnTo>
                    <a:lnTo>
                      <a:pt x="1728" y="955"/>
                    </a:lnTo>
                    <a:lnTo>
                      <a:pt x="1740" y="958"/>
                    </a:lnTo>
                    <a:lnTo>
                      <a:pt x="1729" y="991"/>
                    </a:lnTo>
                    <a:close/>
                    <a:moveTo>
                      <a:pt x="1646" y="986"/>
                    </a:moveTo>
                    <a:lnTo>
                      <a:pt x="1646" y="986"/>
                    </a:lnTo>
                    <a:lnTo>
                      <a:pt x="1646" y="985"/>
                    </a:lnTo>
                    <a:lnTo>
                      <a:pt x="1660" y="996"/>
                    </a:lnTo>
                    <a:lnTo>
                      <a:pt x="1646" y="986"/>
                    </a:lnTo>
                    <a:close/>
                    <a:moveTo>
                      <a:pt x="1674" y="1006"/>
                    </a:moveTo>
                    <a:lnTo>
                      <a:pt x="1660" y="1025"/>
                    </a:lnTo>
                    <a:lnTo>
                      <a:pt x="1652" y="1041"/>
                    </a:lnTo>
                    <a:lnTo>
                      <a:pt x="1645" y="1053"/>
                    </a:lnTo>
                    <a:lnTo>
                      <a:pt x="1643" y="1062"/>
                    </a:lnTo>
                    <a:lnTo>
                      <a:pt x="1609" y="1058"/>
                    </a:lnTo>
                    <a:lnTo>
                      <a:pt x="1610" y="1052"/>
                    </a:lnTo>
                    <a:lnTo>
                      <a:pt x="1612" y="1045"/>
                    </a:lnTo>
                    <a:lnTo>
                      <a:pt x="1615" y="1037"/>
                    </a:lnTo>
                    <a:lnTo>
                      <a:pt x="1620" y="1028"/>
                    </a:lnTo>
                    <a:lnTo>
                      <a:pt x="1630" y="1009"/>
                    </a:lnTo>
                    <a:lnTo>
                      <a:pt x="1646" y="986"/>
                    </a:lnTo>
                    <a:lnTo>
                      <a:pt x="1674" y="1006"/>
                    </a:lnTo>
                    <a:close/>
                    <a:moveTo>
                      <a:pt x="1643" y="1062"/>
                    </a:moveTo>
                    <a:lnTo>
                      <a:pt x="1641" y="1060"/>
                    </a:lnTo>
                    <a:lnTo>
                      <a:pt x="1640" y="1059"/>
                    </a:lnTo>
                    <a:lnTo>
                      <a:pt x="1621" y="1087"/>
                    </a:lnTo>
                    <a:lnTo>
                      <a:pt x="1617" y="1084"/>
                    </a:lnTo>
                    <a:lnTo>
                      <a:pt x="1614" y="1082"/>
                    </a:lnTo>
                    <a:lnTo>
                      <a:pt x="1612" y="1078"/>
                    </a:lnTo>
                    <a:lnTo>
                      <a:pt x="1611" y="1075"/>
                    </a:lnTo>
                    <a:lnTo>
                      <a:pt x="1610" y="1071"/>
                    </a:lnTo>
                    <a:lnTo>
                      <a:pt x="1609" y="1067"/>
                    </a:lnTo>
                    <a:lnTo>
                      <a:pt x="1609" y="1062"/>
                    </a:lnTo>
                    <a:lnTo>
                      <a:pt x="1609" y="1058"/>
                    </a:lnTo>
                    <a:lnTo>
                      <a:pt x="1643" y="1062"/>
                    </a:lnTo>
                    <a:close/>
                    <a:moveTo>
                      <a:pt x="1640" y="1059"/>
                    </a:moveTo>
                    <a:lnTo>
                      <a:pt x="1641" y="1059"/>
                    </a:lnTo>
                    <a:lnTo>
                      <a:pt x="1642" y="1058"/>
                    </a:lnTo>
                    <a:lnTo>
                      <a:pt x="1647" y="1091"/>
                    </a:lnTo>
                    <a:lnTo>
                      <a:pt x="1640" y="1092"/>
                    </a:lnTo>
                    <a:lnTo>
                      <a:pt x="1632" y="1092"/>
                    </a:lnTo>
                    <a:lnTo>
                      <a:pt x="1626" y="1090"/>
                    </a:lnTo>
                    <a:lnTo>
                      <a:pt x="1621" y="1087"/>
                    </a:lnTo>
                    <a:lnTo>
                      <a:pt x="1640" y="1059"/>
                    </a:lnTo>
                    <a:close/>
                    <a:moveTo>
                      <a:pt x="1642" y="1058"/>
                    </a:moveTo>
                    <a:lnTo>
                      <a:pt x="1654" y="1055"/>
                    </a:lnTo>
                    <a:lnTo>
                      <a:pt x="1669" y="1047"/>
                    </a:lnTo>
                    <a:lnTo>
                      <a:pt x="1686" y="1038"/>
                    </a:lnTo>
                    <a:lnTo>
                      <a:pt x="1704" y="1026"/>
                    </a:lnTo>
                    <a:lnTo>
                      <a:pt x="1724" y="1054"/>
                    </a:lnTo>
                    <a:lnTo>
                      <a:pt x="1702" y="1068"/>
                    </a:lnTo>
                    <a:lnTo>
                      <a:pt x="1682" y="1080"/>
                    </a:lnTo>
                    <a:lnTo>
                      <a:pt x="1673" y="1084"/>
                    </a:lnTo>
                    <a:lnTo>
                      <a:pt x="1664" y="1087"/>
                    </a:lnTo>
                    <a:lnTo>
                      <a:pt x="1655" y="1090"/>
                    </a:lnTo>
                    <a:lnTo>
                      <a:pt x="1647" y="1091"/>
                    </a:lnTo>
                    <a:lnTo>
                      <a:pt x="1642" y="1058"/>
                    </a:lnTo>
                    <a:close/>
                    <a:moveTo>
                      <a:pt x="1704" y="1026"/>
                    </a:moveTo>
                    <a:lnTo>
                      <a:pt x="1711" y="1022"/>
                    </a:lnTo>
                    <a:lnTo>
                      <a:pt x="1718" y="1023"/>
                    </a:lnTo>
                    <a:lnTo>
                      <a:pt x="1714" y="1040"/>
                    </a:lnTo>
                    <a:lnTo>
                      <a:pt x="1704" y="1026"/>
                    </a:lnTo>
                    <a:close/>
                    <a:moveTo>
                      <a:pt x="756" y="976"/>
                    </a:moveTo>
                    <a:lnTo>
                      <a:pt x="756" y="962"/>
                    </a:lnTo>
                    <a:lnTo>
                      <a:pt x="756" y="947"/>
                    </a:lnTo>
                    <a:lnTo>
                      <a:pt x="791" y="947"/>
                    </a:lnTo>
                    <a:lnTo>
                      <a:pt x="791" y="962"/>
                    </a:lnTo>
                    <a:lnTo>
                      <a:pt x="791" y="976"/>
                    </a:lnTo>
                    <a:lnTo>
                      <a:pt x="756" y="976"/>
                    </a:lnTo>
                    <a:close/>
                    <a:moveTo>
                      <a:pt x="756" y="947"/>
                    </a:moveTo>
                    <a:lnTo>
                      <a:pt x="756" y="897"/>
                    </a:lnTo>
                    <a:lnTo>
                      <a:pt x="756" y="857"/>
                    </a:lnTo>
                    <a:lnTo>
                      <a:pt x="757" y="823"/>
                    </a:lnTo>
                    <a:lnTo>
                      <a:pt x="758" y="797"/>
                    </a:lnTo>
                    <a:lnTo>
                      <a:pt x="760" y="786"/>
                    </a:lnTo>
                    <a:lnTo>
                      <a:pt x="762" y="776"/>
                    </a:lnTo>
                    <a:lnTo>
                      <a:pt x="764" y="768"/>
                    </a:lnTo>
                    <a:lnTo>
                      <a:pt x="766" y="760"/>
                    </a:lnTo>
                    <a:lnTo>
                      <a:pt x="768" y="754"/>
                    </a:lnTo>
                    <a:lnTo>
                      <a:pt x="771" y="748"/>
                    </a:lnTo>
                    <a:lnTo>
                      <a:pt x="775" y="743"/>
                    </a:lnTo>
                    <a:lnTo>
                      <a:pt x="779" y="739"/>
                    </a:lnTo>
                    <a:lnTo>
                      <a:pt x="802" y="764"/>
                    </a:lnTo>
                    <a:lnTo>
                      <a:pt x="800" y="767"/>
                    </a:lnTo>
                    <a:lnTo>
                      <a:pt x="798" y="770"/>
                    </a:lnTo>
                    <a:lnTo>
                      <a:pt x="796" y="774"/>
                    </a:lnTo>
                    <a:lnTo>
                      <a:pt x="795" y="778"/>
                    </a:lnTo>
                    <a:lnTo>
                      <a:pt x="793" y="792"/>
                    </a:lnTo>
                    <a:lnTo>
                      <a:pt x="792" y="810"/>
                    </a:lnTo>
                    <a:lnTo>
                      <a:pt x="791" y="834"/>
                    </a:lnTo>
                    <a:lnTo>
                      <a:pt x="791" y="864"/>
                    </a:lnTo>
                    <a:lnTo>
                      <a:pt x="791" y="902"/>
                    </a:lnTo>
                    <a:lnTo>
                      <a:pt x="791" y="947"/>
                    </a:lnTo>
                    <a:lnTo>
                      <a:pt x="756" y="947"/>
                    </a:lnTo>
                    <a:close/>
                    <a:moveTo>
                      <a:pt x="802" y="764"/>
                    </a:moveTo>
                    <a:lnTo>
                      <a:pt x="767" y="795"/>
                    </a:lnTo>
                    <a:lnTo>
                      <a:pt x="802" y="764"/>
                    </a:lnTo>
                    <a:lnTo>
                      <a:pt x="791" y="752"/>
                    </a:lnTo>
                    <a:lnTo>
                      <a:pt x="802" y="764"/>
                    </a:lnTo>
                    <a:close/>
                    <a:moveTo>
                      <a:pt x="779" y="739"/>
                    </a:moveTo>
                    <a:lnTo>
                      <a:pt x="784" y="734"/>
                    </a:lnTo>
                    <a:lnTo>
                      <a:pt x="790" y="732"/>
                    </a:lnTo>
                    <a:lnTo>
                      <a:pt x="795" y="729"/>
                    </a:lnTo>
                    <a:lnTo>
                      <a:pt x="800" y="727"/>
                    </a:lnTo>
                    <a:lnTo>
                      <a:pt x="813" y="724"/>
                    </a:lnTo>
                    <a:lnTo>
                      <a:pt x="828" y="720"/>
                    </a:lnTo>
                    <a:lnTo>
                      <a:pt x="836" y="754"/>
                    </a:lnTo>
                    <a:lnTo>
                      <a:pt x="824" y="757"/>
                    </a:lnTo>
                    <a:lnTo>
                      <a:pt x="814" y="759"/>
                    </a:lnTo>
                    <a:lnTo>
                      <a:pt x="807" y="761"/>
                    </a:lnTo>
                    <a:lnTo>
                      <a:pt x="802" y="764"/>
                    </a:lnTo>
                    <a:lnTo>
                      <a:pt x="779" y="739"/>
                    </a:lnTo>
                    <a:close/>
                    <a:moveTo>
                      <a:pt x="828" y="720"/>
                    </a:moveTo>
                    <a:lnTo>
                      <a:pt x="844" y="717"/>
                    </a:lnTo>
                    <a:lnTo>
                      <a:pt x="863" y="711"/>
                    </a:lnTo>
                    <a:lnTo>
                      <a:pt x="883" y="703"/>
                    </a:lnTo>
                    <a:lnTo>
                      <a:pt x="908" y="691"/>
                    </a:lnTo>
                    <a:lnTo>
                      <a:pt x="924" y="721"/>
                    </a:lnTo>
                    <a:lnTo>
                      <a:pt x="910" y="729"/>
                    </a:lnTo>
                    <a:lnTo>
                      <a:pt x="897" y="734"/>
                    </a:lnTo>
                    <a:lnTo>
                      <a:pt x="885" y="740"/>
                    </a:lnTo>
                    <a:lnTo>
                      <a:pt x="873" y="744"/>
                    </a:lnTo>
                    <a:lnTo>
                      <a:pt x="853" y="750"/>
                    </a:lnTo>
                    <a:lnTo>
                      <a:pt x="836" y="754"/>
                    </a:lnTo>
                    <a:lnTo>
                      <a:pt x="828" y="720"/>
                    </a:lnTo>
                    <a:close/>
                    <a:moveTo>
                      <a:pt x="908" y="691"/>
                    </a:moveTo>
                    <a:lnTo>
                      <a:pt x="911" y="689"/>
                    </a:lnTo>
                    <a:lnTo>
                      <a:pt x="915" y="689"/>
                    </a:lnTo>
                    <a:lnTo>
                      <a:pt x="915" y="706"/>
                    </a:lnTo>
                    <a:lnTo>
                      <a:pt x="908" y="691"/>
                    </a:lnTo>
                    <a:close/>
                    <a:moveTo>
                      <a:pt x="915" y="689"/>
                    </a:moveTo>
                    <a:lnTo>
                      <a:pt x="916" y="689"/>
                    </a:lnTo>
                    <a:lnTo>
                      <a:pt x="917" y="687"/>
                    </a:lnTo>
                    <a:lnTo>
                      <a:pt x="918" y="684"/>
                    </a:lnTo>
                    <a:lnTo>
                      <a:pt x="918" y="680"/>
                    </a:lnTo>
                    <a:lnTo>
                      <a:pt x="920" y="670"/>
                    </a:lnTo>
                    <a:lnTo>
                      <a:pt x="924" y="656"/>
                    </a:lnTo>
                    <a:lnTo>
                      <a:pt x="956" y="669"/>
                    </a:lnTo>
                    <a:lnTo>
                      <a:pt x="947" y="690"/>
                    </a:lnTo>
                    <a:lnTo>
                      <a:pt x="938" y="708"/>
                    </a:lnTo>
                    <a:lnTo>
                      <a:pt x="933" y="715"/>
                    </a:lnTo>
                    <a:lnTo>
                      <a:pt x="928" y="719"/>
                    </a:lnTo>
                    <a:lnTo>
                      <a:pt x="925" y="721"/>
                    </a:lnTo>
                    <a:lnTo>
                      <a:pt x="921" y="723"/>
                    </a:lnTo>
                    <a:lnTo>
                      <a:pt x="918" y="724"/>
                    </a:lnTo>
                    <a:lnTo>
                      <a:pt x="915" y="724"/>
                    </a:lnTo>
                    <a:lnTo>
                      <a:pt x="915" y="689"/>
                    </a:lnTo>
                    <a:close/>
                    <a:moveTo>
                      <a:pt x="924" y="656"/>
                    </a:moveTo>
                    <a:lnTo>
                      <a:pt x="929" y="644"/>
                    </a:lnTo>
                    <a:lnTo>
                      <a:pt x="934" y="631"/>
                    </a:lnTo>
                    <a:lnTo>
                      <a:pt x="940" y="618"/>
                    </a:lnTo>
                    <a:lnTo>
                      <a:pt x="946" y="605"/>
                    </a:lnTo>
                    <a:lnTo>
                      <a:pt x="977" y="620"/>
                    </a:lnTo>
                    <a:lnTo>
                      <a:pt x="971" y="633"/>
                    </a:lnTo>
                    <a:lnTo>
                      <a:pt x="965" y="645"/>
                    </a:lnTo>
                    <a:lnTo>
                      <a:pt x="960" y="657"/>
                    </a:lnTo>
                    <a:lnTo>
                      <a:pt x="956" y="669"/>
                    </a:lnTo>
                    <a:lnTo>
                      <a:pt x="924" y="656"/>
                    </a:lnTo>
                    <a:close/>
                    <a:moveTo>
                      <a:pt x="946" y="605"/>
                    </a:moveTo>
                    <a:lnTo>
                      <a:pt x="957" y="585"/>
                    </a:lnTo>
                    <a:lnTo>
                      <a:pt x="969" y="567"/>
                    </a:lnTo>
                    <a:lnTo>
                      <a:pt x="975" y="560"/>
                    </a:lnTo>
                    <a:lnTo>
                      <a:pt x="983" y="552"/>
                    </a:lnTo>
                    <a:lnTo>
                      <a:pt x="990" y="546"/>
                    </a:lnTo>
                    <a:lnTo>
                      <a:pt x="998" y="539"/>
                    </a:lnTo>
                    <a:lnTo>
                      <a:pt x="1006" y="535"/>
                    </a:lnTo>
                    <a:lnTo>
                      <a:pt x="1015" y="532"/>
                    </a:lnTo>
                    <a:lnTo>
                      <a:pt x="1024" y="529"/>
                    </a:lnTo>
                    <a:lnTo>
                      <a:pt x="1034" y="527"/>
                    </a:lnTo>
                    <a:lnTo>
                      <a:pt x="1045" y="529"/>
                    </a:lnTo>
                    <a:lnTo>
                      <a:pt x="1056" y="531"/>
                    </a:lnTo>
                    <a:lnTo>
                      <a:pt x="1067" y="534"/>
                    </a:lnTo>
                    <a:lnTo>
                      <a:pt x="1079" y="539"/>
                    </a:lnTo>
                    <a:lnTo>
                      <a:pt x="1064" y="570"/>
                    </a:lnTo>
                    <a:lnTo>
                      <a:pt x="1057" y="567"/>
                    </a:lnTo>
                    <a:lnTo>
                      <a:pt x="1049" y="565"/>
                    </a:lnTo>
                    <a:lnTo>
                      <a:pt x="1043" y="564"/>
                    </a:lnTo>
                    <a:lnTo>
                      <a:pt x="1035" y="564"/>
                    </a:lnTo>
                    <a:lnTo>
                      <a:pt x="1029" y="565"/>
                    </a:lnTo>
                    <a:lnTo>
                      <a:pt x="1023" y="567"/>
                    </a:lnTo>
                    <a:lnTo>
                      <a:pt x="1017" y="569"/>
                    </a:lnTo>
                    <a:lnTo>
                      <a:pt x="1012" y="572"/>
                    </a:lnTo>
                    <a:lnTo>
                      <a:pt x="1006" y="577"/>
                    </a:lnTo>
                    <a:lnTo>
                      <a:pt x="1002" y="582"/>
                    </a:lnTo>
                    <a:lnTo>
                      <a:pt x="997" y="587"/>
                    </a:lnTo>
                    <a:lnTo>
                      <a:pt x="992" y="593"/>
                    </a:lnTo>
                    <a:lnTo>
                      <a:pt x="985" y="606"/>
                    </a:lnTo>
                    <a:lnTo>
                      <a:pt x="977" y="620"/>
                    </a:lnTo>
                    <a:lnTo>
                      <a:pt x="946" y="605"/>
                    </a:lnTo>
                    <a:close/>
                    <a:moveTo>
                      <a:pt x="1079" y="539"/>
                    </a:moveTo>
                    <a:lnTo>
                      <a:pt x="1106" y="552"/>
                    </a:lnTo>
                    <a:lnTo>
                      <a:pt x="1081" y="569"/>
                    </a:lnTo>
                    <a:lnTo>
                      <a:pt x="1072" y="554"/>
                    </a:lnTo>
                    <a:lnTo>
                      <a:pt x="1079" y="539"/>
                    </a:lnTo>
                    <a:close/>
                    <a:moveTo>
                      <a:pt x="1081" y="569"/>
                    </a:moveTo>
                    <a:lnTo>
                      <a:pt x="1079" y="571"/>
                    </a:lnTo>
                    <a:lnTo>
                      <a:pt x="1077" y="575"/>
                    </a:lnTo>
                    <a:lnTo>
                      <a:pt x="1075" y="578"/>
                    </a:lnTo>
                    <a:lnTo>
                      <a:pt x="1073" y="582"/>
                    </a:lnTo>
                    <a:lnTo>
                      <a:pt x="1071" y="593"/>
                    </a:lnTo>
                    <a:lnTo>
                      <a:pt x="1068" y="607"/>
                    </a:lnTo>
                    <a:lnTo>
                      <a:pt x="1065" y="639"/>
                    </a:lnTo>
                    <a:lnTo>
                      <a:pt x="1064" y="675"/>
                    </a:lnTo>
                    <a:lnTo>
                      <a:pt x="1030" y="674"/>
                    </a:lnTo>
                    <a:lnTo>
                      <a:pt x="1031" y="652"/>
                    </a:lnTo>
                    <a:lnTo>
                      <a:pt x="1032" y="630"/>
                    </a:lnTo>
                    <a:lnTo>
                      <a:pt x="1033" y="611"/>
                    </a:lnTo>
                    <a:lnTo>
                      <a:pt x="1036" y="592"/>
                    </a:lnTo>
                    <a:lnTo>
                      <a:pt x="1041" y="576"/>
                    </a:lnTo>
                    <a:lnTo>
                      <a:pt x="1046" y="561"/>
                    </a:lnTo>
                    <a:lnTo>
                      <a:pt x="1049" y="554"/>
                    </a:lnTo>
                    <a:lnTo>
                      <a:pt x="1053" y="549"/>
                    </a:lnTo>
                    <a:lnTo>
                      <a:pt x="1058" y="545"/>
                    </a:lnTo>
                    <a:lnTo>
                      <a:pt x="1062" y="540"/>
                    </a:lnTo>
                    <a:lnTo>
                      <a:pt x="1081" y="569"/>
                    </a:lnTo>
                    <a:close/>
                    <a:moveTo>
                      <a:pt x="1064" y="675"/>
                    </a:moveTo>
                    <a:lnTo>
                      <a:pt x="1063" y="699"/>
                    </a:lnTo>
                    <a:lnTo>
                      <a:pt x="1061" y="724"/>
                    </a:lnTo>
                    <a:lnTo>
                      <a:pt x="1059" y="747"/>
                    </a:lnTo>
                    <a:lnTo>
                      <a:pt x="1056" y="770"/>
                    </a:lnTo>
                    <a:lnTo>
                      <a:pt x="1053" y="780"/>
                    </a:lnTo>
                    <a:lnTo>
                      <a:pt x="1051" y="791"/>
                    </a:lnTo>
                    <a:lnTo>
                      <a:pt x="1048" y="801"/>
                    </a:lnTo>
                    <a:lnTo>
                      <a:pt x="1045" y="810"/>
                    </a:lnTo>
                    <a:lnTo>
                      <a:pt x="1041" y="819"/>
                    </a:lnTo>
                    <a:lnTo>
                      <a:pt x="1036" y="828"/>
                    </a:lnTo>
                    <a:lnTo>
                      <a:pt x="1031" y="835"/>
                    </a:lnTo>
                    <a:lnTo>
                      <a:pt x="1025" y="842"/>
                    </a:lnTo>
                    <a:lnTo>
                      <a:pt x="1001" y="817"/>
                    </a:lnTo>
                    <a:lnTo>
                      <a:pt x="1005" y="813"/>
                    </a:lnTo>
                    <a:lnTo>
                      <a:pt x="1008" y="806"/>
                    </a:lnTo>
                    <a:lnTo>
                      <a:pt x="1013" y="800"/>
                    </a:lnTo>
                    <a:lnTo>
                      <a:pt x="1015" y="793"/>
                    </a:lnTo>
                    <a:lnTo>
                      <a:pt x="1020" y="776"/>
                    </a:lnTo>
                    <a:lnTo>
                      <a:pt x="1023" y="758"/>
                    </a:lnTo>
                    <a:lnTo>
                      <a:pt x="1025" y="739"/>
                    </a:lnTo>
                    <a:lnTo>
                      <a:pt x="1028" y="717"/>
                    </a:lnTo>
                    <a:lnTo>
                      <a:pt x="1029" y="696"/>
                    </a:lnTo>
                    <a:lnTo>
                      <a:pt x="1030" y="674"/>
                    </a:lnTo>
                    <a:lnTo>
                      <a:pt x="1064" y="675"/>
                    </a:lnTo>
                    <a:close/>
                    <a:moveTo>
                      <a:pt x="997" y="829"/>
                    </a:moveTo>
                    <a:lnTo>
                      <a:pt x="997" y="822"/>
                    </a:lnTo>
                    <a:lnTo>
                      <a:pt x="1001" y="817"/>
                    </a:lnTo>
                    <a:lnTo>
                      <a:pt x="1014" y="829"/>
                    </a:lnTo>
                    <a:lnTo>
                      <a:pt x="997" y="829"/>
                    </a:lnTo>
                    <a:close/>
                    <a:moveTo>
                      <a:pt x="1031" y="829"/>
                    </a:moveTo>
                    <a:lnTo>
                      <a:pt x="1031" y="836"/>
                    </a:lnTo>
                    <a:lnTo>
                      <a:pt x="1033" y="844"/>
                    </a:lnTo>
                    <a:lnTo>
                      <a:pt x="1037" y="851"/>
                    </a:lnTo>
                    <a:lnTo>
                      <a:pt x="1042" y="858"/>
                    </a:lnTo>
                    <a:lnTo>
                      <a:pt x="1053" y="872"/>
                    </a:lnTo>
                    <a:lnTo>
                      <a:pt x="1067" y="886"/>
                    </a:lnTo>
                    <a:lnTo>
                      <a:pt x="1043" y="910"/>
                    </a:lnTo>
                    <a:lnTo>
                      <a:pt x="1034" y="902"/>
                    </a:lnTo>
                    <a:lnTo>
                      <a:pt x="1025" y="892"/>
                    </a:lnTo>
                    <a:lnTo>
                      <a:pt x="1018" y="883"/>
                    </a:lnTo>
                    <a:lnTo>
                      <a:pt x="1010" y="874"/>
                    </a:lnTo>
                    <a:lnTo>
                      <a:pt x="1005" y="864"/>
                    </a:lnTo>
                    <a:lnTo>
                      <a:pt x="1000" y="853"/>
                    </a:lnTo>
                    <a:lnTo>
                      <a:pt x="998" y="842"/>
                    </a:lnTo>
                    <a:lnTo>
                      <a:pt x="997" y="829"/>
                    </a:lnTo>
                    <a:lnTo>
                      <a:pt x="1031" y="829"/>
                    </a:lnTo>
                    <a:close/>
                    <a:moveTo>
                      <a:pt x="1067" y="886"/>
                    </a:moveTo>
                    <a:lnTo>
                      <a:pt x="1076" y="894"/>
                    </a:lnTo>
                    <a:lnTo>
                      <a:pt x="1084" y="904"/>
                    </a:lnTo>
                    <a:lnTo>
                      <a:pt x="1092" y="912"/>
                    </a:lnTo>
                    <a:lnTo>
                      <a:pt x="1099" y="922"/>
                    </a:lnTo>
                    <a:lnTo>
                      <a:pt x="1105" y="932"/>
                    </a:lnTo>
                    <a:lnTo>
                      <a:pt x="1109" y="942"/>
                    </a:lnTo>
                    <a:lnTo>
                      <a:pt x="1112" y="954"/>
                    </a:lnTo>
                    <a:lnTo>
                      <a:pt x="1113" y="966"/>
                    </a:lnTo>
                    <a:lnTo>
                      <a:pt x="1079" y="966"/>
                    </a:lnTo>
                    <a:lnTo>
                      <a:pt x="1078" y="959"/>
                    </a:lnTo>
                    <a:lnTo>
                      <a:pt x="1076" y="952"/>
                    </a:lnTo>
                    <a:lnTo>
                      <a:pt x="1073" y="944"/>
                    </a:lnTo>
                    <a:lnTo>
                      <a:pt x="1067" y="938"/>
                    </a:lnTo>
                    <a:lnTo>
                      <a:pt x="1056" y="924"/>
                    </a:lnTo>
                    <a:lnTo>
                      <a:pt x="1043" y="910"/>
                    </a:lnTo>
                    <a:lnTo>
                      <a:pt x="1067" y="886"/>
                    </a:lnTo>
                    <a:close/>
                    <a:moveTo>
                      <a:pt x="1113" y="966"/>
                    </a:moveTo>
                    <a:lnTo>
                      <a:pt x="1113" y="977"/>
                    </a:lnTo>
                    <a:lnTo>
                      <a:pt x="1105" y="981"/>
                    </a:lnTo>
                    <a:lnTo>
                      <a:pt x="1096" y="966"/>
                    </a:lnTo>
                    <a:lnTo>
                      <a:pt x="1113" y="966"/>
                    </a:lnTo>
                    <a:close/>
                    <a:moveTo>
                      <a:pt x="1105" y="981"/>
                    </a:moveTo>
                    <a:lnTo>
                      <a:pt x="1098" y="985"/>
                    </a:lnTo>
                    <a:lnTo>
                      <a:pt x="1092" y="988"/>
                    </a:lnTo>
                    <a:lnTo>
                      <a:pt x="1075" y="958"/>
                    </a:lnTo>
                    <a:lnTo>
                      <a:pt x="1081" y="955"/>
                    </a:lnTo>
                    <a:lnTo>
                      <a:pt x="1088" y="952"/>
                    </a:lnTo>
                    <a:lnTo>
                      <a:pt x="1105" y="981"/>
                    </a:lnTo>
                    <a:close/>
                    <a:moveTo>
                      <a:pt x="1092" y="988"/>
                    </a:moveTo>
                    <a:lnTo>
                      <a:pt x="1053" y="1011"/>
                    </a:lnTo>
                    <a:lnTo>
                      <a:pt x="1027" y="1025"/>
                    </a:lnTo>
                    <a:lnTo>
                      <a:pt x="1016" y="1030"/>
                    </a:lnTo>
                    <a:lnTo>
                      <a:pt x="1007" y="1033"/>
                    </a:lnTo>
                    <a:lnTo>
                      <a:pt x="1000" y="1036"/>
                    </a:lnTo>
                    <a:lnTo>
                      <a:pt x="994" y="1037"/>
                    </a:lnTo>
                    <a:lnTo>
                      <a:pt x="993" y="1002"/>
                    </a:lnTo>
                    <a:lnTo>
                      <a:pt x="1001" y="999"/>
                    </a:lnTo>
                    <a:lnTo>
                      <a:pt x="1016" y="993"/>
                    </a:lnTo>
                    <a:lnTo>
                      <a:pt x="1039" y="979"/>
                    </a:lnTo>
                    <a:lnTo>
                      <a:pt x="1075" y="958"/>
                    </a:lnTo>
                    <a:lnTo>
                      <a:pt x="1092" y="988"/>
                    </a:lnTo>
                    <a:close/>
                    <a:moveTo>
                      <a:pt x="994" y="1037"/>
                    </a:moveTo>
                    <a:lnTo>
                      <a:pt x="986" y="1036"/>
                    </a:lnTo>
                    <a:lnTo>
                      <a:pt x="979" y="1033"/>
                    </a:lnTo>
                    <a:lnTo>
                      <a:pt x="974" y="1030"/>
                    </a:lnTo>
                    <a:lnTo>
                      <a:pt x="968" y="1026"/>
                    </a:lnTo>
                    <a:lnTo>
                      <a:pt x="987" y="998"/>
                    </a:lnTo>
                    <a:lnTo>
                      <a:pt x="991" y="1001"/>
                    </a:lnTo>
                    <a:lnTo>
                      <a:pt x="993" y="1002"/>
                    </a:lnTo>
                    <a:lnTo>
                      <a:pt x="994" y="1037"/>
                    </a:lnTo>
                    <a:close/>
                    <a:moveTo>
                      <a:pt x="968" y="1026"/>
                    </a:moveTo>
                    <a:lnTo>
                      <a:pt x="960" y="1022"/>
                    </a:lnTo>
                    <a:lnTo>
                      <a:pt x="950" y="1016"/>
                    </a:lnTo>
                    <a:lnTo>
                      <a:pt x="938" y="1011"/>
                    </a:lnTo>
                    <a:lnTo>
                      <a:pt x="919" y="1006"/>
                    </a:lnTo>
                    <a:lnTo>
                      <a:pt x="895" y="1001"/>
                    </a:lnTo>
                    <a:lnTo>
                      <a:pt x="863" y="997"/>
                    </a:lnTo>
                    <a:lnTo>
                      <a:pt x="823" y="994"/>
                    </a:lnTo>
                    <a:lnTo>
                      <a:pt x="774" y="993"/>
                    </a:lnTo>
                    <a:lnTo>
                      <a:pt x="774" y="958"/>
                    </a:lnTo>
                    <a:lnTo>
                      <a:pt x="801" y="959"/>
                    </a:lnTo>
                    <a:lnTo>
                      <a:pt x="826" y="961"/>
                    </a:lnTo>
                    <a:lnTo>
                      <a:pt x="850" y="962"/>
                    </a:lnTo>
                    <a:lnTo>
                      <a:pt x="870" y="963"/>
                    </a:lnTo>
                    <a:lnTo>
                      <a:pt x="888" y="966"/>
                    </a:lnTo>
                    <a:lnTo>
                      <a:pt x="904" y="968"/>
                    </a:lnTo>
                    <a:lnTo>
                      <a:pt x="919" y="970"/>
                    </a:lnTo>
                    <a:lnTo>
                      <a:pt x="931" y="973"/>
                    </a:lnTo>
                    <a:lnTo>
                      <a:pt x="952" y="980"/>
                    </a:lnTo>
                    <a:lnTo>
                      <a:pt x="968" y="986"/>
                    </a:lnTo>
                    <a:lnTo>
                      <a:pt x="978" y="993"/>
                    </a:lnTo>
                    <a:lnTo>
                      <a:pt x="987" y="998"/>
                    </a:lnTo>
                    <a:lnTo>
                      <a:pt x="968" y="1026"/>
                    </a:lnTo>
                    <a:close/>
                    <a:moveTo>
                      <a:pt x="774" y="993"/>
                    </a:moveTo>
                    <a:lnTo>
                      <a:pt x="756" y="993"/>
                    </a:lnTo>
                    <a:lnTo>
                      <a:pt x="756" y="976"/>
                    </a:lnTo>
                    <a:lnTo>
                      <a:pt x="774" y="976"/>
                    </a:lnTo>
                    <a:lnTo>
                      <a:pt x="774" y="993"/>
                    </a:lnTo>
                    <a:close/>
                    <a:moveTo>
                      <a:pt x="1079" y="1111"/>
                    </a:moveTo>
                    <a:lnTo>
                      <a:pt x="1071" y="1120"/>
                    </a:lnTo>
                    <a:lnTo>
                      <a:pt x="1062" y="1129"/>
                    </a:lnTo>
                    <a:lnTo>
                      <a:pt x="1056" y="1138"/>
                    </a:lnTo>
                    <a:lnTo>
                      <a:pt x="1049" y="1147"/>
                    </a:lnTo>
                    <a:lnTo>
                      <a:pt x="1044" y="1157"/>
                    </a:lnTo>
                    <a:lnTo>
                      <a:pt x="1038" y="1165"/>
                    </a:lnTo>
                    <a:lnTo>
                      <a:pt x="1034" y="1174"/>
                    </a:lnTo>
                    <a:lnTo>
                      <a:pt x="1031" y="1182"/>
                    </a:lnTo>
                    <a:lnTo>
                      <a:pt x="999" y="1172"/>
                    </a:lnTo>
                    <a:lnTo>
                      <a:pt x="1003" y="1161"/>
                    </a:lnTo>
                    <a:lnTo>
                      <a:pt x="1007" y="1150"/>
                    </a:lnTo>
                    <a:lnTo>
                      <a:pt x="1014" y="1140"/>
                    </a:lnTo>
                    <a:lnTo>
                      <a:pt x="1020" y="1129"/>
                    </a:lnTo>
                    <a:lnTo>
                      <a:pt x="1027" y="1118"/>
                    </a:lnTo>
                    <a:lnTo>
                      <a:pt x="1035" y="1107"/>
                    </a:lnTo>
                    <a:lnTo>
                      <a:pt x="1045" y="1098"/>
                    </a:lnTo>
                    <a:lnTo>
                      <a:pt x="1054" y="1086"/>
                    </a:lnTo>
                    <a:lnTo>
                      <a:pt x="1079" y="1111"/>
                    </a:lnTo>
                    <a:close/>
                    <a:moveTo>
                      <a:pt x="999" y="1172"/>
                    </a:moveTo>
                    <a:lnTo>
                      <a:pt x="982" y="1220"/>
                    </a:lnTo>
                    <a:lnTo>
                      <a:pt x="999" y="1172"/>
                    </a:lnTo>
                    <a:lnTo>
                      <a:pt x="1015" y="1177"/>
                    </a:lnTo>
                    <a:lnTo>
                      <a:pt x="999" y="1172"/>
                    </a:lnTo>
                    <a:close/>
                    <a:moveTo>
                      <a:pt x="1031" y="1182"/>
                    </a:moveTo>
                    <a:lnTo>
                      <a:pt x="1025" y="1201"/>
                    </a:lnTo>
                    <a:lnTo>
                      <a:pt x="1022" y="1219"/>
                    </a:lnTo>
                    <a:lnTo>
                      <a:pt x="1021" y="1237"/>
                    </a:lnTo>
                    <a:lnTo>
                      <a:pt x="1020" y="1255"/>
                    </a:lnTo>
                    <a:lnTo>
                      <a:pt x="986" y="1255"/>
                    </a:lnTo>
                    <a:lnTo>
                      <a:pt x="987" y="1234"/>
                    </a:lnTo>
                    <a:lnTo>
                      <a:pt x="989" y="1212"/>
                    </a:lnTo>
                    <a:lnTo>
                      <a:pt x="990" y="1203"/>
                    </a:lnTo>
                    <a:lnTo>
                      <a:pt x="992" y="1192"/>
                    </a:lnTo>
                    <a:lnTo>
                      <a:pt x="995" y="1181"/>
                    </a:lnTo>
                    <a:lnTo>
                      <a:pt x="999" y="1172"/>
                    </a:lnTo>
                    <a:lnTo>
                      <a:pt x="1031" y="1182"/>
                    </a:lnTo>
                    <a:close/>
                    <a:moveTo>
                      <a:pt x="1020" y="1255"/>
                    </a:moveTo>
                    <a:lnTo>
                      <a:pt x="1020" y="1272"/>
                    </a:lnTo>
                    <a:lnTo>
                      <a:pt x="1003" y="1272"/>
                    </a:lnTo>
                    <a:lnTo>
                      <a:pt x="1003" y="1255"/>
                    </a:lnTo>
                    <a:lnTo>
                      <a:pt x="1020" y="1255"/>
                    </a:lnTo>
                    <a:close/>
                    <a:moveTo>
                      <a:pt x="1003" y="1272"/>
                    </a:moveTo>
                    <a:lnTo>
                      <a:pt x="990" y="1271"/>
                    </a:lnTo>
                    <a:lnTo>
                      <a:pt x="980" y="1270"/>
                    </a:lnTo>
                    <a:lnTo>
                      <a:pt x="972" y="1268"/>
                    </a:lnTo>
                    <a:lnTo>
                      <a:pt x="965" y="1264"/>
                    </a:lnTo>
                    <a:lnTo>
                      <a:pt x="960" y="1260"/>
                    </a:lnTo>
                    <a:lnTo>
                      <a:pt x="957" y="1254"/>
                    </a:lnTo>
                    <a:lnTo>
                      <a:pt x="956" y="1248"/>
                    </a:lnTo>
                    <a:lnTo>
                      <a:pt x="955" y="1241"/>
                    </a:lnTo>
                    <a:lnTo>
                      <a:pt x="989" y="1241"/>
                    </a:lnTo>
                    <a:lnTo>
                      <a:pt x="992" y="1240"/>
                    </a:lnTo>
                    <a:lnTo>
                      <a:pt x="1003" y="1238"/>
                    </a:lnTo>
                    <a:lnTo>
                      <a:pt x="1003" y="1272"/>
                    </a:lnTo>
                    <a:close/>
                    <a:moveTo>
                      <a:pt x="955" y="1241"/>
                    </a:moveTo>
                    <a:lnTo>
                      <a:pt x="956" y="1235"/>
                    </a:lnTo>
                    <a:lnTo>
                      <a:pt x="957" y="1227"/>
                    </a:lnTo>
                    <a:lnTo>
                      <a:pt x="960" y="1221"/>
                    </a:lnTo>
                    <a:lnTo>
                      <a:pt x="963" y="1214"/>
                    </a:lnTo>
                    <a:lnTo>
                      <a:pt x="994" y="1229"/>
                    </a:lnTo>
                    <a:lnTo>
                      <a:pt x="990" y="1237"/>
                    </a:lnTo>
                    <a:lnTo>
                      <a:pt x="989" y="1241"/>
                    </a:lnTo>
                    <a:lnTo>
                      <a:pt x="955" y="1241"/>
                    </a:lnTo>
                    <a:close/>
                    <a:moveTo>
                      <a:pt x="963" y="1214"/>
                    </a:moveTo>
                    <a:lnTo>
                      <a:pt x="965" y="1208"/>
                    </a:lnTo>
                    <a:lnTo>
                      <a:pt x="969" y="1203"/>
                    </a:lnTo>
                    <a:lnTo>
                      <a:pt x="1001" y="1215"/>
                    </a:lnTo>
                    <a:lnTo>
                      <a:pt x="998" y="1222"/>
                    </a:lnTo>
                    <a:lnTo>
                      <a:pt x="994" y="1229"/>
                    </a:lnTo>
                    <a:lnTo>
                      <a:pt x="963" y="1214"/>
                    </a:lnTo>
                    <a:close/>
                    <a:moveTo>
                      <a:pt x="1001" y="1215"/>
                    </a:moveTo>
                    <a:lnTo>
                      <a:pt x="994" y="1231"/>
                    </a:lnTo>
                    <a:lnTo>
                      <a:pt x="1001" y="1215"/>
                    </a:lnTo>
                    <a:lnTo>
                      <a:pt x="985" y="1208"/>
                    </a:lnTo>
                    <a:lnTo>
                      <a:pt x="1001" y="1215"/>
                    </a:lnTo>
                    <a:close/>
                    <a:moveTo>
                      <a:pt x="969" y="1203"/>
                    </a:moveTo>
                    <a:lnTo>
                      <a:pt x="970" y="1200"/>
                    </a:lnTo>
                    <a:lnTo>
                      <a:pt x="970" y="1196"/>
                    </a:lnTo>
                    <a:lnTo>
                      <a:pt x="970" y="1193"/>
                    </a:lnTo>
                    <a:lnTo>
                      <a:pt x="969" y="1190"/>
                    </a:lnTo>
                    <a:lnTo>
                      <a:pt x="967" y="1187"/>
                    </a:lnTo>
                    <a:lnTo>
                      <a:pt x="963" y="1184"/>
                    </a:lnTo>
                    <a:lnTo>
                      <a:pt x="959" y="1181"/>
                    </a:lnTo>
                    <a:lnTo>
                      <a:pt x="954" y="1178"/>
                    </a:lnTo>
                    <a:lnTo>
                      <a:pt x="965" y="1146"/>
                    </a:lnTo>
                    <a:lnTo>
                      <a:pt x="973" y="1149"/>
                    </a:lnTo>
                    <a:lnTo>
                      <a:pt x="980" y="1154"/>
                    </a:lnTo>
                    <a:lnTo>
                      <a:pt x="986" y="1157"/>
                    </a:lnTo>
                    <a:lnTo>
                      <a:pt x="991" y="1161"/>
                    </a:lnTo>
                    <a:lnTo>
                      <a:pt x="995" y="1164"/>
                    </a:lnTo>
                    <a:lnTo>
                      <a:pt x="999" y="1169"/>
                    </a:lnTo>
                    <a:lnTo>
                      <a:pt x="1002" y="1173"/>
                    </a:lnTo>
                    <a:lnTo>
                      <a:pt x="1003" y="1177"/>
                    </a:lnTo>
                    <a:lnTo>
                      <a:pt x="1005" y="1187"/>
                    </a:lnTo>
                    <a:lnTo>
                      <a:pt x="1005" y="1195"/>
                    </a:lnTo>
                    <a:lnTo>
                      <a:pt x="1003" y="1205"/>
                    </a:lnTo>
                    <a:lnTo>
                      <a:pt x="1001" y="1215"/>
                    </a:lnTo>
                    <a:lnTo>
                      <a:pt x="969" y="1203"/>
                    </a:lnTo>
                    <a:close/>
                    <a:moveTo>
                      <a:pt x="954" y="1178"/>
                    </a:moveTo>
                    <a:lnTo>
                      <a:pt x="945" y="1175"/>
                    </a:lnTo>
                    <a:lnTo>
                      <a:pt x="943" y="1166"/>
                    </a:lnTo>
                    <a:lnTo>
                      <a:pt x="959" y="1162"/>
                    </a:lnTo>
                    <a:lnTo>
                      <a:pt x="954" y="1178"/>
                    </a:lnTo>
                    <a:close/>
                    <a:moveTo>
                      <a:pt x="943" y="1166"/>
                    </a:moveTo>
                    <a:lnTo>
                      <a:pt x="934" y="1164"/>
                    </a:lnTo>
                    <a:lnTo>
                      <a:pt x="917" y="1162"/>
                    </a:lnTo>
                    <a:lnTo>
                      <a:pt x="928" y="1129"/>
                    </a:lnTo>
                    <a:lnTo>
                      <a:pt x="945" y="1134"/>
                    </a:lnTo>
                    <a:lnTo>
                      <a:pt x="959" y="1141"/>
                    </a:lnTo>
                    <a:lnTo>
                      <a:pt x="965" y="1145"/>
                    </a:lnTo>
                    <a:lnTo>
                      <a:pt x="970" y="1148"/>
                    </a:lnTo>
                    <a:lnTo>
                      <a:pt x="974" y="1154"/>
                    </a:lnTo>
                    <a:lnTo>
                      <a:pt x="976" y="1158"/>
                    </a:lnTo>
                    <a:lnTo>
                      <a:pt x="943" y="1166"/>
                    </a:lnTo>
                    <a:close/>
                    <a:moveTo>
                      <a:pt x="917" y="1162"/>
                    </a:moveTo>
                    <a:lnTo>
                      <a:pt x="899" y="1156"/>
                    </a:lnTo>
                    <a:lnTo>
                      <a:pt x="883" y="1148"/>
                    </a:lnTo>
                    <a:lnTo>
                      <a:pt x="876" y="1144"/>
                    </a:lnTo>
                    <a:lnTo>
                      <a:pt x="871" y="1138"/>
                    </a:lnTo>
                    <a:lnTo>
                      <a:pt x="869" y="1136"/>
                    </a:lnTo>
                    <a:lnTo>
                      <a:pt x="868" y="1133"/>
                    </a:lnTo>
                    <a:lnTo>
                      <a:pt x="867" y="1130"/>
                    </a:lnTo>
                    <a:lnTo>
                      <a:pt x="866" y="1127"/>
                    </a:lnTo>
                    <a:lnTo>
                      <a:pt x="900" y="1125"/>
                    </a:lnTo>
                    <a:lnTo>
                      <a:pt x="910" y="1128"/>
                    </a:lnTo>
                    <a:lnTo>
                      <a:pt x="928" y="1129"/>
                    </a:lnTo>
                    <a:lnTo>
                      <a:pt x="917" y="1162"/>
                    </a:lnTo>
                    <a:close/>
                    <a:moveTo>
                      <a:pt x="900" y="1125"/>
                    </a:moveTo>
                    <a:lnTo>
                      <a:pt x="900" y="1120"/>
                    </a:lnTo>
                    <a:lnTo>
                      <a:pt x="900" y="1125"/>
                    </a:lnTo>
                    <a:lnTo>
                      <a:pt x="883" y="1126"/>
                    </a:lnTo>
                    <a:lnTo>
                      <a:pt x="900" y="1125"/>
                    </a:lnTo>
                    <a:close/>
                    <a:moveTo>
                      <a:pt x="866" y="1127"/>
                    </a:moveTo>
                    <a:lnTo>
                      <a:pt x="867" y="1123"/>
                    </a:lnTo>
                    <a:lnTo>
                      <a:pt x="868" y="1119"/>
                    </a:lnTo>
                    <a:lnTo>
                      <a:pt x="871" y="1116"/>
                    </a:lnTo>
                    <a:lnTo>
                      <a:pt x="874" y="1113"/>
                    </a:lnTo>
                    <a:lnTo>
                      <a:pt x="881" y="1110"/>
                    </a:lnTo>
                    <a:lnTo>
                      <a:pt x="887" y="1106"/>
                    </a:lnTo>
                    <a:lnTo>
                      <a:pt x="896" y="1103"/>
                    </a:lnTo>
                    <a:lnTo>
                      <a:pt x="906" y="1100"/>
                    </a:lnTo>
                    <a:lnTo>
                      <a:pt x="933" y="1095"/>
                    </a:lnTo>
                    <a:lnTo>
                      <a:pt x="969" y="1089"/>
                    </a:lnTo>
                    <a:lnTo>
                      <a:pt x="1013" y="1085"/>
                    </a:lnTo>
                    <a:lnTo>
                      <a:pt x="1066" y="1082"/>
                    </a:lnTo>
                    <a:lnTo>
                      <a:pt x="1068" y="1116"/>
                    </a:lnTo>
                    <a:lnTo>
                      <a:pt x="1023" y="1118"/>
                    </a:lnTo>
                    <a:lnTo>
                      <a:pt x="987" y="1120"/>
                    </a:lnTo>
                    <a:lnTo>
                      <a:pt x="958" y="1122"/>
                    </a:lnTo>
                    <a:lnTo>
                      <a:pt x="935" y="1123"/>
                    </a:lnTo>
                    <a:lnTo>
                      <a:pt x="919" y="1123"/>
                    </a:lnTo>
                    <a:lnTo>
                      <a:pt x="909" y="1125"/>
                    </a:lnTo>
                    <a:lnTo>
                      <a:pt x="902" y="1125"/>
                    </a:lnTo>
                    <a:lnTo>
                      <a:pt x="900" y="1125"/>
                    </a:lnTo>
                    <a:lnTo>
                      <a:pt x="866" y="1127"/>
                    </a:lnTo>
                    <a:close/>
                    <a:moveTo>
                      <a:pt x="1066" y="1082"/>
                    </a:moveTo>
                    <a:lnTo>
                      <a:pt x="1111" y="1078"/>
                    </a:lnTo>
                    <a:lnTo>
                      <a:pt x="1079" y="1111"/>
                    </a:lnTo>
                    <a:lnTo>
                      <a:pt x="1067" y="1099"/>
                    </a:lnTo>
                    <a:lnTo>
                      <a:pt x="1066" y="1082"/>
                    </a:lnTo>
                    <a:close/>
                    <a:moveTo>
                      <a:pt x="766" y="1074"/>
                    </a:moveTo>
                    <a:lnTo>
                      <a:pt x="765" y="1082"/>
                    </a:lnTo>
                    <a:lnTo>
                      <a:pt x="763" y="1089"/>
                    </a:lnTo>
                    <a:lnTo>
                      <a:pt x="761" y="1097"/>
                    </a:lnTo>
                    <a:lnTo>
                      <a:pt x="756" y="1104"/>
                    </a:lnTo>
                    <a:lnTo>
                      <a:pt x="747" y="1120"/>
                    </a:lnTo>
                    <a:lnTo>
                      <a:pt x="736" y="1135"/>
                    </a:lnTo>
                    <a:lnTo>
                      <a:pt x="716" y="1160"/>
                    </a:lnTo>
                    <a:lnTo>
                      <a:pt x="707" y="1170"/>
                    </a:lnTo>
                    <a:lnTo>
                      <a:pt x="682" y="1145"/>
                    </a:lnTo>
                    <a:lnTo>
                      <a:pt x="690" y="1137"/>
                    </a:lnTo>
                    <a:lnTo>
                      <a:pt x="707" y="1118"/>
                    </a:lnTo>
                    <a:lnTo>
                      <a:pt x="716" y="1106"/>
                    </a:lnTo>
                    <a:lnTo>
                      <a:pt x="724" y="1095"/>
                    </a:lnTo>
                    <a:lnTo>
                      <a:pt x="726" y="1089"/>
                    </a:lnTo>
                    <a:lnTo>
                      <a:pt x="730" y="1084"/>
                    </a:lnTo>
                    <a:lnTo>
                      <a:pt x="731" y="1078"/>
                    </a:lnTo>
                    <a:lnTo>
                      <a:pt x="732" y="1074"/>
                    </a:lnTo>
                    <a:lnTo>
                      <a:pt x="766" y="1074"/>
                    </a:lnTo>
                    <a:close/>
                    <a:moveTo>
                      <a:pt x="690" y="1174"/>
                    </a:moveTo>
                    <a:lnTo>
                      <a:pt x="662" y="1165"/>
                    </a:lnTo>
                    <a:lnTo>
                      <a:pt x="682" y="1145"/>
                    </a:lnTo>
                    <a:lnTo>
                      <a:pt x="694" y="1158"/>
                    </a:lnTo>
                    <a:lnTo>
                      <a:pt x="690" y="1174"/>
                    </a:lnTo>
                    <a:close/>
                    <a:moveTo>
                      <a:pt x="700" y="1141"/>
                    </a:moveTo>
                    <a:lnTo>
                      <a:pt x="709" y="1144"/>
                    </a:lnTo>
                    <a:lnTo>
                      <a:pt x="717" y="1147"/>
                    </a:lnTo>
                    <a:lnTo>
                      <a:pt x="723" y="1151"/>
                    </a:lnTo>
                    <a:lnTo>
                      <a:pt x="730" y="1155"/>
                    </a:lnTo>
                    <a:lnTo>
                      <a:pt x="734" y="1159"/>
                    </a:lnTo>
                    <a:lnTo>
                      <a:pt x="738" y="1163"/>
                    </a:lnTo>
                    <a:lnTo>
                      <a:pt x="741" y="1166"/>
                    </a:lnTo>
                    <a:lnTo>
                      <a:pt x="745" y="1171"/>
                    </a:lnTo>
                    <a:lnTo>
                      <a:pt x="748" y="1179"/>
                    </a:lnTo>
                    <a:lnTo>
                      <a:pt x="750" y="1189"/>
                    </a:lnTo>
                    <a:lnTo>
                      <a:pt x="751" y="1197"/>
                    </a:lnTo>
                    <a:lnTo>
                      <a:pt x="751" y="1206"/>
                    </a:lnTo>
                    <a:lnTo>
                      <a:pt x="717" y="1206"/>
                    </a:lnTo>
                    <a:lnTo>
                      <a:pt x="717" y="1202"/>
                    </a:lnTo>
                    <a:lnTo>
                      <a:pt x="717" y="1197"/>
                    </a:lnTo>
                    <a:lnTo>
                      <a:pt x="716" y="1193"/>
                    </a:lnTo>
                    <a:lnTo>
                      <a:pt x="713" y="1189"/>
                    </a:lnTo>
                    <a:lnTo>
                      <a:pt x="710" y="1185"/>
                    </a:lnTo>
                    <a:lnTo>
                      <a:pt x="705" y="1180"/>
                    </a:lnTo>
                    <a:lnTo>
                      <a:pt x="698" y="1177"/>
                    </a:lnTo>
                    <a:lnTo>
                      <a:pt x="690" y="1174"/>
                    </a:lnTo>
                    <a:lnTo>
                      <a:pt x="700" y="1141"/>
                    </a:lnTo>
                    <a:close/>
                    <a:moveTo>
                      <a:pt x="751" y="1206"/>
                    </a:moveTo>
                    <a:lnTo>
                      <a:pt x="751" y="1208"/>
                    </a:lnTo>
                    <a:lnTo>
                      <a:pt x="751" y="1210"/>
                    </a:lnTo>
                    <a:lnTo>
                      <a:pt x="752" y="1212"/>
                    </a:lnTo>
                    <a:lnTo>
                      <a:pt x="754" y="1215"/>
                    </a:lnTo>
                    <a:lnTo>
                      <a:pt x="756" y="1217"/>
                    </a:lnTo>
                    <a:lnTo>
                      <a:pt x="761" y="1218"/>
                    </a:lnTo>
                    <a:lnTo>
                      <a:pt x="766" y="1218"/>
                    </a:lnTo>
                    <a:lnTo>
                      <a:pt x="774" y="1219"/>
                    </a:lnTo>
                    <a:lnTo>
                      <a:pt x="774" y="1253"/>
                    </a:lnTo>
                    <a:lnTo>
                      <a:pt x="763" y="1252"/>
                    </a:lnTo>
                    <a:lnTo>
                      <a:pt x="754" y="1252"/>
                    </a:lnTo>
                    <a:lnTo>
                      <a:pt x="747" y="1251"/>
                    </a:lnTo>
                    <a:lnTo>
                      <a:pt x="740" y="1249"/>
                    </a:lnTo>
                    <a:lnTo>
                      <a:pt x="735" y="1247"/>
                    </a:lnTo>
                    <a:lnTo>
                      <a:pt x="731" y="1245"/>
                    </a:lnTo>
                    <a:lnTo>
                      <a:pt x="726" y="1242"/>
                    </a:lnTo>
                    <a:lnTo>
                      <a:pt x="724" y="1239"/>
                    </a:lnTo>
                    <a:lnTo>
                      <a:pt x="721" y="1236"/>
                    </a:lnTo>
                    <a:lnTo>
                      <a:pt x="720" y="1232"/>
                    </a:lnTo>
                    <a:lnTo>
                      <a:pt x="719" y="1229"/>
                    </a:lnTo>
                    <a:lnTo>
                      <a:pt x="718" y="1224"/>
                    </a:lnTo>
                    <a:lnTo>
                      <a:pt x="717" y="1216"/>
                    </a:lnTo>
                    <a:lnTo>
                      <a:pt x="717" y="1206"/>
                    </a:lnTo>
                    <a:lnTo>
                      <a:pt x="751" y="1206"/>
                    </a:lnTo>
                    <a:close/>
                    <a:moveTo>
                      <a:pt x="791" y="1236"/>
                    </a:moveTo>
                    <a:lnTo>
                      <a:pt x="791" y="1253"/>
                    </a:lnTo>
                    <a:lnTo>
                      <a:pt x="774" y="1253"/>
                    </a:lnTo>
                    <a:lnTo>
                      <a:pt x="774" y="1236"/>
                    </a:lnTo>
                    <a:lnTo>
                      <a:pt x="791" y="1236"/>
                    </a:lnTo>
                    <a:close/>
                    <a:moveTo>
                      <a:pt x="756" y="1236"/>
                    </a:moveTo>
                    <a:lnTo>
                      <a:pt x="756" y="1229"/>
                    </a:lnTo>
                    <a:lnTo>
                      <a:pt x="756" y="1221"/>
                    </a:lnTo>
                    <a:lnTo>
                      <a:pt x="757" y="1216"/>
                    </a:lnTo>
                    <a:lnTo>
                      <a:pt x="760" y="1210"/>
                    </a:lnTo>
                    <a:lnTo>
                      <a:pt x="761" y="1206"/>
                    </a:lnTo>
                    <a:lnTo>
                      <a:pt x="764" y="1203"/>
                    </a:lnTo>
                    <a:lnTo>
                      <a:pt x="766" y="1200"/>
                    </a:lnTo>
                    <a:lnTo>
                      <a:pt x="769" y="1196"/>
                    </a:lnTo>
                    <a:lnTo>
                      <a:pt x="776" y="1193"/>
                    </a:lnTo>
                    <a:lnTo>
                      <a:pt x="784" y="1191"/>
                    </a:lnTo>
                    <a:lnTo>
                      <a:pt x="794" y="1190"/>
                    </a:lnTo>
                    <a:lnTo>
                      <a:pt x="805" y="1189"/>
                    </a:lnTo>
                    <a:lnTo>
                      <a:pt x="807" y="1223"/>
                    </a:lnTo>
                    <a:lnTo>
                      <a:pt x="799" y="1224"/>
                    </a:lnTo>
                    <a:lnTo>
                      <a:pt x="795" y="1225"/>
                    </a:lnTo>
                    <a:lnTo>
                      <a:pt x="793" y="1227"/>
                    </a:lnTo>
                    <a:lnTo>
                      <a:pt x="792" y="1230"/>
                    </a:lnTo>
                    <a:lnTo>
                      <a:pt x="791" y="1232"/>
                    </a:lnTo>
                    <a:lnTo>
                      <a:pt x="791" y="1236"/>
                    </a:lnTo>
                    <a:lnTo>
                      <a:pt x="756" y="1236"/>
                    </a:lnTo>
                    <a:close/>
                    <a:moveTo>
                      <a:pt x="805" y="1189"/>
                    </a:moveTo>
                    <a:lnTo>
                      <a:pt x="817" y="1188"/>
                    </a:lnTo>
                    <a:lnTo>
                      <a:pt x="831" y="1185"/>
                    </a:lnTo>
                    <a:lnTo>
                      <a:pt x="840" y="1181"/>
                    </a:lnTo>
                    <a:lnTo>
                      <a:pt x="847" y="1178"/>
                    </a:lnTo>
                    <a:lnTo>
                      <a:pt x="856" y="1172"/>
                    </a:lnTo>
                    <a:lnTo>
                      <a:pt x="864" y="1165"/>
                    </a:lnTo>
                    <a:lnTo>
                      <a:pt x="888" y="1189"/>
                    </a:lnTo>
                    <a:lnTo>
                      <a:pt x="876" y="1200"/>
                    </a:lnTo>
                    <a:lnTo>
                      <a:pt x="866" y="1207"/>
                    </a:lnTo>
                    <a:lnTo>
                      <a:pt x="854" y="1214"/>
                    </a:lnTo>
                    <a:lnTo>
                      <a:pt x="843" y="1218"/>
                    </a:lnTo>
                    <a:lnTo>
                      <a:pt x="834" y="1220"/>
                    </a:lnTo>
                    <a:lnTo>
                      <a:pt x="824" y="1222"/>
                    </a:lnTo>
                    <a:lnTo>
                      <a:pt x="814" y="1223"/>
                    </a:lnTo>
                    <a:lnTo>
                      <a:pt x="807" y="1223"/>
                    </a:lnTo>
                    <a:lnTo>
                      <a:pt x="805" y="1189"/>
                    </a:lnTo>
                    <a:close/>
                    <a:moveTo>
                      <a:pt x="876" y="1160"/>
                    </a:moveTo>
                    <a:lnTo>
                      <a:pt x="917" y="1160"/>
                    </a:lnTo>
                    <a:lnTo>
                      <a:pt x="888" y="1189"/>
                    </a:lnTo>
                    <a:lnTo>
                      <a:pt x="876" y="1177"/>
                    </a:lnTo>
                    <a:lnTo>
                      <a:pt x="876" y="1160"/>
                    </a:lnTo>
                    <a:close/>
                    <a:moveTo>
                      <a:pt x="876" y="1194"/>
                    </a:moveTo>
                    <a:lnTo>
                      <a:pt x="871" y="1193"/>
                    </a:lnTo>
                    <a:lnTo>
                      <a:pt x="865" y="1192"/>
                    </a:lnTo>
                    <a:lnTo>
                      <a:pt x="857" y="1189"/>
                    </a:lnTo>
                    <a:lnTo>
                      <a:pt x="850" y="1186"/>
                    </a:lnTo>
                    <a:lnTo>
                      <a:pt x="834" y="1176"/>
                    </a:lnTo>
                    <a:lnTo>
                      <a:pt x="816" y="1164"/>
                    </a:lnTo>
                    <a:lnTo>
                      <a:pt x="798" y="1151"/>
                    </a:lnTo>
                    <a:lnTo>
                      <a:pt x="781" y="1137"/>
                    </a:lnTo>
                    <a:lnTo>
                      <a:pt x="765" y="1123"/>
                    </a:lnTo>
                    <a:lnTo>
                      <a:pt x="751" y="1111"/>
                    </a:lnTo>
                    <a:lnTo>
                      <a:pt x="775" y="1086"/>
                    </a:lnTo>
                    <a:lnTo>
                      <a:pt x="801" y="1110"/>
                    </a:lnTo>
                    <a:lnTo>
                      <a:pt x="830" y="1134"/>
                    </a:lnTo>
                    <a:lnTo>
                      <a:pt x="844" y="1144"/>
                    </a:lnTo>
                    <a:lnTo>
                      <a:pt x="857" y="1152"/>
                    </a:lnTo>
                    <a:lnTo>
                      <a:pt x="863" y="1156"/>
                    </a:lnTo>
                    <a:lnTo>
                      <a:pt x="868" y="1158"/>
                    </a:lnTo>
                    <a:lnTo>
                      <a:pt x="872" y="1159"/>
                    </a:lnTo>
                    <a:lnTo>
                      <a:pt x="876" y="1160"/>
                    </a:lnTo>
                    <a:lnTo>
                      <a:pt x="876" y="1194"/>
                    </a:lnTo>
                    <a:close/>
                    <a:moveTo>
                      <a:pt x="751" y="1111"/>
                    </a:moveTo>
                    <a:lnTo>
                      <a:pt x="741" y="1100"/>
                    </a:lnTo>
                    <a:lnTo>
                      <a:pt x="733" y="1091"/>
                    </a:lnTo>
                    <a:lnTo>
                      <a:pt x="760" y="1070"/>
                    </a:lnTo>
                    <a:lnTo>
                      <a:pt x="766" y="1077"/>
                    </a:lnTo>
                    <a:lnTo>
                      <a:pt x="775" y="1086"/>
                    </a:lnTo>
                    <a:lnTo>
                      <a:pt x="751" y="1111"/>
                    </a:lnTo>
                    <a:close/>
                    <a:moveTo>
                      <a:pt x="733" y="1091"/>
                    </a:moveTo>
                    <a:lnTo>
                      <a:pt x="732" y="1089"/>
                    </a:lnTo>
                    <a:lnTo>
                      <a:pt x="733" y="1091"/>
                    </a:lnTo>
                    <a:lnTo>
                      <a:pt x="747" y="1081"/>
                    </a:lnTo>
                    <a:lnTo>
                      <a:pt x="733" y="1091"/>
                    </a:lnTo>
                    <a:close/>
                    <a:moveTo>
                      <a:pt x="733" y="1091"/>
                    </a:moveTo>
                    <a:lnTo>
                      <a:pt x="728" y="1085"/>
                    </a:lnTo>
                    <a:lnTo>
                      <a:pt x="725" y="1080"/>
                    </a:lnTo>
                    <a:lnTo>
                      <a:pt x="724" y="1074"/>
                    </a:lnTo>
                    <a:lnTo>
                      <a:pt x="724" y="1069"/>
                    </a:lnTo>
                    <a:lnTo>
                      <a:pt x="725" y="1066"/>
                    </a:lnTo>
                    <a:lnTo>
                      <a:pt x="728" y="1061"/>
                    </a:lnTo>
                    <a:lnTo>
                      <a:pt x="733" y="1059"/>
                    </a:lnTo>
                    <a:lnTo>
                      <a:pt x="739" y="1056"/>
                    </a:lnTo>
                    <a:lnTo>
                      <a:pt x="748" y="1089"/>
                    </a:lnTo>
                    <a:lnTo>
                      <a:pt x="746" y="1090"/>
                    </a:lnTo>
                    <a:lnTo>
                      <a:pt x="743" y="1089"/>
                    </a:lnTo>
                    <a:lnTo>
                      <a:pt x="742" y="1088"/>
                    </a:lnTo>
                    <a:lnTo>
                      <a:pt x="742" y="1087"/>
                    </a:lnTo>
                    <a:lnTo>
                      <a:pt x="743" y="1083"/>
                    </a:lnTo>
                    <a:lnTo>
                      <a:pt x="746" y="1078"/>
                    </a:lnTo>
                    <a:lnTo>
                      <a:pt x="750" y="1074"/>
                    </a:lnTo>
                    <a:lnTo>
                      <a:pt x="753" y="1071"/>
                    </a:lnTo>
                    <a:lnTo>
                      <a:pt x="755" y="1070"/>
                    </a:lnTo>
                    <a:lnTo>
                      <a:pt x="757" y="1069"/>
                    </a:lnTo>
                    <a:lnTo>
                      <a:pt x="758" y="1069"/>
                    </a:lnTo>
                    <a:lnTo>
                      <a:pt x="760" y="1070"/>
                    </a:lnTo>
                    <a:lnTo>
                      <a:pt x="733" y="1091"/>
                    </a:lnTo>
                    <a:close/>
                    <a:moveTo>
                      <a:pt x="739" y="1056"/>
                    </a:moveTo>
                    <a:lnTo>
                      <a:pt x="742" y="1056"/>
                    </a:lnTo>
                    <a:lnTo>
                      <a:pt x="747" y="1056"/>
                    </a:lnTo>
                    <a:lnTo>
                      <a:pt x="751" y="1057"/>
                    </a:lnTo>
                    <a:lnTo>
                      <a:pt x="755" y="1058"/>
                    </a:lnTo>
                    <a:lnTo>
                      <a:pt x="741" y="1090"/>
                    </a:lnTo>
                    <a:lnTo>
                      <a:pt x="746" y="1089"/>
                    </a:lnTo>
                    <a:lnTo>
                      <a:pt x="748" y="1089"/>
                    </a:lnTo>
                    <a:lnTo>
                      <a:pt x="739" y="1056"/>
                    </a:lnTo>
                    <a:close/>
                    <a:moveTo>
                      <a:pt x="755" y="1058"/>
                    </a:moveTo>
                    <a:lnTo>
                      <a:pt x="766" y="1062"/>
                    </a:lnTo>
                    <a:lnTo>
                      <a:pt x="766" y="1074"/>
                    </a:lnTo>
                    <a:lnTo>
                      <a:pt x="749" y="1074"/>
                    </a:lnTo>
                    <a:lnTo>
                      <a:pt x="755" y="1058"/>
                    </a:lnTo>
                    <a:close/>
                    <a:moveTo>
                      <a:pt x="538" y="1018"/>
                    </a:moveTo>
                    <a:lnTo>
                      <a:pt x="685" y="1057"/>
                    </a:lnTo>
                    <a:lnTo>
                      <a:pt x="676" y="1090"/>
                    </a:lnTo>
                    <a:lnTo>
                      <a:pt x="529" y="1052"/>
                    </a:lnTo>
                    <a:lnTo>
                      <a:pt x="538" y="1018"/>
                    </a:lnTo>
                    <a:close/>
                    <a:moveTo>
                      <a:pt x="697" y="1074"/>
                    </a:moveTo>
                    <a:lnTo>
                      <a:pt x="697" y="1097"/>
                    </a:lnTo>
                    <a:lnTo>
                      <a:pt x="676" y="1090"/>
                    </a:lnTo>
                    <a:lnTo>
                      <a:pt x="680" y="1074"/>
                    </a:lnTo>
                    <a:lnTo>
                      <a:pt x="697" y="1074"/>
                    </a:lnTo>
                    <a:close/>
                    <a:moveTo>
                      <a:pt x="663" y="1074"/>
                    </a:moveTo>
                    <a:lnTo>
                      <a:pt x="663" y="1060"/>
                    </a:lnTo>
                    <a:lnTo>
                      <a:pt x="662" y="1042"/>
                    </a:lnTo>
                    <a:lnTo>
                      <a:pt x="661" y="1022"/>
                    </a:lnTo>
                    <a:lnTo>
                      <a:pt x="660" y="999"/>
                    </a:lnTo>
                    <a:lnTo>
                      <a:pt x="658" y="974"/>
                    </a:lnTo>
                    <a:lnTo>
                      <a:pt x="656" y="950"/>
                    </a:lnTo>
                    <a:lnTo>
                      <a:pt x="652" y="925"/>
                    </a:lnTo>
                    <a:lnTo>
                      <a:pt x="649" y="901"/>
                    </a:lnTo>
                    <a:lnTo>
                      <a:pt x="682" y="895"/>
                    </a:lnTo>
                    <a:lnTo>
                      <a:pt x="687" y="920"/>
                    </a:lnTo>
                    <a:lnTo>
                      <a:pt x="689" y="946"/>
                    </a:lnTo>
                    <a:lnTo>
                      <a:pt x="692" y="972"/>
                    </a:lnTo>
                    <a:lnTo>
                      <a:pt x="694" y="997"/>
                    </a:lnTo>
                    <a:lnTo>
                      <a:pt x="695" y="1021"/>
                    </a:lnTo>
                    <a:lnTo>
                      <a:pt x="696" y="1041"/>
                    </a:lnTo>
                    <a:lnTo>
                      <a:pt x="697" y="1059"/>
                    </a:lnTo>
                    <a:lnTo>
                      <a:pt x="697" y="1074"/>
                    </a:lnTo>
                    <a:lnTo>
                      <a:pt x="663" y="1074"/>
                    </a:lnTo>
                    <a:close/>
                    <a:moveTo>
                      <a:pt x="649" y="901"/>
                    </a:moveTo>
                    <a:lnTo>
                      <a:pt x="644" y="873"/>
                    </a:lnTo>
                    <a:lnTo>
                      <a:pt x="637" y="848"/>
                    </a:lnTo>
                    <a:lnTo>
                      <a:pt x="634" y="838"/>
                    </a:lnTo>
                    <a:lnTo>
                      <a:pt x="631" y="829"/>
                    </a:lnTo>
                    <a:lnTo>
                      <a:pt x="627" y="821"/>
                    </a:lnTo>
                    <a:lnTo>
                      <a:pt x="623" y="816"/>
                    </a:lnTo>
                    <a:lnTo>
                      <a:pt x="649" y="793"/>
                    </a:lnTo>
                    <a:lnTo>
                      <a:pt x="654" y="801"/>
                    </a:lnTo>
                    <a:lnTo>
                      <a:pt x="660" y="810"/>
                    </a:lnTo>
                    <a:lnTo>
                      <a:pt x="664" y="821"/>
                    </a:lnTo>
                    <a:lnTo>
                      <a:pt x="668" y="834"/>
                    </a:lnTo>
                    <a:lnTo>
                      <a:pt x="673" y="848"/>
                    </a:lnTo>
                    <a:lnTo>
                      <a:pt x="676" y="863"/>
                    </a:lnTo>
                    <a:lnTo>
                      <a:pt x="679" y="878"/>
                    </a:lnTo>
                    <a:lnTo>
                      <a:pt x="682" y="895"/>
                    </a:lnTo>
                    <a:lnTo>
                      <a:pt x="649" y="901"/>
                    </a:lnTo>
                    <a:close/>
                    <a:moveTo>
                      <a:pt x="642" y="788"/>
                    </a:moveTo>
                    <a:lnTo>
                      <a:pt x="646" y="790"/>
                    </a:lnTo>
                    <a:lnTo>
                      <a:pt x="649" y="793"/>
                    </a:lnTo>
                    <a:lnTo>
                      <a:pt x="636" y="805"/>
                    </a:lnTo>
                    <a:lnTo>
                      <a:pt x="642" y="788"/>
                    </a:lnTo>
                    <a:close/>
                    <a:moveTo>
                      <a:pt x="631" y="821"/>
                    </a:moveTo>
                    <a:lnTo>
                      <a:pt x="627" y="820"/>
                    </a:lnTo>
                    <a:lnTo>
                      <a:pt x="623" y="820"/>
                    </a:lnTo>
                    <a:lnTo>
                      <a:pt x="619" y="821"/>
                    </a:lnTo>
                    <a:lnTo>
                      <a:pt x="615" y="822"/>
                    </a:lnTo>
                    <a:lnTo>
                      <a:pt x="606" y="827"/>
                    </a:lnTo>
                    <a:lnTo>
                      <a:pt x="597" y="833"/>
                    </a:lnTo>
                    <a:lnTo>
                      <a:pt x="576" y="804"/>
                    </a:lnTo>
                    <a:lnTo>
                      <a:pt x="585" y="799"/>
                    </a:lnTo>
                    <a:lnTo>
                      <a:pt x="593" y="794"/>
                    </a:lnTo>
                    <a:lnTo>
                      <a:pt x="602" y="791"/>
                    </a:lnTo>
                    <a:lnTo>
                      <a:pt x="609" y="788"/>
                    </a:lnTo>
                    <a:lnTo>
                      <a:pt x="618" y="787"/>
                    </a:lnTo>
                    <a:lnTo>
                      <a:pt x="626" y="786"/>
                    </a:lnTo>
                    <a:lnTo>
                      <a:pt x="634" y="787"/>
                    </a:lnTo>
                    <a:lnTo>
                      <a:pt x="642" y="788"/>
                    </a:lnTo>
                    <a:lnTo>
                      <a:pt x="631" y="821"/>
                    </a:lnTo>
                    <a:close/>
                    <a:moveTo>
                      <a:pt x="597" y="833"/>
                    </a:moveTo>
                    <a:lnTo>
                      <a:pt x="584" y="843"/>
                    </a:lnTo>
                    <a:lnTo>
                      <a:pt x="571" y="854"/>
                    </a:lnTo>
                    <a:lnTo>
                      <a:pt x="559" y="869"/>
                    </a:lnTo>
                    <a:lnTo>
                      <a:pt x="548" y="884"/>
                    </a:lnTo>
                    <a:lnTo>
                      <a:pt x="519" y="867"/>
                    </a:lnTo>
                    <a:lnTo>
                      <a:pt x="532" y="848"/>
                    </a:lnTo>
                    <a:lnTo>
                      <a:pt x="546" y="831"/>
                    </a:lnTo>
                    <a:lnTo>
                      <a:pt x="554" y="823"/>
                    </a:lnTo>
                    <a:lnTo>
                      <a:pt x="561" y="817"/>
                    </a:lnTo>
                    <a:lnTo>
                      <a:pt x="569" y="810"/>
                    </a:lnTo>
                    <a:lnTo>
                      <a:pt x="576" y="804"/>
                    </a:lnTo>
                    <a:lnTo>
                      <a:pt x="597" y="833"/>
                    </a:lnTo>
                    <a:close/>
                    <a:moveTo>
                      <a:pt x="548" y="884"/>
                    </a:moveTo>
                    <a:lnTo>
                      <a:pt x="540" y="902"/>
                    </a:lnTo>
                    <a:lnTo>
                      <a:pt x="532" y="920"/>
                    </a:lnTo>
                    <a:lnTo>
                      <a:pt x="529" y="928"/>
                    </a:lnTo>
                    <a:lnTo>
                      <a:pt x="526" y="937"/>
                    </a:lnTo>
                    <a:lnTo>
                      <a:pt x="525" y="947"/>
                    </a:lnTo>
                    <a:lnTo>
                      <a:pt x="523" y="955"/>
                    </a:lnTo>
                    <a:lnTo>
                      <a:pt x="489" y="952"/>
                    </a:lnTo>
                    <a:lnTo>
                      <a:pt x="490" y="941"/>
                    </a:lnTo>
                    <a:lnTo>
                      <a:pt x="493" y="931"/>
                    </a:lnTo>
                    <a:lnTo>
                      <a:pt x="496" y="919"/>
                    </a:lnTo>
                    <a:lnTo>
                      <a:pt x="499" y="908"/>
                    </a:lnTo>
                    <a:lnTo>
                      <a:pt x="503" y="897"/>
                    </a:lnTo>
                    <a:lnTo>
                      <a:pt x="509" y="887"/>
                    </a:lnTo>
                    <a:lnTo>
                      <a:pt x="514" y="877"/>
                    </a:lnTo>
                    <a:lnTo>
                      <a:pt x="519" y="867"/>
                    </a:lnTo>
                    <a:lnTo>
                      <a:pt x="548" y="884"/>
                    </a:lnTo>
                    <a:close/>
                    <a:moveTo>
                      <a:pt x="523" y="955"/>
                    </a:moveTo>
                    <a:lnTo>
                      <a:pt x="523" y="965"/>
                    </a:lnTo>
                    <a:lnTo>
                      <a:pt x="523" y="973"/>
                    </a:lnTo>
                    <a:lnTo>
                      <a:pt x="524" y="983"/>
                    </a:lnTo>
                    <a:lnTo>
                      <a:pt x="526" y="992"/>
                    </a:lnTo>
                    <a:lnTo>
                      <a:pt x="529" y="1000"/>
                    </a:lnTo>
                    <a:lnTo>
                      <a:pt x="533" y="1008"/>
                    </a:lnTo>
                    <a:lnTo>
                      <a:pt x="539" y="1015"/>
                    </a:lnTo>
                    <a:lnTo>
                      <a:pt x="545" y="1023"/>
                    </a:lnTo>
                    <a:lnTo>
                      <a:pt x="520" y="1047"/>
                    </a:lnTo>
                    <a:lnTo>
                      <a:pt x="512" y="1037"/>
                    </a:lnTo>
                    <a:lnTo>
                      <a:pt x="504" y="1026"/>
                    </a:lnTo>
                    <a:lnTo>
                      <a:pt x="498" y="1014"/>
                    </a:lnTo>
                    <a:lnTo>
                      <a:pt x="494" y="1002"/>
                    </a:lnTo>
                    <a:lnTo>
                      <a:pt x="490" y="991"/>
                    </a:lnTo>
                    <a:lnTo>
                      <a:pt x="488" y="978"/>
                    </a:lnTo>
                    <a:lnTo>
                      <a:pt x="488" y="965"/>
                    </a:lnTo>
                    <a:lnTo>
                      <a:pt x="489" y="952"/>
                    </a:lnTo>
                    <a:lnTo>
                      <a:pt x="523" y="955"/>
                    </a:lnTo>
                    <a:close/>
                    <a:moveTo>
                      <a:pt x="529" y="1052"/>
                    </a:moveTo>
                    <a:lnTo>
                      <a:pt x="524" y="1051"/>
                    </a:lnTo>
                    <a:lnTo>
                      <a:pt x="520" y="1047"/>
                    </a:lnTo>
                    <a:lnTo>
                      <a:pt x="533" y="1035"/>
                    </a:lnTo>
                    <a:lnTo>
                      <a:pt x="529" y="1052"/>
                    </a:lnTo>
                    <a:close/>
                    <a:moveTo>
                      <a:pt x="465" y="1155"/>
                    </a:moveTo>
                    <a:lnTo>
                      <a:pt x="146" y="1155"/>
                    </a:lnTo>
                    <a:lnTo>
                      <a:pt x="146" y="1120"/>
                    </a:lnTo>
                    <a:lnTo>
                      <a:pt x="465" y="1120"/>
                    </a:lnTo>
                    <a:lnTo>
                      <a:pt x="465" y="1155"/>
                    </a:lnTo>
                    <a:close/>
                    <a:moveTo>
                      <a:pt x="146" y="1155"/>
                    </a:moveTo>
                    <a:lnTo>
                      <a:pt x="129" y="1155"/>
                    </a:lnTo>
                    <a:lnTo>
                      <a:pt x="129" y="1137"/>
                    </a:lnTo>
                    <a:lnTo>
                      <a:pt x="146" y="1137"/>
                    </a:lnTo>
                    <a:lnTo>
                      <a:pt x="146" y="1155"/>
                    </a:lnTo>
                    <a:close/>
                    <a:moveTo>
                      <a:pt x="129" y="1137"/>
                    </a:moveTo>
                    <a:lnTo>
                      <a:pt x="128" y="1114"/>
                    </a:lnTo>
                    <a:lnTo>
                      <a:pt x="125" y="1089"/>
                    </a:lnTo>
                    <a:lnTo>
                      <a:pt x="122" y="1067"/>
                    </a:lnTo>
                    <a:lnTo>
                      <a:pt x="118" y="1044"/>
                    </a:lnTo>
                    <a:lnTo>
                      <a:pt x="152" y="1038"/>
                    </a:lnTo>
                    <a:lnTo>
                      <a:pt x="156" y="1062"/>
                    </a:lnTo>
                    <a:lnTo>
                      <a:pt x="159" y="1086"/>
                    </a:lnTo>
                    <a:lnTo>
                      <a:pt x="162" y="1112"/>
                    </a:lnTo>
                    <a:lnTo>
                      <a:pt x="163" y="1137"/>
                    </a:lnTo>
                    <a:lnTo>
                      <a:pt x="129" y="1137"/>
                    </a:lnTo>
                    <a:close/>
                    <a:moveTo>
                      <a:pt x="118" y="1044"/>
                    </a:moveTo>
                    <a:lnTo>
                      <a:pt x="115" y="1024"/>
                    </a:lnTo>
                    <a:lnTo>
                      <a:pt x="112" y="1003"/>
                    </a:lnTo>
                    <a:lnTo>
                      <a:pt x="110" y="985"/>
                    </a:lnTo>
                    <a:lnTo>
                      <a:pt x="109" y="966"/>
                    </a:lnTo>
                    <a:lnTo>
                      <a:pt x="143" y="966"/>
                    </a:lnTo>
                    <a:lnTo>
                      <a:pt x="144" y="983"/>
                    </a:lnTo>
                    <a:lnTo>
                      <a:pt x="146" y="1000"/>
                    </a:lnTo>
                    <a:lnTo>
                      <a:pt x="148" y="1020"/>
                    </a:lnTo>
                    <a:lnTo>
                      <a:pt x="152" y="1038"/>
                    </a:lnTo>
                    <a:lnTo>
                      <a:pt x="118" y="1044"/>
                    </a:lnTo>
                    <a:close/>
                    <a:moveTo>
                      <a:pt x="137" y="953"/>
                    </a:moveTo>
                    <a:lnTo>
                      <a:pt x="143" y="958"/>
                    </a:lnTo>
                    <a:lnTo>
                      <a:pt x="143" y="966"/>
                    </a:lnTo>
                    <a:lnTo>
                      <a:pt x="126" y="966"/>
                    </a:lnTo>
                    <a:lnTo>
                      <a:pt x="137" y="953"/>
                    </a:lnTo>
                    <a:close/>
                    <a:moveTo>
                      <a:pt x="115" y="980"/>
                    </a:moveTo>
                    <a:lnTo>
                      <a:pt x="109" y="973"/>
                    </a:lnTo>
                    <a:lnTo>
                      <a:pt x="101" y="966"/>
                    </a:lnTo>
                    <a:lnTo>
                      <a:pt x="95" y="958"/>
                    </a:lnTo>
                    <a:lnTo>
                      <a:pt x="89" y="950"/>
                    </a:lnTo>
                    <a:lnTo>
                      <a:pt x="83" y="941"/>
                    </a:lnTo>
                    <a:lnTo>
                      <a:pt x="79" y="932"/>
                    </a:lnTo>
                    <a:lnTo>
                      <a:pt x="73" y="921"/>
                    </a:lnTo>
                    <a:lnTo>
                      <a:pt x="69" y="910"/>
                    </a:lnTo>
                    <a:lnTo>
                      <a:pt x="60" y="888"/>
                    </a:lnTo>
                    <a:lnTo>
                      <a:pt x="53" y="863"/>
                    </a:lnTo>
                    <a:lnTo>
                      <a:pt x="47" y="836"/>
                    </a:lnTo>
                    <a:lnTo>
                      <a:pt x="41" y="808"/>
                    </a:lnTo>
                    <a:lnTo>
                      <a:pt x="37" y="779"/>
                    </a:lnTo>
                    <a:lnTo>
                      <a:pt x="33" y="749"/>
                    </a:lnTo>
                    <a:lnTo>
                      <a:pt x="29" y="719"/>
                    </a:lnTo>
                    <a:lnTo>
                      <a:pt x="27" y="688"/>
                    </a:lnTo>
                    <a:lnTo>
                      <a:pt x="23" y="627"/>
                    </a:lnTo>
                    <a:lnTo>
                      <a:pt x="20" y="567"/>
                    </a:lnTo>
                    <a:lnTo>
                      <a:pt x="54" y="566"/>
                    </a:lnTo>
                    <a:lnTo>
                      <a:pt x="57" y="623"/>
                    </a:lnTo>
                    <a:lnTo>
                      <a:pt x="60" y="682"/>
                    </a:lnTo>
                    <a:lnTo>
                      <a:pt x="64" y="711"/>
                    </a:lnTo>
                    <a:lnTo>
                      <a:pt x="66" y="740"/>
                    </a:lnTo>
                    <a:lnTo>
                      <a:pt x="69" y="768"/>
                    </a:lnTo>
                    <a:lnTo>
                      <a:pt x="73" y="795"/>
                    </a:lnTo>
                    <a:lnTo>
                      <a:pt x="78" y="821"/>
                    </a:lnTo>
                    <a:lnTo>
                      <a:pt x="84" y="846"/>
                    </a:lnTo>
                    <a:lnTo>
                      <a:pt x="89" y="869"/>
                    </a:lnTo>
                    <a:lnTo>
                      <a:pt x="97" y="891"/>
                    </a:lnTo>
                    <a:lnTo>
                      <a:pt x="105" y="910"/>
                    </a:lnTo>
                    <a:lnTo>
                      <a:pt x="115" y="927"/>
                    </a:lnTo>
                    <a:lnTo>
                      <a:pt x="119" y="935"/>
                    </a:lnTo>
                    <a:lnTo>
                      <a:pt x="125" y="941"/>
                    </a:lnTo>
                    <a:lnTo>
                      <a:pt x="131" y="948"/>
                    </a:lnTo>
                    <a:lnTo>
                      <a:pt x="137" y="953"/>
                    </a:lnTo>
                    <a:lnTo>
                      <a:pt x="115" y="980"/>
                    </a:lnTo>
                    <a:close/>
                    <a:moveTo>
                      <a:pt x="20" y="567"/>
                    </a:moveTo>
                    <a:lnTo>
                      <a:pt x="19" y="544"/>
                    </a:lnTo>
                    <a:lnTo>
                      <a:pt x="18" y="520"/>
                    </a:lnTo>
                    <a:lnTo>
                      <a:pt x="15" y="497"/>
                    </a:lnTo>
                    <a:lnTo>
                      <a:pt x="14" y="477"/>
                    </a:lnTo>
                    <a:lnTo>
                      <a:pt x="13" y="457"/>
                    </a:lnTo>
                    <a:lnTo>
                      <a:pt x="11" y="438"/>
                    </a:lnTo>
                    <a:lnTo>
                      <a:pt x="9" y="421"/>
                    </a:lnTo>
                    <a:lnTo>
                      <a:pt x="7" y="406"/>
                    </a:lnTo>
                    <a:lnTo>
                      <a:pt x="40" y="400"/>
                    </a:lnTo>
                    <a:lnTo>
                      <a:pt x="42" y="416"/>
                    </a:lnTo>
                    <a:lnTo>
                      <a:pt x="45" y="433"/>
                    </a:lnTo>
                    <a:lnTo>
                      <a:pt x="47" y="452"/>
                    </a:lnTo>
                    <a:lnTo>
                      <a:pt x="49" y="473"/>
                    </a:lnTo>
                    <a:lnTo>
                      <a:pt x="50" y="495"/>
                    </a:lnTo>
                    <a:lnTo>
                      <a:pt x="52" y="518"/>
                    </a:lnTo>
                    <a:lnTo>
                      <a:pt x="53" y="541"/>
                    </a:lnTo>
                    <a:lnTo>
                      <a:pt x="54" y="566"/>
                    </a:lnTo>
                    <a:lnTo>
                      <a:pt x="20" y="567"/>
                    </a:lnTo>
                    <a:close/>
                    <a:moveTo>
                      <a:pt x="7" y="406"/>
                    </a:moveTo>
                    <a:lnTo>
                      <a:pt x="0" y="375"/>
                    </a:lnTo>
                    <a:lnTo>
                      <a:pt x="30" y="387"/>
                    </a:lnTo>
                    <a:lnTo>
                      <a:pt x="23" y="403"/>
                    </a:lnTo>
                    <a:lnTo>
                      <a:pt x="7" y="406"/>
                    </a:lnTo>
                    <a:close/>
                    <a:moveTo>
                      <a:pt x="30" y="387"/>
                    </a:moveTo>
                    <a:lnTo>
                      <a:pt x="63" y="400"/>
                    </a:lnTo>
                    <a:lnTo>
                      <a:pt x="93" y="410"/>
                    </a:lnTo>
                    <a:lnTo>
                      <a:pt x="122" y="417"/>
                    </a:lnTo>
                    <a:lnTo>
                      <a:pt x="148" y="421"/>
                    </a:lnTo>
                    <a:lnTo>
                      <a:pt x="160" y="422"/>
                    </a:lnTo>
                    <a:lnTo>
                      <a:pt x="173" y="423"/>
                    </a:lnTo>
                    <a:lnTo>
                      <a:pt x="185" y="425"/>
                    </a:lnTo>
                    <a:lnTo>
                      <a:pt x="197" y="423"/>
                    </a:lnTo>
                    <a:lnTo>
                      <a:pt x="218" y="422"/>
                    </a:lnTo>
                    <a:lnTo>
                      <a:pt x="238" y="418"/>
                    </a:lnTo>
                    <a:lnTo>
                      <a:pt x="246" y="451"/>
                    </a:lnTo>
                    <a:lnTo>
                      <a:pt x="235" y="453"/>
                    </a:lnTo>
                    <a:lnTo>
                      <a:pt x="223" y="456"/>
                    </a:lnTo>
                    <a:lnTo>
                      <a:pt x="212" y="458"/>
                    </a:lnTo>
                    <a:lnTo>
                      <a:pt x="199" y="458"/>
                    </a:lnTo>
                    <a:lnTo>
                      <a:pt x="186" y="459"/>
                    </a:lnTo>
                    <a:lnTo>
                      <a:pt x="173" y="458"/>
                    </a:lnTo>
                    <a:lnTo>
                      <a:pt x="159" y="458"/>
                    </a:lnTo>
                    <a:lnTo>
                      <a:pt x="145" y="456"/>
                    </a:lnTo>
                    <a:lnTo>
                      <a:pt x="131" y="453"/>
                    </a:lnTo>
                    <a:lnTo>
                      <a:pt x="116" y="450"/>
                    </a:lnTo>
                    <a:lnTo>
                      <a:pt x="101" y="447"/>
                    </a:lnTo>
                    <a:lnTo>
                      <a:pt x="85" y="443"/>
                    </a:lnTo>
                    <a:lnTo>
                      <a:pt x="69" y="438"/>
                    </a:lnTo>
                    <a:lnTo>
                      <a:pt x="52" y="432"/>
                    </a:lnTo>
                    <a:lnTo>
                      <a:pt x="35" y="426"/>
                    </a:lnTo>
                    <a:lnTo>
                      <a:pt x="16" y="419"/>
                    </a:lnTo>
                    <a:lnTo>
                      <a:pt x="30" y="387"/>
                    </a:lnTo>
                    <a:close/>
                    <a:moveTo>
                      <a:pt x="238" y="418"/>
                    </a:moveTo>
                    <a:lnTo>
                      <a:pt x="258" y="413"/>
                    </a:lnTo>
                    <a:lnTo>
                      <a:pt x="276" y="405"/>
                    </a:lnTo>
                    <a:lnTo>
                      <a:pt x="293" y="397"/>
                    </a:lnTo>
                    <a:lnTo>
                      <a:pt x="309" y="387"/>
                    </a:lnTo>
                    <a:lnTo>
                      <a:pt x="325" y="375"/>
                    </a:lnTo>
                    <a:lnTo>
                      <a:pt x="340" y="363"/>
                    </a:lnTo>
                    <a:lnTo>
                      <a:pt x="354" y="351"/>
                    </a:lnTo>
                    <a:lnTo>
                      <a:pt x="369" y="337"/>
                    </a:lnTo>
                    <a:lnTo>
                      <a:pt x="393" y="361"/>
                    </a:lnTo>
                    <a:lnTo>
                      <a:pt x="378" y="376"/>
                    </a:lnTo>
                    <a:lnTo>
                      <a:pt x="362" y="390"/>
                    </a:lnTo>
                    <a:lnTo>
                      <a:pt x="345" y="404"/>
                    </a:lnTo>
                    <a:lnTo>
                      <a:pt x="327" y="416"/>
                    </a:lnTo>
                    <a:lnTo>
                      <a:pt x="308" y="428"/>
                    </a:lnTo>
                    <a:lnTo>
                      <a:pt x="289" y="437"/>
                    </a:lnTo>
                    <a:lnTo>
                      <a:pt x="268" y="445"/>
                    </a:lnTo>
                    <a:lnTo>
                      <a:pt x="246" y="451"/>
                    </a:lnTo>
                    <a:lnTo>
                      <a:pt x="238" y="418"/>
                    </a:lnTo>
                    <a:close/>
                    <a:moveTo>
                      <a:pt x="398" y="350"/>
                    </a:moveTo>
                    <a:lnTo>
                      <a:pt x="398" y="356"/>
                    </a:lnTo>
                    <a:lnTo>
                      <a:pt x="393" y="361"/>
                    </a:lnTo>
                    <a:lnTo>
                      <a:pt x="381" y="350"/>
                    </a:lnTo>
                    <a:lnTo>
                      <a:pt x="398" y="350"/>
                    </a:lnTo>
                    <a:close/>
                    <a:moveTo>
                      <a:pt x="364" y="350"/>
                    </a:moveTo>
                    <a:lnTo>
                      <a:pt x="365" y="352"/>
                    </a:lnTo>
                    <a:lnTo>
                      <a:pt x="366" y="356"/>
                    </a:lnTo>
                    <a:lnTo>
                      <a:pt x="393" y="336"/>
                    </a:lnTo>
                    <a:lnTo>
                      <a:pt x="395" y="339"/>
                    </a:lnTo>
                    <a:lnTo>
                      <a:pt x="397" y="342"/>
                    </a:lnTo>
                    <a:lnTo>
                      <a:pt x="398" y="345"/>
                    </a:lnTo>
                    <a:lnTo>
                      <a:pt x="398" y="350"/>
                    </a:lnTo>
                    <a:lnTo>
                      <a:pt x="364" y="350"/>
                    </a:lnTo>
                    <a:close/>
                    <a:moveTo>
                      <a:pt x="366" y="356"/>
                    </a:moveTo>
                    <a:lnTo>
                      <a:pt x="368" y="359"/>
                    </a:lnTo>
                    <a:lnTo>
                      <a:pt x="366" y="356"/>
                    </a:lnTo>
                    <a:lnTo>
                      <a:pt x="379" y="345"/>
                    </a:lnTo>
                    <a:lnTo>
                      <a:pt x="366" y="356"/>
                    </a:lnTo>
                    <a:close/>
                    <a:moveTo>
                      <a:pt x="366" y="356"/>
                    </a:moveTo>
                    <a:lnTo>
                      <a:pt x="361" y="351"/>
                    </a:lnTo>
                    <a:lnTo>
                      <a:pt x="351" y="344"/>
                    </a:lnTo>
                    <a:lnTo>
                      <a:pt x="338" y="337"/>
                    </a:lnTo>
                    <a:lnTo>
                      <a:pt x="322" y="329"/>
                    </a:lnTo>
                    <a:lnTo>
                      <a:pt x="335" y="297"/>
                    </a:lnTo>
                    <a:lnTo>
                      <a:pt x="355" y="308"/>
                    </a:lnTo>
                    <a:lnTo>
                      <a:pt x="372" y="317"/>
                    </a:lnTo>
                    <a:lnTo>
                      <a:pt x="385" y="327"/>
                    </a:lnTo>
                    <a:lnTo>
                      <a:pt x="393" y="336"/>
                    </a:lnTo>
                    <a:lnTo>
                      <a:pt x="366" y="356"/>
                    </a:lnTo>
                    <a:close/>
                    <a:moveTo>
                      <a:pt x="322" y="329"/>
                    </a:moveTo>
                    <a:lnTo>
                      <a:pt x="302" y="322"/>
                    </a:lnTo>
                    <a:lnTo>
                      <a:pt x="279" y="315"/>
                    </a:lnTo>
                    <a:lnTo>
                      <a:pt x="267" y="312"/>
                    </a:lnTo>
                    <a:lnTo>
                      <a:pt x="256" y="311"/>
                    </a:lnTo>
                    <a:lnTo>
                      <a:pt x="243" y="310"/>
                    </a:lnTo>
                    <a:lnTo>
                      <a:pt x="230" y="309"/>
                    </a:lnTo>
                    <a:lnTo>
                      <a:pt x="230" y="274"/>
                    </a:lnTo>
                    <a:lnTo>
                      <a:pt x="245" y="276"/>
                    </a:lnTo>
                    <a:lnTo>
                      <a:pt x="260" y="277"/>
                    </a:lnTo>
                    <a:lnTo>
                      <a:pt x="274" y="279"/>
                    </a:lnTo>
                    <a:lnTo>
                      <a:pt x="287" y="282"/>
                    </a:lnTo>
                    <a:lnTo>
                      <a:pt x="300" y="285"/>
                    </a:lnTo>
                    <a:lnTo>
                      <a:pt x="312" y="288"/>
                    </a:lnTo>
                    <a:lnTo>
                      <a:pt x="324" y="293"/>
                    </a:lnTo>
                    <a:lnTo>
                      <a:pt x="335" y="297"/>
                    </a:lnTo>
                    <a:lnTo>
                      <a:pt x="322" y="329"/>
                    </a:lnTo>
                    <a:close/>
                    <a:moveTo>
                      <a:pt x="230" y="309"/>
                    </a:moveTo>
                    <a:lnTo>
                      <a:pt x="217" y="310"/>
                    </a:lnTo>
                    <a:lnTo>
                      <a:pt x="204" y="311"/>
                    </a:lnTo>
                    <a:lnTo>
                      <a:pt x="191" y="313"/>
                    </a:lnTo>
                    <a:lnTo>
                      <a:pt x="178" y="316"/>
                    </a:lnTo>
                    <a:lnTo>
                      <a:pt x="166" y="322"/>
                    </a:lnTo>
                    <a:lnTo>
                      <a:pt x="153" y="327"/>
                    </a:lnTo>
                    <a:lnTo>
                      <a:pt x="140" y="334"/>
                    </a:lnTo>
                    <a:lnTo>
                      <a:pt x="127" y="343"/>
                    </a:lnTo>
                    <a:lnTo>
                      <a:pt x="107" y="316"/>
                    </a:lnTo>
                    <a:lnTo>
                      <a:pt x="122" y="306"/>
                    </a:lnTo>
                    <a:lnTo>
                      <a:pt x="137" y="297"/>
                    </a:lnTo>
                    <a:lnTo>
                      <a:pt x="153" y="289"/>
                    </a:lnTo>
                    <a:lnTo>
                      <a:pt x="168" y="284"/>
                    </a:lnTo>
                    <a:lnTo>
                      <a:pt x="184" y="280"/>
                    </a:lnTo>
                    <a:lnTo>
                      <a:pt x="200" y="277"/>
                    </a:lnTo>
                    <a:lnTo>
                      <a:pt x="215" y="276"/>
                    </a:lnTo>
                    <a:lnTo>
                      <a:pt x="230" y="274"/>
                    </a:lnTo>
                    <a:lnTo>
                      <a:pt x="230" y="309"/>
                    </a:lnTo>
                    <a:close/>
                    <a:moveTo>
                      <a:pt x="127" y="343"/>
                    </a:moveTo>
                    <a:lnTo>
                      <a:pt x="125" y="344"/>
                    </a:lnTo>
                    <a:lnTo>
                      <a:pt x="126" y="343"/>
                    </a:lnTo>
                    <a:lnTo>
                      <a:pt x="116" y="329"/>
                    </a:lnTo>
                    <a:lnTo>
                      <a:pt x="127" y="343"/>
                    </a:lnTo>
                    <a:close/>
                    <a:moveTo>
                      <a:pt x="126" y="343"/>
                    </a:moveTo>
                    <a:lnTo>
                      <a:pt x="114" y="352"/>
                    </a:lnTo>
                    <a:lnTo>
                      <a:pt x="103" y="357"/>
                    </a:lnTo>
                    <a:lnTo>
                      <a:pt x="94" y="361"/>
                    </a:lnTo>
                    <a:lnTo>
                      <a:pt x="85" y="363"/>
                    </a:lnTo>
                    <a:lnTo>
                      <a:pt x="79" y="363"/>
                    </a:lnTo>
                    <a:lnTo>
                      <a:pt x="72" y="362"/>
                    </a:lnTo>
                    <a:lnTo>
                      <a:pt x="67" y="359"/>
                    </a:lnTo>
                    <a:lnTo>
                      <a:pt x="63" y="355"/>
                    </a:lnTo>
                    <a:lnTo>
                      <a:pt x="92" y="336"/>
                    </a:lnTo>
                    <a:lnTo>
                      <a:pt x="95" y="330"/>
                    </a:lnTo>
                    <a:lnTo>
                      <a:pt x="107" y="315"/>
                    </a:lnTo>
                    <a:lnTo>
                      <a:pt x="126" y="343"/>
                    </a:lnTo>
                    <a:close/>
                    <a:moveTo>
                      <a:pt x="92" y="336"/>
                    </a:moveTo>
                    <a:lnTo>
                      <a:pt x="63" y="296"/>
                    </a:lnTo>
                    <a:lnTo>
                      <a:pt x="92" y="336"/>
                    </a:lnTo>
                    <a:lnTo>
                      <a:pt x="77" y="345"/>
                    </a:lnTo>
                    <a:lnTo>
                      <a:pt x="92" y="336"/>
                    </a:lnTo>
                    <a:close/>
                    <a:moveTo>
                      <a:pt x="63" y="355"/>
                    </a:moveTo>
                    <a:lnTo>
                      <a:pt x="60" y="351"/>
                    </a:lnTo>
                    <a:lnTo>
                      <a:pt x="59" y="346"/>
                    </a:lnTo>
                    <a:lnTo>
                      <a:pt x="59" y="340"/>
                    </a:lnTo>
                    <a:lnTo>
                      <a:pt x="60" y="333"/>
                    </a:lnTo>
                    <a:lnTo>
                      <a:pt x="65" y="318"/>
                    </a:lnTo>
                    <a:lnTo>
                      <a:pt x="72" y="302"/>
                    </a:lnTo>
                    <a:lnTo>
                      <a:pt x="81" y="284"/>
                    </a:lnTo>
                    <a:lnTo>
                      <a:pt x="92" y="265"/>
                    </a:lnTo>
                    <a:lnTo>
                      <a:pt x="102" y="246"/>
                    </a:lnTo>
                    <a:lnTo>
                      <a:pt x="114" y="226"/>
                    </a:lnTo>
                    <a:lnTo>
                      <a:pt x="144" y="243"/>
                    </a:lnTo>
                    <a:lnTo>
                      <a:pt x="125" y="276"/>
                    </a:lnTo>
                    <a:lnTo>
                      <a:pt x="108" y="304"/>
                    </a:lnTo>
                    <a:lnTo>
                      <a:pt x="95" y="326"/>
                    </a:lnTo>
                    <a:lnTo>
                      <a:pt x="92" y="336"/>
                    </a:lnTo>
                    <a:lnTo>
                      <a:pt x="63" y="355"/>
                    </a:lnTo>
                    <a:close/>
                    <a:moveTo>
                      <a:pt x="114" y="226"/>
                    </a:moveTo>
                    <a:lnTo>
                      <a:pt x="128" y="205"/>
                    </a:lnTo>
                    <a:lnTo>
                      <a:pt x="141" y="189"/>
                    </a:lnTo>
                    <a:lnTo>
                      <a:pt x="145" y="183"/>
                    </a:lnTo>
                    <a:lnTo>
                      <a:pt x="149" y="178"/>
                    </a:lnTo>
                    <a:lnTo>
                      <a:pt x="151" y="175"/>
                    </a:lnTo>
                    <a:lnTo>
                      <a:pt x="152" y="173"/>
                    </a:lnTo>
                    <a:lnTo>
                      <a:pt x="179" y="153"/>
                    </a:lnTo>
                    <a:lnTo>
                      <a:pt x="181" y="157"/>
                    </a:lnTo>
                    <a:lnTo>
                      <a:pt x="182" y="160"/>
                    </a:lnTo>
                    <a:lnTo>
                      <a:pt x="182" y="163"/>
                    </a:lnTo>
                    <a:lnTo>
                      <a:pt x="182" y="167"/>
                    </a:lnTo>
                    <a:lnTo>
                      <a:pt x="178" y="177"/>
                    </a:lnTo>
                    <a:lnTo>
                      <a:pt x="174" y="189"/>
                    </a:lnTo>
                    <a:lnTo>
                      <a:pt x="160" y="214"/>
                    </a:lnTo>
                    <a:lnTo>
                      <a:pt x="144" y="243"/>
                    </a:lnTo>
                    <a:lnTo>
                      <a:pt x="114" y="226"/>
                    </a:lnTo>
                    <a:close/>
                    <a:moveTo>
                      <a:pt x="152" y="173"/>
                    </a:moveTo>
                    <a:lnTo>
                      <a:pt x="133" y="146"/>
                    </a:lnTo>
                    <a:lnTo>
                      <a:pt x="166" y="146"/>
                    </a:lnTo>
                    <a:lnTo>
                      <a:pt x="166" y="163"/>
                    </a:lnTo>
                    <a:lnTo>
                      <a:pt x="152" y="173"/>
                    </a:lnTo>
                    <a:close/>
                    <a:moveTo>
                      <a:pt x="166" y="146"/>
                    </a:moveTo>
                    <a:lnTo>
                      <a:pt x="177" y="146"/>
                    </a:lnTo>
                    <a:lnTo>
                      <a:pt x="197" y="145"/>
                    </a:lnTo>
                    <a:lnTo>
                      <a:pt x="221" y="145"/>
                    </a:lnTo>
                    <a:lnTo>
                      <a:pt x="250" y="144"/>
                    </a:lnTo>
                    <a:lnTo>
                      <a:pt x="251" y="178"/>
                    </a:lnTo>
                    <a:lnTo>
                      <a:pt x="222" y="179"/>
                    </a:lnTo>
                    <a:lnTo>
                      <a:pt x="197" y="179"/>
                    </a:lnTo>
                    <a:lnTo>
                      <a:pt x="177" y="180"/>
                    </a:lnTo>
                    <a:lnTo>
                      <a:pt x="166" y="180"/>
                    </a:lnTo>
                    <a:lnTo>
                      <a:pt x="166" y="146"/>
                    </a:lnTo>
                    <a:close/>
                    <a:moveTo>
                      <a:pt x="250" y="144"/>
                    </a:moveTo>
                    <a:lnTo>
                      <a:pt x="274" y="144"/>
                    </a:lnTo>
                    <a:lnTo>
                      <a:pt x="298" y="143"/>
                    </a:lnTo>
                    <a:lnTo>
                      <a:pt x="323" y="143"/>
                    </a:lnTo>
                    <a:lnTo>
                      <a:pt x="346" y="142"/>
                    </a:lnTo>
                    <a:lnTo>
                      <a:pt x="368" y="142"/>
                    </a:lnTo>
                    <a:lnTo>
                      <a:pt x="389" y="142"/>
                    </a:lnTo>
                    <a:lnTo>
                      <a:pt x="406" y="140"/>
                    </a:lnTo>
                    <a:lnTo>
                      <a:pt x="420" y="140"/>
                    </a:lnTo>
                    <a:lnTo>
                      <a:pt x="420" y="175"/>
                    </a:lnTo>
                    <a:lnTo>
                      <a:pt x="407" y="175"/>
                    </a:lnTo>
                    <a:lnTo>
                      <a:pt x="389" y="176"/>
                    </a:lnTo>
                    <a:lnTo>
                      <a:pt x="369" y="176"/>
                    </a:lnTo>
                    <a:lnTo>
                      <a:pt x="347" y="176"/>
                    </a:lnTo>
                    <a:lnTo>
                      <a:pt x="323" y="177"/>
                    </a:lnTo>
                    <a:lnTo>
                      <a:pt x="300" y="177"/>
                    </a:lnTo>
                    <a:lnTo>
                      <a:pt x="275" y="178"/>
                    </a:lnTo>
                    <a:lnTo>
                      <a:pt x="251" y="178"/>
                    </a:lnTo>
                    <a:lnTo>
                      <a:pt x="250" y="144"/>
                    </a:lnTo>
                    <a:close/>
                    <a:moveTo>
                      <a:pt x="437" y="158"/>
                    </a:moveTo>
                    <a:lnTo>
                      <a:pt x="437" y="175"/>
                    </a:lnTo>
                    <a:lnTo>
                      <a:pt x="420" y="175"/>
                    </a:lnTo>
                    <a:lnTo>
                      <a:pt x="420" y="158"/>
                    </a:lnTo>
                    <a:lnTo>
                      <a:pt x="437" y="158"/>
                    </a:lnTo>
                    <a:close/>
                    <a:moveTo>
                      <a:pt x="404" y="158"/>
                    </a:moveTo>
                    <a:lnTo>
                      <a:pt x="404" y="143"/>
                    </a:lnTo>
                    <a:lnTo>
                      <a:pt x="406" y="129"/>
                    </a:lnTo>
                    <a:lnTo>
                      <a:pt x="408" y="116"/>
                    </a:lnTo>
                    <a:lnTo>
                      <a:pt x="412" y="104"/>
                    </a:lnTo>
                    <a:lnTo>
                      <a:pt x="416" y="93"/>
                    </a:lnTo>
                    <a:lnTo>
                      <a:pt x="423" y="84"/>
                    </a:lnTo>
                    <a:lnTo>
                      <a:pt x="429" y="75"/>
                    </a:lnTo>
                    <a:lnTo>
                      <a:pt x="436" y="66"/>
                    </a:lnTo>
                    <a:lnTo>
                      <a:pt x="444" y="59"/>
                    </a:lnTo>
                    <a:lnTo>
                      <a:pt x="452" y="51"/>
                    </a:lnTo>
                    <a:lnTo>
                      <a:pt x="461" y="45"/>
                    </a:lnTo>
                    <a:lnTo>
                      <a:pt x="470" y="39"/>
                    </a:lnTo>
                    <a:lnTo>
                      <a:pt x="490" y="27"/>
                    </a:lnTo>
                    <a:lnTo>
                      <a:pt x="511" y="15"/>
                    </a:lnTo>
                    <a:lnTo>
                      <a:pt x="527" y="46"/>
                    </a:lnTo>
                    <a:lnTo>
                      <a:pt x="510" y="55"/>
                    </a:lnTo>
                    <a:lnTo>
                      <a:pt x="494" y="64"/>
                    </a:lnTo>
                    <a:lnTo>
                      <a:pt x="479" y="75"/>
                    </a:lnTo>
                    <a:lnTo>
                      <a:pt x="465" y="87"/>
                    </a:lnTo>
                    <a:lnTo>
                      <a:pt x="459" y="94"/>
                    </a:lnTo>
                    <a:lnTo>
                      <a:pt x="454" y="101"/>
                    </a:lnTo>
                    <a:lnTo>
                      <a:pt x="449" y="108"/>
                    </a:lnTo>
                    <a:lnTo>
                      <a:pt x="445" y="117"/>
                    </a:lnTo>
                    <a:lnTo>
                      <a:pt x="441" y="127"/>
                    </a:lnTo>
                    <a:lnTo>
                      <a:pt x="439" y="136"/>
                    </a:lnTo>
                    <a:lnTo>
                      <a:pt x="438" y="147"/>
                    </a:lnTo>
                    <a:lnTo>
                      <a:pt x="437" y="158"/>
                    </a:lnTo>
                    <a:lnTo>
                      <a:pt x="404" y="158"/>
                    </a:lnTo>
                    <a:close/>
                    <a:moveTo>
                      <a:pt x="527" y="46"/>
                    </a:moveTo>
                    <a:lnTo>
                      <a:pt x="519" y="50"/>
                    </a:lnTo>
                    <a:lnTo>
                      <a:pt x="527" y="46"/>
                    </a:lnTo>
                    <a:lnTo>
                      <a:pt x="519" y="31"/>
                    </a:lnTo>
                    <a:lnTo>
                      <a:pt x="527" y="46"/>
                    </a:lnTo>
                    <a:close/>
                    <a:moveTo>
                      <a:pt x="511" y="15"/>
                    </a:moveTo>
                    <a:lnTo>
                      <a:pt x="515" y="13"/>
                    </a:lnTo>
                    <a:lnTo>
                      <a:pt x="519" y="11"/>
                    </a:lnTo>
                    <a:lnTo>
                      <a:pt x="537" y="41"/>
                    </a:lnTo>
                    <a:lnTo>
                      <a:pt x="531" y="43"/>
                    </a:lnTo>
                    <a:lnTo>
                      <a:pt x="527" y="46"/>
                    </a:lnTo>
                    <a:lnTo>
                      <a:pt x="511" y="15"/>
                    </a:lnTo>
                    <a:close/>
                    <a:moveTo>
                      <a:pt x="519" y="11"/>
                    </a:moveTo>
                    <a:lnTo>
                      <a:pt x="539" y="0"/>
                    </a:lnTo>
                    <a:lnTo>
                      <a:pt x="544" y="20"/>
                    </a:lnTo>
                    <a:lnTo>
                      <a:pt x="528" y="26"/>
                    </a:lnTo>
                    <a:lnTo>
                      <a:pt x="519" y="11"/>
                    </a:lnTo>
                    <a:close/>
                    <a:moveTo>
                      <a:pt x="544" y="20"/>
                    </a:moveTo>
                    <a:lnTo>
                      <a:pt x="548" y="35"/>
                    </a:lnTo>
                    <a:lnTo>
                      <a:pt x="550" y="51"/>
                    </a:lnTo>
                    <a:lnTo>
                      <a:pt x="552" y="70"/>
                    </a:lnTo>
                    <a:lnTo>
                      <a:pt x="552" y="88"/>
                    </a:lnTo>
                    <a:lnTo>
                      <a:pt x="550" y="107"/>
                    </a:lnTo>
                    <a:lnTo>
                      <a:pt x="549" y="128"/>
                    </a:lnTo>
                    <a:lnTo>
                      <a:pt x="547" y="149"/>
                    </a:lnTo>
                    <a:lnTo>
                      <a:pt x="544" y="170"/>
                    </a:lnTo>
                    <a:lnTo>
                      <a:pt x="510" y="165"/>
                    </a:lnTo>
                    <a:lnTo>
                      <a:pt x="513" y="146"/>
                    </a:lnTo>
                    <a:lnTo>
                      <a:pt x="515" y="127"/>
                    </a:lnTo>
                    <a:lnTo>
                      <a:pt x="516" y="108"/>
                    </a:lnTo>
                    <a:lnTo>
                      <a:pt x="517" y="90"/>
                    </a:lnTo>
                    <a:lnTo>
                      <a:pt x="517" y="73"/>
                    </a:lnTo>
                    <a:lnTo>
                      <a:pt x="516" y="58"/>
                    </a:lnTo>
                    <a:lnTo>
                      <a:pt x="514" y="43"/>
                    </a:lnTo>
                    <a:lnTo>
                      <a:pt x="512" y="30"/>
                    </a:lnTo>
                    <a:lnTo>
                      <a:pt x="544" y="20"/>
                    </a:lnTo>
                    <a:close/>
                    <a:moveTo>
                      <a:pt x="544" y="170"/>
                    </a:moveTo>
                    <a:lnTo>
                      <a:pt x="539" y="200"/>
                    </a:lnTo>
                    <a:lnTo>
                      <a:pt x="533" y="229"/>
                    </a:lnTo>
                    <a:lnTo>
                      <a:pt x="526" y="258"/>
                    </a:lnTo>
                    <a:lnTo>
                      <a:pt x="519" y="287"/>
                    </a:lnTo>
                    <a:lnTo>
                      <a:pt x="512" y="314"/>
                    </a:lnTo>
                    <a:lnTo>
                      <a:pt x="504" y="338"/>
                    </a:lnTo>
                    <a:lnTo>
                      <a:pt x="497" y="360"/>
                    </a:lnTo>
                    <a:lnTo>
                      <a:pt x="490" y="380"/>
                    </a:lnTo>
                    <a:lnTo>
                      <a:pt x="458" y="368"/>
                    </a:lnTo>
                    <a:lnTo>
                      <a:pt x="465" y="350"/>
                    </a:lnTo>
                    <a:lnTo>
                      <a:pt x="471" y="328"/>
                    </a:lnTo>
                    <a:lnTo>
                      <a:pt x="479" y="303"/>
                    </a:lnTo>
                    <a:lnTo>
                      <a:pt x="486" y="278"/>
                    </a:lnTo>
                    <a:lnTo>
                      <a:pt x="493" y="251"/>
                    </a:lnTo>
                    <a:lnTo>
                      <a:pt x="499" y="223"/>
                    </a:lnTo>
                    <a:lnTo>
                      <a:pt x="505" y="194"/>
                    </a:lnTo>
                    <a:lnTo>
                      <a:pt x="510" y="165"/>
                    </a:lnTo>
                    <a:lnTo>
                      <a:pt x="544" y="170"/>
                    </a:lnTo>
                    <a:close/>
                    <a:moveTo>
                      <a:pt x="459" y="382"/>
                    </a:moveTo>
                    <a:lnTo>
                      <a:pt x="455" y="375"/>
                    </a:lnTo>
                    <a:lnTo>
                      <a:pt x="458" y="368"/>
                    </a:lnTo>
                    <a:lnTo>
                      <a:pt x="474" y="373"/>
                    </a:lnTo>
                    <a:lnTo>
                      <a:pt x="459" y="382"/>
                    </a:lnTo>
                    <a:close/>
                    <a:moveTo>
                      <a:pt x="489" y="366"/>
                    </a:moveTo>
                    <a:lnTo>
                      <a:pt x="491" y="369"/>
                    </a:lnTo>
                    <a:lnTo>
                      <a:pt x="495" y="372"/>
                    </a:lnTo>
                    <a:lnTo>
                      <a:pt x="499" y="375"/>
                    </a:lnTo>
                    <a:lnTo>
                      <a:pt x="503" y="378"/>
                    </a:lnTo>
                    <a:lnTo>
                      <a:pt x="514" y="385"/>
                    </a:lnTo>
                    <a:lnTo>
                      <a:pt x="526" y="389"/>
                    </a:lnTo>
                    <a:lnTo>
                      <a:pt x="556" y="398"/>
                    </a:lnTo>
                    <a:lnTo>
                      <a:pt x="588" y="406"/>
                    </a:lnTo>
                    <a:lnTo>
                      <a:pt x="580" y="440"/>
                    </a:lnTo>
                    <a:lnTo>
                      <a:pt x="561" y="434"/>
                    </a:lnTo>
                    <a:lnTo>
                      <a:pt x="542" y="430"/>
                    </a:lnTo>
                    <a:lnTo>
                      <a:pt x="525" y="425"/>
                    </a:lnTo>
                    <a:lnTo>
                      <a:pt x="508" y="418"/>
                    </a:lnTo>
                    <a:lnTo>
                      <a:pt x="491" y="412"/>
                    </a:lnTo>
                    <a:lnTo>
                      <a:pt x="479" y="403"/>
                    </a:lnTo>
                    <a:lnTo>
                      <a:pt x="472" y="399"/>
                    </a:lnTo>
                    <a:lnTo>
                      <a:pt x="468" y="393"/>
                    </a:lnTo>
                    <a:lnTo>
                      <a:pt x="463" y="388"/>
                    </a:lnTo>
                    <a:lnTo>
                      <a:pt x="459" y="382"/>
                    </a:lnTo>
                    <a:lnTo>
                      <a:pt x="489" y="366"/>
                    </a:lnTo>
                    <a:close/>
                    <a:moveTo>
                      <a:pt x="588" y="406"/>
                    </a:moveTo>
                    <a:lnTo>
                      <a:pt x="607" y="411"/>
                    </a:lnTo>
                    <a:lnTo>
                      <a:pt x="627" y="415"/>
                    </a:lnTo>
                    <a:lnTo>
                      <a:pt x="645" y="420"/>
                    </a:lnTo>
                    <a:lnTo>
                      <a:pt x="661" y="427"/>
                    </a:lnTo>
                    <a:lnTo>
                      <a:pt x="677" y="433"/>
                    </a:lnTo>
                    <a:lnTo>
                      <a:pt x="690" y="442"/>
                    </a:lnTo>
                    <a:lnTo>
                      <a:pt x="696" y="447"/>
                    </a:lnTo>
                    <a:lnTo>
                      <a:pt x="702" y="451"/>
                    </a:lnTo>
                    <a:lnTo>
                      <a:pt x="706" y="458"/>
                    </a:lnTo>
                    <a:lnTo>
                      <a:pt x="710" y="463"/>
                    </a:lnTo>
                    <a:lnTo>
                      <a:pt x="679" y="479"/>
                    </a:lnTo>
                    <a:lnTo>
                      <a:pt x="677" y="476"/>
                    </a:lnTo>
                    <a:lnTo>
                      <a:pt x="674" y="473"/>
                    </a:lnTo>
                    <a:lnTo>
                      <a:pt x="671" y="470"/>
                    </a:lnTo>
                    <a:lnTo>
                      <a:pt x="665" y="466"/>
                    </a:lnTo>
                    <a:lnTo>
                      <a:pt x="654" y="461"/>
                    </a:lnTo>
                    <a:lnTo>
                      <a:pt x="643" y="456"/>
                    </a:lnTo>
                    <a:lnTo>
                      <a:pt x="613" y="447"/>
                    </a:lnTo>
                    <a:lnTo>
                      <a:pt x="580" y="440"/>
                    </a:lnTo>
                    <a:lnTo>
                      <a:pt x="588" y="406"/>
                    </a:lnTo>
                    <a:close/>
                    <a:moveTo>
                      <a:pt x="710" y="463"/>
                    </a:moveTo>
                    <a:lnTo>
                      <a:pt x="723" y="489"/>
                    </a:lnTo>
                    <a:lnTo>
                      <a:pt x="694" y="489"/>
                    </a:lnTo>
                    <a:lnTo>
                      <a:pt x="694" y="472"/>
                    </a:lnTo>
                    <a:lnTo>
                      <a:pt x="710" y="463"/>
                    </a:lnTo>
                    <a:close/>
                    <a:moveTo>
                      <a:pt x="694" y="489"/>
                    </a:moveTo>
                    <a:lnTo>
                      <a:pt x="690" y="490"/>
                    </a:lnTo>
                    <a:lnTo>
                      <a:pt x="682" y="493"/>
                    </a:lnTo>
                    <a:lnTo>
                      <a:pt x="674" y="497"/>
                    </a:lnTo>
                    <a:lnTo>
                      <a:pt x="663" y="504"/>
                    </a:lnTo>
                    <a:lnTo>
                      <a:pt x="639" y="519"/>
                    </a:lnTo>
                    <a:lnTo>
                      <a:pt x="614" y="535"/>
                    </a:lnTo>
                    <a:lnTo>
                      <a:pt x="596" y="507"/>
                    </a:lnTo>
                    <a:lnTo>
                      <a:pt x="624" y="488"/>
                    </a:lnTo>
                    <a:lnTo>
                      <a:pt x="651" y="471"/>
                    </a:lnTo>
                    <a:lnTo>
                      <a:pt x="664" y="464"/>
                    </a:lnTo>
                    <a:lnTo>
                      <a:pt x="676" y="459"/>
                    </a:lnTo>
                    <a:lnTo>
                      <a:pt x="686" y="456"/>
                    </a:lnTo>
                    <a:lnTo>
                      <a:pt x="694" y="455"/>
                    </a:lnTo>
                    <a:lnTo>
                      <a:pt x="694" y="489"/>
                    </a:lnTo>
                    <a:close/>
                    <a:moveTo>
                      <a:pt x="596" y="507"/>
                    </a:moveTo>
                    <a:lnTo>
                      <a:pt x="497" y="572"/>
                    </a:lnTo>
                    <a:lnTo>
                      <a:pt x="596" y="507"/>
                    </a:lnTo>
                    <a:lnTo>
                      <a:pt x="605" y="521"/>
                    </a:lnTo>
                    <a:lnTo>
                      <a:pt x="596" y="507"/>
                    </a:lnTo>
                    <a:close/>
                    <a:moveTo>
                      <a:pt x="615" y="535"/>
                    </a:moveTo>
                    <a:lnTo>
                      <a:pt x="588" y="553"/>
                    </a:lnTo>
                    <a:lnTo>
                      <a:pt x="564" y="567"/>
                    </a:lnTo>
                    <a:lnTo>
                      <a:pt x="554" y="574"/>
                    </a:lnTo>
                    <a:lnTo>
                      <a:pt x="544" y="578"/>
                    </a:lnTo>
                    <a:lnTo>
                      <a:pt x="535" y="581"/>
                    </a:lnTo>
                    <a:lnTo>
                      <a:pt x="528" y="582"/>
                    </a:lnTo>
                    <a:lnTo>
                      <a:pt x="528" y="548"/>
                    </a:lnTo>
                    <a:lnTo>
                      <a:pt x="537" y="544"/>
                    </a:lnTo>
                    <a:lnTo>
                      <a:pt x="553" y="535"/>
                    </a:lnTo>
                    <a:lnTo>
                      <a:pt x="573" y="522"/>
                    </a:lnTo>
                    <a:lnTo>
                      <a:pt x="596" y="507"/>
                    </a:lnTo>
                    <a:lnTo>
                      <a:pt x="615" y="535"/>
                    </a:lnTo>
                    <a:close/>
                    <a:moveTo>
                      <a:pt x="511" y="567"/>
                    </a:moveTo>
                    <a:lnTo>
                      <a:pt x="508" y="548"/>
                    </a:lnTo>
                    <a:lnTo>
                      <a:pt x="528" y="548"/>
                    </a:lnTo>
                    <a:lnTo>
                      <a:pt x="528" y="565"/>
                    </a:lnTo>
                    <a:lnTo>
                      <a:pt x="511" y="567"/>
                    </a:lnTo>
                    <a:close/>
                    <a:moveTo>
                      <a:pt x="545" y="562"/>
                    </a:moveTo>
                    <a:lnTo>
                      <a:pt x="545" y="570"/>
                    </a:lnTo>
                    <a:lnTo>
                      <a:pt x="545" y="580"/>
                    </a:lnTo>
                    <a:lnTo>
                      <a:pt x="544" y="591"/>
                    </a:lnTo>
                    <a:lnTo>
                      <a:pt x="542" y="604"/>
                    </a:lnTo>
                    <a:lnTo>
                      <a:pt x="535" y="633"/>
                    </a:lnTo>
                    <a:lnTo>
                      <a:pt x="526" y="666"/>
                    </a:lnTo>
                    <a:lnTo>
                      <a:pt x="513" y="702"/>
                    </a:lnTo>
                    <a:lnTo>
                      <a:pt x="499" y="741"/>
                    </a:lnTo>
                    <a:lnTo>
                      <a:pt x="483" y="780"/>
                    </a:lnTo>
                    <a:lnTo>
                      <a:pt x="465" y="821"/>
                    </a:lnTo>
                    <a:lnTo>
                      <a:pt x="434" y="806"/>
                    </a:lnTo>
                    <a:lnTo>
                      <a:pt x="451" y="768"/>
                    </a:lnTo>
                    <a:lnTo>
                      <a:pt x="466" y="730"/>
                    </a:lnTo>
                    <a:lnTo>
                      <a:pt x="480" y="695"/>
                    </a:lnTo>
                    <a:lnTo>
                      <a:pt x="491" y="660"/>
                    </a:lnTo>
                    <a:lnTo>
                      <a:pt x="501" y="630"/>
                    </a:lnTo>
                    <a:lnTo>
                      <a:pt x="508" y="604"/>
                    </a:lnTo>
                    <a:lnTo>
                      <a:pt x="510" y="592"/>
                    </a:lnTo>
                    <a:lnTo>
                      <a:pt x="511" y="582"/>
                    </a:lnTo>
                    <a:lnTo>
                      <a:pt x="512" y="574"/>
                    </a:lnTo>
                    <a:lnTo>
                      <a:pt x="511" y="567"/>
                    </a:lnTo>
                    <a:lnTo>
                      <a:pt x="545" y="562"/>
                    </a:lnTo>
                    <a:close/>
                    <a:moveTo>
                      <a:pt x="465" y="821"/>
                    </a:moveTo>
                    <a:lnTo>
                      <a:pt x="449" y="853"/>
                    </a:lnTo>
                    <a:lnTo>
                      <a:pt x="431" y="886"/>
                    </a:lnTo>
                    <a:lnTo>
                      <a:pt x="414" y="917"/>
                    </a:lnTo>
                    <a:lnTo>
                      <a:pt x="397" y="944"/>
                    </a:lnTo>
                    <a:lnTo>
                      <a:pt x="380" y="971"/>
                    </a:lnTo>
                    <a:lnTo>
                      <a:pt x="362" y="994"/>
                    </a:lnTo>
                    <a:lnTo>
                      <a:pt x="353" y="1004"/>
                    </a:lnTo>
                    <a:lnTo>
                      <a:pt x="345" y="1013"/>
                    </a:lnTo>
                    <a:lnTo>
                      <a:pt x="336" y="1022"/>
                    </a:lnTo>
                    <a:lnTo>
                      <a:pt x="327" y="1029"/>
                    </a:lnTo>
                    <a:lnTo>
                      <a:pt x="307" y="1002"/>
                    </a:lnTo>
                    <a:lnTo>
                      <a:pt x="315" y="996"/>
                    </a:lnTo>
                    <a:lnTo>
                      <a:pt x="322" y="988"/>
                    </a:lnTo>
                    <a:lnTo>
                      <a:pt x="330" y="980"/>
                    </a:lnTo>
                    <a:lnTo>
                      <a:pt x="338" y="970"/>
                    </a:lnTo>
                    <a:lnTo>
                      <a:pt x="354" y="949"/>
                    </a:lnTo>
                    <a:lnTo>
                      <a:pt x="370" y="924"/>
                    </a:lnTo>
                    <a:lnTo>
                      <a:pt x="386" y="896"/>
                    </a:lnTo>
                    <a:lnTo>
                      <a:pt x="402" y="867"/>
                    </a:lnTo>
                    <a:lnTo>
                      <a:pt x="419" y="837"/>
                    </a:lnTo>
                    <a:lnTo>
                      <a:pt x="434" y="806"/>
                    </a:lnTo>
                    <a:lnTo>
                      <a:pt x="465" y="821"/>
                    </a:lnTo>
                    <a:close/>
                    <a:moveTo>
                      <a:pt x="306" y="1002"/>
                    </a:moveTo>
                    <a:lnTo>
                      <a:pt x="307" y="1001"/>
                    </a:lnTo>
                    <a:lnTo>
                      <a:pt x="307" y="1002"/>
                    </a:lnTo>
                    <a:lnTo>
                      <a:pt x="318" y="1015"/>
                    </a:lnTo>
                    <a:lnTo>
                      <a:pt x="306" y="1002"/>
                    </a:lnTo>
                    <a:close/>
                    <a:moveTo>
                      <a:pt x="329" y="1028"/>
                    </a:moveTo>
                    <a:lnTo>
                      <a:pt x="309" y="1044"/>
                    </a:lnTo>
                    <a:lnTo>
                      <a:pt x="296" y="1055"/>
                    </a:lnTo>
                    <a:lnTo>
                      <a:pt x="275" y="1028"/>
                    </a:lnTo>
                    <a:lnTo>
                      <a:pt x="288" y="1017"/>
                    </a:lnTo>
                    <a:lnTo>
                      <a:pt x="306" y="1002"/>
                    </a:lnTo>
                    <a:lnTo>
                      <a:pt x="329" y="1028"/>
                    </a:lnTo>
                    <a:close/>
                    <a:moveTo>
                      <a:pt x="296" y="1055"/>
                    </a:moveTo>
                    <a:lnTo>
                      <a:pt x="287" y="1062"/>
                    </a:lnTo>
                    <a:lnTo>
                      <a:pt x="296" y="1055"/>
                    </a:lnTo>
                    <a:lnTo>
                      <a:pt x="286" y="1042"/>
                    </a:lnTo>
                    <a:lnTo>
                      <a:pt x="296" y="1055"/>
                    </a:lnTo>
                    <a:close/>
                    <a:moveTo>
                      <a:pt x="296" y="1055"/>
                    </a:moveTo>
                    <a:lnTo>
                      <a:pt x="294" y="1051"/>
                    </a:lnTo>
                    <a:lnTo>
                      <a:pt x="293" y="1050"/>
                    </a:lnTo>
                    <a:lnTo>
                      <a:pt x="259" y="1050"/>
                    </a:lnTo>
                    <a:lnTo>
                      <a:pt x="260" y="1044"/>
                    </a:lnTo>
                    <a:lnTo>
                      <a:pt x="262" y="1040"/>
                    </a:lnTo>
                    <a:lnTo>
                      <a:pt x="267" y="1035"/>
                    </a:lnTo>
                    <a:lnTo>
                      <a:pt x="275" y="1028"/>
                    </a:lnTo>
                    <a:lnTo>
                      <a:pt x="296" y="1055"/>
                    </a:lnTo>
                    <a:close/>
                    <a:moveTo>
                      <a:pt x="293" y="1050"/>
                    </a:moveTo>
                    <a:lnTo>
                      <a:pt x="293" y="1054"/>
                    </a:lnTo>
                    <a:lnTo>
                      <a:pt x="292" y="1057"/>
                    </a:lnTo>
                    <a:lnTo>
                      <a:pt x="290" y="1058"/>
                    </a:lnTo>
                    <a:lnTo>
                      <a:pt x="288" y="1058"/>
                    </a:lnTo>
                    <a:lnTo>
                      <a:pt x="283" y="1057"/>
                    </a:lnTo>
                    <a:lnTo>
                      <a:pt x="278" y="1053"/>
                    </a:lnTo>
                    <a:lnTo>
                      <a:pt x="274" y="1047"/>
                    </a:lnTo>
                    <a:lnTo>
                      <a:pt x="271" y="1041"/>
                    </a:lnTo>
                    <a:lnTo>
                      <a:pt x="270" y="1039"/>
                    </a:lnTo>
                    <a:lnTo>
                      <a:pt x="270" y="1037"/>
                    </a:lnTo>
                    <a:lnTo>
                      <a:pt x="271" y="1035"/>
                    </a:lnTo>
                    <a:lnTo>
                      <a:pt x="273" y="1033"/>
                    </a:lnTo>
                    <a:lnTo>
                      <a:pt x="286" y="1065"/>
                    </a:lnTo>
                    <a:lnTo>
                      <a:pt x="279" y="1067"/>
                    </a:lnTo>
                    <a:lnTo>
                      <a:pt x="274" y="1069"/>
                    </a:lnTo>
                    <a:lnTo>
                      <a:pt x="270" y="1070"/>
                    </a:lnTo>
                    <a:lnTo>
                      <a:pt x="266" y="1070"/>
                    </a:lnTo>
                    <a:lnTo>
                      <a:pt x="263" y="1068"/>
                    </a:lnTo>
                    <a:lnTo>
                      <a:pt x="261" y="1065"/>
                    </a:lnTo>
                    <a:lnTo>
                      <a:pt x="259" y="1058"/>
                    </a:lnTo>
                    <a:lnTo>
                      <a:pt x="259" y="1050"/>
                    </a:lnTo>
                    <a:lnTo>
                      <a:pt x="293" y="1050"/>
                    </a:lnTo>
                    <a:close/>
                    <a:moveTo>
                      <a:pt x="273" y="1033"/>
                    </a:moveTo>
                    <a:lnTo>
                      <a:pt x="277" y="1031"/>
                    </a:lnTo>
                    <a:lnTo>
                      <a:pt x="273" y="1033"/>
                    </a:lnTo>
                    <a:lnTo>
                      <a:pt x="279" y="1048"/>
                    </a:lnTo>
                    <a:lnTo>
                      <a:pt x="273" y="1033"/>
                    </a:lnTo>
                    <a:close/>
                    <a:moveTo>
                      <a:pt x="273" y="1033"/>
                    </a:moveTo>
                    <a:lnTo>
                      <a:pt x="280" y="1030"/>
                    </a:lnTo>
                    <a:lnTo>
                      <a:pt x="289" y="1028"/>
                    </a:lnTo>
                    <a:lnTo>
                      <a:pt x="300" y="1026"/>
                    </a:lnTo>
                    <a:lnTo>
                      <a:pt x="309" y="1026"/>
                    </a:lnTo>
                    <a:lnTo>
                      <a:pt x="315" y="1027"/>
                    </a:lnTo>
                    <a:lnTo>
                      <a:pt x="319" y="1029"/>
                    </a:lnTo>
                    <a:lnTo>
                      <a:pt x="323" y="1032"/>
                    </a:lnTo>
                    <a:lnTo>
                      <a:pt x="327" y="1038"/>
                    </a:lnTo>
                    <a:lnTo>
                      <a:pt x="330" y="1043"/>
                    </a:lnTo>
                    <a:lnTo>
                      <a:pt x="333" y="1050"/>
                    </a:lnTo>
                    <a:lnTo>
                      <a:pt x="334" y="1059"/>
                    </a:lnTo>
                    <a:lnTo>
                      <a:pt x="334" y="1069"/>
                    </a:lnTo>
                    <a:lnTo>
                      <a:pt x="301" y="1069"/>
                    </a:lnTo>
                    <a:lnTo>
                      <a:pt x="300" y="1066"/>
                    </a:lnTo>
                    <a:lnTo>
                      <a:pt x="298" y="1065"/>
                    </a:lnTo>
                    <a:lnTo>
                      <a:pt x="296" y="1063"/>
                    </a:lnTo>
                    <a:lnTo>
                      <a:pt x="294" y="1062"/>
                    </a:lnTo>
                    <a:lnTo>
                      <a:pt x="289" y="1063"/>
                    </a:lnTo>
                    <a:lnTo>
                      <a:pt x="286" y="1065"/>
                    </a:lnTo>
                    <a:lnTo>
                      <a:pt x="273" y="1033"/>
                    </a:lnTo>
                    <a:close/>
                    <a:moveTo>
                      <a:pt x="318" y="1086"/>
                    </a:moveTo>
                    <a:lnTo>
                      <a:pt x="301" y="1086"/>
                    </a:lnTo>
                    <a:lnTo>
                      <a:pt x="301" y="1069"/>
                    </a:lnTo>
                    <a:lnTo>
                      <a:pt x="318" y="1069"/>
                    </a:lnTo>
                    <a:lnTo>
                      <a:pt x="318" y="1086"/>
                    </a:lnTo>
                    <a:close/>
                    <a:moveTo>
                      <a:pt x="318" y="1052"/>
                    </a:moveTo>
                    <a:lnTo>
                      <a:pt x="329" y="1053"/>
                    </a:lnTo>
                    <a:lnTo>
                      <a:pt x="342" y="1055"/>
                    </a:lnTo>
                    <a:lnTo>
                      <a:pt x="359" y="1059"/>
                    </a:lnTo>
                    <a:lnTo>
                      <a:pt x="377" y="1066"/>
                    </a:lnTo>
                    <a:lnTo>
                      <a:pt x="364" y="1098"/>
                    </a:lnTo>
                    <a:lnTo>
                      <a:pt x="349" y="1092"/>
                    </a:lnTo>
                    <a:lnTo>
                      <a:pt x="336" y="1088"/>
                    </a:lnTo>
                    <a:lnTo>
                      <a:pt x="326" y="1087"/>
                    </a:lnTo>
                    <a:lnTo>
                      <a:pt x="318" y="1086"/>
                    </a:lnTo>
                    <a:lnTo>
                      <a:pt x="318" y="1052"/>
                    </a:lnTo>
                    <a:close/>
                    <a:moveTo>
                      <a:pt x="377" y="1066"/>
                    </a:moveTo>
                    <a:lnTo>
                      <a:pt x="397" y="1075"/>
                    </a:lnTo>
                    <a:lnTo>
                      <a:pt x="420" y="1087"/>
                    </a:lnTo>
                    <a:lnTo>
                      <a:pt x="445" y="1103"/>
                    </a:lnTo>
                    <a:lnTo>
                      <a:pt x="474" y="1125"/>
                    </a:lnTo>
                    <a:lnTo>
                      <a:pt x="454" y="1151"/>
                    </a:lnTo>
                    <a:lnTo>
                      <a:pt x="427" y="1132"/>
                    </a:lnTo>
                    <a:lnTo>
                      <a:pt x="404" y="1117"/>
                    </a:lnTo>
                    <a:lnTo>
                      <a:pt x="382" y="1105"/>
                    </a:lnTo>
                    <a:lnTo>
                      <a:pt x="364" y="1098"/>
                    </a:lnTo>
                    <a:lnTo>
                      <a:pt x="377" y="1066"/>
                    </a:lnTo>
                    <a:close/>
                    <a:moveTo>
                      <a:pt x="474" y="1125"/>
                    </a:moveTo>
                    <a:lnTo>
                      <a:pt x="515" y="1155"/>
                    </a:lnTo>
                    <a:lnTo>
                      <a:pt x="465" y="1155"/>
                    </a:lnTo>
                    <a:lnTo>
                      <a:pt x="465" y="1137"/>
                    </a:lnTo>
                    <a:lnTo>
                      <a:pt x="474" y="11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9" name="Freeform 225"/>
              <p:cNvSpPr>
                <a:spLocks noEditPoints="1"/>
              </p:cNvSpPr>
              <p:nvPr/>
            </p:nvSpPr>
            <p:spPr bwMode="auto">
              <a:xfrm>
                <a:off x="5230829" y="1690169"/>
                <a:ext cx="434977" cy="1149349"/>
              </a:xfrm>
              <a:custGeom>
                <a:avLst/>
                <a:gdLst>
                  <a:gd name="T0" fmla="*/ 1319 w 2196"/>
                  <a:gd name="T1" fmla="*/ 5465 h 5795"/>
                  <a:gd name="T2" fmla="*/ 1357 w 2196"/>
                  <a:gd name="T3" fmla="*/ 5310 h 5795"/>
                  <a:gd name="T4" fmla="*/ 1362 w 2196"/>
                  <a:gd name="T5" fmla="*/ 5072 h 5795"/>
                  <a:gd name="T6" fmla="*/ 1315 w 2196"/>
                  <a:gd name="T7" fmla="*/ 5089 h 5795"/>
                  <a:gd name="T8" fmla="*/ 1300 w 2196"/>
                  <a:gd name="T9" fmla="*/ 5298 h 5795"/>
                  <a:gd name="T10" fmla="*/ 1738 w 2196"/>
                  <a:gd name="T11" fmla="*/ 4966 h 5795"/>
                  <a:gd name="T12" fmla="*/ 1656 w 2196"/>
                  <a:gd name="T13" fmla="*/ 5129 h 5795"/>
                  <a:gd name="T14" fmla="*/ 1565 w 2196"/>
                  <a:gd name="T15" fmla="*/ 4990 h 5795"/>
                  <a:gd name="T16" fmla="*/ 1570 w 2196"/>
                  <a:gd name="T17" fmla="*/ 4787 h 5795"/>
                  <a:gd name="T18" fmla="*/ 1714 w 2196"/>
                  <a:gd name="T19" fmla="*/ 4659 h 5795"/>
                  <a:gd name="T20" fmla="*/ 1835 w 2196"/>
                  <a:gd name="T21" fmla="*/ 1674 h 5795"/>
                  <a:gd name="T22" fmla="*/ 1881 w 2196"/>
                  <a:gd name="T23" fmla="*/ 1603 h 5795"/>
                  <a:gd name="T24" fmla="*/ 2012 w 2196"/>
                  <a:gd name="T25" fmla="*/ 1412 h 5795"/>
                  <a:gd name="T26" fmla="*/ 2062 w 2196"/>
                  <a:gd name="T27" fmla="*/ 1333 h 5795"/>
                  <a:gd name="T28" fmla="*/ 2083 w 2196"/>
                  <a:gd name="T29" fmla="*/ 441 h 5795"/>
                  <a:gd name="T30" fmla="*/ 1934 w 2196"/>
                  <a:gd name="T31" fmla="*/ 262 h 5795"/>
                  <a:gd name="T32" fmla="*/ 1667 w 2196"/>
                  <a:gd name="T33" fmla="*/ 139 h 5795"/>
                  <a:gd name="T34" fmla="*/ 1461 w 2196"/>
                  <a:gd name="T35" fmla="*/ 32 h 5795"/>
                  <a:gd name="T36" fmla="*/ 1440 w 2196"/>
                  <a:gd name="T37" fmla="*/ 169 h 5795"/>
                  <a:gd name="T38" fmla="*/ 1403 w 2196"/>
                  <a:gd name="T39" fmla="*/ 363 h 5795"/>
                  <a:gd name="T40" fmla="*/ 1311 w 2196"/>
                  <a:gd name="T41" fmla="*/ 354 h 5795"/>
                  <a:gd name="T42" fmla="*/ 923 w 2196"/>
                  <a:gd name="T43" fmla="*/ 983 h 5795"/>
                  <a:gd name="T44" fmla="*/ 853 w 2196"/>
                  <a:gd name="T45" fmla="*/ 1075 h 5795"/>
                  <a:gd name="T46" fmla="*/ 807 w 2196"/>
                  <a:gd name="T47" fmla="*/ 1408 h 5795"/>
                  <a:gd name="T48" fmla="*/ 691 w 2196"/>
                  <a:gd name="T49" fmla="*/ 1569 h 5795"/>
                  <a:gd name="T50" fmla="*/ 612 w 2196"/>
                  <a:gd name="T51" fmla="*/ 1786 h 5795"/>
                  <a:gd name="T52" fmla="*/ 553 w 2196"/>
                  <a:gd name="T53" fmla="*/ 1974 h 5795"/>
                  <a:gd name="T54" fmla="*/ 564 w 2196"/>
                  <a:gd name="T55" fmla="*/ 2133 h 5795"/>
                  <a:gd name="T56" fmla="*/ 357 w 2196"/>
                  <a:gd name="T57" fmla="*/ 2319 h 5795"/>
                  <a:gd name="T58" fmla="*/ 263 w 2196"/>
                  <a:gd name="T59" fmla="*/ 2441 h 5795"/>
                  <a:gd name="T60" fmla="*/ 225 w 2196"/>
                  <a:gd name="T61" fmla="*/ 2669 h 5795"/>
                  <a:gd name="T62" fmla="*/ 243 w 2196"/>
                  <a:gd name="T63" fmla="*/ 3002 h 5795"/>
                  <a:gd name="T64" fmla="*/ 337 w 2196"/>
                  <a:gd name="T65" fmla="*/ 3300 h 5795"/>
                  <a:gd name="T66" fmla="*/ 382 w 2196"/>
                  <a:gd name="T67" fmla="*/ 3470 h 5795"/>
                  <a:gd name="T68" fmla="*/ 293 w 2196"/>
                  <a:gd name="T69" fmla="*/ 3894 h 5795"/>
                  <a:gd name="T70" fmla="*/ 31 w 2196"/>
                  <a:gd name="T71" fmla="*/ 4206 h 5795"/>
                  <a:gd name="T72" fmla="*/ 41 w 2196"/>
                  <a:gd name="T73" fmla="*/ 4478 h 5795"/>
                  <a:gd name="T74" fmla="*/ 139 w 2196"/>
                  <a:gd name="T75" fmla="*/ 4761 h 5795"/>
                  <a:gd name="T76" fmla="*/ 235 w 2196"/>
                  <a:gd name="T77" fmla="*/ 4961 h 5795"/>
                  <a:gd name="T78" fmla="*/ 248 w 2196"/>
                  <a:gd name="T79" fmla="*/ 5041 h 5795"/>
                  <a:gd name="T80" fmla="*/ 329 w 2196"/>
                  <a:gd name="T81" fmla="*/ 5135 h 5795"/>
                  <a:gd name="T82" fmla="*/ 410 w 2196"/>
                  <a:gd name="T83" fmla="*/ 5265 h 5795"/>
                  <a:gd name="T84" fmla="*/ 551 w 2196"/>
                  <a:gd name="T85" fmla="*/ 5714 h 5795"/>
                  <a:gd name="T86" fmla="*/ 702 w 2196"/>
                  <a:gd name="T87" fmla="*/ 5766 h 5795"/>
                  <a:gd name="T88" fmla="*/ 758 w 2196"/>
                  <a:gd name="T89" fmla="*/ 5485 h 5795"/>
                  <a:gd name="T90" fmla="*/ 886 w 2196"/>
                  <a:gd name="T91" fmla="*/ 5448 h 5795"/>
                  <a:gd name="T92" fmla="*/ 1088 w 2196"/>
                  <a:gd name="T93" fmla="*/ 5333 h 5795"/>
                  <a:gd name="T94" fmla="*/ 1215 w 2196"/>
                  <a:gd name="T95" fmla="*/ 5099 h 5795"/>
                  <a:gd name="T96" fmla="*/ 1246 w 2196"/>
                  <a:gd name="T97" fmla="*/ 4892 h 5795"/>
                  <a:gd name="T98" fmla="*/ 1190 w 2196"/>
                  <a:gd name="T99" fmla="*/ 4533 h 5795"/>
                  <a:gd name="T100" fmla="*/ 1235 w 2196"/>
                  <a:gd name="T101" fmla="*/ 4415 h 5795"/>
                  <a:gd name="T102" fmla="*/ 1482 w 2196"/>
                  <a:gd name="T103" fmla="*/ 4241 h 5795"/>
                  <a:gd name="T104" fmla="*/ 1547 w 2196"/>
                  <a:gd name="T105" fmla="*/ 4139 h 5795"/>
                  <a:gd name="T106" fmla="*/ 1626 w 2196"/>
                  <a:gd name="T107" fmla="*/ 3889 h 5795"/>
                  <a:gd name="T108" fmla="*/ 1490 w 2196"/>
                  <a:gd name="T109" fmla="*/ 3826 h 5795"/>
                  <a:gd name="T110" fmla="*/ 1558 w 2196"/>
                  <a:gd name="T111" fmla="*/ 3711 h 5795"/>
                  <a:gd name="T112" fmla="*/ 1357 w 2196"/>
                  <a:gd name="T113" fmla="*/ 3659 h 5795"/>
                  <a:gd name="T114" fmla="*/ 1229 w 2196"/>
                  <a:gd name="T115" fmla="*/ 3563 h 5795"/>
                  <a:gd name="T116" fmla="*/ 1234 w 2196"/>
                  <a:gd name="T117" fmla="*/ 3205 h 5795"/>
                  <a:gd name="T118" fmla="*/ 1362 w 2196"/>
                  <a:gd name="T119" fmla="*/ 2842 h 5795"/>
                  <a:gd name="T120" fmla="*/ 1817 w 2196"/>
                  <a:gd name="T121" fmla="*/ 2033 h 5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96" h="5795">
                    <a:moveTo>
                      <a:pt x="1303" y="5301"/>
                    </a:moveTo>
                    <a:lnTo>
                      <a:pt x="1301" y="5334"/>
                    </a:lnTo>
                    <a:lnTo>
                      <a:pt x="1298" y="5367"/>
                    </a:lnTo>
                    <a:lnTo>
                      <a:pt x="1295" y="5402"/>
                    </a:lnTo>
                    <a:lnTo>
                      <a:pt x="1294" y="5438"/>
                    </a:lnTo>
                    <a:lnTo>
                      <a:pt x="1301" y="5449"/>
                    </a:lnTo>
                    <a:lnTo>
                      <a:pt x="1307" y="5457"/>
                    </a:lnTo>
                    <a:lnTo>
                      <a:pt x="1311" y="5463"/>
                    </a:lnTo>
                    <a:lnTo>
                      <a:pt x="1315" y="5465"/>
                    </a:lnTo>
                    <a:lnTo>
                      <a:pt x="1319" y="5465"/>
                    </a:lnTo>
                    <a:lnTo>
                      <a:pt x="1326" y="5463"/>
                    </a:lnTo>
                    <a:lnTo>
                      <a:pt x="1335" y="5458"/>
                    </a:lnTo>
                    <a:lnTo>
                      <a:pt x="1347" y="5452"/>
                    </a:lnTo>
                    <a:lnTo>
                      <a:pt x="1347" y="5429"/>
                    </a:lnTo>
                    <a:lnTo>
                      <a:pt x="1348" y="5408"/>
                    </a:lnTo>
                    <a:lnTo>
                      <a:pt x="1351" y="5388"/>
                    </a:lnTo>
                    <a:lnTo>
                      <a:pt x="1353" y="5367"/>
                    </a:lnTo>
                    <a:lnTo>
                      <a:pt x="1354" y="5349"/>
                    </a:lnTo>
                    <a:lnTo>
                      <a:pt x="1356" y="5330"/>
                    </a:lnTo>
                    <a:lnTo>
                      <a:pt x="1357" y="5310"/>
                    </a:lnTo>
                    <a:lnTo>
                      <a:pt x="1357" y="5290"/>
                    </a:lnTo>
                    <a:lnTo>
                      <a:pt x="1356" y="5274"/>
                    </a:lnTo>
                    <a:lnTo>
                      <a:pt x="1356" y="5257"/>
                    </a:lnTo>
                    <a:lnTo>
                      <a:pt x="1356" y="5238"/>
                    </a:lnTo>
                    <a:lnTo>
                      <a:pt x="1357" y="5217"/>
                    </a:lnTo>
                    <a:lnTo>
                      <a:pt x="1360" y="5176"/>
                    </a:lnTo>
                    <a:lnTo>
                      <a:pt x="1363" y="5134"/>
                    </a:lnTo>
                    <a:lnTo>
                      <a:pt x="1363" y="5113"/>
                    </a:lnTo>
                    <a:lnTo>
                      <a:pt x="1363" y="5093"/>
                    </a:lnTo>
                    <a:lnTo>
                      <a:pt x="1362" y="5072"/>
                    </a:lnTo>
                    <a:lnTo>
                      <a:pt x="1360" y="5053"/>
                    </a:lnTo>
                    <a:lnTo>
                      <a:pt x="1356" y="5036"/>
                    </a:lnTo>
                    <a:lnTo>
                      <a:pt x="1351" y="5020"/>
                    </a:lnTo>
                    <a:lnTo>
                      <a:pt x="1346" y="5011"/>
                    </a:lnTo>
                    <a:lnTo>
                      <a:pt x="1342" y="5005"/>
                    </a:lnTo>
                    <a:lnTo>
                      <a:pt x="1338" y="4997"/>
                    </a:lnTo>
                    <a:lnTo>
                      <a:pt x="1332" y="4992"/>
                    </a:lnTo>
                    <a:lnTo>
                      <a:pt x="1330" y="5007"/>
                    </a:lnTo>
                    <a:lnTo>
                      <a:pt x="1324" y="5041"/>
                    </a:lnTo>
                    <a:lnTo>
                      <a:pt x="1315" y="5089"/>
                    </a:lnTo>
                    <a:lnTo>
                      <a:pt x="1307" y="5142"/>
                    </a:lnTo>
                    <a:lnTo>
                      <a:pt x="1303" y="5170"/>
                    </a:lnTo>
                    <a:lnTo>
                      <a:pt x="1299" y="5197"/>
                    </a:lnTo>
                    <a:lnTo>
                      <a:pt x="1297" y="5223"/>
                    </a:lnTo>
                    <a:lnTo>
                      <a:pt x="1296" y="5245"/>
                    </a:lnTo>
                    <a:lnTo>
                      <a:pt x="1295" y="5265"/>
                    </a:lnTo>
                    <a:lnTo>
                      <a:pt x="1296" y="5282"/>
                    </a:lnTo>
                    <a:lnTo>
                      <a:pt x="1297" y="5288"/>
                    </a:lnTo>
                    <a:lnTo>
                      <a:pt x="1299" y="5293"/>
                    </a:lnTo>
                    <a:lnTo>
                      <a:pt x="1300" y="5298"/>
                    </a:lnTo>
                    <a:lnTo>
                      <a:pt x="1303" y="5301"/>
                    </a:lnTo>
                    <a:close/>
                    <a:moveTo>
                      <a:pt x="1763" y="4653"/>
                    </a:moveTo>
                    <a:lnTo>
                      <a:pt x="1763" y="4708"/>
                    </a:lnTo>
                    <a:lnTo>
                      <a:pt x="1762" y="4768"/>
                    </a:lnTo>
                    <a:lnTo>
                      <a:pt x="1760" y="4801"/>
                    </a:lnTo>
                    <a:lnTo>
                      <a:pt x="1758" y="4833"/>
                    </a:lnTo>
                    <a:lnTo>
                      <a:pt x="1755" y="4867"/>
                    </a:lnTo>
                    <a:lnTo>
                      <a:pt x="1751" y="4901"/>
                    </a:lnTo>
                    <a:lnTo>
                      <a:pt x="1745" y="4933"/>
                    </a:lnTo>
                    <a:lnTo>
                      <a:pt x="1738" y="4966"/>
                    </a:lnTo>
                    <a:lnTo>
                      <a:pt x="1729" y="4997"/>
                    </a:lnTo>
                    <a:lnTo>
                      <a:pt x="1718" y="5027"/>
                    </a:lnTo>
                    <a:lnTo>
                      <a:pt x="1712" y="5042"/>
                    </a:lnTo>
                    <a:lnTo>
                      <a:pt x="1707" y="5056"/>
                    </a:lnTo>
                    <a:lnTo>
                      <a:pt x="1699" y="5070"/>
                    </a:lnTo>
                    <a:lnTo>
                      <a:pt x="1692" y="5083"/>
                    </a:lnTo>
                    <a:lnTo>
                      <a:pt x="1684" y="5095"/>
                    </a:lnTo>
                    <a:lnTo>
                      <a:pt x="1675" y="5107"/>
                    </a:lnTo>
                    <a:lnTo>
                      <a:pt x="1666" y="5119"/>
                    </a:lnTo>
                    <a:lnTo>
                      <a:pt x="1656" y="5129"/>
                    </a:lnTo>
                    <a:lnTo>
                      <a:pt x="1644" y="5122"/>
                    </a:lnTo>
                    <a:lnTo>
                      <a:pt x="1633" y="5113"/>
                    </a:lnTo>
                    <a:lnTo>
                      <a:pt x="1622" y="5102"/>
                    </a:lnTo>
                    <a:lnTo>
                      <a:pt x="1611" y="5091"/>
                    </a:lnTo>
                    <a:lnTo>
                      <a:pt x="1602" y="5077"/>
                    </a:lnTo>
                    <a:lnTo>
                      <a:pt x="1593" y="5062"/>
                    </a:lnTo>
                    <a:lnTo>
                      <a:pt x="1584" y="5045"/>
                    </a:lnTo>
                    <a:lnTo>
                      <a:pt x="1577" y="5027"/>
                    </a:lnTo>
                    <a:lnTo>
                      <a:pt x="1570" y="5009"/>
                    </a:lnTo>
                    <a:lnTo>
                      <a:pt x="1565" y="4990"/>
                    </a:lnTo>
                    <a:lnTo>
                      <a:pt x="1561" y="4971"/>
                    </a:lnTo>
                    <a:lnTo>
                      <a:pt x="1558" y="4950"/>
                    </a:lnTo>
                    <a:lnTo>
                      <a:pt x="1554" y="4930"/>
                    </a:lnTo>
                    <a:lnTo>
                      <a:pt x="1553" y="4910"/>
                    </a:lnTo>
                    <a:lnTo>
                      <a:pt x="1553" y="4888"/>
                    </a:lnTo>
                    <a:lnTo>
                      <a:pt x="1553" y="4868"/>
                    </a:lnTo>
                    <a:lnTo>
                      <a:pt x="1555" y="4846"/>
                    </a:lnTo>
                    <a:lnTo>
                      <a:pt x="1560" y="4826"/>
                    </a:lnTo>
                    <a:lnTo>
                      <a:pt x="1564" y="4807"/>
                    </a:lnTo>
                    <a:lnTo>
                      <a:pt x="1570" y="4787"/>
                    </a:lnTo>
                    <a:lnTo>
                      <a:pt x="1578" y="4769"/>
                    </a:lnTo>
                    <a:lnTo>
                      <a:pt x="1586" y="4751"/>
                    </a:lnTo>
                    <a:lnTo>
                      <a:pt x="1596" y="4735"/>
                    </a:lnTo>
                    <a:lnTo>
                      <a:pt x="1609" y="4719"/>
                    </a:lnTo>
                    <a:lnTo>
                      <a:pt x="1622" y="4705"/>
                    </a:lnTo>
                    <a:lnTo>
                      <a:pt x="1637" y="4692"/>
                    </a:lnTo>
                    <a:lnTo>
                      <a:pt x="1654" y="4681"/>
                    </a:lnTo>
                    <a:lnTo>
                      <a:pt x="1672" y="4672"/>
                    </a:lnTo>
                    <a:lnTo>
                      <a:pt x="1693" y="4664"/>
                    </a:lnTo>
                    <a:lnTo>
                      <a:pt x="1714" y="4659"/>
                    </a:lnTo>
                    <a:lnTo>
                      <a:pt x="1738" y="4654"/>
                    </a:lnTo>
                    <a:lnTo>
                      <a:pt x="1763" y="4653"/>
                    </a:lnTo>
                    <a:close/>
                    <a:moveTo>
                      <a:pt x="1921" y="1964"/>
                    </a:moveTo>
                    <a:lnTo>
                      <a:pt x="1903" y="1895"/>
                    </a:lnTo>
                    <a:lnTo>
                      <a:pt x="1886" y="1837"/>
                    </a:lnTo>
                    <a:lnTo>
                      <a:pt x="1870" y="1788"/>
                    </a:lnTo>
                    <a:lnTo>
                      <a:pt x="1857" y="1747"/>
                    </a:lnTo>
                    <a:lnTo>
                      <a:pt x="1845" y="1713"/>
                    </a:lnTo>
                    <a:lnTo>
                      <a:pt x="1837" y="1686"/>
                    </a:lnTo>
                    <a:lnTo>
                      <a:pt x="1835" y="1674"/>
                    </a:lnTo>
                    <a:lnTo>
                      <a:pt x="1834" y="1664"/>
                    </a:lnTo>
                    <a:lnTo>
                      <a:pt x="1834" y="1655"/>
                    </a:lnTo>
                    <a:lnTo>
                      <a:pt x="1835" y="1646"/>
                    </a:lnTo>
                    <a:lnTo>
                      <a:pt x="1837" y="1639"/>
                    </a:lnTo>
                    <a:lnTo>
                      <a:pt x="1841" y="1631"/>
                    </a:lnTo>
                    <a:lnTo>
                      <a:pt x="1846" y="1626"/>
                    </a:lnTo>
                    <a:lnTo>
                      <a:pt x="1852" y="1620"/>
                    </a:lnTo>
                    <a:lnTo>
                      <a:pt x="1860" y="1614"/>
                    </a:lnTo>
                    <a:lnTo>
                      <a:pt x="1870" y="1609"/>
                    </a:lnTo>
                    <a:lnTo>
                      <a:pt x="1881" y="1603"/>
                    </a:lnTo>
                    <a:lnTo>
                      <a:pt x="1894" y="1598"/>
                    </a:lnTo>
                    <a:lnTo>
                      <a:pt x="1966" y="1573"/>
                    </a:lnTo>
                    <a:lnTo>
                      <a:pt x="2072" y="1538"/>
                    </a:lnTo>
                    <a:lnTo>
                      <a:pt x="2053" y="1506"/>
                    </a:lnTo>
                    <a:lnTo>
                      <a:pt x="2038" y="1479"/>
                    </a:lnTo>
                    <a:lnTo>
                      <a:pt x="2026" y="1457"/>
                    </a:lnTo>
                    <a:lnTo>
                      <a:pt x="2018" y="1436"/>
                    </a:lnTo>
                    <a:lnTo>
                      <a:pt x="2015" y="1428"/>
                    </a:lnTo>
                    <a:lnTo>
                      <a:pt x="2013" y="1419"/>
                    </a:lnTo>
                    <a:lnTo>
                      <a:pt x="2012" y="1412"/>
                    </a:lnTo>
                    <a:lnTo>
                      <a:pt x="2013" y="1404"/>
                    </a:lnTo>
                    <a:lnTo>
                      <a:pt x="2013" y="1397"/>
                    </a:lnTo>
                    <a:lnTo>
                      <a:pt x="2015" y="1390"/>
                    </a:lnTo>
                    <a:lnTo>
                      <a:pt x="2019" y="1383"/>
                    </a:lnTo>
                    <a:lnTo>
                      <a:pt x="2022" y="1376"/>
                    </a:lnTo>
                    <a:lnTo>
                      <a:pt x="2026" y="1370"/>
                    </a:lnTo>
                    <a:lnTo>
                      <a:pt x="2031" y="1362"/>
                    </a:lnTo>
                    <a:lnTo>
                      <a:pt x="2038" y="1356"/>
                    </a:lnTo>
                    <a:lnTo>
                      <a:pt x="2044" y="1348"/>
                    </a:lnTo>
                    <a:lnTo>
                      <a:pt x="2062" y="1333"/>
                    </a:lnTo>
                    <a:lnTo>
                      <a:pt x="2082" y="1316"/>
                    </a:lnTo>
                    <a:lnTo>
                      <a:pt x="2105" y="1296"/>
                    </a:lnTo>
                    <a:lnTo>
                      <a:pt x="2132" y="1273"/>
                    </a:lnTo>
                    <a:lnTo>
                      <a:pt x="2162" y="1247"/>
                    </a:lnTo>
                    <a:lnTo>
                      <a:pt x="2196" y="1214"/>
                    </a:lnTo>
                    <a:lnTo>
                      <a:pt x="2196" y="921"/>
                    </a:lnTo>
                    <a:lnTo>
                      <a:pt x="2107" y="539"/>
                    </a:lnTo>
                    <a:lnTo>
                      <a:pt x="2100" y="504"/>
                    </a:lnTo>
                    <a:lnTo>
                      <a:pt x="2093" y="471"/>
                    </a:lnTo>
                    <a:lnTo>
                      <a:pt x="2083" y="441"/>
                    </a:lnTo>
                    <a:lnTo>
                      <a:pt x="2072" y="415"/>
                    </a:lnTo>
                    <a:lnTo>
                      <a:pt x="2062" y="391"/>
                    </a:lnTo>
                    <a:lnTo>
                      <a:pt x="2049" y="369"/>
                    </a:lnTo>
                    <a:lnTo>
                      <a:pt x="2035" y="348"/>
                    </a:lnTo>
                    <a:lnTo>
                      <a:pt x="2020" y="330"/>
                    </a:lnTo>
                    <a:lnTo>
                      <a:pt x="2005" y="314"/>
                    </a:lnTo>
                    <a:lnTo>
                      <a:pt x="1989" y="299"/>
                    </a:lnTo>
                    <a:lnTo>
                      <a:pt x="1970" y="286"/>
                    </a:lnTo>
                    <a:lnTo>
                      <a:pt x="1952" y="273"/>
                    </a:lnTo>
                    <a:lnTo>
                      <a:pt x="1934" y="262"/>
                    </a:lnTo>
                    <a:lnTo>
                      <a:pt x="1914" y="252"/>
                    </a:lnTo>
                    <a:lnTo>
                      <a:pt x="1894" y="242"/>
                    </a:lnTo>
                    <a:lnTo>
                      <a:pt x="1873" y="232"/>
                    </a:lnTo>
                    <a:lnTo>
                      <a:pt x="1830" y="214"/>
                    </a:lnTo>
                    <a:lnTo>
                      <a:pt x="1785" y="196"/>
                    </a:lnTo>
                    <a:lnTo>
                      <a:pt x="1761" y="186"/>
                    </a:lnTo>
                    <a:lnTo>
                      <a:pt x="1738" y="176"/>
                    </a:lnTo>
                    <a:lnTo>
                      <a:pt x="1714" y="165"/>
                    </a:lnTo>
                    <a:lnTo>
                      <a:pt x="1691" y="153"/>
                    </a:lnTo>
                    <a:lnTo>
                      <a:pt x="1667" y="139"/>
                    </a:lnTo>
                    <a:lnTo>
                      <a:pt x="1642" y="125"/>
                    </a:lnTo>
                    <a:lnTo>
                      <a:pt x="1619" y="109"/>
                    </a:lnTo>
                    <a:lnTo>
                      <a:pt x="1594" y="91"/>
                    </a:lnTo>
                    <a:lnTo>
                      <a:pt x="1570" y="72"/>
                    </a:lnTo>
                    <a:lnTo>
                      <a:pt x="1547" y="50"/>
                    </a:lnTo>
                    <a:lnTo>
                      <a:pt x="1523" y="25"/>
                    </a:lnTo>
                    <a:lnTo>
                      <a:pt x="1500" y="0"/>
                    </a:lnTo>
                    <a:lnTo>
                      <a:pt x="1485" y="14"/>
                    </a:lnTo>
                    <a:lnTo>
                      <a:pt x="1472" y="24"/>
                    </a:lnTo>
                    <a:lnTo>
                      <a:pt x="1461" y="32"/>
                    </a:lnTo>
                    <a:lnTo>
                      <a:pt x="1452" y="39"/>
                    </a:lnTo>
                    <a:lnTo>
                      <a:pt x="1444" y="47"/>
                    </a:lnTo>
                    <a:lnTo>
                      <a:pt x="1435" y="56"/>
                    </a:lnTo>
                    <a:lnTo>
                      <a:pt x="1427" y="67"/>
                    </a:lnTo>
                    <a:lnTo>
                      <a:pt x="1416" y="83"/>
                    </a:lnTo>
                    <a:lnTo>
                      <a:pt x="1417" y="91"/>
                    </a:lnTo>
                    <a:lnTo>
                      <a:pt x="1419" y="103"/>
                    </a:lnTo>
                    <a:lnTo>
                      <a:pt x="1422" y="117"/>
                    </a:lnTo>
                    <a:lnTo>
                      <a:pt x="1428" y="133"/>
                    </a:lnTo>
                    <a:lnTo>
                      <a:pt x="1440" y="169"/>
                    </a:lnTo>
                    <a:lnTo>
                      <a:pt x="1452" y="209"/>
                    </a:lnTo>
                    <a:lnTo>
                      <a:pt x="1466" y="248"/>
                    </a:lnTo>
                    <a:lnTo>
                      <a:pt x="1478" y="284"/>
                    </a:lnTo>
                    <a:lnTo>
                      <a:pt x="1487" y="312"/>
                    </a:lnTo>
                    <a:lnTo>
                      <a:pt x="1490" y="328"/>
                    </a:lnTo>
                    <a:lnTo>
                      <a:pt x="1462" y="342"/>
                    </a:lnTo>
                    <a:lnTo>
                      <a:pt x="1436" y="352"/>
                    </a:lnTo>
                    <a:lnTo>
                      <a:pt x="1425" y="357"/>
                    </a:lnTo>
                    <a:lnTo>
                      <a:pt x="1414" y="360"/>
                    </a:lnTo>
                    <a:lnTo>
                      <a:pt x="1403" y="363"/>
                    </a:lnTo>
                    <a:lnTo>
                      <a:pt x="1393" y="365"/>
                    </a:lnTo>
                    <a:lnTo>
                      <a:pt x="1384" y="366"/>
                    </a:lnTo>
                    <a:lnTo>
                      <a:pt x="1374" y="367"/>
                    </a:lnTo>
                    <a:lnTo>
                      <a:pt x="1366" y="367"/>
                    </a:lnTo>
                    <a:lnTo>
                      <a:pt x="1357" y="366"/>
                    </a:lnTo>
                    <a:lnTo>
                      <a:pt x="1350" y="365"/>
                    </a:lnTo>
                    <a:lnTo>
                      <a:pt x="1341" y="364"/>
                    </a:lnTo>
                    <a:lnTo>
                      <a:pt x="1333" y="362"/>
                    </a:lnTo>
                    <a:lnTo>
                      <a:pt x="1326" y="360"/>
                    </a:lnTo>
                    <a:lnTo>
                      <a:pt x="1311" y="354"/>
                    </a:lnTo>
                    <a:lnTo>
                      <a:pt x="1297" y="345"/>
                    </a:lnTo>
                    <a:lnTo>
                      <a:pt x="1282" y="335"/>
                    </a:lnTo>
                    <a:lnTo>
                      <a:pt x="1267" y="325"/>
                    </a:lnTo>
                    <a:lnTo>
                      <a:pt x="1234" y="301"/>
                    </a:lnTo>
                    <a:lnTo>
                      <a:pt x="1195" y="274"/>
                    </a:lnTo>
                    <a:lnTo>
                      <a:pt x="1054" y="524"/>
                    </a:lnTo>
                    <a:lnTo>
                      <a:pt x="955" y="543"/>
                    </a:lnTo>
                    <a:lnTo>
                      <a:pt x="838" y="700"/>
                    </a:lnTo>
                    <a:lnTo>
                      <a:pt x="921" y="974"/>
                    </a:lnTo>
                    <a:lnTo>
                      <a:pt x="923" y="983"/>
                    </a:lnTo>
                    <a:lnTo>
                      <a:pt x="922" y="989"/>
                    </a:lnTo>
                    <a:lnTo>
                      <a:pt x="920" y="997"/>
                    </a:lnTo>
                    <a:lnTo>
                      <a:pt x="915" y="1003"/>
                    </a:lnTo>
                    <a:lnTo>
                      <a:pt x="903" y="1016"/>
                    </a:lnTo>
                    <a:lnTo>
                      <a:pt x="890" y="1029"/>
                    </a:lnTo>
                    <a:lnTo>
                      <a:pt x="881" y="1036"/>
                    </a:lnTo>
                    <a:lnTo>
                      <a:pt x="873" y="1045"/>
                    </a:lnTo>
                    <a:lnTo>
                      <a:pt x="866" y="1054"/>
                    </a:lnTo>
                    <a:lnTo>
                      <a:pt x="859" y="1063"/>
                    </a:lnTo>
                    <a:lnTo>
                      <a:pt x="853" y="1075"/>
                    </a:lnTo>
                    <a:lnTo>
                      <a:pt x="848" y="1087"/>
                    </a:lnTo>
                    <a:lnTo>
                      <a:pt x="844" y="1101"/>
                    </a:lnTo>
                    <a:lnTo>
                      <a:pt x="842" y="1117"/>
                    </a:lnTo>
                    <a:lnTo>
                      <a:pt x="837" y="1183"/>
                    </a:lnTo>
                    <a:lnTo>
                      <a:pt x="832" y="1241"/>
                    </a:lnTo>
                    <a:lnTo>
                      <a:pt x="827" y="1289"/>
                    </a:lnTo>
                    <a:lnTo>
                      <a:pt x="823" y="1330"/>
                    </a:lnTo>
                    <a:lnTo>
                      <a:pt x="818" y="1364"/>
                    </a:lnTo>
                    <a:lnTo>
                      <a:pt x="811" y="1394"/>
                    </a:lnTo>
                    <a:lnTo>
                      <a:pt x="807" y="1408"/>
                    </a:lnTo>
                    <a:lnTo>
                      <a:pt x="803" y="1420"/>
                    </a:lnTo>
                    <a:lnTo>
                      <a:pt x="797" y="1433"/>
                    </a:lnTo>
                    <a:lnTo>
                      <a:pt x="792" y="1444"/>
                    </a:lnTo>
                    <a:lnTo>
                      <a:pt x="787" y="1456"/>
                    </a:lnTo>
                    <a:lnTo>
                      <a:pt x="779" y="1466"/>
                    </a:lnTo>
                    <a:lnTo>
                      <a:pt x="772" y="1478"/>
                    </a:lnTo>
                    <a:lnTo>
                      <a:pt x="763" y="1489"/>
                    </a:lnTo>
                    <a:lnTo>
                      <a:pt x="744" y="1512"/>
                    </a:lnTo>
                    <a:lnTo>
                      <a:pt x="720" y="1539"/>
                    </a:lnTo>
                    <a:lnTo>
                      <a:pt x="691" y="1569"/>
                    </a:lnTo>
                    <a:lnTo>
                      <a:pt x="658" y="1605"/>
                    </a:lnTo>
                    <a:lnTo>
                      <a:pt x="618" y="1645"/>
                    </a:lnTo>
                    <a:lnTo>
                      <a:pt x="573" y="1695"/>
                    </a:lnTo>
                    <a:lnTo>
                      <a:pt x="584" y="1707"/>
                    </a:lnTo>
                    <a:lnTo>
                      <a:pt x="592" y="1721"/>
                    </a:lnTo>
                    <a:lnTo>
                      <a:pt x="600" y="1734"/>
                    </a:lnTo>
                    <a:lnTo>
                      <a:pt x="605" y="1747"/>
                    </a:lnTo>
                    <a:lnTo>
                      <a:pt x="609" y="1760"/>
                    </a:lnTo>
                    <a:lnTo>
                      <a:pt x="611" y="1773"/>
                    </a:lnTo>
                    <a:lnTo>
                      <a:pt x="612" y="1786"/>
                    </a:lnTo>
                    <a:lnTo>
                      <a:pt x="611" y="1799"/>
                    </a:lnTo>
                    <a:lnTo>
                      <a:pt x="610" y="1811"/>
                    </a:lnTo>
                    <a:lnTo>
                      <a:pt x="606" y="1824"/>
                    </a:lnTo>
                    <a:lnTo>
                      <a:pt x="603" y="1838"/>
                    </a:lnTo>
                    <a:lnTo>
                      <a:pt x="599" y="1851"/>
                    </a:lnTo>
                    <a:lnTo>
                      <a:pt x="589" y="1877"/>
                    </a:lnTo>
                    <a:lnTo>
                      <a:pt x="579" y="1904"/>
                    </a:lnTo>
                    <a:lnTo>
                      <a:pt x="568" y="1932"/>
                    </a:lnTo>
                    <a:lnTo>
                      <a:pt x="557" y="1959"/>
                    </a:lnTo>
                    <a:lnTo>
                      <a:pt x="553" y="1974"/>
                    </a:lnTo>
                    <a:lnTo>
                      <a:pt x="549" y="1988"/>
                    </a:lnTo>
                    <a:lnTo>
                      <a:pt x="545" y="2003"/>
                    </a:lnTo>
                    <a:lnTo>
                      <a:pt x="543" y="2018"/>
                    </a:lnTo>
                    <a:lnTo>
                      <a:pt x="542" y="2033"/>
                    </a:lnTo>
                    <a:lnTo>
                      <a:pt x="542" y="2049"/>
                    </a:lnTo>
                    <a:lnTo>
                      <a:pt x="543" y="2066"/>
                    </a:lnTo>
                    <a:lnTo>
                      <a:pt x="546" y="2082"/>
                    </a:lnTo>
                    <a:lnTo>
                      <a:pt x="551" y="2099"/>
                    </a:lnTo>
                    <a:lnTo>
                      <a:pt x="556" y="2115"/>
                    </a:lnTo>
                    <a:lnTo>
                      <a:pt x="564" y="2133"/>
                    </a:lnTo>
                    <a:lnTo>
                      <a:pt x="573" y="2150"/>
                    </a:lnTo>
                    <a:lnTo>
                      <a:pt x="568" y="2159"/>
                    </a:lnTo>
                    <a:lnTo>
                      <a:pt x="561" y="2167"/>
                    </a:lnTo>
                    <a:lnTo>
                      <a:pt x="554" y="2177"/>
                    </a:lnTo>
                    <a:lnTo>
                      <a:pt x="545" y="2186"/>
                    </a:lnTo>
                    <a:lnTo>
                      <a:pt x="524" y="2204"/>
                    </a:lnTo>
                    <a:lnTo>
                      <a:pt x="499" y="2222"/>
                    </a:lnTo>
                    <a:lnTo>
                      <a:pt x="443" y="2258"/>
                    </a:lnTo>
                    <a:lnTo>
                      <a:pt x="384" y="2298"/>
                    </a:lnTo>
                    <a:lnTo>
                      <a:pt x="357" y="2319"/>
                    </a:lnTo>
                    <a:lnTo>
                      <a:pt x="330" y="2339"/>
                    </a:lnTo>
                    <a:lnTo>
                      <a:pt x="318" y="2350"/>
                    </a:lnTo>
                    <a:lnTo>
                      <a:pt x="307" y="2360"/>
                    </a:lnTo>
                    <a:lnTo>
                      <a:pt x="297" y="2371"/>
                    </a:lnTo>
                    <a:lnTo>
                      <a:pt x="288" y="2383"/>
                    </a:lnTo>
                    <a:lnTo>
                      <a:pt x="280" y="2394"/>
                    </a:lnTo>
                    <a:lnTo>
                      <a:pt x="274" y="2405"/>
                    </a:lnTo>
                    <a:lnTo>
                      <a:pt x="269" y="2417"/>
                    </a:lnTo>
                    <a:lnTo>
                      <a:pt x="265" y="2429"/>
                    </a:lnTo>
                    <a:lnTo>
                      <a:pt x="263" y="2441"/>
                    </a:lnTo>
                    <a:lnTo>
                      <a:pt x="263" y="2454"/>
                    </a:lnTo>
                    <a:lnTo>
                      <a:pt x="265" y="2465"/>
                    </a:lnTo>
                    <a:lnTo>
                      <a:pt x="270" y="2478"/>
                    </a:lnTo>
                    <a:lnTo>
                      <a:pt x="260" y="2502"/>
                    </a:lnTo>
                    <a:lnTo>
                      <a:pt x="251" y="2526"/>
                    </a:lnTo>
                    <a:lnTo>
                      <a:pt x="244" y="2553"/>
                    </a:lnTo>
                    <a:lnTo>
                      <a:pt x="238" y="2580"/>
                    </a:lnTo>
                    <a:lnTo>
                      <a:pt x="232" y="2609"/>
                    </a:lnTo>
                    <a:lnTo>
                      <a:pt x="228" y="2639"/>
                    </a:lnTo>
                    <a:lnTo>
                      <a:pt x="225" y="2669"/>
                    </a:lnTo>
                    <a:lnTo>
                      <a:pt x="223" y="2701"/>
                    </a:lnTo>
                    <a:lnTo>
                      <a:pt x="221" y="2733"/>
                    </a:lnTo>
                    <a:lnTo>
                      <a:pt x="220" y="2766"/>
                    </a:lnTo>
                    <a:lnTo>
                      <a:pt x="221" y="2799"/>
                    </a:lnTo>
                    <a:lnTo>
                      <a:pt x="223" y="2833"/>
                    </a:lnTo>
                    <a:lnTo>
                      <a:pt x="225" y="2866"/>
                    </a:lnTo>
                    <a:lnTo>
                      <a:pt x="228" y="2901"/>
                    </a:lnTo>
                    <a:lnTo>
                      <a:pt x="232" y="2935"/>
                    </a:lnTo>
                    <a:lnTo>
                      <a:pt x="236" y="2968"/>
                    </a:lnTo>
                    <a:lnTo>
                      <a:pt x="243" y="3002"/>
                    </a:lnTo>
                    <a:lnTo>
                      <a:pt x="248" y="3036"/>
                    </a:lnTo>
                    <a:lnTo>
                      <a:pt x="256" y="3068"/>
                    </a:lnTo>
                    <a:lnTo>
                      <a:pt x="263" y="3100"/>
                    </a:lnTo>
                    <a:lnTo>
                      <a:pt x="272" y="3132"/>
                    </a:lnTo>
                    <a:lnTo>
                      <a:pt x="282" y="3162"/>
                    </a:lnTo>
                    <a:lnTo>
                      <a:pt x="291" y="3192"/>
                    </a:lnTo>
                    <a:lnTo>
                      <a:pt x="302" y="3221"/>
                    </a:lnTo>
                    <a:lnTo>
                      <a:pt x="313" y="3249"/>
                    </a:lnTo>
                    <a:lnTo>
                      <a:pt x="324" y="3275"/>
                    </a:lnTo>
                    <a:lnTo>
                      <a:pt x="337" y="3300"/>
                    </a:lnTo>
                    <a:lnTo>
                      <a:pt x="350" y="3323"/>
                    </a:lnTo>
                    <a:lnTo>
                      <a:pt x="363" y="3345"/>
                    </a:lnTo>
                    <a:lnTo>
                      <a:pt x="377" y="3365"/>
                    </a:lnTo>
                    <a:lnTo>
                      <a:pt x="392" y="3383"/>
                    </a:lnTo>
                    <a:lnTo>
                      <a:pt x="407" y="3399"/>
                    </a:lnTo>
                    <a:lnTo>
                      <a:pt x="402" y="3419"/>
                    </a:lnTo>
                    <a:lnTo>
                      <a:pt x="397" y="3437"/>
                    </a:lnTo>
                    <a:lnTo>
                      <a:pt x="393" y="3451"/>
                    </a:lnTo>
                    <a:lnTo>
                      <a:pt x="388" y="3461"/>
                    </a:lnTo>
                    <a:lnTo>
                      <a:pt x="382" y="3470"/>
                    </a:lnTo>
                    <a:lnTo>
                      <a:pt x="376" y="3477"/>
                    </a:lnTo>
                    <a:lnTo>
                      <a:pt x="368" y="3484"/>
                    </a:lnTo>
                    <a:lnTo>
                      <a:pt x="361" y="3489"/>
                    </a:lnTo>
                    <a:lnTo>
                      <a:pt x="342" y="3499"/>
                    </a:lnTo>
                    <a:lnTo>
                      <a:pt x="316" y="3512"/>
                    </a:lnTo>
                    <a:lnTo>
                      <a:pt x="301" y="3519"/>
                    </a:lnTo>
                    <a:lnTo>
                      <a:pt x="285" y="3529"/>
                    </a:lnTo>
                    <a:lnTo>
                      <a:pt x="265" y="3542"/>
                    </a:lnTo>
                    <a:lnTo>
                      <a:pt x="245" y="3557"/>
                    </a:lnTo>
                    <a:lnTo>
                      <a:pt x="293" y="3894"/>
                    </a:lnTo>
                    <a:lnTo>
                      <a:pt x="146" y="3988"/>
                    </a:lnTo>
                    <a:lnTo>
                      <a:pt x="137" y="4276"/>
                    </a:lnTo>
                    <a:lnTo>
                      <a:pt x="131" y="4276"/>
                    </a:lnTo>
                    <a:lnTo>
                      <a:pt x="125" y="4273"/>
                    </a:lnTo>
                    <a:lnTo>
                      <a:pt x="117" y="4268"/>
                    </a:lnTo>
                    <a:lnTo>
                      <a:pt x="109" y="4263"/>
                    </a:lnTo>
                    <a:lnTo>
                      <a:pt x="91" y="4250"/>
                    </a:lnTo>
                    <a:lnTo>
                      <a:pt x="70" y="4235"/>
                    </a:lnTo>
                    <a:lnTo>
                      <a:pt x="50" y="4219"/>
                    </a:lnTo>
                    <a:lnTo>
                      <a:pt x="31" y="4206"/>
                    </a:lnTo>
                    <a:lnTo>
                      <a:pt x="21" y="4201"/>
                    </a:lnTo>
                    <a:lnTo>
                      <a:pt x="13" y="4197"/>
                    </a:lnTo>
                    <a:lnTo>
                      <a:pt x="6" y="4195"/>
                    </a:lnTo>
                    <a:lnTo>
                      <a:pt x="0" y="4193"/>
                    </a:lnTo>
                    <a:lnTo>
                      <a:pt x="4" y="4237"/>
                    </a:lnTo>
                    <a:lnTo>
                      <a:pt x="9" y="4283"/>
                    </a:lnTo>
                    <a:lnTo>
                      <a:pt x="15" y="4331"/>
                    </a:lnTo>
                    <a:lnTo>
                      <a:pt x="22" y="4379"/>
                    </a:lnTo>
                    <a:lnTo>
                      <a:pt x="31" y="4428"/>
                    </a:lnTo>
                    <a:lnTo>
                      <a:pt x="41" y="4478"/>
                    </a:lnTo>
                    <a:lnTo>
                      <a:pt x="52" y="4527"/>
                    </a:lnTo>
                    <a:lnTo>
                      <a:pt x="66" y="4575"/>
                    </a:lnTo>
                    <a:lnTo>
                      <a:pt x="73" y="4600"/>
                    </a:lnTo>
                    <a:lnTo>
                      <a:pt x="81" y="4623"/>
                    </a:lnTo>
                    <a:lnTo>
                      <a:pt x="90" y="4647"/>
                    </a:lnTo>
                    <a:lnTo>
                      <a:pt x="98" y="4670"/>
                    </a:lnTo>
                    <a:lnTo>
                      <a:pt x="108" y="4694"/>
                    </a:lnTo>
                    <a:lnTo>
                      <a:pt x="117" y="4717"/>
                    </a:lnTo>
                    <a:lnTo>
                      <a:pt x="128" y="4739"/>
                    </a:lnTo>
                    <a:lnTo>
                      <a:pt x="139" y="4761"/>
                    </a:lnTo>
                    <a:lnTo>
                      <a:pt x="151" y="4782"/>
                    </a:lnTo>
                    <a:lnTo>
                      <a:pt x="162" y="4803"/>
                    </a:lnTo>
                    <a:lnTo>
                      <a:pt x="175" y="4823"/>
                    </a:lnTo>
                    <a:lnTo>
                      <a:pt x="189" y="4843"/>
                    </a:lnTo>
                    <a:lnTo>
                      <a:pt x="203" y="4861"/>
                    </a:lnTo>
                    <a:lnTo>
                      <a:pt x="218" y="4880"/>
                    </a:lnTo>
                    <a:lnTo>
                      <a:pt x="233" y="4897"/>
                    </a:lnTo>
                    <a:lnTo>
                      <a:pt x="249" y="4913"/>
                    </a:lnTo>
                    <a:lnTo>
                      <a:pt x="242" y="4940"/>
                    </a:lnTo>
                    <a:lnTo>
                      <a:pt x="235" y="4961"/>
                    </a:lnTo>
                    <a:lnTo>
                      <a:pt x="230" y="4979"/>
                    </a:lnTo>
                    <a:lnTo>
                      <a:pt x="228" y="4993"/>
                    </a:lnTo>
                    <a:lnTo>
                      <a:pt x="227" y="5005"/>
                    </a:lnTo>
                    <a:lnTo>
                      <a:pt x="228" y="5015"/>
                    </a:lnTo>
                    <a:lnTo>
                      <a:pt x="229" y="5019"/>
                    </a:lnTo>
                    <a:lnTo>
                      <a:pt x="230" y="5022"/>
                    </a:lnTo>
                    <a:lnTo>
                      <a:pt x="232" y="5026"/>
                    </a:lnTo>
                    <a:lnTo>
                      <a:pt x="234" y="5029"/>
                    </a:lnTo>
                    <a:lnTo>
                      <a:pt x="241" y="5035"/>
                    </a:lnTo>
                    <a:lnTo>
                      <a:pt x="248" y="5041"/>
                    </a:lnTo>
                    <a:lnTo>
                      <a:pt x="258" y="5047"/>
                    </a:lnTo>
                    <a:lnTo>
                      <a:pt x="270" y="5054"/>
                    </a:lnTo>
                    <a:lnTo>
                      <a:pt x="283" y="5064"/>
                    </a:lnTo>
                    <a:lnTo>
                      <a:pt x="298" y="5075"/>
                    </a:lnTo>
                    <a:lnTo>
                      <a:pt x="315" y="5087"/>
                    </a:lnTo>
                    <a:lnTo>
                      <a:pt x="333" y="5105"/>
                    </a:lnTo>
                    <a:lnTo>
                      <a:pt x="331" y="5112"/>
                    </a:lnTo>
                    <a:lnTo>
                      <a:pt x="330" y="5120"/>
                    </a:lnTo>
                    <a:lnTo>
                      <a:pt x="329" y="5127"/>
                    </a:lnTo>
                    <a:lnTo>
                      <a:pt x="329" y="5135"/>
                    </a:lnTo>
                    <a:lnTo>
                      <a:pt x="330" y="5143"/>
                    </a:lnTo>
                    <a:lnTo>
                      <a:pt x="332" y="5151"/>
                    </a:lnTo>
                    <a:lnTo>
                      <a:pt x="334" y="5159"/>
                    </a:lnTo>
                    <a:lnTo>
                      <a:pt x="337" y="5168"/>
                    </a:lnTo>
                    <a:lnTo>
                      <a:pt x="346" y="5184"/>
                    </a:lnTo>
                    <a:lnTo>
                      <a:pt x="356" y="5200"/>
                    </a:lnTo>
                    <a:lnTo>
                      <a:pt x="367" y="5217"/>
                    </a:lnTo>
                    <a:lnTo>
                      <a:pt x="381" y="5233"/>
                    </a:lnTo>
                    <a:lnTo>
                      <a:pt x="395" y="5249"/>
                    </a:lnTo>
                    <a:lnTo>
                      <a:pt x="410" y="5265"/>
                    </a:lnTo>
                    <a:lnTo>
                      <a:pt x="425" y="5280"/>
                    </a:lnTo>
                    <a:lnTo>
                      <a:pt x="440" y="5295"/>
                    </a:lnTo>
                    <a:lnTo>
                      <a:pt x="469" y="5322"/>
                    </a:lnTo>
                    <a:lnTo>
                      <a:pt x="495" y="5345"/>
                    </a:lnTo>
                    <a:lnTo>
                      <a:pt x="497" y="5360"/>
                    </a:lnTo>
                    <a:lnTo>
                      <a:pt x="505" y="5407"/>
                    </a:lnTo>
                    <a:lnTo>
                      <a:pt x="514" y="5477"/>
                    </a:lnTo>
                    <a:lnTo>
                      <a:pt x="526" y="5557"/>
                    </a:lnTo>
                    <a:lnTo>
                      <a:pt x="539" y="5640"/>
                    </a:lnTo>
                    <a:lnTo>
                      <a:pt x="551" y="5714"/>
                    </a:lnTo>
                    <a:lnTo>
                      <a:pt x="556" y="5744"/>
                    </a:lnTo>
                    <a:lnTo>
                      <a:pt x="560" y="5768"/>
                    </a:lnTo>
                    <a:lnTo>
                      <a:pt x="565" y="5786"/>
                    </a:lnTo>
                    <a:lnTo>
                      <a:pt x="568" y="5795"/>
                    </a:lnTo>
                    <a:lnTo>
                      <a:pt x="582" y="5794"/>
                    </a:lnTo>
                    <a:lnTo>
                      <a:pt x="601" y="5790"/>
                    </a:lnTo>
                    <a:lnTo>
                      <a:pt x="626" y="5784"/>
                    </a:lnTo>
                    <a:lnTo>
                      <a:pt x="651" y="5778"/>
                    </a:lnTo>
                    <a:lnTo>
                      <a:pt x="678" y="5771"/>
                    </a:lnTo>
                    <a:lnTo>
                      <a:pt x="702" y="5766"/>
                    </a:lnTo>
                    <a:lnTo>
                      <a:pt x="721" y="5762"/>
                    </a:lnTo>
                    <a:lnTo>
                      <a:pt x="735" y="5761"/>
                    </a:lnTo>
                    <a:lnTo>
                      <a:pt x="735" y="5718"/>
                    </a:lnTo>
                    <a:lnTo>
                      <a:pt x="736" y="5671"/>
                    </a:lnTo>
                    <a:lnTo>
                      <a:pt x="737" y="5622"/>
                    </a:lnTo>
                    <a:lnTo>
                      <a:pt x="742" y="5573"/>
                    </a:lnTo>
                    <a:lnTo>
                      <a:pt x="745" y="5550"/>
                    </a:lnTo>
                    <a:lnTo>
                      <a:pt x="748" y="5527"/>
                    </a:lnTo>
                    <a:lnTo>
                      <a:pt x="752" y="5506"/>
                    </a:lnTo>
                    <a:lnTo>
                      <a:pt x="758" y="5485"/>
                    </a:lnTo>
                    <a:lnTo>
                      <a:pt x="764" y="5467"/>
                    </a:lnTo>
                    <a:lnTo>
                      <a:pt x="770" y="5450"/>
                    </a:lnTo>
                    <a:lnTo>
                      <a:pt x="775" y="5442"/>
                    </a:lnTo>
                    <a:lnTo>
                      <a:pt x="779" y="5435"/>
                    </a:lnTo>
                    <a:lnTo>
                      <a:pt x="783" y="5428"/>
                    </a:lnTo>
                    <a:lnTo>
                      <a:pt x="789" y="5423"/>
                    </a:lnTo>
                    <a:lnTo>
                      <a:pt x="813" y="5434"/>
                    </a:lnTo>
                    <a:lnTo>
                      <a:pt x="838" y="5441"/>
                    </a:lnTo>
                    <a:lnTo>
                      <a:pt x="863" y="5447"/>
                    </a:lnTo>
                    <a:lnTo>
                      <a:pt x="886" y="5448"/>
                    </a:lnTo>
                    <a:lnTo>
                      <a:pt x="909" y="5447"/>
                    </a:lnTo>
                    <a:lnTo>
                      <a:pt x="931" y="5442"/>
                    </a:lnTo>
                    <a:lnTo>
                      <a:pt x="953" y="5436"/>
                    </a:lnTo>
                    <a:lnTo>
                      <a:pt x="974" y="5427"/>
                    </a:lnTo>
                    <a:lnTo>
                      <a:pt x="995" y="5416"/>
                    </a:lnTo>
                    <a:lnTo>
                      <a:pt x="1015" y="5403"/>
                    </a:lnTo>
                    <a:lnTo>
                      <a:pt x="1034" y="5388"/>
                    </a:lnTo>
                    <a:lnTo>
                      <a:pt x="1052" y="5370"/>
                    </a:lnTo>
                    <a:lnTo>
                      <a:pt x="1071" y="5352"/>
                    </a:lnTo>
                    <a:lnTo>
                      <a:pt x="1088" y="5333"/>
                    </a:lnTo>
                    <a:lnTo>
                      <a:pt x="1104" y="5313"/>
                    </a:lnTo>
                    <a:lnTo>
                      <a:pt x="1120" y="5290"/>
                    </a:lnTo>
                    <a:lnTo>
                      <a:pt x="1135" y="5268"/>
                    </a:lnTo>
                    <a:lnTo>
                      <a:pt x="1149" y="5244"/>
                    </a:lnTo>
                    <a:lnTo>
                      <a:pt x="1162" y="5220"/>
                    </a:lnTo>
                    <a:lnTo>
                      <a:pt x="1175" y="5197"/>
                    </a:lnTo>
                    <a:lnTo>
                      <a:pt x="1187" y="5172"/>
                    </a:lnTo>
                    <a:lnTo>
                      <a:pt x="1197" y="5148"/>
                    </a:lnTo>
                    <a:lnTo>
                      <a:pt x="1207" y="5123"/>
                    </a:lnTo>
                    <a:lnTo>
                      <a:pt x="1215" y="5099"/>
                    </a:lnTo>
                    <a:lnTo>
                      <a:pt x="1223" y="5076"/>
                    </a:lnTo>
                    <a:lnTo>
                      <a:pt x="1229" y="5052"/>
                    </a:lnTo>
                    <a:lnTo>
                      <a:pt x="1236" y="5031"/>
                    </a:lnTo>
                    <a:lnTo>
                      <a:pt x="1240" y="5009"/>
                    </a:lnTo>
                    <a:lnTo>
                      <a:pt x="1244" y="4989"/>
                    </a:lnTo>
                    <a:lnTo>
                      <a:pt x="1248" y="4971"/>
                    </a:lnTo>
                    <a:lnTo>
                      <a:pt x="1249" y="4953"/>
                    </a:lnTo>
                    <a:lnTo>
                      <a:pt x="1250" y="4937"/>
                    </a:lnTo>
                    <a:lnTo>
                      <a:pt x="1249" y="4916"/>
                    </a:lnTo>
                    <a:lnTo>
                      <a:pt x="1246" y="4892"/>
                    </a:lnTo>
                    <a:lnTo>
                      <a:pt x="1242" y="4866"/>
                    </a:lnTo>
                    <a:lnTo>
                      <a:pt x="1237" y="4837"/>
                    </a:lnTo>
                    <a:lnTo>
                      <a:pt x="1224" y="4777"/>
                    </a:lnTo>
                    <a:lnTo>
                      <a:pt x="1211" y="4712"/>
                    </a:lnTo>
                    <a:lnTo>
                      <a:pt x="1205" y="4680"/>
                    </a:lnTo>
                    <a:lnTo>
                      <a:pt x="1199" y="4649"/>
                    </a:lnTo>
                    <a:lnTo>
                      <a:pt x="1195" y="4618"/>
                    </a:lnTo>
                    <a:lnTo>
                      <a:pt x="1192" y="4588"/>
                    </a:lnTo>
                    <a:lnTo>
                      <a:pt x="1190" y="4559"/>
                    </a:lnTo>
                    <a:lnTo>
                      <a:pt x="1190" y="4533"/>
                    </a:lnTo>
                    <a:lnTo>
                      <a:pt x="1190" y="4520"/>
                    </a:lnTo>
                    <a:lnTo>
                      <a:pt x="1191" y="4509"/>
                    </a:lnTo>
                    <a:lnTo>
                      <a:pt x="1193" y="4498"/>
                    </a:lnTo>
                    <a:lnTo>
                      <a:pt x="1195" y="4487"/>
                    </a:lnTo>
                    <a:lnTo>
                      <a:pt x="1198" y="4474"/>
                    </a:lnTo>
                    <a:lnTo>
                      <a:pt x="1203" y="4463"/>
                    </a:lnTo>
                    <a:lnTo>
                      <a:pt x="1209" y="4450"/>
                    </a:lnTo>
                    <a:lnTo>
                      <a:pt x="1217" y="4438"/>
                    </a:lnTo>
                    <a:lnTo>
                      <a:pt x="1225" y="4427"/>
                    </a:lnTo>
                    <a:lnTo>
                      <a:pt x="1235" y="4415"/>
                    </a:lnTo>
                    <a:lnTo>
                      <a:pt x="1246" y="4405"/>
                    </a:lnTo>
                    <a:lnTo>
                      <a:pt x="1256" y="4394"/>
                    </a:lnTo>
                    <a:lnTo>
                      <a:pt x="1282" y="4374"/>
                    </a:lnTo>
                    <a:lnTo>
                      <a:pt x="1310" y="4353"/>
                    </a:lnTo>
                    <a:lnTo>
                      <a:pt x="1339" y="4334"/>
                    </a:lnTo>
                    <a:lnTo>
                      <a:pt x="1370" y="4315"/>
                    </a:lnTo>
                    <a:lnTo>
                      <a:pt x="1400" y="4295"/>
                    </a:lnTo>
                    <a:lnTo>
                      <a:pt x="1429" y="4277"/>
                    </a:lnTo>
                    <a:lnTo>
                      <a:pt x="1457" y="4259"/>
                    </a:lnTo>
                    <a:lnTo>
                      <a:pt x="1482" y="4241"/>
                    </a:lnTo>
                    <a:lnTo>
                      <a:pt x="1493" y="4231"/>
                    </a:lnTo>
                    <a:lnTo>
                      <a:pt x="1504" y="4222"/>
                    </a:lnTo>
                    <a:lnTo>
                      <a:pt x="1514" y="4213"/>
                    </a:lnTo>
                    <a:lnTo>
                      <a:pt x="1522" y="4203"/>
                    </a:lnTo>
                    <a:lnTo>
                      <a:pt x="1530" y="4193"/>
                    </a:lnTo>
                    <a:lnTo>
                      <a:pt x="1536" y="4184"/>
                    </a:lnTo>
                    <a:lnTo>
                      <a:pt x="1540" y="4174"/>
                    </a:lnTo>
                    <a:lnTo>
                      <a:pt x="1544" y="4163"/>
                    </a:lnTo>
                    <a:lnTo>
                      <a:pt x="1545" y="4153"/>
                    </a:lnTo>
                    <a:lnTo>
                      <a:pt x="1547" y="4139"/>
                    </a:lnTo>
                    <a:lnTo>
                      <a:pt x="1551" y="4123"/>
                    </a:lnTo>
                    <a:lnTo>
                      <a:pt x="1556" y="4106"/>
                    </a:lnTo>
                    <a:lnTo>
                      <a:pt x="1569" y="4067"/>
                    </a:lnTo>
                    <a:lnTo>
                      <a:pt x="1585" y="4026"/>
                    </a:lnTo>
                    <a:lnTo>
                      <a:pt x="1600" y="3985"/>
                    </a:lnTo>
                    <a:lnTo>
                      <a:pt x="1613" y="3948"/>
                    </a:lnTo>
                    <a:lnTo>
                      <a:pt x="1619" y="3930"/>
                    </a:lnTo>
                    <a:lnTo>
                      <a:pt x="1623" y="3915"/>
                    </a:lnTo>
                    <a:lnTo>
                      <a:pt x="1626" y="3901"/>
                    </a:lnTo>
                    <a:lnTo>
                      <a:pt x="1626" y="3889"/>
                    </a:lnTo>
                    <a:lnTo>
                      <a:pt x="1570" y="3871"/>
                    </a:lnTo>
                    <a:lnTo>
                      <a:pt x="1530" y="3857"/>
                    </a:lnTo>
                    <a:lnTo>
                      <a:pt x="1515" y="3850"/>
                    </a:lnTo>
                    <a:lnTo>
                      <a:pt x="1503" y="3845"/>
                    </a:lnTo>
                    <a:lnTo>
                      <a:pt x="1499" y="3842"/>
                    </a:lnTo>
                    <a:lnTo>
                      <a:pt x="1495" y="3839"/>
                    </a:lnTo>
                    <a:lnTo>
                      <a:pt x="1492" y="3835"/>
                    </a:lnTo>
                    <a:lnTo>
                      <a:pt x="1491" y="3832"/>
                    </a:lnTo>
                    <a:lnTo>
                      <a:pt x="1490" y="3829"/>
                    </a:lnTo>
                    <a:lnTo>
                      <a:pt x="1490" y="3826"/>
                    </a:lnTo>
                    <a:lnTo>
                      <a:pt x="1490" y="3821"/>
                    </a:lnTo>
                    <a:lnTo>
                      <a:pt x="1492" y="3817"/>
                    </a:lnTo>
                    <a:lnTo>
                      <a:pt x="1497" y="3808"/>
                    </a:lnTo>
                    <a:lnTo>
                      <a:pt x="1505" y="3797"/>
                    </a:lnTo>
                    <a:lnTo>
                      <a:pt x="1531" y="3768"/>
                    </a:lnTo>
                    <a:lnTo>
                      <a:pt x="1568" y="3728"/>
                    </a:lnTo>
                    <a:lnTo>
                      <a:pt x="1567" y="3723"/>
                    </a:lnTo>
                    <a:lnTo>
                      <a:pt x="1565" y="3719"/>
                    </a:lnTo>
                    <a:lnTo>
                      <a:pt x="1562" y="3714"/>
                    </a:lnTo>
                    <a:lnTo>
                      <a:pt x="1558" y="3711"/>
                    </a:lnTo>
                    <a:lnTo>
                      <a:pt x="1552" y="3707"/>
                    </a:lnTo>
                    <a:lnTo>
                      <a:pt x="1546" y="3702"/>
                    </a:lnTo>
                    <a:lnTo>
                      <a:pt x="1538" y="3699"/>
                    </a:lnTo>
                    <a:lnTo>
                      <a:pt x="1531" y="3696"/>
                    </a:lnTo>
                    <a:lnTo>
                      <a:pt x="1513" y="3689"/>
                    </a:lnTo>
                    <a:lnTo>
                      <a:pt x="1492" y="3683"/>
                    </a:lnTo>
                    <a:lnTo>
                      <a:pt x="1470" y="3678"/>
                    </a:lnTo>
                    <a:lnTo>
                      <a:pt x="1447" y="3672"/>
                    </a:lnTo>
                    <a:lnTo>
                      <a:pt x="1400" y="3665"/>
                    </a:lnTo>
                    <a:lnTo>
                      <a:pt x="1357" y="3659"/>
                    </a:lnTo>
                    <a:lnTo>
                      <a:pt x="1323" y="3655"/>
                    </a:lnTo>
                    <a:lnTo>
                      <a:pt x="1303" y="3654"/>
                    </a:lnTo>
                    <a:lnTo>
                      <a:pt x="1289" y="3648"/>
                    </a:lnTo>
                    <a:lnTo>
                      <a:pt x="1277" y="3640"/>
                    </a:lnTo>
                    <a:lnTo>
                      <a:pt x="1265" y="3632"/>
                    </a:lnTo>
                    <a:lnTo>
                      <a:pt x="1255" y="3620"/>
                    </a:lnTo>
                    <a:lnTo>
                      <a:pt x="1248" y="3608"/>
                    </a:lnTo>
                    <a:lnTo>
                      <a:pt x="1240" y="3594"/>
                    </a:lnTo>
                    <a:lnTo>
                      <a:pt x="1235" y="3579"/>
                    </a:lnTo>
                    <a:lnTo>
                      <a:pt x="1229" y="3563"/>
                    </a:lnTo>
                    <a:lnTo>
                      <a:pt x="1226" y="3546"/>
                    </a:lnTo>
                    <a:lnTo>
                      <a:pt x="1223" y="3529"/>
                    </a:lnTo>
                    <a:lnTo>
                      <a:pt x="1221" y="3509"/>
                    </a:lnTo>
                    <a:lnTo>
                      <a:pt x="1220" y="3490"/>
                    </a:lnTo>
                    <a:lnTo>
                      <a:pt x="1220" y="3449"/>
                    </a:lnTo>
                    <a:lnTo>
                      <a:pt x="1221" y="3408"/>
                    </a:lnTo>
                    <a:lnTo>
                      <a:pt x="1227" y="3322"/>
                    </a:lnTo>
                    <a:lnTo>
                      <a:pt x="1233" y="3241"/>
                    </a:lnTo>
                    <a:lnTo>
                      <a:pt x="1234" y="3223"/>
                    </a:lnTo>
                    <a:lnTo>
                      <a:pt x="1234" y="3205"/>
                    </a:lnTo>
                    <a:lnTo>
                      <a:pt x="1234" y="3188"/>
                    </a:lnTo>
                    <a:lnTo>
                      <a:pt x="1233" y="3172"/>
                    </a:lnTo>
                    <a:lnTo>
                      <a:pt x="1230" y="3157"/>
                    </a:lnTo>
                    <a:lnTo>
                      <a:pt x="1228" y="3144"/>
                    </a:lnTo>
                    <a:lnTo>
                      <a:pt x="1224" y="3131"/>
                    </a:lnTo>
                    <a:lnTo>
                      <a:pt x="1220" y="3120"/>
                    </a:lnTo>
                    <a:lnTo>
                      <a:pt x="1241" y="3079"/>
                    </a:lnTo>
                    <a:lnTo>
                      <a:pt x="1273" y="3015"/>
                    </a:lnTo>
                    <a:lnTo>
                      <a:pt x="1314" y="2936"/>
                    </a:lnTo>
                    <a:lnTo>
                      <a:pt x="1362" y="2842"/>
                    </a:lnTo>
                    <a:lnTo>
                      <a:pt x="1416" y="2738"/>
                    </a:lnTo>
                    <a:lnTo>
                      <a:pt x="1474" y="2628"/>
                    </a:lnTo>
                    <a:lnTo>
                      <a:pt x="1535" y="2515"/>
                    </a:lnTo>
                    <a:lnTo>
                      <a:pt x="1596" y="2402"/>
                    </a:lnTo>
                    <a:lnTo>
                      <a:pt x="1656" y="2295"/>
                    </a:lnTo>
                    <a:lnTo>
                      <a:pt x="1714" y="2195"/>
                    </a:lnTo>
                    <a:lnTo>
                      <a:pt x="1742" y="2149"/>
                    </a:lnTo>
                    <a:lnTo>
                      <a:pt x="1769" y="2106"/>
                    </a:lnTo>
                    <a:lnTo>
                      <a:pt x="1793" y="2068"/>
                    </a:lnTo>
                    <a:lnTo>
                      <a:pt x="1817" y="2033"/>
                    </a:lnTo>
                    <a:lnTo>
                      <a:pt x="1838" y="2003"/>
                    </a:lnTo>
                    <a:lnTo>
                      <a:pt x="1858" y="1979"/>
                    </a:lnTo>
                    <a:lnTo>
                      <a:pt x="1875" y="1959"/>
                    </a:lnTo>
                    <a:lnTo>
                      <a:pt x="1890" y="1947"/>
                    </a:lnTo>
                    <a:lnTo>
                      <a:pt x="1902" y="1940"/>
                    </a:lnTo>
                    <a:lnTo>
                      <a:pt x="1911" y="1940"/>
                    </a:lnTo>
                    <a:lnTo>
                      <a:pt x="1918" y="1949"/>
                    </a:lnTo>
                    <a:lnTo>
                      <a:pt x="1921" y="19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0" name="Freeform 226"/>
              <p:cNvSpPr>
                <a:spLocks noEditPoints="1"/>
              </p:cNvSpPr>
              <p:nvPr/>
            </p:nvSpPr>
            <p:spPr bwMode="auto">
              <a:xfrm>
                <a:off x="5227652" y="1685405"/>
                <a:ext cx="442913" cy="1157289"/>
              </a:xfrm>
              <a:custGeom>
                <a:avLst/>
                <a:gdLst>
                  <a:gd name="T0" fmla="*/ 1336 w 2232"/>
                  <a:gd name="T1" fmla="*/ 5468 h 5838"/>
                  <a:gd name="T2" fmla="*/ 1364 w 2232"/>
                  <a:gd name="T3" fmla="*/ 5498 h 5838"/>
                  <a:gd name="T4" fmla="*/ 1393 w 2232"/>
                  <a:gd name="T5" fmla="*/ 5316 h 5838"/>
                  <a:gd name="T6" fmla="*/ 1378 w 2232"/>
                  <a:gd name="T7" fmla="*/ 5026 h 5838"/>
                  <a:gd name="T8" fmla="*/ 1363 w 2232"/>
                  <a:gd name="T9" fmla="*/ 5051 h 5838"/>
                  <a:gd name="T10" fmla="*/ 1340 w 2232"/>
                  <a:gd name="T11" fmla="*/ 5327 h 5838"/>
                  <a:gd name="T12" fmla="*/ 1722 w 2232"/>
                  <a:gd name="T13" fmla="*/ 5045 h 5838"/>
                  <a:gd name="T14" fmla="*/ 1577 w 2232"/>
                  <a:gd name="T15" fmla="*/ 5049 h 5838"/>
                  <a:gd name="T16" fmla="*/ 1589 w 2232"/>
                  <a:gd name="T17" fmla="*/ 4916 h 5838"/>
                  <a:gd name="T18" fmla="*/ 1649 w 2232"/>
                  <a:gd name="T19" fmla="*/ 4702 h 5838"/>
                  <a:gd name="T20" fmla="*/ 1906 w 2232"/>
                  <a:gd name="T21" fmla="*/ 1930 h 5838"/>
                  <a:gd name="T22" fmla="*/ 1895 w 2232"/>
                  <a:gd name="T23" fmla="*/ 1778 h 5838"/>
                  <a:gd name="T24" fmla="*/ 2098 w 2232"/>
                  <a:gd name="T25" fmla="*/ 1580 h 5838"/>
                  <a:gd name="T26" fmla="*/ 2079 w 2232"/>
                  <a:gd name="T27" fmla="*/ 1338 h 5838"/>
                  <a:gd name="T28" fmla="*/ 2232 w 2232"/>
                  <a:gd name="T29" fmla="*/ 1248 h 5838"/>
                  <a:gd name="T30" fmla="*/ 2082 w 2232"/>
                  <a:gd name="T31" fmla="*/ 462 h 5838"/>
                  <a:gd name="T32" fmla="*/ 2060 w 2232"/>
                  <a:gd name="T33" fmla="*/ 354 h 5838"/>
                  <a:gd name="T34" fmla="*/ 1532 w 2232"/>
                  <a:gd name="T35" fmla="*/ 14 h 5838"/>
                  <a:gd name="T36" fmla="*/ 1506 w 2232"/>
                  <a:gd name="T37" fmla="*/ 14 h 5838"/>
                  <a:gd name="T38" fmla="*/ 1426 w 2232"/>
                  <a:gd name="T39" fmla="*/ 149 h 5838"/>
                  <a:gd name="T40" fmla="*/ 1379 w 2232"/>
                  <a:gd name="T41" fmla="*/ 411 h 5838"/>
                  <a:gd name="T42" fmla="*/ 1239 w 2232"/>
                  <a:gd name="T43" fmla="*/ 296 h 5838"/>
                  <a:gd name="T44" fmla="*/ 988 w 2232"/>
                  <a:gd name="T45" fmla="*/ 580 h 5838"/>
                  <a:gd name="T46" fmla="*/ 926 w 2232"/>
                  <a:gd name="T47" fmla="*/ 1062 h 5838"/>
                  <a:gd name="T48" fmla="*/ 878 w 2232"/>
                  <a:gd name="T49" fmla="*/ 1144 h 5838"/>
                  <a:gd name="T50" fmla="*/ 827 w 2232"/>
                  <a:gd name="T51" fmla="*/ 1336 h 5838"/>
                  <a:gd name="T52" fmla="*/ 579 w 2232"/>
                  <a:gd name="T53" fmla="*/ 1709 h 5838"/>
                  <a:gd name="T54" fmla="*/ 608 w 2232"/>
                  <a:gd name="T55" fmla="*/ 1849 h 5838"/>
                  <a:gd name="T56" fmla="*/ 553 w 2232"/>
                  <a:gd name="T57" fmla="*/ 2129 h 5838"/>
                  <a:gd name="T58" fmla="*/ 492 w 2232"/>
                  <a:gd name="T59" fmla="*/ 2245 h 5838"/>
                  <a:gd name="T60" fmla="*/ 267 w 2232"/>
                  <a:gd name="T61" fmla="*/ 2492 h 5838"/>
                  <a:gd name="T62" fmla="*/ 268 w 2232"/>
                  <a:gd name="T63" fmla="*/ 2637 h 5838"/>
                  <a:gd name="T64" fmla="*/ 272 w 2232"/>
                  <a:gd name="T65" fmla="*/ 2987 h 5838"/>
                  <a:gd name="T66" fmla="*/ 258 w 2232"/>
                  <a:gd name="T67" fmla="*/ 3094 h 5838"/>
                  <a:gd name="T68" fmla="*/ 403 w 2232"/>
                  <a:gd name="T69" fmla="*/ 3444 h 5838"/>
                  <a:gd name="T70" fmla="*/ 175 w 2232"/>
                  <a:gd name="T71" fmla="*/ 4028 h 5838"/>
                  <a:gd name="T72" fmla="*/ 156 w 2232"/>
                  <a:gd name="T73" fmla="*/ 4285 h 5838"/>
                  <a:gd name="T74" fmla="*/ 101 w 2232"/>
                  <a:gd name="T75" fmla="*/ 4597 h 5838"/>
                  <a:gd name="T76" fmla="*/ 224 w 2232"/>
                  <a:gd name="T77" fmla="*/ 4917 h 5838"/>
                  <a:gd name="T78" fmla="*/ 268 w 2232"/>
                  <a:gd name="T79" fmla="*/ 5044 h 5838"/>
                  <a:gd name="T80" fmla="*/ 301 w 2232"/>
                  <a:gd name="T81" fmla="*/ 5109 h 5838"/>
                  <a:gd name="T82" fmla="*/ 399 w 2232"/>
                  <a:gd name="T83" fmla="*/ 5285 h 5838"/>
                  <a:gd name="T84" fmla="*/ 502 w 2232"/>
                  <a:gd name="T85" fmla="*/ 5383 h 5838"/>
                  <a:gd name="T86" fmla="*/ 530 w 2232"/>
                  <a:gd name="T87" fmla="*/ 5376 h 5838"/>
                  <a:gd name="T88" fmla="*/ 542 w 2232"/>
                  <a:gd name="T89" fmla="*/ 5674 h 5838"/>
                  <a:gd name="T90" fmla="*/ 700 w 2232"/>
                  <a:gd name="T91" fmla="*/ 5815 h 5838"/>
                  <a:gd name="T92" fmla="*/ 787 w 2232"/>
                  <a:gd name="T93" fmla="*/ 5539 h 5838"/>
                  <a:gd name="T94" fmla="*/ 813 w 2232"/>
                  <a:gd name="T95" fmla="*/ 5470 h 5838"/>
                  <a:gd name="T96" fmla="*/ 1090 w 2232"/>
                  <a:gd name="T97" fmla="*/ 5354 h 5838"/>
                  <a:gd name="T98" fmla="*/ 1284 w 2232"/>
                  <a:gd name="T99" fmla="*/ 4990 h 5838"/>
                  <a:gd name="T100" fmla="*/ 1216 w 2232"/>
                  <a:gd name="T101" fmla="*/ 4755 h 5838"/>
                  <a:gd name="T102" fmla="*/ 1201 w 2232"/>
                  <a:gd name="T103" fmla="*/ 4495 h 5838"/>
                  <a:gd name="T104" fmla="*/ 1448 w 2232"/>
                  <a:gd name="T105" fmla="*/ 4283 h 5838"/>
                  <a:gd name="T106" fmla="*/ 1545 w 2232"/>
                  <a:gd name="T107" fmla="*/ 4189 h 5838"/>
                  <a:gd name="T108" fmla="*/ 1652 w 2232"/>
                  <a:gd name="T109" fmla="*/ 3899 h 5838"/>
                  <a:gd name="T110" fmla="*/ 1569 w 2232"/>
                  <a:gd name="T111" fmla="*/ 3872 h 5838"/>
                  <a:gd name="T112" fmla="*/ 1604 w 2232"/>
                  <a:gd name="T113" fmla="*/ 3761 h 5838"/>
                  <a:gd name="T114" fmla="*/ 1379 w 2232"/>
                  <a:gd name="T115" fmla="*/ 3668 h 5838"/>
                  <a:gd name="T116" fmla="*/ 1248 w 2232"/>
                  <a:gd name="T117" fmla="*/ 3638 h 5838"/>
                  <a:gd name="T118" fmla="*/ 1313 w 2232"/>
                  <a:gd name="T119" fmla="*/ 3657 h 5838"/>
                  <a:gd name="T120" fmla="*/ 1239 w 2232"/>
                  <a:gd name="T121" fmla="*/ 3146 h 5838"/>
                  <a:gd name="T122" fmla="*/ 1855 w 2232"/>
                  <a:gd name="T123" fmla="*/ 2008 h 5838"/>
                  <a:gd name="T124" fmla="*/ 1937 w 2232"/>
                  <a:gd name="T125" fmla="*/ 1950 h 5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32" h="5838">
                    <a:moveTo>
                      <a:pt x="1340" y="5327"/>
                    </a:moveTo>
                    <a:lnTo>
                      <a:pt x="1338" y="5343"/>
                    </a:lnTo>
                    <a:lnTo>
                      <a:pt x="1337" y="5359"/>
                    </a:lnTo>
                    <a:lnTo>
                      <a:pt x="1336" y="5376"/>
                    </a:lnTo>
                    <a:lnTo>
                      <a:pt x="1334" y="5393"/>
                    </a:lnTo>
                    <a:lnTo>
                      <a:pt x="1301" y="5390"/>
                    </a:lnTo>
                    <a:lnTo>
                      <a:pt x="1302" y="5374"/>
                    </a:lnTo>
                    <a:lnTo>
                      <a:pt x="1304" y="5358"/>
                    </a:lnTo>
                    <a:lnTo>
                      <a:pt x="1305" y="5342"/>
                    </a:lnTo>
                    <a:lnTo>
                      <a:pt x="1305" y="5327"/>
                    </a:lnTo>
                    <a:lnTo>
                      <a:pt x="1340" y="5327"/>
                    </a:lnTo>
                    <a:close/>
                    <a:moveTo>
                      <a:pt x="1334" y="5393"/>
                    </a:moveTo>
                    <a:lnTo>
                      <a:pt x="1333" y="5410"/>
                    </a:lnTo>
                    <a:lnTo>
                      <a:pt x="1331" y="5428"/>
                    </a:lnTo>
                    <a:lnTo>
                      <a:pt x="1330" y="5446"/>
                    </a:lnTo>
                    <a:lnTo>
                      <a:pt x="1330" y="5464"/>
                    </a:lnTo>
                    <a:lnTo>
                      <a:pt x="1296" y="5464"/>
                    </a:lnTo>
                    <a:lnTo>
                      <a:pt x="1296" y="5445"/>
                    </a:lnTo>
                    <a:lnTo>
                      <a:pt x="1297" y="5425"/>
                    </a:lnTo>
                    <a:lnTo>
                      <a:pt x="1299" y="5407"/>
                    </a:lnTo>
                    <a:lnTo>
                      <a:pt x="1301" y="5390"/>
                    </a:lnTo>
                    <a:lnTo>
                      <a:pt x="1334" y="5393"/>
                    </a:lnTo>
                    <a:close/>
                    <a:moveTo>
                      <a:pt x="1299" y="5474"/>
                    </a:moveTo>
                    <a:lnTo>
                      <a:pt x="1296" y="5469"/>
                    </a:lnTo>
                    <a:lnTo>
                      <a:pt x="1296" y="5464"/>
                    </a:lnTo>
                    <a:lnTo>
                      <a:pt x="1313" y="5464"/>
                    </a:lnTo>
                    <a:lnTo>
                      <a:pt x="1299" y="5474"/>
                    </a:lnTo>
                    <a:close/>
                    <a:moveTo>
                      <a:pt x="1327" y="5453"/>
                    </a:moveTo>
                    <a:lnTo>
                      <a:pt x="1331" y="5461"/>
                    </a:lnTo>
                    <a:lnTo>
                      <a:pt x="1336" y="5468"/>
                    </a:lnTo>
                    <a:lnTo>
                      <a:pt x="1307" y="5487"/>
                    </a:lnTo>
                    <a:lnTo>
                      <a:pt x="1304" y="5481"/>
                    </a:lnTo>
                    <a:lnTo>
                      <a:pt x="1299" y="5474"/>
                    </a:lnTo>
                    <a:lnTo>
                      <a:pt x="1327" y="5453"/>
                    </a:lnTo>
                    <a:close/>
                    <a:moveTo>
                      <a:pt x="1336" y="5468"/>
                    </a:moveTo>
                    <a:lnTo>
                      <a:pt x="1337" y="5473"/>
                    </a:lnTo>
                    <a:lnTo>
                      <a:pt x="1338" y="5475"/>
                    </a:lnTo>
                    <a:lnTo>
                      <a:pt x="1330" y="5508"/>
                    </a:lnTo>
                    <a:lnTo>
                      <a:pt x="1323" y="5505"/>
                    </a:lnTo>
                    <a:lnTo>
                      <a:pt x="1318" y="5500"/>
                    </a:lnTo>
                    <a:lnTo>
                      <a:pt x="1313" y="5495"/>
                    </a:lnTo>
                    <a:lnTo>
                      <a:pt x="1307" y="5487"/>
                    </a:lnTo>
                    <a:lnTo>
                      <a:pt x="1336" y="5468"/>
                    </a:lnTo>
                    <a:close/>
                    <a:moveTo>
                      <a:pt x="1338" y="5475"/>
                    </a:moveTo>
                    <a:lnTo>
                      <a:pt x="1342" y="5473"/>
                    </a:lnTo>
                    <a:lnTo>
                      <a:pt x="1348" y="5468"/>
                    </a:lnTo>
                    <a:lnTo>
                      <a:pt x="1364" y="5498"/>
                    </a:lnTo>
                    <a:lnTo>
                      <a:pt x="1354" y="5504"/>
                    </a:lnTo>
                    <a:lnTo>
                      <a:pt x="1345" y="5507"/>
                    </a:lnTo>
                    <a:lnTo>
                      <a:pt x="1342" y="5508"/>
                    </a:lnTo>
                    <a:lnTo>
                      <a:pt x="1337" y="5509"/>
                    </a:lnTo>
                    <a:lnTo>
                      <a:pt x="1334" y="5508"/>
                    </a:lnTo>
                    <a:lnTo>
                      <a:pt x="1330" y="5508"/>
                    </a:lnTo>
                    <a:lnTo>
                      <a:pt x="1338" y="5475"/>
                    </a:lnTo>
                    <a:close/>
                    <a:moveTo>
                      <a:pt x="1348" y="5468"/>
                    </a:moveTo>
                    <a:lnTo>
                      <a:pt x="1354" y="5465"/>
                    </a:lnTo>
                    <a:lnTo>
                      <a:pt x="1359" y="5463"/>
                    </a:lnTo>
                    <a:lnTo>
                      <a:pt x="1374" y="5494"/>
                    </a:lnTo>
                    <a:lnTo>
                      <a:pt x="1369" y="5496"/>
                    </a:lnTo>
                    <a:lnTo>
                      <a:pt x="1364" y="5498"/>
                    </a:lnTo>
                    <a:lnTo>
                      <a:pt x="1348" y="5468"/>
                    </a:lnTo>
                    <a:close/>
                    <a:moveTo>
                      <a:pt x="1384" y="5478"/>
                    </a:moveTo>
                    <a:lnTo>
                      <a:pt x="1384" y="5489"/>
                    </a:lnTo>
                    <a:lnTo>
                      <a:pt x="1374" y="5494"/>
                    </a:lnTo>
                    <a:lnTo>
                      <a:pt x="1366" y="5478"/>
                    </a:lnTo>
                    <a:lnTo>
                      <a:pt x="1384" y="5478"/>
                    </a:lnTo>
                    <a:close/>
                    <a:moveTo>
                      <a:pt x="1349" y="5478"/>
                    </a:moveTo>
                    <a:lnTo>
                      <a:pt x="1349" y="5454"/>
                    </a:lnTo>
                    <a:lnTo>
                      <a:pt x="1351" y="5431"/>
                    </a:lnTo>
                    <a:lnTo>
                      <a:pt x="1352" y="5409"/>
                    </a:lnTo>
                    <a:lnTo>
                      <a:pt x="1355" y="5389"/>
                    </a:lnTo>
                    <a:lnTo>
                      <a:pt x="1389" y="5392"/>
                    </a:lnTo>
                    <a:lnTo>
                      <a:pt x="1387" y="5411"/>
                    </a:lnTo>
                    <a:lnTo>
                      <a:pt x="1385" y="5433"/>
                    </a:lnTo>
                    <a:lnTo>
                      <a:pt x="1384" y="5454"/>
                    </a:lnTo>
                    <a:lnTo>
                      <a:pt x="1384" y="5478"/>
                    </a:lnTo>
                    <a:lnTo>
                      <a:pt x="1349" y="5478"/>
                    </a:lnTo>
                    <a:close/>
                    <a:moveTo>
                      <a:pt x="1355" y="5389"/>
                    </a:moveTo>
                    <a:lnTo>
                      <a:pt x="1357" y="5371"/>
                    </a:lnTo>
                    <a:lnTo>
                      <a:pt x="1358" y="5354"/>
                    </a:lnTo>
                    <a:lnTo>
                      <a:pt x="1359" y="5335"/>
                    </a:lnTo>
                    <a:lnTo>
                      <a:pt x="1359" y="5316"/>
                    </a:lnTo>
                    <a:lnTo>
                      <a:pt x="1393" y="5316"/>
                    </a:lnTo>
                    <a:lnTo>
                      <a:pt x="1393" y="5335"/>
                    </a:lnTo>
                    <a:lnTo>
                      <a:pt x="1392" y="5355"/>
                    </a:lnTo>
                    <a:lnTo>
                      <a:pt x="1390" y="5373"/>
                    </a:lnTo>
                    <a:lnTo>
                      <a:pt x="1389" y="5392"/>
                    </a:lnTo>
                    <a:lnTo>
                      <a:pt x="1355" y="5389"/>
                    </a:lnTo>
                    <a:close/>
                    <a:moveTo>
                      <a:pt x="1393" y="5315"/>
                    </a:moveTo>
                    <a:lnTo>
                      <a:pt x="1393" y="5316"/>
                    </a:lnTo>
                    <a:lnTo>
                      <a:pt x="1393" y="5316"/>
                    </a:lnTo>
                    <a:lnTo>
                      <a:pt x="1376" y="5316"/>
                    </a:lnTo>
                    <a:lnTo>
                      <a:pt x="1393" y="5315"/>
                    </a:lnTo>
                    <a:close/>
                    <a:moveTo>
                      <a:pt x="1359" y="5318"/>
                    </a:moveTo>
                    <a:lnTo>
                      <a:pt x="1358" y="5295"/>
                    </a:lnTo>
                    <a:lnTo>
                      <a:pt x="1358" y="5269"/>
                    </a:lnTo>
                    <a:lnTo>
                      <a:pt x="1359" y="5242"/>
                    </a:lnTo>
                    <a:lnTo>
                      <a:pt x="1361" y="5214"/>
                    </a:lnTo>
                    <a:lnTo>
                      <a:pt x="1395" y="5216"/>
                    </a:lnTo>
                    <a:lnTo>
                      <a:pt x="1394" y="5244"/>
                    </a:lnTo>
                    <a:lnTo>
                      <a:pt x="1392" y="5270"/>
                    </a:lnTo>
                    <a:lnTo>
                      <a:pt x="1392" y="5294"/>
                    </a:lnTo>
                    <a:lnTo>
                      <a:pt x="1393" y="5315"/>
                    </a:lnTo>
                    <a:lnTo>
                      <a:pt x="1359" y="5318"/>
                    </a:lnTo>
                    <a:close/>
                    <a:moveTo>
                      <a:pt x="1361" y="5214"/>
                    </a:moveTo>
                    <a:lnTo>
                      <a:pt x="1363" y="5187"/>
                    </a:lnTo>
                    <a:lnTo>
                      <a:pt x="1365" y="5161"/>
                    </a:lnTo>
                    <a:lnTo>
                      <a:pt x="1365" y="5134"/>
                    </a:lnTo>
                    <a:lnTo>
                      <a:pt x="1365" y="5109"/>
                    </a:lnTo>
                    <a:lnTo>
                      <a:pt x="1364" y="5097"/>
                    </a:lnTo>
                    <a:lnTo>
                      <a:pt x="1362" y="5086"/>
                    </a:lnTo>
                    <a:lnTo>
                      <a:pt x="1360" y="5074"/>
                    </a:lnTo>
                    <a:lnTo>
                      <a:pt x="1358" y="5064"/>
                    </a:lnTo>
                    <a:lnTo>
                      <a:pt x="1355" y="5053"/>
                    </a:lnTo>
                    <a:lnTo>
                      <a:pt x="1350" y="5045"/>
                    </a:lnTo>
                    <a:lnTo>
                      <a:pt x="1345" y="5036"/>
                    </a:lnTo>
                    <a:lnTo>
                      <a:pt x="1340" y="5029"/>
                    </a:lnTo>
                    <a:lnTo>
                      <a:pt x="1364" y="5006"/>
                    </a:lnTo>
                    <a:lnTo>
                      <a:pt x="1372" y="5016"/>
                    </a:lnTo>
                    <a:lnTo>
                      <a:pt x="1378" y="5026"/>
                    </a:lnTo>
                    <a:lnTo>
                      <a:pt x="1384" y="5036"/>
                    </a:lnTo>
                    <a:lnTo>
                      <a:pt x="1389" y="5048"/>
                    </a:lnTo>
                    <a:lnTo>
                      <a:pt x="1392" y="5061"/>
                    </a:lnTo>
                    <a:lnTo>
                      <a:pt x="1395" y="5073"/>
                    </a:lnTo>
                    <a:lnTo>
                      <a:pt x="1397" y="5087"/>
                    </a:lnTo>
                    <a:lnTo>
                      <a:pt x="1399" y="5101"/>
                    </a:lnTo>
                    <a:lnTo>
                      <a:pt x="1400" y="5128"/>
                    </a:lnTo>
                    <a:lnTo>
                      <a:pt x="1400" y="5157"/>
                    </a:lnTo>
                    <a:lnTo>
                      <a:pt x="1397" y="5187"/>
                    </a:lnTo>
                    <a:lnTo>
                      <a:pt x="1395" y="5216"/>
                    </a:lnTo>
                    <a:lnTo>
                      <a:pt x="1361" y="5214"/>
                    </a:lnTo>
                    <a:close/>
                    <a:moveTo>
                      <a:pt x="1334" y="5018"/>
                    </a:moveTo>
                    <a:lnTo>
                      <a:pt x="1334" y="4974"/>
                    </a:lnTo>
                    <a:lnTo>
                      <a:pt x="1364" y="5006"/>
                    </a:lnTo>
                    <a:lnTo>
                      <a:pt x="1351" y="5018"/>
                    </a:lnTo>
                    <a:lnTo>
                      <a:pt x="1334" y="5018"/>
                    </a:lnTo>
                    <a:close/>
                    <a:moveTo>
                      <a:pt x="1369" y="5018"/>
                    </a:moveTo>
                    <a:lnTo>
                      <a:pt x="1369" y="5022"/>
                    </a:lnTo>
                    <a:lnTo>
                      <a:pt x="1367" y="5029"/>
                    </a:lnTo>
                    <a:lnTo>
                      <a:pt x="1365" y="5038"/>
                    </a:lnTo>
                    <a:lnTo>
                      <a:pt x="1363" y="5051"/>
                    </a:lnTo>
                    <a:lnTo>
                      <a:pt x="1330" y="5046"/>
                    </a:lnTo>
                    <a:lnTo>
                      <a:pt x="1333" y="5026"/>
                    </a:lnTo>
                    <a:lnTo>
                      <a:pt x="1334" y="5018"/>
                    </a:lnTo>
                    <a:lnTo>
                      <a:pt x="1369" y="5018"/>
                    </a:lnTo>
                    <a:close/>
                    <a:moveTo>
                      <a:pt x="1363" y="5051"/>
                    </a:moveTo>
                    <a:lnTo>
                      <a:pt x="1359" y="5077"/>
                    </a:lnTo>
                    <a:lnTo>
                      <a:pt x="1363" y="5051"/>
                    </a:lnTo>
                    <a:lnTo>
                      <a:pt x="1346" y="5048"/>
                    </a:lnTo>
                    <a:lnTo>
                      <a:pt x="1363" y="5051"/>
                    </a:lnTo>
                    <a:close/>
                    <a:moveTo>
                      <a:pt x="1363" y="5051"/>
                    </a:moveTo>
                    <a:lnTo>
                      <a:pt x="1358" y="5083"/>
                    </a:lnTo>
                    <a:lnTo>
                      <a:pt x="1350" y="5121"/>
                    </a:lnTo>
                    <a:lnTo>
                      <a:pt x="1344" y="5163"/>
                    </a:lnTo>
                    <a:lnTo>
                      <a:pt x="1337" y="5206"/>
                    </a:lnTo>
                    <a:lnTo>
                      <a:pt x="1332" y="5244"/>
                    </a:lnTo>
                    <a:lnTo>
                      <a:pt x="1329" y="5277"/>
                    </a:lnTo>
                    <a:lnTo>
                      <a:pt x="1328" y="5290"/>
                    </a:lnTo>
                    <a:lnTo>
                      <a:pt x="1329" y="5301"/>
                    </a:lnTo>
                    <a:lnTo>
                      <a:pt x="1330" y="5309"/>
                    </a:lnTo>
                    <a:lnTo>
                      <a:pt x="1332" y="5312"/>
                    </a:lnTo>
                    <a:lnTo>
                      <a:pt x="1313" y="5341"/>
                    </a:lnTo>
                    <a:lnTo>
                      <a:pt x="1310" y="5338"/>
                    </a:lnTo>
                    <a:lnTo>
                      <a:pt x="1307" y="5334"/>
                    </a:lnTo>
                    <a:lnTo>
                      <a:pt x="1305" y="5330"/>
                    </a:lnTo>
                    <a:lnTo>
                      <a:pt x="1303" y="5325"/>
                    </a:lnTo>
                    <a:lnTo>
                      <a:pt x="1301" y="5312"/>
                    </a:lnTo>
                    <a:lnTo>
                      <a:pt x="1299" y="5296"/>
                    </a:lnTo>
                    <a:lnTo>
                      <a:pt x="1299" y="5279"/>
                    </a:lnTo>
                    <a:lnTo>
                      <a:pt x="1300" y="5258"/>
                    </a:lnTo>
                    <a:lnTo>
                      <a:pt x="1301" y="5237"/>
                    </a:lnTo>
                    <a:lnTo>
                      <a:pt x="1303" y="5214"/>
                    </a:lnTo>
                    <a:lnTo>
                      <a:pt x="1310" y="5167"/>
                    </a:lnTo>
                    <a:lnTo>
                      <a:pt x="1316" y="5121"/>
                    </a:lnTo>
                    <a:lnTo>
                      <a:pt x="1323" y="5080"/>
                    </a:lnTo>
                    <a:lnTo>
                      <a:pt x="1330" y="5046"/>
                    </a:lnTo>
                    <a:lnTo>
                      <a:pt x="1363" y="5051"/>
                    </a:lnTo>
                    <a:close/>
                    <a:moveTo>
                      <a:pt x="1332" y="5312"/>
                    </a:moveTo>
                    <a:lnTo>
                      <a:pt x="1340" y="5317"/>
                    </a:lnTo>
                    <a:lnTo>
                      <a:pt x="1340" y="5327"/>
                    </a:lnTo>
                    <a:lnTo>
                      <a:pt x="1322" y="5327"/>
                    </a:lnTo>
                    <a:lnTo>
                      <a:pt x="1332" y="5312"/>
                    </a:lnTo>
                    <a:close/>
                    <a:moveTo>
                      <a:pt x="1800" y="4679"/>
                    </a:moveTo>
                    <a:lnTo>
                      <a:pt x="1800" y="4735"/>
                    </a:lnTo>
                    <a:lnTo>
                      <a:pt x="1799" y="4797"/>
                    </a:lnTo>
                    <a:lnTo>
                      <a:pt x="1796" y="4829"/>
                    </a:lnTo>
                    <a:lnTo>
                      <a:pt x="1794" y="4864"/>
                    </a:lnTo>
                    <a:lnTo>
                      <a:pt x="1791" y="4897"/>
                    </a:lnTo>
                    <a:lnTo>
                      <a:pt x="1786" y="4931"/>
                    </a:lnTo>
                    <a:lnTo>
                      <a:pt x="1780" y="4966"/>
                    </a:lnTo>
                    <a:lnTo>
                      <a:pt x="1773" y="4999"/>
                    </a:lnTo>
                    <a:lnTo>
                      <a:pt x="1763" y="5031"/>
                    </a:lnTo>
                    <a:lnTo>
                      <a:pt x="1752" y="5062"/>
                    </a:lnTo>
                    <a:lnTo>
                      <a:pt x="1746" y="5077"/>
                    </a:lnTo>
                    <a:lnTo>
                      <a:pt x="1740" y="5092"/>
                    </a:lnTo>
                    <a:lnTo>
                      <a:pt x="1732" y="5106"/>
                    </a:lnTo>
                    <a:lnTo>
                      <a:pt x="1725" y="5119"/>
                    </a:lnTo>
                    <a:lnTo>
                      <a:pt x="1716" y="5132"/>
                    </a:lnTo>
                    <a:lnTo>
                      <a:pt x="1707" y="5145"/>
                    </a:lnTo>
                    <a:lnTo>
                      <a:pt x="1698" y="5156"/>
                    </a:lnTo>
                    <a:lnTo>
                      <a:pt x="1687" y="5167"/>
                    </a:lnTo>
                    <a:lnTo>
                      <a:pt x="1663" y="5142"/>
                    </a:lnTo>
                    <a:lnTo>
                      <a:pt x="1672" y="5133"/>
                    </a:lnTo>
                    <a:lnTo>
                      <a:pt x="1681" y="5122"/>
                    </a:lnTo>
                    <a:lnTo>
                      <a:pt x="1689" y="5110"/>
                    </a:lnTo>
                    <a:lnTo>
                      <a:pt x="1697" y="5098"/>
                    </a:lnTo>
                    <a:lnTo>
                      <a:pt x="1704" y="5086"/>
                    </a:lnTo>
                    <a:lnTo>
                      <a:pt x="1711" y="5073"/>
                    </a:lnTo>
                    <a:lnTo>
                      <a:pt x="1717" y="5059"/>
                    </a:lnTo>
                    <a:lnTo>
                      <a:pt x="1722" y="5045"/>
                    </a:lnTo>
                    <a:lnTo>
                      <a:pt x="1732" y="5016"/>
                    </a:lnTo>
                    <a:lnTo>
                      <a:pt x="1741" y="4985"/>
                    </a:lnTo>
                    <a:lnTo>
                      <a:pt x="1747" y="4954"/>
                    </a:lnTo>
                    <a:lnTo>
                      <a:pt x="1752" y="4922"/>
                    </a:lnTo>
                    <a:lnTo>
                      <a:pt x="1757" y="4888"/>
                    </a:lnTo>
                    <a:lnTo>
                      <a:pt x="1760" y="4856"/>
                    </a:lnTo>
                    <a:lnTo>
                      <a:pt x="1763" y="4824"/>
                    </a:lnTo>
                    <a:lnTo>
                      <a:pt x="1764" y="4792"/>
                    </a:lnTo>
                    <a:lnTo>
                      <a:pt x="1765" y="4733"/>
                    </a:lnTo>
                    <a:lnTo>
                      <a:pt x="1765" y="4679"/>
                    </a:lnTo>
                    <a:lnTo>
                      <a:pt x="1800" y="4679"/>
                    </a:lnTo>
                    <a:close/>
                    <a:moveTo>
                      <a:pt x="1687" y="5167"/>
                    </a:moveTo>
                    <a:lnTo>
                      <a:pt x="1678" y="5176"/>
                    </a:lnTo>
                    <a:lnTo>
                      <a:pt x="1668" y="5170"/>
                    </a:lnTo>
                    <a:lnTo>
                      <a:pt x="1675" y="5155"/>
                    </a:lnTo>
                    <a:lnTo>
                      <a:pt x="1687" y="5167"/>
                    </a:lnTo>
                    <a:close/>
                    <a:moveTo>
                      <a:pt x="1668" y="5170"/>
                    </a:moveTo>
                    <a:lnTo>
                      <a:pt x="1659" y="5166"/>
                    </a:lnTo>
                    <a:lnTo>
                      <a:pt x="1649" y="5160"/>
                    </a:lnTo>
                    <a:lnTo>
                      <a:pt x="1642" y="5153"/>
                    </a:lnTo>
                    <a:lnTo>
                      <a:pt x="1633" y="5146"/>
                    </a:lnTo>
                    <a:lnTo>
                      <a:pt x="1626" y="5137"/>
                    </a:lnTo>
                    <a:lnTo>
                      <a:pt x="1618" y="5128"/>
                    </a:lnTo>
                    <a:lnTo>
                      <a:pt x="1611" y="5119"/>
                    </a:lnTo>
                    <a:lnTo>
                      <a:pt x="1604" y="5108"/>
                    </a:lnTo>
                    <a:lnTo>
                      <a:pt x="1598" y="5097"/>
                    </a:lnTo>
                    <a:lnTo>
                      <a:pt x="1592" y="5086"/>
                    </a:lnTo>
                    <a:lnTo>
                      <a:pt x="1586" y="5074"/>
                    </a:lnTo>
                    <a:lnTo>
                      <a:pt x="1581" y="5062"/>
                    </a:lnTo>
                    <a:lnTo>
                      <a:pt x="1577" y="5049"/>
                    </a:lnTo>
                    <a:lnTo>
                      <a:pt x="1572" y="5035"/>
                    </a:lnTo>
                    <a:lnTo>
                      <a:pt x="1568" y="5022"/>
                    </a:lnTo>
                    <a:lnTo>
                      <a:pt x="1565" y="5008"/>
                    </a:lnTo>
                    <a:lnTo>
                      <a:pt x="1598" y="5001"/>
                    </a:lnTo>
                    <a:lnTo>
                      <a:pt x="1604" y="5025"/>
                    </a:lnTo>
                    <a:lnTo>
                      <a:pt x="1612" y="5047"/>
                    </a:lnTo>
                    <a:lnTo>
                      <a:pt x="1621" y="5068"/>
                    </a:lnTo>
                    <a:lnTo>
                      <a:pt x="1631" y="5088"/>
                    </a:lnTo>
                    <a:lnTo>
                      <a:pt x="1637" y="5096"/>
                    </a:lnTo>
                    <a:lnTo>
                      <a:pt x="1642" y="5105"/>
                    </a:lnTo>
                    <a:lnTo>
                      <a:pt x="1648" y="5112"/>
                    </a:lnTo>
                    <a:lnTo>
                      <a:pt x="1655" y="5119"/>
                    </a:lnTo>
                    <a:lnTo>
                      <a:pt x="1661" y="5125"/>
                    </a:lnTo>
                    <a:lnTo>
                      <a:pt x="1669" y="5131"/>
                    </a:lnTo>
                    <a:lnTo>
                      <a:pt x="1675" y="5136"/>
                    </a:lnTo>
                    <a:lnTo>
                      <a:pt x="1683" y="5139"/>
                    </a:lnTo>
                    <a:lnTo>
                      <a:pt x="1668" y="5170"/>
                    </a:lnTo>
                    <a:close/>
                    <a:moveTo>
                      <a:pt x="1565" y="5008"/>
                    </a:moveTo>
                    <a:lnTo>
                      <a:pt x="1560" y="4990"/>
                    </a:lnTo>
                    <a:lnTo>
                      <a:pt x="1558" y="4972"/>
                    </a:lnTo>
                    <a:lnTo>
                      <a:pt x="1556" y="4954"/>
                    </a:lnTo>
                    <a:lnTo>
                      <a:pt x="1555" y="4934"/>
                    </a:lnTo>
                    <a:lnTo>
                      <a:pt x="1555" y="4916"/>
                    </a:lnTo>
                    <a:lnTo>
                      <a:pt x="1555" y="4898"/>
                    </a:lnTo>
                    <a:lnTo>
                      <a:pt x="1557" y="4879"/>
                    </a:lnTo>
                    <a:lnTo>
                      <a:pt x="1559" y="4860"/>
                    </a:lnTo>
                    <a:lnTo>
                      <a:pt x="1594" y="4866"/>
                    </a:lnTo>
                    <a:lnTo>
                      <a:pt x="1590" y="4883"/>
                    </a:lnTo>
                    <a:lnTo>
                      <a:pt x="1589" y="4899"/>
                    </a:lnTo>
                    <a:lnTo>
                      <a:pt x="1589" y="4916"/>
                    </a:lnTo>
                    <a:lnTo>
                      <a:pt x="1589" y="4933"/>
                    </a:lnTo>
                    <a:lnTo>
                      <a:pt x="1590" y="4951"/>
                    </a:lnTo>
                    <a:lnTo>
                      <a:pt x="1593" y="4968"/>
                    </a:lnTo>
                    <a:lnTo>
                      <a:pt x="1595" y="4984"/>
                    </a:lnTo>
                    <a:lnTo>
                      <a:pt x="1598" y="5001"/>
                    </a:lnTo>
                    <a:lnTo>
                      <a:pt x="1565" y="5008"/>
                    </a:lnTo>
                    <a:close/>
                    <a:moveTo>
                      <a:pt x="1559" y="4860"/>
                    </a:moveTo>
                    <a:lnTo>
                      <a:pt x="1563" y="4842"/>
                    </a:lnTo>
                    <a:lnTo>
                      <a:pt x="1568" y="4824"/>
                    </a:lnTo>
                    <a:lnTo>
                      <a:pt x="1573" y="4807"/>
                    </a:lnTo>
                    <a:lnTo>
                      <a:pt x="1580" y="4790"/>
                    </a:lnTo>
                    <a:lnTo>
                      <a:pt x="1588" y="4774"/>
                    </a:lnTo>
                    <a:lnTo>
                      <a:pt x="1597" y="4758"/>
                    </a:lnTo>
                    <a:lnTo>
                      <a:pt x="1608" y="4743"/>
                    </a:lnTo>
                    <a:lnTo>
                      <a:pt x="1618" y="4729"/>
                    </a:lnTo>
                    <a:lnTo>
                      <a:pt x="1644" y="4752"/>
                    </a:lnTo>
                    <a:lnTo>
                      <a:pt x="1634" y="4764"/>
                    </a:lnTo>
                    <a:lnTo>
                      <a:pt x="1626" y="4777"/>
                    </a:lnTo>
                    <a:lnTo>
                      <a:pt x="1617" y="4790"/>
                    </a:lnTo>
                    <a:lnTo>
                      <a:pt x="1611" y="4804"/>
                    </a:lnTo>
                    <a:lnTo>
                      <a:pt x="1605" y="4819"/>
                    </a:lnTo>
                    <a:lnTo>
                      <a:pt x="1600" y="4834"/>
                    </a:lnTo>
                    <a:lnTo>
                      <a:pt x="1596" y="4850"/>
                    </a:lnTo>
                    <a:lnTo>
                      <a:pt x="1594" y="4866"/>
                    </a:lnTo>
                    <a:lnTo>
                      <a:pt x="1559" y="4860"/>
                    </a:lnTo>
                    <a:close/>
                    <a:moveTo>
                      <a:pt x="1618" y="4729"/>
                    </a:moveTo>
                    <a:lnTo>
                      <a:pt x="1626" y="4721"/>
                    </a:lnTo>
                    <a:lnTo>
                      <a:pt x="1633" y="4715"/>
                    </a:lnTo>
                    <a:lnTo>
                      <a:pt x="1641" y="4708"/>
                    </a:lnTo>
                    <a:lnTo>
                      <a:pt x="1649" y="4702"/>
                    </a:lnTo>
                    <a:lnTo>
                      <a:pt x="1658" y="4695"/>
                    </a:lnTo>
                    <a:lnTo>
                      <a:pt x="1668" y="4690"/>
                    </a:lnTo>
                    <a:lnTo>
                      <a:pt x="1677" y="4685"/>
                    </a:lnTo>
                    <a:lnTo>
                      <a:pt x="1687" y="4680"/>
                    </a:lnTo>
                    <a:lnTo>
                      <a:pt x="1698" y="4676"/>
                    </a:lnTo>
                    <a:lnTo>
                      <a:pt x="1708" y="4673"/>
                    </a:lnTo>
                    <a:lnTo>
                      <a:pt x="1719" y="4670"/>
                    </a:lnTo>
                    <a:lnTo>
                      <a:pt x="1731" y="4668"/>
                    </a:lnTo>
                    <a:lnTo>
                      <a:pt x="1744" y="4665"/>
                    </a:lnTo>
                    <a:lnTo>
                      <a:pt x="1757" y="4663"/>
                    </a:lnTo>
                    <a:lnTo>
                      <a:pt x="1770" y="4663"/>
                    </a:lnTo>
                    <a:lnTo>
                      <a:pt x="1782" y="4662"/>
                    </a:lnTo>
                    <a:lnTo>
                      <a:pt x="1782" y="4696"/>
                    </a:lnTo>
                    <a:lnTo>
                      <a:pt x="1760" y="4698"/>
                    </a:lnTo>
                    <a:lnTo>
                      <a:pt x="1738" y="4701"/>
                    </a:lnTo>
                    <a:lnTo>
                      <a:pt x="1719" y="4705"/>
                    </a:lnTo>
                    <a:lnTo>
                      <a:pt x="1701" y="4711"/>
                    </a:lnTo>
                    <a:lnTo>
                      <a:pt x="1685" y="4720"/>
                    </a:lnTo>
                    <a:lnTo>
                      <a:pt x="1670" y="4730"/>
                    </a:lnTo>
                    <a:lnTo>
                      <a:pt x="1656" y="4740"/>
                    </a:lnTo>
                    <a:lnTo>
                      <a:pt x="1644" y="4752"/>
                    </a:lnTo>
                    <a:lnTo>
                      <a:pt x="1618" y="4729"/>
                    </a:lnTo>
                    <a:close/>
                    <a:moveTo>
                      <a:pt x="1782" y="4662"/>
                    </a:moveTo>
                    <a:lnTo>
                      <a:pt x="1800" y="4662"/>
                    </a:lnTo>
                    <a:lnTo>
                      <a:pt x="1800" y="4679"/>
                    </a:lnTo>
                    <a:lnTo>
                      <a:pt x="1782" y="4679"/>
                    </a:lnTo>
                    <a:lnTo>
                      <a:pt x="1782" y="4662"/>
                    </a:lnTo>
                    <a:close/>
                    <a:moveTo>
                      <a:pt x="1923" y="1994"/>
                    </a:moveTo>
                    <a:lnTo>
                      <a:pt x="1914" y="1961"/>
                    </a:lnTo>
                    <a:lnTo>
                      <a:pt x="1906" y="1930"/>
                    </a:lnTo>
                    <a:lnTo>
                      <a:pt x="1898" y="1902"/>
                    </a:lnTo>
                    <a:lnTo>
                      <a:pt x="1891" y="1875"/>
                    </a:lnTo>
                    <a:lnTo>
                      <a:pt x="1883" y="1850"/>
                    </a:lnTo>
                    <a:lnTo>
                      <a:pt x="1876" y="1828"/>
                    </a:lnTo>
                    <a:lnTo>
                      <a:pt x="1869" y="1807"/>
                    </a:lnTo>
                    <a:lnTo>
                      <a:pt x="1863" y="1789"/>
                    </a:lnTo>
                    <a:lnTo>
                      <a:pt x="1895" y="1778"/>
                    </a:lnTo>
                    <a:lnTo>
                      <a:pt x="1901" y="1798"/>
                    </a:lnTo>
                    <a:lnTo>
                      <a:pt x="1908" y="1818"/>
                    </a:lnTo>
                    <a:lnTo>
                      <a:pt x="1915" y="1841"/>
                    </a:lnTo>
                    <a:lnTo>
                      <a:pt x="1923" y="1866"/>
                    </a:lnTo>
                    <a:lnTo>
                      <a:pt x="1931" y="1893"/>
                    </a:lnTo>
                    <a:lnTo>
                      <a:pt x="1940" y="1921"/>
                    </a:lnTo>
                    <a:lnTo>
                      <a:pt x="1948" y="1952"/>
                    </a:lnTo>
                    <a:lnTo>
                      <a:pt x="1956" y="1986"/>
                    </a:lnTo>
                    <a:lnTo>
                      <a:pt x="1923" y="1994"/>
                    </a:lnTo>
                    <a:close/>
                    <a:moveTo>
                      <a:pt x="1863" y="1789"/>
                    </a:moveTo>
                    <a:lnTo>
                      <a:pt x="1849" y="1745"/>
                    </a:lnTo>
                    <a:lnTo>
                      <a:pt x="1839" y="1711"/>
                    </a:lnTo>
                    <a:lnTo>
                      <a:pt x="1837" y="1697"/>
                    </a:lnTo>
                    <a:lnTo>
                      <a:pt x="1836" y="1683"/>
                    </a:lnTo>
                    <a:lnTo>
                      <a:pt x="1837" y="1671"/>
                    </a:lnTo>
                    <a:lnTo>
                      <a:pt x="1839" y="1661"/>
                    </a:lnTo>
                    <a:lnTo>
                      <a:pt x="1871" y="1672"/>
                    </a:lnTo>
                    <a:lnTo>
                      <a:pt x="1870" y="1679"/>
                    </a:lnTo>
                    <a:lnTo>
                      <a:pt x="1870" y="1687"/>
                    </a:lnTo>
                    <a:lnTo>
                      <a:pt x="1871" y="1698"/>
                    </a:lnTo>
                    <a:lnTo>
                      <a:pt x="1874" y="1710"/>
                    </a:lnTo>
                    <a:lnTo>
                      <a:pt x="1882" y="1740"/>
                    </a:lnTo>
                    <a:lnTo>
                      <a:pt x="1895" y="1778"/>
                    </a:lnTo>
                    <a:lnTo>
                      <a:pt x="1863" y="1789"/>
                    </a:lnTo>
                    <a:close/>
                    <a:moveTo>
                      <a:pt x="1839" y="1661"/>
                    </a:moveTo>
                    <a:lnTo>
                      <a:pt x="1842" y="1654"/>
                    </a:lnTo>
                    <a:lnTo>
                      <a:pt x="1846" y="1649"/>
                    </a:lnTo>
                    <a:lnTo>
                      <a:pt x="1850" y="1642"/>
                    </a:lnTo>
                    <a:lnTo>
                      <a:pt x="1854" y="1638"/>
                    </a:lnTo>
                    <a:lnTo>
                      <a:pt x="1860" y="1633"/>
                    </a:lnTo>
                    <a:lnTo>
                      <a:pt x="1866" y="1628"/>
                    </a:lnTo>
                    <a:lnTo>
                      <a:pt x="1874" y="1624"/>
                    </a:lnTo>
                    <a:lnTo>
                      <a:pt x="1881" y="1620"/>
                    </a:lnTo>
                    <a:lnTo>
                      <a:pt x="1900" y="1611"/>
                    </a:lnTo>
                    <a:lnTo>
                      <a:pt x="1923" y="1603"/>
                    </a:lnTo>
                    <a:lnTo>
                      <a:pt x="1950" y="1593"/>
                    </a:lnTo>
                    <a:lnTo>
                      <a:pt x="1981" y="1583"/>
                    </a:lnTo>
                    <a:lnTo>
                      <a:pt x="1992" y="1616"/>
                    </a:lnTo>
                    <a:lnTo>
                      <a:pt x="1941" y="1633"/>
                    </a:lnTo>
                    <a:lnTo>
                      <a:pt x="1905" y="1647"/>
                    </a:lnTo>
                    <a:lnTo>
                      <a:pt x="1892" y="1652"/>
                    </a:lnTo>
                    <a:lnTo>
                      <a:pt x="1882" y="1658"/>
                    </a:lnTo>
                    <a:lnTo>
                      <a:pt x="1879" y="1662"/>
                    </a:lnTo>
                    <a:lnTo>
                      <a:pt x="1876" y="1665"/>
                    </a:lnTo>
                    <a:lnTo>
                      <a:pt x="1874" y="1668"/>
                    </a:lnTo>
                    <a:lnTo>
                      <a:pt x="1871" y="1672"/>
                    </a:lnTo>
                    <a:lnTo>
                      <a:pt x="1839" y="1661"/>
                    </a:lnTo>
                    <a:close/>
                    <a:moveTo>
                      <a:pt x="1981" y="1583"/>
                    </a:moveTo>
                    <a:lnTo>
                      <a:pt x="2003" y="1576"/>
                    </a:lnTo>
                    <a:lnTo>
                      <a:pt x="2029" y="1567"/>
                    </a:lnTo>
                    <a:lnTo>
                      <a:pt x="2056" y="1558"/>
                    </a:lnTo>
                    <a:lnTo>
                      <a:pt x="2086" y="1548"/>
                    </a:lnTo>
                    <a:lnTo>
                      <a:pt x="2098" y="1580"/>
                    </a:lnTo>
                    <a:lnTo>
                      <a:pt x="2068" y="1591"/>
                    </a:lnTo>
                    <a:lnTo>
                      <a:pt x="2040" y="1599"/>
                    </a:lnTo>
                    <a:lnTo>
                      <a:pt x="2014" y="1608"/>
                    </a:lnTo>
                    <a:lnTo>
                      <a:pt x="1992" y="1616"/>
                    </a:lnTo>
                    <a:lnTo>
                      <a:pt x="1981" y="1583"/>
                    </a:lnTo>
                    <a:close/>
                    <a:moveTo>
                      <a:pt x="2106" y="1554"/>
                    </a:moveTo>
                    <a:lnTo>
                      <a:pt x="2117" y="1573"/>
                    </a:lnTo>
                    <a:lnTo>
                      <a:pt x="2098" y="1580"/>
                    </a:lnTo>
                    <a:lnTo>
                      <a:pt x="2091" y="1564"/>
                    </a:lnTo>
                    <a:lnTo>
                      <a:pt x="2106" y="1554"/>
                    </a:lnTo>
                    <a:close/>
                    <a:moveTo>
                      <a:pt x="2077" y="1573"/>
                    </a:moveTo>
                    <a:lnTo>
                      <a:pt x="2060" y="1546"/>
                    </a:lnTo>
                    <a:lnTo>
                      <a:pt x="2046" y="1522"/>
                    </a:lnTo>
                    <a:lnTo>
                      <a:pt x="2034" y="1501"/>
                    </a:lnTo>
                    <a:lnTo>
                      <a:pt x="2026" y="1482"/>
                    </a:lnTo>
                    <a:lnTo>
                      <a:pt x="2018" y="1464"/>
                    </a:lnTo>
                    <a:lnTo>
                      <a:pt x="2014" y="1449"/>
                    </a:lnTo>
                    <a:lnTo>
                      <a:pt x="2013" y="1443"/>
                    </a:lnTo>
                    <a:lnTo>
                      <a:pt x="2012" y="1437"/>
                    </a:lnTo>
                    <a:lnTo>
                      <a:pt x="2012" y="1430"/>
                    </a:lnTo>
                    <a:lnTo>
                      <a:pt x="2012" y="1424"/>
                    </a:lnTo>
                    <a:lnTo>
                      <a:pt x="2013" y="1417"/>
                    </a:lnTo>
                    <a:lnTo>
                      <a:pt x="2015" y="1412"/>
                    </a:lnTo>
                    <a:lnTo>
                      <a:pt x="2017" y="1405"/>
                    </a:lnTo>
                    <a:lnTo>
                      <a:pt x="2020" y="1400"/>
                    </a:lnTo>
                    <a:lnTo>
                      <a:pt x="2027" y="1388"/>
                    </a:lnTo>
                    <a:lnTo>
                      <a:pt x="2037" y="1376"/>
                    </a:lnTo>
                    <a:lnTo>
                      <a:pt x="2048" y="1365"/>
                    </a:lnTo>
                    <a:lnTo>
                      <a:pt x="2063" y="1352"/>
                    </a:lnTo>
                    <a:lnTo>
                      <a:pt x="2079" y="1338"/>
                    </a:lnTo>
                    <a:lnTo>
                      <a:pt x="2098" y="1322"/>
                    </a:lnTo>
                    <a:lnTo>
                      <a:pt x="2120" y="1348"/>
                    </a:lnTo>
                    <a:lnTo>
                      <a:pt x="2092" y="1372"/>
                    </a:lnTo>
                    <a:lnTo>
                      <a:pt x="2071" y="1393"/>
                    </a:lnTo>
                    <a:lnTo>
                      <a:pt x="2063" y="1402"/>
                    </a:lnTo>
                    <a:lnTo>
                      <a:pt x="2058" y="1411"/>
                    </a:lnTo>
                    <a:lnTo>
                      <a:pt x="2054" y="1420"/>
                    </a:lnTo>
                    <a:lnTo>
                      <a:pt x="2052" y="1430"/>
                    </a:lnTo>
                    <a:lnTo>
                      <a:pt x="2052" y="1441"/>
                    </a:lnTo>
                    <a:lnTo>
                      <a:pt x="2054" y="1453"/>
                    </a:lnTo>
                    <a:lnTo>
                      <a:pt x="2057" y="1464"/>
                    </a:lnTo>
                    <a:lnTo>
                      <a:pt x="2063" y="1478"/>
                    </a:lnTo>
                    <a:lnTo>
                      <a:pt x="2071" y="1494"/>
                    </a:lnTo>
                    <a:lnTo>
                      <a:pt x="2081" y="1513"/>
                    </a:lnTo>
                    <a:lnTo>
                      <a:pt x="2092" y="1532"/>
                    </a:lnTo>
                    <a:lnTo>
                      <a:pt x="2106" y="1554"/>
                    </a:lnTo>
                    <a:lnTo>
                      <a:pt x="2077" y="1573"/>
                    </a:lnTo>
                    <a:close/>
                    <a:moveTo>
                      <a:pt x="2098" y="1322"/>
                    </a:moveTo>
                    <a:lnTo>
                      <a:pt x="2120" y="1303"/>
                    </a:lnTo>
                    <a:lnTo>
                      <a:pt x="2145" y="1281"/>
                    </a:lnTo>
                    <a:lnTo>
                      <a:pt x="2173" y="1256"/>
                    </a:lnTo>
                    <a:lnTo>
                      <a:pt x="2203" y="1229"/>
                    </a:lnTo>
                    <a:lnTo>
                      <a:pt x="2226" y="1253"/>
                    </a:lnTo>
                    <a:lnTo>
                      <a:pt x="2195" y="1282"/>
                    </a:lnTo>
                    <a:lnTo>
                      <a:pt x="2167" y="1307"/>
                    </a:lnTo>
                    <a:lnTo>
                      <a:pt x="2143" y="1329"/>
                    </a:lnTo>
                    <a:lnTo>
                      <a:pt x="2120" y="1348"/>
                    </a:lnTo>
                    <a:lnTo>
                      <a:pt x="2098" y="1322"/>
                    </a:lnTo>
                    <a:close/>
                    <a:moveTo>
                      <a:pt x="2232" y="1240"/>
                    </a:moveTo>
                    <a:lnTo>
                      <a:pt x="2232" y="1248"/>
                    </a:lnTo>
                    <a:lnTo>
                      <a:pt x="2226" y="1253"/>
                    </a:lnTo>
                    <a:lnTo>
                      <a:pt x="2215" y="1240"/>
                    </a:lnTo>
                    <a:lnTo>
                      <a:pt x="2232" y="1240"/>
                    </a:lnTo>
                    <a:close/>
                    <a:moveTo>
                      <a:pt x="2197" y="1240"/>
                    </a:moveTo>
                    <a:lnTo>
                      <a:pt x="2197" y="947"/>
                    </a:lnTo>
                    <a:lnTo>
                      <a:pt x="2232" y="947"/>
                    </a:lnTo>
                    <a:lnTo>
                      <a:pt x="2232" y="1240"/>
                    </a:lnTo>
                    <a:lnTo>
                      <a:pt x="2197" y="1240"/>
                    </a:lnTo>
                    <a:close/>
                    <a:moveTo>
                      <a:pt x="2231" y="942"/>
                    </a:moveTo>
                    <a:lnTo>
                      <a:pt x="2232" y="944"/>
                    </a:lnTo>
                    <a:lnTo>
                      <a:pt x="2232" y="947"/>
                    </a:lnTo>
                    <a:lnTo>
                      <a:pt x="2215" y="947"/>
                    </a:lnTo>
                    <a:lnTo>
                      <a:pt x="2231" y="942"/>
                    </a:lnTo>
                    <a:close/>
                    <a:moveTo>
                      <a:pt x="2197" y="951"/>
                    </a:moveTo>
                    <a:lnTo>
                      <a:pt x="2109" y="568"/>
                    </a:lnTo>
                    <a:lnTo>
                      <a:pt x="2143" y="561"/>
                    </a:lnTo>
                    <a:lnTo>
                      <a:pt x="2231" y="942"/>
                    </a:lnTo>
                    <a:lnTo>
                      <a:pt x="2197" y="951"/>
                    </a:lnTo>
                    <a:close/>
                    <a:moveTo>
                      <a:pt x="2109" y="568"/>
                    </a:moveTo>
                    <a:lnTo>
                      <a:pt x="2109" y="568"/>
                    </a:lnTo>
                    <a:lnTo>
                      <a:pt x="2109" y="567"/>
                    </a:lnTo>
                    <a:lnTo>
                      <a:pt x="2126" y="565"/>
                    </a:lnTo>
                    <a:lnTo>
                      <a:pt x="2109" y="568"/>
                    </a:lnTo>
                    <a:close/>
                    <a:moveTo>
                      <a:pt x="2109" y="567"/>
                    </a:moveTo>
                    <a:lnTo>
                      <a:pt x="2105" y="548"/>
                    </a:lnTo>
                    <a:lnTo>
                      <a:pt x="2102" y="529"/>
                    </a:lnTo>
                    <a:lnTo>
                      <a:pt x="2097" y="510"/>
                    </a:lnTo>
                    <a:lnTo>
                      <a:pt x="2092" y="493"/>
                    </a:lnTo>
                    <a:lnTo>
                      <a:pt x="2087" y="477"/>
                    </a:lnTo>
                    <a:lnTo>
                      <a:pt x="2082" y="462"/>
                    </a:lnTo>
                    <a:lnTo>
                      <a:pt x="2075" y="447"/>
                    </a:lnTo>
                    <a:lnTo>
                      <a:pt x="2070" y="434"/>
                    </a:lnTo>
                    <a:lnTo>
                      <a:pt x="2062" y="420"/>
                    </a:lnTo>
                    <a:lnTo>
                      <a:pt x="2056" y="408"/>
                    </a:lnTo>
                    <a:lnTo>
                      <a:pt x="2048" y="397"/>
                    </a:lnTo>
                    <a:lnTo>
                      <a:pt x="2041" y="386"/>
                    </a:lnTo>
                    <a:lnTo>
                      <a:pt x="2032" y="375"/>
                    </a:lnTo>
                    <a:lnTo>
                      <a:pt x="2024" y="366"/>
                    </a:lnTo>
                    <a:lnTo>
                      <a:pt x="2015" y="357"/>
                    </a:lnTo>
                    <a:lnTo>
                      <a:pt x="2007" y="347"/>
                    </a:lnTo>
                    <a:lnTo>
                      <a:pt x="1987" y="332"/>
                    </a:lnTo>
                    <a:lnTo>
                      <a:pt x="1968" y="317"/>
                    </a:lnTo>
                    <a:lnTo>
                      <a:pt x="1946" y="304"/>
                    </a:lnTo>
                    <a:lnTo>
                      <a:pt x="1925" y="293"/>
                    </a:lnTo>
                    <a:lnTo>
                      <a:pt x="1903" y="282"/>
                    </a:lnTo>
                    <a:lnTo>
                      <a:pt x="1879" y="271"/>
                    </a:lnTo>
                    <a:lnTo>
                      <a:pt x="1855" y="262"/>
                    </a:lnTo>
                    <a:lnTo>
                      <a:pt x="1831" y="251"/>
                    </a:lnTo>
                    <a:lnTo>
                      <a:pt x="1842" y="220"/>
                    </a:lnTo>
                    <a:lnTo>
                      <a:pt x="1869" y="231"/>
                    </a:lnTo>
                    <a:lnTo>
                      <a:pt x="1895" y="241"/>
                    </a:lnTo>
                    <a:lnTo>
                      <a:pt x="1921" y="252"/>
                    </a:lnTo>
                    <a:lnTo>
                      <a:pt x="1944" y="264"/>
                    </a:lnTo>
                    <a:lnTo>
                      <a:pt x="1968" y="277"/>
                    </a:lnTo>
                    <a:lnTo>
                      <a:pt x="1990" y="291"/>
                    </a:lnTo>
                    <a:lnTo>
                      <a:pt x="2012" y="307"/>
                    </a:lnTo>
                    <a:lnTo>
                      <a:pt x="2032" y="324"/>
                    </a:lnTo>
                    <a:lnTo>
                      <a:pt x="2042" y="333"/>
                    </a:lnTo>
                    <a:lnTo>
                      <a:pt x="2052" y="343"/>
                    </a:lnTo>
                    <a:lnTo>
                      <a:pt x="2060" y="354"/>
                    </a:lnTo>
                    <a:lnTo>
                      <a:pt x="2069" y="365"/>
                    </a:lnTo>
                    <a:lnTo>
                      <a:pt x="2077" y="376"/>
                    </a:lnTo>
                    <a:lnTo>
                      <a:pt x="2085" y="389"/>
                    </a:lnTo>
                    <a:lnTo>
                      <a:pt x="2092" y="403"/>
                    </a:lnTo>
                    <a:lnTo>
                      <a:pt x="2100" y="417"/>
                    </a:lnTo>
                    <a:lnTo>
                      <a:pt x="2106" y="432"/>
                    </a:lnTo>
                    <a:lnTo>
                      <a:pt x="2113" y="447"/>
                    </a:lnTo>
                    <a:lnTo>
                      <a:pt x="2119" y="464"/>
                    </a:lnTo>
                    <a:lnTo>
                      <a:pt x="2124" y="481"/>
                    </a:lnTo>
                    <a:lnTo>
                      <a:pt x="2130" y="500"/>
                    </a:lnTo>
                    <a:lnTo>
                      <a:pt x="2134" y="520"/>
                    </a:lnTo>
                    <a:lnTo>
                      <a:pt x="2138" y="540"/>
                    </a:lnTo>
                    <a:lnTo>
                      <a:pt x="2143" y="562"/>
                    </a:lnTo>
                    <a:lnTo>
                      <a:pt x="2109" y="567"/>
                    </a:lnTo>
                    <a:close/>
                    <a:moveTo>
                      <a:pt x="1831" y="251"/>
                    </a:moveTo>
                    <a:lnTo>
                      <a:pt x="1791" y="236"/>
                    </a:lnTo>
                    <a:lnTo>
                      <a:pt x="1751" y="218"/>
                    </a:lnTo>
                    <a:lnTo>
                      <a:pt x="1731" y="209"/>
                    </a:lnTo>
                    <a:lnTo>
                      <a:pt x="1711" y="198"/>
                    </a:lnTo>
                    <a:lnTo>
                      <a:pt x="1690" y="188"/>
                    </a:lnTo>
                    <a:lnTo>
                      <a:pt x="1670" y="176"/>
                    </a:lnTo>
                    <a:lnTo>
                      <a:pt x="1649" y="163"/>
                    </a:lnTo>
                    <a:lnTo>
                      <a:pt x="1628" y="149"/>
                    </a:lnTo>
                    <a:lnTo>
                      <a:pt x="1608" y="134"/>
                    </a:lnTo>
                    <a:lnTo>
                      <a:pt x="1587" y="118"/>
                    </a:lnTo>
                    <a:lnTo>
                      <a:pt x="1566" y="100"/>
                    </a:lnTo>
                    <a:lnTo>
                      <a:pt x="1545" y="80"/>
                    </a:lnTo>
                    <a:lnTo>
                      <a:pt x="1525" y="59"/>
                    </a:lnTo>
                    <a:lnTo>
                      <a:pt x="1505" y="36"/>
                    </a:lnTo>
                    <a:lnTo>
                      <a:pt x="1532" y="14"/>
                    </a:lnTo>
                    <a:lnTo>
                      <a:pt x="1551" y="36"/>
                    </a:lnTo>
                    <a:lnTo>
                      <a:pt x="1570" y="56"/>
                    </a:lnTo>
                    <a:lnTo>
                      <a:pt x="1589" y="75"/>
                    </a:lnTo>
                    <a:lnTo>
                      <a:pt x="1610" y="92"/>
                    </a:lnTo>
                    <a:lnTo>
                      <a:pt x="1629" y="107"/>
                    </a:lnTo>
                    <a:lnTo>
                      <a:pt x="1649" y="122"/>
                    </a:lnTo>
                    <a:lnTo>
                      <a:pt x="1669" y="135"/>
                    </a:lnTo>
                    <a:lnTo>
                      <a:pt x="1689" y="147"/>
                    </a:lnTo>
                    <a:lnTo>
                      <a:pt x="1708" y="159"/>
                    </a:lnTo>
                    <a:lnTo>
                      <a:pt x="1728" y="169"/>
                    </a:lnTo>
                    <a:lnTo>
                      <a:pt x="1748" y="179"/>
                    </a:lnTo>
                    <a:lnTo>
                      <a:pt x="1767" y="188"/>
                    </a:lnTo>
                    <a:lnTo>
                      <a:pt x="1806" y="205"/>
                    </a:lnTo>
                    <a:lnTo>
                      <a:pt x="1842" y="220"/>
                    </a:lnTo>
                    <a:lnTo>
                      <a:pt x="1831" y="251"/>
                    </a:lnTo>
                    <a:close/>
                    <a:moveTo>
                      <a:pt x="1506" y="14"/>
                    </a:moveTo>
                    <a:lnTo>
                      <a:pt x="1520" y="0"/>
                    </a:lnTo>
                    <a:lnTo>
                      <a:pt x="1532" y="14"/>
                    </a:lnTo>
                    <a:lnTo>
                      <a:pt x="1519" y="26"/>
                    </a:lnTo>
                    <a:lnTo>
                      <a:pt x="1506" y="14"/>
                    </a:lnTo>
                    <a:close/>
                    <a:moveTo>
                      <a:pt x="1530" y="38"/>
                    </a:moveTo>
                    <a:lnTo>
                      <a:pt x="1518" y="49"/>
                    </a:lnTo>
                    <a:lnTo>
                      <a:pt x="1507" y="59"/>
                    </a:lnTo>
                    <a:lnTo>
                      <a:pt x="1498" y="67"/>
                    </a:lnTo>
                    <a:lnTo>
                      <a:pt x="1490" y="73"/>
                    </a:lnTo>
                    <a:lnTo>
                      <a:pt x="1469" y="45"/>
                    </a:lnTo>
                    <a:lnTo>
                      <a:pt x="1477" y="40"/>
                    </a:lnTo>
                    <a:lnTo>
                      <a:pt x="1484" y="33"/>
                    </a:lnTo>
                    <a:lnTo>
                      <a:pt x="1495" y="25"/>
                    </a:lnTo>
                    <a:lnTo>
                      <a:pt x="1506" y="14"/>
                    </a:lnTo>
                    <a:lnTo>
                      <a:pt x="1530" y="38"/>
                    </a:lnTo>
                    <a:close/>
                    <a:moveTo>
                      <a:pt x="1490" y="73"/>
                    </a:moveTo>
                    <a:lnTo>
                      <a:pt x="1480" y="80"/>
                    </a:lnTo>
                    <a:lnTo>
                      <a:pt x="1470" y="89"/>
                    </a:lnTo>
                    <a:lnTo>
                      <a:pt x="1461" y="101"/>
                    </a:lnTo>
                    <a:lnTo>
                      <a:pt x="1450" y="118"/>
                    </a:lnTo>
                    <a:lnTo>
                      <a:pt x="1420" y="100"/>
                    </a:lnTo>
                    <a:lnTo>
                      <a:pt x="1427" y="89"/>
                    </a:lnTo>
                    <a:lnTo>
                      <a:pt x="1434" y="79"/>
                    </a:lnTo>
                    <a:lnTo>
                      <a:pt x="1439" y="72"/>
                    </a:lnTo>
                    <a:lnTo>
                      <a:pt x="1446" y="65"/>
                    </a:lnTo>
                    <a:lnTo>
                      <a:pt x="1456" y="55"/>
                    </a:lnTo>
                    <a:lnTo>
                      <a:pt x="1469" y="45"/>
                    </a:lnTo>
                    <a:lnTo>
                      <a:pt x="1490" y="73"/>
                    </a:lnTo>
                    <a:close/>
                    <a:moveTo>
                      <a:pt x="1418" y="109"/>
                    </a:moveTo>
                    <a:lnTo>
                      <a:pt x="1418" y="104"/>
                    </a:lnTo>
                    <a:lnTo>
                      <a:pt x="1420" y="100"/>
                    </a:lnTo>
                    <a:lnTo>
                      <a:pt x="1435" y="109"/>
                    </a:lnTo>
                    <a:lnTo>
                      <a:pt x="1418" y="109"/>
                    </a:lnTo>
                    <a:close/>
                    <a:moveTo>
                      <a:pt x="1452" y="109"/>
                    </a:moveTo>
                    <a:lnTo>
                      <a:pt x="1453" y="117"/>
                    </a:lnTo>
                    <a:lnTo>
                      <a:pt x="1455" y="129"/>
                    </a:lnTo>
                    <a:lnTo>
                      <a:pt x="1460" y="144"/>
                    </a:lnTo>
                    <a:lnTo>
                      <a:pt x="1465" y="161"/>
                    </a:lnTo>
                    <a:lnTo>
                      <a:pt x="1478" y="201"/>
                    </a:lnTo>
                    <a:lnTo>
                      <a:pt x="1493" y="243"/>
                    </a:lnTo>
                    <a:lnTo>
                      <a:pt x="1460" y="254"/>
                    </a:lnTo>
                    <a:lnTo>
                      <a:pt x="1445" y="209"/>
                    </a:lnTo>
                    <a:lnTo>
                      <a:pt x="1432" y="167"/>
                    </a:lnTo>
                    <a:lnTo>
                      <a:pt x="1426" y="149"/>
                    </a:lnTo>
                    <a:lnTo>
                      <a:pt x="1422" y="132"/>
                    </a:lnTo>
                    <a:lnTo>
                      <a:pt x="1419" y="119"/>
                    </a:lnTo>
                    <a:lnTo>
                      <a:pt x="1418" y="109"/>
                    </a:lnTo>
                    <a:lnTo>
                      <a:pt x="1452" y="109"/>
                    </a:lnTo>
                    <a:close/>
                    <a:moveTo>
                      <a:pt x="1493" y="243"/>
                    </a:moveTo>
                    <a:lnTo>
                      <a:pt x="1505" y="280"/>
                    </a:lnTo>
                    <a:lnTo>
                      <a:pt x="1515" y="312"/>
                    </a:lnTo>
                    <a:lnTo>
                      <a:pt x="1520" y="326"/>
                    </a:lnTo>
                    <a:lnTo>
                      <a:pt x="1523" y="338"/>
                    </a:lnTo>
                    <a:lnTo>
                      <a:pt x="1525" y="347"/>
                    </a:lnTo>
                    <a:lnTo>
                      <a:pt x="1526" y="354"/>
                    </a:lnTo>
                    <a:lnTo>
                      <a:pt x="1492" y="354"/>
                    </a:lnTo>
                    <a:lnTo>
                      <a:pt x="1489" y="341"/>
                    </a:lnTo>
                    <a:lnTo>
                      <a:pt x="1482" y="318"/>
                    </a:lnTo>
                    <a:lnTo>
                      <a:pt x="1471" y="288"/>
                    </a:lnTo>
                    <a:lnTo>
                      <a:pt x="1460" y="254"/>
                    </a:lnTo>
                    <a:lnTo>
                      <a:pt x="1493" y="243"/>
                    </a:lnTo>
                    <a:close/>
                    <a:moveTo>
                      <a:pt x="1526" y="354"/>
                    </a:moveTo>
                    <a:lnTo>
                      <a:pt x="1526" y="365"/>
                    </a:lnTo>
                    <a:lnTo>
                      <a:pt x="1516" y="369"/>
                    </a:lnTo>
                    <a:lnTo>
                      <a:pt x="1509" y="354"/>
                    </a:lnTo>
                    <a:lnTo>
                      <a:pt x="1526" y="354"/>
                    </a:lnTo>
                    <a:close/>
                    <a:moveTo>
                      <a:pt x="1516" y="369"/>
                    </a:moveTo>
                    <a:lnTo>
                      <a:pt x="1492" y="382"/>
                    </a:lnTo>
                    <a:lnTo>
                      <a:pt x="1469" y="391"/>
                    </a:lnTo>
                    <a:lnTo>
                      <a:pt x="1448" y="400"/>
                    </a:lnTo>
                    <a:lnTo>
                      <a:pt x="1430" y="405"/>
                    </a:lnTo>
                    <a:lnTo>
                      <a:pt x="1411" y="408"/>
                    </a:lnTo>
                    <a:lnTo>
                      <a:pt x="1395" y="411"/>
                    </a:lnTo>
                    <a:lnTo>
                      <a:pt x="1379" y="411"/>
                    </a:lnTo>
                    <a:lnTo>
                      <a:pt x="1365" y="410"/>
                    </a:lnTo>
                    <a:lnTo>
                      <a:pt x="1351" y="406"/>
                    </a:lnTo>
                    <a:lnTo>
                      <a:pt x="1338" y="402"/>
                    </a:lnTo>
                    <a:lnTo>
                      <a:pt x="1326" y="397"/>
                    </a:lnTo>
                    <a:lnTo>
                      <a:pt x="1313" y="389"/>
                    </a:lnTo>
                    <a:lnTo>
                      <a:pt x="1287" y="373"/>
                    </a:lnTo>
                    <a:lnTo>
                      <a:pt x="1259" y="353"/>
                    </a:lnTo>
                    <a:lnTo>
                      <a:pt x="1280" y="325"/>
                    </a:lnTo>
                    <a:lnTo>
                      <a:pt x="1303" y="342"/>
                    </a:lnTo>
                    <a:lnTo>
                      <a:pt x="1326" y="357"/>
                    </a:lnTo>
                    <a:lnTo>
                      <a:pt x="1336" y="362"/>
                    </a:lnTo>
                    <a:lnTo>
                      <a:pt x="1347" y="368"/>
                    </a:lnTo>
                    <a:lnTo>
                      <a:pt x="1359" y="371"/>
                    </a:lnTo>
                    <a:lnTo>
                      <a:pt x="1371" y="374"/>
                    </a:lnTo>
                    <a:lnTo>
                      <a:pt x="1382" y="375"/>
                    </a:lnTo>
                    <a:lnTo>
                      <a:pt x="1396" y="375"/>
                    </a:lnTo>
                    <a:lnTo>
                      <a:pt x="1410" y="373"/>
                    </a:lnTo>
                    <a:lnTo>
                      <a:pt x="1425" y="370"/>
                    </a:lnTo>
                    <a:lnTo>
                      <a:pt x="1441" y="365"/>
                    </a:lnTo>
                    <a:lnTo>
                      <a:pt x="1460" y="358"/>
                    </a:lnTo>
                    <a:lnTo>
                      <a:pt x="1479" y="350"/>
                    </a:lnTo>
                    <a:lnTo>
                      <a:pt x="1500" y="339"/>
                    </a:lnTo>
                    <a:lnTo>
                      <a:pt x="1516" y="369"/>
                    </a:lnTo>
                    <a:close/>
                    <a:moveTo>
                      <a:pt x="1259" y="353"/>
                    </a:moveTo>
                    <a:lnTo>
                      <a:pt x="1247" y="344"/>
                    </a:lnTo>
                    <a:lnTo>
                      <a:pt x="1234" y="335"/>
                    </a:lnTo>
                    <a:lnTo>
                      <a:pt x="1221" y="325"/>
                    </a:lnTo>
                    <a:lnTo>
                      <a:pt x="1206" y="314"/>
                    </a:lnTo>
                    <a:lnTo>
                      <a:pt x="1224" y="285"/>
                    </a:lnTo>
                    <a:lnTo>
                      <a:pt x="1239" y="296"/>
                    </a:lnTo>
                    <a:lnTo>
                      <a:pt x="1253" y="306"/>
                    </a:lnTo>
                    <a:lnTo>
                      <a:pt x="1267" y="315"/>
                    </a:lnTo>
                    <a:lnTo>
                      <a:pt x="1280" y="325"/>
                    </a:lnTo>
                    <a:lnTo>
                      <a:pt x="1259" y="353"/>
                    </a:lnTo>
                    <a:close/>
                    <a:moveTo>
                      <a:pt x="1199" y="292"/>
                    </a:moveTo>
                    <a:lnTo>
                      <a:pt x="1209" y="276"/>
                    </a:lnTo>
                    <a:lnTo>
                      <a:pt x="1224" y="285"/>
                    </a:lnTo>
                    <a:lnTo>
                      <a:pt x="1214" y="300"/>
                    </a:lnTo>
                    <a:lnTo>
                      <a:pt x="1199" y="292"/>
                    </a:lnTo>
                    <a:close/>
                    <a:moveTo>
                      <a:pt x="1229" y="309"/>
                    </a:moveTo>
                    <a:lnTo>
                      <a:pt x="1088" y="559"/>
                    </a:lnTo>
                    <a:lnTo>
                      <a:pt x="1058" y="541"/>
                    </a:lnTo>
                    <a:lnTo>
                      <a:pt x="1199" y="292"/>
                    </a:lnTo>
                    <a:lnTo>
                      <a:pt x="1229" y="309"/>
                    </a:lnTo>
                    <a:close/>
                    <a:moveTo>
                      <a:pt x="1088" y="559"/>
                    </a:moveTo>
                    <a:lnTo>
                      <a:pt x="1083" y="565"/>
                    </a:lnTo>
                    <a:lnTo>
                      <a:pt x="1076" y="567"/>
                    </a:lnTo>
                    <a:lnTo>
                      <a:pt x="1073" y="550"/>
                    </a:lnTo>
                    <a:lnTo>
                      <a:pt x="1088" y="559"/>
                    </a:lnTo>
                    <a:close/>
                    <a:moveTo>
                      <a:pt x="1076" y="567"/>
                    </a:moveTo>
                    <a:lnTo>
                      <a:pt x="977" y="586"/>
                    </a:lnTo>
                    <a:lnTo>
                      <a:pt x="971" y="552"/>
                    </a:lnTo>
                    <a:lnTo>
                      <a:pt x="1069" y="533"/>
                    </a:lnTo>
                    <a:lnTo>
                      <a:pt x="1076" y="567"/>
                    </a:lnTo>
                    <a:close/>
                    <a:moveTo>
                      <a:pt x="961" y="560"/>
                    </a:moveTo>
                    <a:lnTo>
                      <a:pt x="964" y="554"/>
                    </a:lnTo>
                    <a:lnTo>
                      <a:pt x="971" y="552"/>
                    </a:lnTo>
                    <a:lnTo>
                      <a:pt x="974" y="569"/>
                    </a:lnTo>
                    <a:lnTo>
                      <a:pt x="961" y="560"/>
                    </a:lnTo>
                    <a:close/>
                    <a:moveTo>
                      <a:pt x="988" y="580"/>
                    </a:moveTo>
                    <a:lnTo>
                      <a:pt x="871" y="737"/>
                    </a:lnTo>
                    <a:lnTo>
                      <a:pt x="843" y="716"/>
                    </a:lnTo>
                    <a:lnTo>
                      <a:pt x="961" y="560"/>
                    </a:lnTo>
                    <a:lnTo>
                      <a:pt x="988" y="580"/>
                    </a:lnTo>
                    <a:close/>
                    <a:moveTo>
                      <a:pt x="840" y="731"/>
                    </a:moveTo>
                    <a:lnTo>
                      <a:pt x="838" y="723"/>
                    </a:lnTo>
                    <a:lnTo>
                      <a:pt x="843" y="716"/>
                    </a:lnTo>
                    <a:lnTo>
                      <a:pt x="857" y="726"/>
                    </a:lnTo>
                    <a:lnTo>
                      <a:pt x="840" y="731"/>
                    </a:lnTo>
                    <a:close/>
                    <a:moveTo>
                      <a:pt x="873" y="721"/>
                    </a:moveTo>
                    <a:lnTo>
                      <a:pt x="957" y="996"/>
                    </a:lnTo>
                    <a:lnTo>
                      <a:pt x="924" y="1006"/>
                    </a:lnTo>
                    <a:lnTo>
                      <a:pt x="840" y="731"/>
                    </a:lnTo>
                    <a:lnTo>
                      <a:pt x="873" y="721"/>
                    </a:lnTo>
                    <a:close/>
                    <a:moveTo>
                      <a:pt x="924" y="1006"/>
                    </a:moveTo>
                    <a:lnTo>
                      <a:pt x="924" y="1005"/>
                    </a:lnTo>
                    <a:lnTo>
                      <a:pt x="924" y="1006"/>
                    </a:lnTo>
                    <a:lnTo>
                      <a:pt x="940" y="1000"/>
                    </a:lnTo>
                    <a:lnTo>
                      <a:pt x="924" y="1006"/>
                    </a:lnTo>
                    <a:close/>
                    <a:moveTo>
                      <a:pt x="957" y="995"/>
                    </a:moveTo>
                    <a:lnTo>
                      <a:pt x="958" y="1000"/>
                    </a:lnTo>
                    <a:lnTo>
                      <a:pt x="959" y="1006"/>
                    </a:lnTo>
                    <a:lnTo>
                      <a:pt x="959" y="1011"/>
                    </a:lnTo>
                    <a:lnTo>
                      <a:pt x="959" y="1015"/>
                    </a:lnTo>
                    <a:lnTo>
                      <a:pt x="957" y="1025"/>
                    </a:lnTo>
                    <a:lnTo>
                      <a:pt x="954" y="1032"/>
                    </a:lnTo>
                    <a:lnTo>
                      <a:pt x="948" y="1040"/>
                    </a:lnTo>
                    <a:lnTo>
                      <a:pt x="942" y="1047"/>
                    </a:lnTo>
                    <a:lnTo>
                      <a:pt x="934" y="1055"/>
                    </a:lnTo>
                    <a:lnTo>
                      <a:pt x="926" y="1062"/>
                    </a:lnTo>
                    <a:lnTo>
                      <a:pt x="903" y="1037"/>
                    </a:lnTo>
                    <a:lnTo>
                      <a:pt x="912" y="1028"/>
                    </a:lnTo>
                    <a:lnTo>
                      <a:pt x="919" y="1021"/>
                    </a:lnTo>
                    <a:lnTo>
                      <a:pt x="922" y="1016"/>
                    </a:lnTo>
                    <a:lnTo>
                      <a:pt x="924" y="1013"/>
                    </a:lnTo>
                    <a:lnTo>
                      <a:pt x="925" y="1010"/>
                    </a:lnTo>
                    <a:lnTo>
                      <a:pt x="924" y="1006"/>
                    </a:lnTo>
                    <a:lnTo>
                      <a:pt x="957" y="995"/>
                    </a:lnTo>
                    <a:close/>
                    <a:moveTo>
                      <a:pt x="926" y="1062"/>
                    </a:moveTo>
                    <a:lnTo>
                      <a:pt x="918" y="1069"/>
                    </a:lnTo>
                    <a:lnTo>
                      <a:pt x="911" y="1076"/>
                    </a:lnTo>
                    <a:lnTo>
                      <a:pt x="903" y="1085"/>
                    </a:lnTo>
                    <a:lnTo>
                      <a:pt x="896" y="1095"/>
                    </a:lnTo>
                    <a:lnTo>
                      <a:pt x="889" y="1104"/>
                    </a:lnTo>
                    <a:lnTo>
                      <a:pt x="884" y="1116"/>
                    </a:lnTo>
                    <a:lnTo>
                      <a:pt x="881" y="1129"/>
                    </a:lnTo>
                    <a:lnTo>
                      <a:pt x="878" y="1144"/>
                    </a:lnTo>
                    <a:lnTo>
                      <a:pt x="844" y="1142"/>
                    </a:lnTo>
                    <a:lnTo>
                      <a:pt x="845" y="1132"/>
                    </a:lnTo>
                    <a:lnTo>
                      <a:pt x="847" y="1122"/>
                    </a:lnTo>
                    <a:lnTo>
                      <a:pt x="848" y="1114"/>
                    </a:lnTo>
                    <a:lnTo>
                      <a:pt x="852" y="1105"/>
                    </a:lnTo>
                    <a:lnTo>
                      <a:pt x="858" y="1090"/>
                    </a:lnTo>
                    <a:lnTo>
                      <a:pt x="866" y="1076"/>
                    </a:lnTo>
                    <a:lnTo>
                      <a:pt x="874" y="1066"/>
                    </a:lnTo>
                    <a:lnTo>
                      <a:pt x="884" y="1055"/>
                    </a:lnTo>
                    <a:lnTo>
                      <a:pt x="893" y="1045"/>
                    </a:lnTo>
                    <a:lnTo>
                      <a:pt x="903" y="1037"/>
                    </a:lnTo>
                    <a:lnTo>
                      <a:pt x="926" y="1062"/>
                    </a:lnTo>
                    <a:close/>
                    <a:moveTo>
                      <a:pt x="878" y="1144"/>
                    </a:moveTo>
                    <a:lnTo>
                      <a:pt x="878" y="1145"/>
                    </a:lnTo>
                    <a:lnTo>
                      <a:pt x="878" y="1144"/>
                    </a:lnTo>
                    <a:lnTo>
                      <a:pt x="861" y="1143"/>
                    </a:lnTo>
                    <a:lnTo>
                      <a:pt x="878" y="1144"/>
                    </a:lnTo>
                    <a:close/>
                    <a:moveTo>
                      <a:pt x="878" y="1144"/>
                    </a:moveTo>
                    <a:lnTo>
                      <a:pt x="877" y="1163"/>
                    </a:lnTo>
                    <a:lnTo>
                      <a:pt x="875" y="1181"/>
                    </a:lnTo>
                    <a:lnTo>
                      <a:pt x="874" y="1199"/>
                    </a:lnTo>
                    <a:lnTo>
                      <a:pt x="873" y="1215"/>
                    </a:lnTo>
                    <a:lnTo>
                      <a:pt x="839" y="1211"/>
                    </a:lnTo>
                    <a:lnTo>
                      <a:pt x="840" y="1194"/>
                    </a:lnTo>
                    <a:lnTo>
                      <a:pt x="841" y="1177"/>
                    </a:lnTo>
                    <a:lnTo>
                      <a:pt x="843" y="1159"/>
                    </a:lnTo>
                    <a:lnTo>
                      <a:pt x="844" y="1141"/>
                    </a:lnTo>
                    <a:lnTo>
                      <a:pt x="878" y="1144"/>
                    </a:lnTo>
                    <a:close/>
                    <a:moveTo>
                      <a:pt x="873" y="1215"/>
                    </a:moveTo>
                    <a:lnTo>
                      <a:pt x="869" y="1263"/>
                    </a:lnTo>
                    <a:lnTo>
                      <a:pt x="865" y="1306"/>
                    </a:lnTo>
                    <a:lnTo>
                      <a:pt x="860" y="1342"/>
                    </a:lnTo>
                    <a:lnTo>
                      <a:pt x="856" y="1374"/>
                    </a:lnTo>
                    <a:lnTo>
                      <a:pt x="852" y="1402"/>
                    </a:lnTo>
                    <a:lnTo>
                      <a:pt x="845" y="1428"/>
                    </a:lnTo>
                    <a:lnTo>
                      <a:pt x="839" y="1450"/>
                    </a:lnTo>
                    <a:lnTo>
                      <a:pt x="830" y="1471"/>
                    </a:lnTo>
                    <a:lnTo>
                      <a:pt x="799" y="1457"/>
                    </a:lnTo>
                    <a:lnTo>
                      <a:pt x="807" y="1438"/>
                    </a:lnTo>
                    <a:lnTo>
                      <a:pt x="813" y="1417"/>
                    </a:lnTo>
                    <a:lnTo>
                      <a:pt x="818" y="1394"/>
                    </a:lnTo>
                    <a:lnTo>
                      <a:pt x="823" y="1367"/>
                    </a:lnTo>
                    <a:lnTo>
                      <a:pt x="827" y="1336"/>
                    </a:lnTo>
                    <a:lnTo>
                      <a:pt x="830" y="1299"/>
                    </a:lnTo>
                    <a:lnTo>
                      <a:pt x="835" y="1259"/>
                    </a:lnTo>
                    <a:lnTo>
                      <a:pt x="839" y="1211"/>
                    </a:lnTo>
                    <a:lnTo>
                      <a:pt x="873" y="1215"/>
                    </a:lnTo>
                    <a:close/>
                    <a:moveTo>
                      <a:pt x="830" y="1471"/>
                    </a:moveTo>
                    <a:lnTo>
                      <a:pt x="822" y="1488"/>
                    </a:lnTo>
                    <a:lnTo>
                      <a:pt x="811" y="1505"/>
                    </a:lnTo>
                    <a:lnTo>
                      <a:pt x="799" y="1521"/>
                    </a:lnTo>
                    <a:lnTo>
                      <a:pt x="785" y="1538"/>
                    </a:lnTo>
                    <a:lnTo>
                      <a:pt x="752" y="1576"/>
                    </a:lnTo>
                    <a:lnTo>
                      <a:pt x="709" y="1621"/>
                    </a:lnTo>
                    <a:lnTo>
                      <a:pt x="684" y="1597"/>
                    </a:lnTo>
                    <a:lnTo>
                      <a:pt x="726" y="1553"/>
                    </a:lnTo>
                    <a:lnTo>
                      <a:pt x="757" y="1518"/>
                    </a:lnTo>
                    <a:lnTo>
                      <a:pt x="770" y="1502"/>
                    </a:lnTo>
                    <a:lnTo>
                      <a:pt x="782" y="1487"/>
                    </a:lnTo>
                    <a:lnTo>
                      <a:pt x="791" y="1472"/>
                    </a:lnTo>
                    <a:lnTo>
                      <a:pt x="799" y="1457"/>
                    </a:lnTo>
                    <a:lnTo>
                      <a:pt x="830" y="1471"/>
                    </a:lnTo>
                    <a:close/>
                    <a:moveTo>
                      <a:pt x="684" y="1597"/>
                    </a:moveTo>
                    <a:lnTo>
                      <a:pt x="771" y="1506"/>
                    </a:lnTo>
                    <a:lnTo>
                      <a:pt x="684" y="1597"/>
                    </a:lnTo>
                    <a:lnTo>
                      <a:pt x="697" y="1609"/>
                    </a:lnTo>
                    <a:lnTo>
                      <a:pt x="684" y="1597"/>
                    </a:lnTo>
                    <a:close/>
                    <a:moveTo>
                      <a:pt x="709" y="1621"/>
                    </a:moveTo>
                    <a:lnTo>
                      <a:pt x="688" y="1643"/>
                    </a:lnTo>
                    <a:lnTo>
                      <a:pt x="663" y="1669"/>
                    </a:lnTo>
                    <a:lnTo>
                      <a:pt x="636" y="1699"/>
                    </a:lnTo>
                    <a:lnTo>
                      <a:pt x="605" y="1732"/>
                    </a:lnTo>
                    <a:lnTo>
                      <a:pt x="579" y="1709"/>
                    </a:lnTo>
                    <a:lnTo>
                      <a:pt x="608" y="1678"/>
                    </a:lnTo>
                    <a:lnTo>
                      <a:pt x="636" y="1649"/>
                    </a:lnTo>
                    <a:lnTo>
                      <a:pt x="662" y="1622"/>
                    </a:lnTo>
                    <a:lnTo>
                      <a:pt x="684" y="1597"/>
                    </a:lnTo>
                    <a:lnTo>
                      <a:pt x="709" y="1621"/>
                    </a:lnTo>
                    <a:close/>
                    <a:moveTo>
                      <a:pt x="579" y="1732"/>
                    </a:moveTo>
                    <a:lnTo>
                      <a:pt x="569" y="1721"/>
                    </a:lnTo>
                    <a:lnTo>
                      <a:pt x="579" y="1709"/>
                    </a:lnTo>
                    <a:lnTo>
                      <a:pt x="592" y="1721"/>
                    </a:lnTo>
                    <a:lnTo>
                      <a:pt x="579" y="1732"/>
                    </a:lnTo>
                    <a:close/>
                    <a:moveTo>
                      <a:pt x="605" y="1709"/>
                    </a:moveTo>
                    <a:lnTo>
                      <a:pt x="617" y="1724"/>
                    </a:lnTo>
                    <a:lnTo>
                      <a:pt x="626" y="1739"/>
                    </a:lnTo>
                    <a:lnTo>
                      <a:pt x="635" y="1753"/>
                    </a:lnTo>
                    <a:lnTo>
                      <a:pt x="640" y="1767"/>
                    </a:lnTo>
                    <a:lnTo>
                      <a:pt x="645" y="1781"/>
                    </a:lnTo>
                    <a:lnTo>
                      <a:pt x="647" y="1795"/>
                    </a:lnTo>
                    <a:lnTo>
                      <a:pt x="648" y="1809"/>
                    </a:lnTo>
                    <a:lnTo>
                      <a:pt x="648" y="1822"/>
                    </a:lnTo>
                    <a:lnTo>
                      <a:pt x="647" y="1836"/>
                    </a:lnTo>
                    <a:lnTo>
                      <a:pt x="644" y="1850"/>
                    </a:lnTo>
                    <a:lnTo>
                      <a:pt x="640" y="1864"/>
                    </a:lnTo>
                    <a:lnTo>
                      <a:pt x="636" y="1878"/>
                    </a:lnTo>
                    <a:lnTo>
                      <a:pt x="625" y="1906"/>
                    </a:lnTo>
                    <a:lnTo>
                      <a:pt x="615" y="1935"/>
                    </a:lnTo>
                    <a:lnTo>
                      <a:pt x="583" y="1922"/>
                    </a:lnTo>
                    <a:lnTo>
                      <a:pt x="592" y="1897"/>
                    </a:lnTo>
                    <a:lnTo>
                      <a:pt x="602" y="1873"/>
                    </a:lnTo>
                    <a:lnTo>
                      <a:pt x="605" y="1861"/>
                    </a:lnTo>
                    <a:lnTo>
                      <a:pt x="608" y="1849"/>
                    </a:lnTo>
                    <a:lnTo>
                      <a:pt x="610" y="1837"/>
                    </a:lnTo>
                    <a:lnTo>
                      <a:pt x="613" y="1826"/>
                    </a:lnTo>
                    <a:lnTo>
                      <a:pt x="613" y="1814"/>
                    </a:lnTo>
                    <a:lnTo>
                      <a:pt x="613" y="1802"/>
                    </a:lnTo>
                    <a:lnTo>
                      <a:pt x="610" y="1790"/>
                    </a:lnTo>
                    <a:lnTo>
                      <a:pt x="607" y="1778"/>
                    </a:lnTo>
                    <a:lnTo>
                      <a:pt x="603" y="1767"/>
                    </a:lnTo>
                    <a:lnTo>
                      <a:pt x="596" y="1755"/>
                    </a:lnTo>
                    <a:lnTo>
                      <a:pt x="589" y="1744"/>
                    </a:lnTo>
                    <a:lnTo>
                      <a:pt x="579" y="1732"/>
                    </a:lnTo>
                    <a:lnTo>
                      <a:pt x="605" y="1709"/>
                    </a:lnTo>
                    <a:close/>
                    <a:moveTo>
                      <a:pt x="615" y="1935"/>
                    </a:moveTo>
                    <a:lnTo>
                      <a:pt x="604" y="1961"/>
                    </a:lnTo>
                    <a:lnTo>
                      <a:pt x="593" y="1988"/>
                    </a:lnTo>
                    <a:lnTo>
                      <a:pt x="589" y="2001"/>
                    </a:lnTo>
                    <a:lnTo>
                      <a:pt x="586" y="2015"/>
                    </a:lnTo>
                    <a:lnTo>
                      <a:pt x="583" y="2029"/>
                    </a:lnTo>
                    <a:lnTo>
                      <a:pt x="580" y="2043"/>
                    </a:lnTo>
                    <a:lnTo>
                      <a:pt x="579" y="2058"/>
                    </a:lnTo>
                    <a:lnTo>
                      <a:pt x="578" y="2073"/>
                    </a:lnTo>
                    <a:lnTo>
                      <a:pt x="579" y="2088"/>
                    </a:lnTo>
                    <a:lnTo>
                      <a:pt x="581" y="2103"/>
                    </a:lnTo>
                    <a:lnTo>
                      <a:pt x="586" y="2119"/>
                    </a:lnTo>
                    <a:lnTo>
                      <a:pt x="591" y="2135"/>
                    </a:lnTo>
                    <a:lnTo>
                      <a:pt x="598" y="2152"/>
                    </a:lnTo>
                    <a:lnTo>
                      <a:pt x="607" y="2168"/>
                    </a:lnTo>
                    <a:lnTo>
                      <a:pt x="577" y="2185"/>
                    </a:lnTo>
                    <a:lnTo>
                      <a:pt x="568" y="2165"/>
                    </a:lnTo>
                    <a:lnTo>
                      <a:pt x="559" y="2147"/>
                    </a:lnTo>
                    <a:lnTo>
                      <a:pt x="553" y="2129"/>
                    </a:lnTo>
                    <a:lnTo>
                      <a:pt x="548" y="2111"/>
                    </a:lnTo>
                    <a:lnTo>
                      <a:pt x="545" y="2094"/>
                    </a:lnTo>
                    <a:lnTo>
                      <a:pt x="544" y="2077"/>
                    </a:lnTo>
                    <a:lnTo>
                      <a:pt x="544" y="2059"/>
                    </a:lnTo>
                    <a:lnTo>
                      <a:pt x="545" y="2043"/>
                    </a:lnTo>
                    <a:lnTo>
                      <a:pt x="547" y="2027"/>
                    </a:lnTo>
                    <a:lnTo>
                      <a:pt x="550" y="2011"/>
                    </a:lnTo>
                    <a:lnTo>
                      <a:pt x="555" y="1996"/>
                    </a:lnTo>
                    <a:lnTo>
                      <a:pt x="560" y="1981"/>
                    </a:lnTo>
                    <a:lnTo>
                      <a:pt x="571" y="1951"/>
                    </a:lnTo>
                    <a:lnTo>
                      <a:pt x="583" y="1922"/>
                    </a:lnTo>
                    <a:lnTo>
                      <a:pt x="615" y="1935"/>
                    </a:lnTo>
                    <a:close/>
                    <a:moveTo>
                      <a:pt x="607" y="2168"/>
                    </a:moveTo>
                    <a:lnTo>
                      <a:pt x="611" y="2175"/>
                    </a:lnTo>
                    <a:lnTo>
                      <a:pt x="607" y="2184"/>
                    </a:lnTo>
                    <a:lnTo>
                      <a:pt x="592" y="2176"/>
                    </a:lnTo>
                    <a:lnTo>
                      <a:pt x="607" y="2168"/>
                    </a:lnTo>
                    <a:close/>
                    <a:moveTo>
                      <a:pt x="607" y="2184"/>
                    </a:moveTo>
                    <a:lnTo>
                      <a:pt x="604" y="2191"/>
                    </a:lnTo>
                    <a:lnTo>
                      <a:pt x="599" y="2199"/>
                    </a:lnTo>
                    <a:lnTo>
                      <a:pt x="593" y="2206"/>
                    </a:lnTo>
                    <a:lnTo>
                      <a:pt x="587" y="2213"/>
                    </a:lnTo>
                    <a:lnTo>
                      <a:pt x="572" y="2228"/>
                    </a:lnTo>
                    <a:lnTo>
                      <a:pt x="555" y="2242"/>
                    </a:lnTo>
                    <a:lnTo>
                      <a:pt x="535" y="2257"/>
                    </a:lnTo>
                    <a:lnTo>
                      <a:pt x="515" y="2272"/>
                    </a:lnTo>
                    <a:lnTo>
                      <a:pt x="492" y="2286"/>
                    </a:lnTo>
                    <a:lnTo>
                      <a:pt x="470" y="2301"/>
                    </a:lnTo>
                    <a:lnTo>
                      <a:pt x="451" y="2272"/>
                    </a:lnTo>
                    <a:lnTo>
                      <a:pt x="492" y="2245"/>
                    </a:lnTo>
                    <a:lnTo>
                      <a:pt x="530" y="2218"/>
                    </a:lnTo>
                    <a:lnTo>
                      <a:pt x="545" y="2205"/>
                    </a:lnTo>
                    <a:lnTo>
                      <a:pt x="559" y="2193"/>
                    </a:lnTo>
                    <a:lnTo>
                      <a:pt x="564" y="2187"/>
                    </a:lnTo>
                    <a:lnTo>
                      <a:pt x="570" y="2180"/>
                    </a:lnTo>
                    <a:lnTo>
                      <a:pt x="573" y="2175"/>
                    </a:lnTo>
                    <a:lnTo>
                      <a:pt x="576" y="2169"/>
                    </a:lnTo>
                    <a:lnTo>
                      <a:pt x="607" y="2184"/>
                    </a:lnTo>
                    <a:close/>
                    <a:moveTo>
                      <a:pt x="470" y="2301"/>
                    </a:moveTo>
                    <a:lnTo>
                      <a:pt x="435" y="2323"/>
                    </a:lnTo>
                    <a:lnTo>
                      <a:pt x="401" y="2347"/>
                    </a:lnTo>
                    <a:lnTo>
                      <a:pt x="385" y="2358"/>
                    </a:lnTo>
                    <a:lnTo>
                      <a:pt x="369" y="2370"/>
                    </a:lnTo>
                    <a:lnTo>
                      <a:pt x="355" y="2382"/>
                    </a:lnTo>
                    <a:lnTo>
                      <a:pt x="342" y="2395"/>
                    </a:lnTo>
                    <a:lnTo>
                      <a:pt x="331" y="2408"/>
                    </a:lnTo>
                    <a:lnTo>
                      <a:pt x="320" y="2420"/>
                    </a:lnTo>
                    <a:lnTo>
                      <a:pt x="311" y="2432"/>
                    </a:lnTo>
                    <a:lnTo>
                      <a:pt x="305" y="2445"/>
                    </a:lnTo>
                    <a:lnTo>
                      <a:pt x="303" y="2452"/>
                    </a:lnTo>
                    <a:lnTo>
                      <a:pt x="302" y="2458"/>
                    </a:lnTo>
                    <a:lnTo>
                      <a:pt x="299" y="2465"/>
                    </a:lnTo>
                    <a:lnTo>
                      <a:pt x="299" y="2472"/>
                    </a:lnTo>
                    <a:lnTo>
                      <a:pt x="299" y="2479"/>
                    </a:lnTo>
                    <a:lnTo>
                      <a:pt x="301" y="2485"/>
                    </a:lnTo>
                    <a:lnTo>
                      <a:pt x="302" y="2491"/>
                    </a:lnTo>
                    <a:lnTo>
                      <a:pt x="305" y="2498"/>
                    </a:lnTo>
                    <a:lnTo>
                      <a:pt x="273" y="2511"/>
                    </a:lnTo>
                    <a:lnTo>
                      <a:pt x="269" y="2501"/>
                    </a:lnTo>
                    <a:lnTo>
                      <a:pt x="267" y="2492"/>
                    </a:lnTo>
                    <a:lnTo>
                      <a:pt x="265" y="2484"/>
                    </a:lnTo>
                    <a:lnTo>
                      <a:pt x="265" y="2475"/>
                    </a:lnTo>
                    <a:lnTo>
                      <a:pt x="265" y="2467"/>
                    </a:lnTo>
                    <a:lnTo>
                      <a:pt x="266" y="2458"/>
                    </a:lnTo>
                    <a:lnTo>
                      <a:pt x="267" y="2450"/>
                    </a:lnTo>
                    <a:lnTo>
                      <a:pt x="269" y="2441"/>
                    </a:lnTo>
                    <a:lnTo>
                      <a:pt x="273" y="2433"/>
                    </a:lnTo>
                    <a:lnTo>
                      <a:pt x="276" y="2425"/>
                    </a:lnTo>
                    <a:lnTo>
                      <a:pt x="280" y="2417"/>
                    </a:lnTo>
                    <a:lnTo>
                      <a:pt x="284" y="2410"/>
                    </a:lnTo>
                    <a:lnTo>
                      <a:pt x="296" y="2395"/>
                    </a:lnTo>
                    <a:lnTo>
                      <a:pt x="309" y="2380"/>
                    </a:lnTo>
                    <a:lnTo>
                      <a:pt x="323" y="2365"/>
                    </a:lnTo>
                    <a:lnTo>
                      <a:pt x="339" y="2351"/>
                    </a:lnTo>
                    <a:lnTo>
                      <a:pt x="356" y="2337"/>
                    </a:lnTo>
                    <a:lnTo>
                      <a:pt x="375" y="2323"/>
                    </a:lnTo>
                    <a:lnTo>
                      <a:pt x="412" y="2297"/>
                    </a:lnTo>
                    <a:lnTo>
                      <a:pt x="451" y="2272"/>
                    </a:lnTo>
                    <a:lnTo>
                      <a:pt x="470" y="2301"/>
                    </a:lnTo>
                    <a:close/>
                    <a:moveTo>
                      <a:pt x="305" y="2498"/>
                    </a:moveTo>
                    <a:lnTo>
                      <a:pt x="307" y="2505"/>
                    </a:lnTo>
                    <a:lnTo>
                      <a:pt x="304" y="2512"/>
                    </a:lnTo>
                    <a:lnTo>
                      <a:pt x="289" y="2504"/>
                    </a:lnTo>
                    <a:lnTo>
                      <a:pt x="305" y="2498"/>
                    </a:lnTo>
                    <a:close/>
                    <a:moveTo>
                      <a:pt x="304" y="2512"/>
                    </a:moveTo>
                    <a:lnTo>
                      <a:pt x="295" y="2534"/>
                    </a:lnTo>
                    <a:lnTo>
                      <a:pt x="287" y="2558"/>
                    </a:lnTo>
                    <a:lnTo>
                      <a:pt x="279" y="2584"/>
                    </a:lnTo>
                    <a:lnTo>
                      <a:pt x="274" y="2609"/>
                    </a:lnTo>
                    <a:lnTo>
                      <a:pt x="268" y="2637"/>
                    </a:lnTo>
                    <a:lnTo>
                      <a:pt x="264" y="2666"/>
                    </a:lnTo>
                    <a:lnTo>
                      <a:pt x="261" y="2696"/>
                    </a:lnTo>
                    <a:lnTo>
                      <a:pt x="259" y="2726"/>
                    </a:lnTo>
                    <a:lnTo>
                      <a:pt x="258" y="2757"/>
                    </a:lnTo>
                    <a:lnTo>
                      <a:pt x="257" y="2789"/>
                    </a:lnTo>
                    <a:lnTo>
                      <a:pt x="258" y="2822"/>
                    </a:lnTo>
                    <a:lnTo>
                      <a:pt x="259" y="2855"/>
                    </a:lnTo>
                    <a:lnTo>
                      <a:pt x="261" y="2887"/>
                    </a:lnTo>
                    <a:lnTo>
                      <a:pt x="264" y="2920"/>
                    </a:lnTo>
                    <a:lnTo>
                      <a:pt x="267" y="2953"/>
                    </a:lnTo>
                    <a:lnTo>
                      <a:pt x="272" y="2987"/>
                    </a:lnTo>
                    <a:lnTo>
                      <a:pt x="238" y="2991"/>
                    </a:lnTo>
                    <a:lnTo>
                      <a:pt x="233" y="2958"/>
                    </a:lnTo>
                    <a:lnTo>
                      <a:pt x="230" y="2923"/>
                    </a:lnTo>
                    <a:lnTo>
                      <a:pt x="227" y="2889"/>
                    </a:lnTo>
                    <a:lnTo>
                      <a:pt x="224" y="2855"/>
                    </a:lnTo>
                    <a:lnTo>
                      <a:pt x="223" y="2820"/>
                    </a:lnTo>
                    <a:lnTo>
                      <a:pt x="222" y="2787"/>
                    </a:lnTo>
                    <a:lnTo>
                      <a:pt x="223" y="2754"/>
                    </a:lnTo>
                    <a:lnTo>
                      <a:pt x="224" y="2722"/>
                    </a:lnTo>
                    <a:lnTo>
                      <a:pt x="228" y="2691"/>
                    </a:lnTo>
                    <a:lnTo>
                      <a:pt x="231" y="2660"/>
                    </a:lnTo>
                    <a:lnTo>
                      <a:pt x="235" y="2630"/>
                    </a:lnTo>
                    <a:lnTo>
                      <a:pt x="240" y="2601"/>
                    </a:lnTo>
                    <a:lnTo>
                      <a:pt x="247" y="2573"/>
                    </a:lnTo>
                    <a:lnTo>
                      <a:pt x="254" y="2546"/>
                    </a:lnTo>
                    <a:lnTo>
                      <a:pt x="263" y="2521"/>
                    </a:lnTo>
                    <a:lnTo>
                      <a:pt x="273" y="2498"/>
                    </a:lnTo>
                    <a:lnTo>
                      <a:pt x="304" y="2512"/>
                    </a:lnTo>
                    <a:close/>
                    <a:moveTo>
                      <a:pt x="272" y="2987"/>
                    </a:moveTo>
                    <a:lnTo>
                      <a:pt x="277" y="3020"/>
                    </a:lnTo>
                    <a:lnTo>
                      <a:pt x="283" y="3053"/>
                    </a:lnTo>
                    <a:lnTo>
                      <a:pt x="290" y="3085"/>
                    </a:lnTo>
                    <a:lnTo>
                      <a:pt x="298" y="3117"/>
                    </a:lnTo>
                    <a:lnTo>
                      <a:pt x="306" y="3149"/>
                    </a:lnTo>
                    <a:lnTo>
                      <a:pt x="316" y="3180"/>
                    </a:lnTo>
                    <a:lnTo>
                      <a:pt x="325" y="3209"/>
                    </a:lnTo>
                    <a:lnTo>
                      <a:pt x="335" y="3237"/>
                    </a:lnTo>
                    <a:lnTo>
                      <a:pt x="346" y="3264"/>
                    </a:lnTo>
                    <a:lnTo>
                      <a:pt x="357" y="3291"/>
                    </a:lnTo>
                    <a:lnTo>
                      <a:pt x="369" y="3316"/>
                    </a:lnTo>
                    <a:lnTo>
                      <a:pt x="382" y="3338"/>
                    </a:lnTo>
                    <a:lnTo>
                      <a:pt x="395" y="3360"/>
                    </a:lnTo>
                    <a:lnTo>
                      <a:pt x="409" y="3380"/>
                    </a:lnTo>
                    <a:lnTo>
                      <a:pt x="423" y="3397"/>
                    </a:lnTo>
                    <a:lnTo>
                      <a:pt x="438" y="3413"/>
                    </a:lnTo>
                    <a:lnTo>
                      <a:pt x="413" y="3438"/>
                    </a:lnTo>
                    <a:lnTo>
                      <a:pt x="398" y="3421"/>
                    </a:lnTo>
                    <a:lnTo>
                      <a:pt x="383" y="3401"/>
                    </a:lnTo>
                    <a:lnTo>
                      <a:pt x="368" y="3381"/>
                    </a:lnTo>
                    <a:lnTo>
                      <a:pt x="354" y="3359"/>
                    </a:lnTo>
                    <a:lnTo>
                      <a:pt x="341" y="3334"/>
                    </a:lnTo>
                    <a:lnTo>
                      <a:pt x="328" y="3308"/>
                    </a:lnTo>
                    <a:lnTo>
                      <a:pt x="316" y="3281"/>
                    </a:lnTo>
                    <a:lnTo>
                      <a:pt x="305" y="3252"/>
                    </a:lnTo>
                    <a:lnTo>
                      <a:pt x="294" y="3222"/>
                    </a:lnTo>
                    <a:lnTo>
                      <a:pt x="283" y="3191"/>
                    </a:lnTo>
                    <a:lnTo>
                      <a:pt x="274" y="3160"/>
                    </a:lnTo>
                    <a:lnTo>
                      <a:pt x="265" y="3127"/>
                    </a:lnTo>
                    <a:lnTo>
                      <a:pt x="258" y="3094"/>
                    </a:lnTo>
                    <a:lnTo>
                      <a:pt x="250" y="3061"/>
                    </a:lnTo>
                    <a:lnTo>
                      <a:pt x="244" y="3026"/>
                    </a:lnTo>
                    <a:lnTo>
                      <a:pt x="238" y="2991"/>
                    </a:lnTo>
                    <a:lnTo>
                      <a:pt x="272" y="2987"/>
                    </a:lnTo>
                    <a:close/>
                    <a:moveTo>
                      <a:pt x="438" y="3413"/>
                    </a:moveTo>
                    <a:lnTo>
                      <a:pt x="444" y="3420"/>
                    </a:lnTo>
                    <a:lnTo>
                      <a:pt x="442" y="3429"/>
                    </a:lnTo>
                    <a:lnTo>
                      <a:pt x="426" y="3425"/>
                    </a:lnTo>
                    <a:lnTo>
                      <a:pt x="438" y="3413"/>
                    </a:lnTo>
                    <a:close/>
                    <a:moveTo>
                      <a:pt x="442" y="3429"/>
                    </a:moveTo>
                    <a:lnTo>
                      <a:pt x="436" y="3457"/>
                    </a:lnTo>
                    <a:lnTo>
                      <a:pt x="429" y="3479"/>
                    </a:lnTo>
                    <a:lnTo>
                      <a:pt x="425" y="3488"/>
                    </a:lnTo>
                    <a:lnTo>
                      <a:pt x="422" y="3496"/>
                    </a:lnTo>
                    <a:lnTo>
                      <a:pt x="417" y="3503"/>
                    </a:lnTo>
                    <a:lnTo>
                      <a:pt x="413" y="3509"/>
                    </a:lnTo>
                    <a:lnTo>
                      <a:pt x="409" y="3514"/>
                    </a:lnTo>
                    <a:lnTo>
                      <a:pt x="403" y="3519"/>
                    </a:lnTo>
                    <a:lnTo>
                      <a:pt x="398" y="3524"/>
                    </a:lnTo>
                    <a:lnTo>
                      <a:pt x="393" y="3527"/>
                    </a:lnTo>
                    <a:lnTo>
                      <a:pt x="380" y="3534"/>
                    </a:lnTo>
                    <a:lnTo>
                      <a:pt x="364" y="3542"/>
                    </a:lnTo>
                    <a:lnTo>
                      <a:pt x="350" y="3511"/>
                    </a:lnTo>
                    <a:lnTo>
                      <a:pt x="361" y="3505"/>
                    </a:lnTo>
                    <a:lnTo>
                      <a:pt x="371" y="3500"/>
                    </a:lnTo>
                    <a:lnTo>
                      <a:pt x="379" y="3494"/>
                    </a:lnTo>
                    <a:lnTo>
                      <a:pt x="386" y="3486"/>
                    </a:lnTo>
                    <a:lnTo>
                      <a:pt x="393" y="3475"/>
                    </a:lnTo>
                    <a:lnTo>
                      <a:pt x="398" y="3463"/>
                    </a:lnTo>
                    <a:lnTo>
                      <a:pt x="403" y="3444"/>
                    </a:lnTo>
                    <a:lnTo>
                      <a:pt x="409" y="3422"/>
                    </a:lnTo>
                    <a:lnTo>
                      <a:pt x="442" y="3429"/>
                    </a:lnTo>
                    <a:close/>
                    <a:moveTo>
                      <a:pt x="364" y="3542"/>
                    </a:moveTo>
                    <a:lnTo>
                      <a:pt x="347" y="3551"/>
                    </a:lnTo>
                    <a:lnTo>
                      <a:pt x="326" y="3561"/>
                    </a:lnTo>
                    <a:lnTo>
                      <a:pt x="302" y="3576"/>
                    </a:lnTo>
                    <a:lnTo>
                      <a:pt x="274" y="3596"/>
                    </a:lnTo>
                    <a:lnTo>
                      <a:pt x="253" y="3569"/>
                    </a:lnTo>
                    <a:lnTo>
                      <a:pt x="283" y="3547"/>
                    </a:lnTo>
                    <a:lnTo>
                      <a:pt x="309" y="3531"/>
                    </a:lnTo>
                    <a:lnTo>
                      <a:pt x="331" y="3520"/>
                    </a:lnTo>
                    <a:lnTo>
                      <a:pt x="350" y="3511"/>
                    </a:lnTo>
                    <a:lnTo>
                      <a:pt x="364" y="3542"/>
                    </a:lnTo>
                    <a:close/>
                    <a:moveTo>
                      <a:pt x="247" y="3585"/>
                    </a:moveTo>
                    <a:lnTo>
                      <a:pt x="246" y="3575"/>
                    </a:lnTo>
                    <a:lnTo>
                      <a:pt x="253" y="3569"/>
                    </a:lnTo>
                    <a:lnTo>
                      <a:pt x="264" y="3583"/>
                    </a:lnTo>
                    <a:lnTo>
                      <a:pt x="247" y="3585"/>
                    </a:lnTo>
                    <a:close/>
                    <a:moveTo>
                      <a:pt x="281" y="3579"/>
                    </a:moveTo>
                    <a:lnTo>
                      <a:pt x="329" y="3918"/>
                    </a:lnTo>
                    <a:lnTo>
                      <a:pt x="296" y="3922"/>
                    </a:lnTo>
                    <a:lnTo>
                      <a:pt x="247" y="3585"/>
                    </a:lnTo>
                    <a:lnTo>
                      <a:pt x="281" y="3579"/>
                    </a:lnTo>
                    <a:close/>
                    <a:moveTo>
                      <a:pt x="329" y="3918"/>
                    </a:moveTo>
                    <a:lnTo>
                      <a:pt x="332" y="3929"/>
                    </a:lnTo>
                    <a:lnTo>
                      <a:pt x="322" y="3935"/>
                    </a:lnTo>
                    <a:lnTo>
                      <a:pt x="312" y="3920"/>
                    </a:lnTo>
                    <a:lnTo>
                      <a:pt x="329" y="3918"/>
                    </a:lnTo>
                    <a:close/>
                    <a:moveTo>
                      <a:pt x="322" y="3935"/>
                    </a:moveTo>
                    <a:lnTo>
                      <a:pt x="175" y="4028"/>
                    </a:lnTo>
                    <a:lnTo>
                      <a:pt x="157" y="3999"/>
                    </a:lnTo>
                    <a:lnTo>
                      <a:pt x="304" y="3905"/>
                    </a:lnTo>
                    <a:lnTo>
                      <a:pt x="322" y="3935"/>
                    </a:lnTo>
                    <a:close/>
                    <a:moveTo>
                      <a:pt x="148" y="4013"/>
                    </a:moveTo>
                    <a:lnTo>
                      <a:pt x="149" y="4004"/>
                    </a:lnTo>
                    <a:lnTo>
                      <a:pt x="157" y="3999"/>
                    </a:lnTo>
                    <a:lnTo>
                      <a:pt x="165" y="4014"/>
                    </a:lnTo>
                    <a:lnTo>
                      <a:pt x="148" y="4013"/>
                    </a:lnTo>
                    <a:close/>
                    <a:moveTo>
                      <a:pt x="183" y="4014"/>
                    </a:moveTo>
                    <a:lnTo>
                      <a:pt x="173" y="4303"/>
                    </a:lnTo>
                    <a:lnTo>
                      <a:pt x="139" y="4302"/>
                    </a:lnTo>
                    <a:lnTo>
                      <a:pt x="148" y="4013"/>
                    </a:lnTo>
                    <a:lnTo>
                      <a:pt x="183" y="4014"/>
                    </a:lnTo>
                    <a:close/>
                    <a:moveTo>
                      <a:pt x="173" y="4303"/>
                    </a:moveTo>
                    <a:lnTo>
                      <a:pt x="173" y="4319"/>
                    </a:lnTo>
                    <a:lnTo>
                      <a:pt x="156" y="4319"/>
                    </a:lnTo>
                    <a:lnTo>
                      <a:pt x="156" y="4302"/>
                    </a:lnTo>
                    <a:lnTo>
                      <a:pt x="173" y="4303"/>
                    </a:lnTo>
                    <a:close/>
                    <a:moveTo>
                      <a:pt x="156" y="4319"/>
                    </a:moveTo>
                    <a:lnTo>
                      <a:pt x="149" y="4319"/>
                    </a:lnTo>
                    <a:lnTo>
                      <a:pt x="141" y="4316"/>
                    </a:lnTo>
                    <a:lnTo>
                      <a:pt x="132" y="4312"/>
                    </a:lnTo>
                    <a:lnTo>
                      <a:pt x="124" y="4306"/>
                    </a:lnTo>
                    <a:lnTo>
                      <a:pt x="103" y="4293"/>
                    </a:lnTo>
                    <a:lnTo>
                      <a:pt x="83" y="4277"/>
                    </a:lnTo>
                    <a:lnTo>
                      <a:pt x="103" y="4249"/>
                    </a:lnTo>
                    <a:lnTo>
                      <a:pt x="120" y="4263"/>
                    </a:lnTo>
                    <a:lnTo>
                      <a:pt x="136" y="4274"/>
                    </a:lnTo>
                    <a:lnTo>
                      <a:pt x="148" y="4283"/>
                    </a:lnTo>
                    <a:lnTo>
                      <a:pt x="156" y="4285"/>
                    </a:lnTo>
                    <a:lnTo>
                      <a:pt x="156" y="4319"/>
                    </a:lnTo>
                    <a:close/>
                    <a:moveTo>
                      <a:pt x="83" y="4277"/>
                    </a:moveTo>
                    <a:lnTo>
                      <a:pt x="62" y="4262"/>
                    </a:lnTo>
                    <a:lnTo>
                      <a:pt x="44" y="4249"/>
                    </a:lnTo>
                    <a:lnTo>
                      <a:pt x="37" y="4244"/>
                    </a:lnTo>
                    <a:lnTo>
                      <a:pt x="29" y="4240"/>
                    </a:lnTo>
                    <a:lnTo>
                      <a:pt x="23" y="4238"/>
                    </a:lnTo>
                    <a:lnTo>
                      <a:pt x="19" y="4237"/>
                    </a:lnTo>
                    <a:lnTo>
                      <a:pt x="19" y="4202"/>
                    </a:lnTo>
                    <a:lnTo>
                      <a:pt x="27" y="4203"/>
                    </a:lnTo>
                    <a:lnTo>
                      <a:pt x="37" y="4207"/>
                    </a:lnTo>
                    <a:lnTo>
                      <a:pt x="46" y="4211"/>
                    </a:lnTo>
                    <a:lnTo>
                      <a:pt x="57" y="4217"/>
                    </a:lnTo>
                    <a:lnTo>
                      <a:pt x="80" y="4232"/>
                    </a:lnTo>
                    <a:lnTo>
                      <a:pt x="103" y="4249"/>
                    </a:lnTo>
                    <a:lnTo>
                      <a:pt x="83" y="4277"/>
                    </a:lnTo>
                    <a:close/>
                    <a:moveTo>
                      <a:pt x="1" y="4221"/>
                    </a:moveTo>
                    <a:lnTo>
                      <a:pt x="0" y="4202"/>
                    </a:lnTo>
                    <a:lnTo>
                      <a:pt x="19" y="4202"/>
                    </a:lnTo>
                    <a:lnTo>
                      <a:pt x="19" y="4219"/>
                    </a:lnTo>
                    <a:lnTo>
                      <a:pt x="1" y="4221"/>
                    </a:lnTo>
                    <a:close/>
                    <a:moveTo>
                      <a:pt x="36" y="4217"/>
                    </a:moveTo>
                    <a:lnTo>
                      <a:pt x="40" y="4261"/>
                    </a:lnTo>
                    <a:lnTo>
                      <a:pt x="45" y="4307"/>
                    </a:lnTo>
                    <a:lnTo>
                      <a:pt x="51" y="4353"/>
                    </a:lnTo>
                    <a:lnTo>
                      <a:pt x="58" y="4402"/>
                    </a:lnTo>
                    <a:lnTo>
                      <a:pt x="67" y="4450"/>
                    </a:lnTo>
                    <a:lnTo>
                      <a:pt x="76" y="4499"/>
                    </a:lnTo>
                    <a:lnTo>
                      <a:pt x="88" y="4549"/>
                    </a:lnTo>
                    <a:lnTo>
                      <a:pt x="101" y="4597"/>
                    </a:lnTo>
                    <a:lnTo>
                      <a:pt x="69" y="4606"/>
                    </a:lnTo>
                    <a:lnTo>
                      <a:pt x="55" y="4556"/>
                    </a:lnTo>
                    <a:lnTo>
                      <a:pt x="43" y="4507"/>
                    </a:lnTo>
                    <a:lnTo>
                      <a:pt x="34" y="4457"/>
                    </a:lnTo>
                    <a:lnTo>
                      <a:pt x="24" y="4407"/>
                    </a:lnTo>
                    <a:lnTo>
                      <a:pt x="17" y="4359"/>
                    </a:lnTo>
                    <a:lnTo>
                      <a:pt x="11" y="4312"/>
                    </a:lnTo>
                    <a:lnTo>
                      <a:pt x="6" y="4266"/>
                    </a:lnTo>
                    <a:lnTo>
                      <a:pt x="1" y="4221"/>
                    </a:lnTo>
                    <a:lnTo>
                      <a:pt x="36" y="4217"/>
                    </a:lnTo>
                    <a:close/>
                    <a:moveTo>
                      <a:pt x="101" y="4597"/>
                    </a:moveTo>
                    <a:lnTo>
                      <a:pt x="109" y="4620"/>
                    </a:lnTo>
                    <a:lnTo>
                      <a:pt x="116" y="4644"/>
                    </a:lnTo>
                    <a:lnTo>
                      <a:pt x="125" y="4668"/>
                    </a:lnTo>
                    <a:lnTo>
                      <a:pt x="133" y="4690"/>
                    </a:lnTo>
                    <a:lnTo>
                      <a:pt x="142" y="4713"/>
                    </a:lnTo>
                    <a:lnTo>
                      <a:pt x="151" y="4735"/>
                    </a:lnTo>
                    <a:lnTo>
                      <a:pt x="162" y="4757"/>
                    </a:lnTo>
                    <a:lnTo>
                      <a:pt x="173" y="4778"/>
                    </a:lnTo>
                    <a:lnTo>
                      <a:pt x="184" y="4799"/>
                    </a:lnTo>
                    <a:lnTo>
                      <a:pt x="197" y="4820"/>
                    </a:lnTo>
                    <a:lnTo>
                      <a:pt x="208" y="4839"/>
                    </a:lnTo>
                    <a:lnTo>
                      <a:pt x="221" y="4858"/>
                    </a:lnTo>
                    <a:lnTo>
                      <a:pt x="235" y="4877"/>
                    </a:lnTo>
                    <a:lnTo>
                      <a:pt x="250" y="4894"/>
                    </a:lnTo>
                    <a:lnTo>
                      <a:pt x="265" y="4911"/>
                    </a:lnTo>
                    <a:lnTo>
                      <a:pt x="280" y="4927"/>
                    </a:lnTo>
                    <a:lnTo>
                      <a:pt x="257" y="4952"/>
                    </a:lnTo>
                    <a:lnTo>
                      <a:pt x="240" y="4934"/>
                    </a:lnTo>
                    <a:lnTo>
                      <a:pt x="224" y="4917"/>
                    </a:lnTo>
                    <a:lnTo>
                      <a:pt x="209" y="4898"/>
                    </a:lnTo>
                    <a:lnTo>
                      <a:pt x="194" y="4879"/>
                    </a:lnTo>
                    <a:lnTo>
                      <a:pt x="180" y="4859"/>
                    </a:lnTo>
                    <a:lnTo>
                      <a:pt x="168" y="4838"/>
                    </a:lnTo>
                    <a:lnTo>
                      <a:pt x="155" y="4818"/>
                    </a:lnTo>
                    <a:lnTo>
                      <a:pt x="143" y="4795"/>
                    </a:lnTo>
                    <a:lnTo>
                      <a:pt x="132" y="4773"/>
                    </a:lnTo>
                    <a:lnTo>
                      <a:pt x="121" y="4750"/>
                    </a:lnTo>
                    <a:lnTo>
                      <a:pt x="111" y="4728"/>
                    </a:lnTo>
                    <a:lnTo>
                      <a:pt x="101" y="4704"/>
                    </a:lnTo>
                    <a:lnTo>
                      <a:pt x="92" y="4679"/>
                    </a:lnTo>
                    <a:lnTo>
                      <a:pt x="84" y="4656"/>
                    </a:lnTo>
                    <a:lnTo>
                      <a:pt x="76" y="4631"/>
                    </a:lnTo>
                    <a:lnTo>
                      <a:pt x="69" y="4606"/>
                    </a:lnTo>
                    <a:lnTo>
                      <a:pt x="101" y="4597"/>
                    </a:lnTo>
                    <a:close/>
                    <a:moveTo>
                      <a:pt x="280" y="4927"/>
                    </a:moveTo>
                    <a:lnTo>
                      <a:pt x="289" y="4934"/>
                    </a:lnTo>
                    <a:lnTo>
                      <a:pt x="286" y="4944"/>
                    </a:lnTo>
                    <a:lnTo>
                      <a:pt x="268" y="4939"/>
                    </a:lnTo>
                    <a:lnTo>
                      <a:pt x="280" y="4927"/>
                    </a:lnTo>
                    <a:close/>
                    <a:moveTo>
                      <a:pt x="286" y="4944"/>
                    </a:moveTo>
                    <a:lnTo>
                      <a:pt x="275" y="4975"/>
                    </a:lnTo>
                    <a:lnTo>
                      <a:pt x="268" y="5000"/>
                    </a:lnTo>
                    <a:lnTo>
                      <a:pt x="266" y="5009"/>
                    </a:lnTo>
                    <a:lnTo>
                      <a:pt x="265" y="5017"/>
                    </a:lnTo>
                    <a:lnTo>
                      <a:pt x="264" y="5025"/>
                    </a:lnTo>
                    <a:lnTo>
                      <a:pt x="264" y="5030"/>
                    </a:lnTo>
                    <a:lnTo>
                      <a:pt x="265" y="5035"/>
                    </a:lnTo>
                    <a:lnTo>
                      <a:pt x="266" y="5040"/>
                    </a:lnTo>
                    <a:lnTo>
                      <a:pt x="268" y="5044"/>
                    </a:lnTo>
                    <a:lnTo>
                      <a:pt x="270" y="5047"/>
                    </a:lnTo>
                    <a:lnTo>
                      <a:pt x="279" y="5053"/>
                    </a:lnTo>
                    <a:lnTo>
                      <a:pt x="289" y="5060"/>
                    </a:lnTo>
                    <a:lnTo>
                      <a:pt x="270" y="5089"/>
                    </a:lnTo>
                    <a:lnTo>
                      <a:pt x="253" y="5078"/>
                    </a:lnTo>
                    <a:lnTo>
                      <a:pt x="240" y="5068"/>
                    </a:lnTo>
                    <a:lnTo>
                      <a:pt x="236" y="5063"/>
                    </a:lnTo>
                    <a:lnTo>
                      <a:pt x="232" y="5058"/>
                    </a:lnTo>
                    <a:lnTo>
                      <a:pt x="230" y="5051"/>
                    </a:lnTo>
                    <a:lnTo>
                      <a:pt x="228" y="5044"/>
                    </a:lnTo>
                    <a:lnTo>
                      <a:pt x="228" y="5036"/>
                    </a:lnTo>
                    <a:lnTo>
                      <a:pt x="228" y="5027"/>
                    </a:lnTo>
                    <a:lnTo>
                      <a:pt x="229" y="5016"/>
                    </a:lnTo>
                    <a:lnTo>
                      <a:pt x="232" y="5004"/>
                    </a:lnTo>
                    <a:lnTo>
                      <a:pt x="240" y="4974"/>
                    </a:lnTo>
                    <a:lnTo>
                      <a:pt x="252" y="4934"/>
                    </a:lnTo>
                    <a:lnTo>
                      <a:pt x="286" y="4944"/>
                    </a:lnTo>
                    <a:close/>
                    <a:moveTo>
                      <a:pt x="270" y="5090"/>
                    </a:moveTo>
                    <a:lnTo>
                      <a:pt x="457" y="5208"/>
                    </a:lnTo>
                    <a:lnTo>
                      <a:pt x="270" y="5089"/>
                    </a:lnTo>
                    <a:lnTo>
                      <a:pt x="280" y="5075"/>
                    </a:lnTo>
                    <a:lnTo>
                      <a:pt x="270" y="5090"/>
                    </a:lnTo>
                    <a:close/>
                    <a:moveTo>
                      <a:pt x="289" y="5060"/>
                    </a:moveTo>
                    <a:lnTo>
                      <a:pt x="304" y="5070"/>
                    </a:lnTo>
                    <a:lnTo>
                      <a:pt x="321" y="5082"/>
                    </a:lnTo>
                    <a:lnTo>
                      <a:pt x="341" y="5097"/>
                    </a:lnTo>
                    <a:lnTo>
                      <a:pt x="364" y="5118"/>
                    </a:lnTo>
                    <a:lnTo>
                      <a:pt x="340" y="5142"/>
                    </a:lnTo>
                    <a:lnTo>
                      <a:pt x="320" y="5124"/>
                    </a:lnTo>
                    <a:lnTo>
                      <a:pt x="301" y="5109"/>
                    </a:lnTo>
                    <a:lnTo>
                      <a:pt x="284" y="5098"/>
                    </a:lnTo>
                    <a:lnTo>
                      <a:pt x="270" y="5090"/>
                    </a:lnTo>
                    <a:lnTo>
                      <a:pt x="289" y="5060"/>
                    </a:lnTo>
                    <a:close/>
                    <a:moveTo>
                      <a:pt x="364" y="5118"/>
                    </a:moveTo>
                    <a:lnTo>
                      <a:pt x="372" y="5125"/>
                    </a:lnTo>
                    <a:lnTo>
                      <a:pt x="368" y="5136"/>
                    </a:lnTo>
                    <a:lnTo>
                      <a:pt x="352" y="5131"/>
                    </a:lnTo>
                    <a:lnTo>
                      <a:pt x="364" y="5118"/>
                    </a:lnTo>
                    <a:close/>
                    <a:moveTo>
                      <a:pt x="368" y="5136"/>
                    </a:moveTo>
                    <a:lnTo>
                      <a:pt x="366" y="5142"/>
                    </a:lnTo>
                    <a:lnTo>
                      <a:pt x="365" y="5148"/>
                    </a:lnTo>
                    <a:lnTo>
                      <a:pt x="365" y="5154"/>
                    </a:lnTo>
                    <a:lnTo>
                      <a:pt x="365" y="5161"/>
                    </a:lnTo>
                    <a:lnTo>
                      <a:pt x="367" y="5172"/>
                    </a:lnTo>
                    <a:lnTo>
                      <a:pt x="371" y="5186"/>
                    </a:lnTo>
                    <a:lnTo>
                      <a:pt x="378" y="5199"/>
                    </a:lnTo>
                    <a:lnTo>
                      <a:pt x="386" y="5213"/>
                    </a:lnTo>
                    <a:lnTo>
                      <a:pt x="396" y="5227"/>
                    </a:lnTo>
                    <a:lnTo>
                      <a:pt x="407" y="5241"/>
                    </a:lnTo>
                    <a:lnTo>
                      <a:pt x="417" y="5255"/>
                    </a:lnTo>
                    <a:lnTo>
                      <a:pt x="430" y="5268"/>
                    </a:lnTo>
                    <a:lnTo>
                      <a:pt x="443" y="5282"/>
                    </a:lnTo>
                    <a:lnTo>
                      <a:pt x="456" y="5295"/>
                    </a:lnTo>
                    <a:lnTo>
                      <a:pt x="483" y="5319"/>
                    </a:lnTo>
                    <a:lnTo>
                      <a:pt x="506" y="5341"/>
                    </a:lnTo>
                    <a:lnTo>
                      <a:pt x="484" y="5366"/>
                    </a:lnTo>
                    <a:lnTo>
                      <a:pt x="457" y="5342"/>
                    </a:lnTo>
                    <a:lnTo>
                      <a:pt x="428" y="5315"/>
                    </a:lnTo>
                    <a:lnTo>
                      <a:pt x="413" y="5300"/>
                    </a:lnTo>
                    <a:lnTo>
                      <a:pt x="399" y="5285"/>
                    </a:lnTo>
                    <a:lnTo>
                      <a:pt x="386" y="5270"/>
                    </a:lnTo>
                    <a:lnTo>
                      <a:pt x="373" y="5254"/>
                    </a:lnTo>
                    <a:lnTo>
                      <a:pt x="362" y="5238"/>
                    </a:lnTo>
                    <a:lnTo>
                      <a:pt x="352" y="5221"/>
                    </a:lnTo>
                    <a:lnTo>
                      <a:pt x="343" y="5205"/>
                    </a:lnTo>
                    <a:lnTo>
                      <a:pt x="337" y="5189"/>
                    </a:lnTo>
                    <a:lnTo>
                      <a:pt x="334" y="5180"/>
                    </a:lnTo>
                    <a:lnTo>
                      <a:pt x="333" y="5172"/>
                    </a:lnTo>
                    <a:lnTo>
                      <a:pt x="332" y="5164"/>
                    </a:lnTo>
                    <a:lnTo>
                      <a:pt x="331" y="5156"/>
                    </a:lnTo>
                    <a:lnTo>
                      <a:pt x="331" y="5148"/>
                    </a:lnTo>
                    <a:lnTo>
                      <a:pt x="332" y="5140"/>
                    </a:lnTo>
                    <a:lnTo>
                      <a:pt x="334" y="5132"/>
                    </a:lnTo>
                    <a:lnTo>
                      <a:pt x="336" y="5124"/>
                    </a:lnTo>
                    <a:lnTo>
                      <a:pt x="368" y="5136"/>
                    </a:lnTo>
                    <a:close/>
                    <a:moveTo>
                      <a:pt x="484" y="5366"/>
                    </a:moveTo>
                    <a:lnTo>
                      <a:pt x="443" y="5330"/>
                    </a:lnTo>
                    <a:lnTo>
                      <a:pt x="484" y="5366"/>
                    </a:lnTo>
                    <a:lnTo>
                      <a:pt x="496" y="5354"/>
                    </a:lnTo>
                    <a:lnTo>
                      <a:pt x="484" y="5366"/>
                    </a:lnTo>
                    <a:close/>
                    <a:moveTo>
                      <a:pt x="506" y="5341"/>
                    </a:moveTo>
                    <a:lnTo>
                      <a:pt x="517" y="5350"/>
                    </a:lnTo>
                    <a:lnTo>
                      <a:pt x="526" y="5358"/>
                    </a:lnTo>
                    <a:lnTo>
                      <a:pt x="502" y="5383"/>
                    </a:lnTo>
                    <a:lnTo>
                      <a:pt x="492" y="5374"/>
                    </a:lnTo>
                    <a:lnTo>
                      <a:pt x="484" y="5366"/>
                    </a:lnTo>
                    <a:lnTo>
                      <a:pt x="506" y="5341"/>
                    </a:lnTo>
                    <a:close/>
                    <a:moveTo>
                      <a:pt x="531" y="5371"/>
                    </a:moveTo>
                    <a:lnTo>
                      <a:pt x="531" y="5409"/>
                    </a:lnTo>
                    <a:lnTo>
                      <a:pt x="502" y="5383"/>
                    </a:lnTo>
                    <a:lnTo>
                      <a:pt x="514" y="5371"/>
                    </a:lnTo>
                    <a:lnTo>
                      <a:pt x="531" y="5371"/>
                    </a:lnTo>
                    <a:close/>
                    <a:moveTo>
                      <a:pt x="497" y="5371"/>
                    </a:moveTo>
                    <a:lnTo>
                      <a:pt x="497" y="5363"/>
                    </a:lnTo>
                    <a:lnTo>
                      <a:pt x="499" y="5358"/>
                    </a:lnTo>
                    <a:lnTo>
                      <a:pt x="501" y="5356"/>
                    </a:lnTo>
                    <a:lnTo>
                      <a:pt x="504" y="5355"/>
                    </a:lnTo>
                    <a:lnTo>
                      <a:pt x="509" y="5354"/>
                    </a:lnTo>
                    <a:lnTo>
                      <a:pt x="514" y="5354"/>
                    </a:lnTo>
                    <a:lnTo>
                      <a:pt x="514" y="5388"/>
                    </a:lnTo>
                    <a:lnTo>
                      <a:pt x="511" y="5387"/>
                    </a:lnTo>
                    <a:lnTo>
                      <a:pt x="510" y="5386"/>
                    </a:lnTo>
                    <a:lnTo>
                      <a:pt x="509" y="5385"/>
                    </a:lnTo>
                    <a:lnTo>
                      <a:pt x="510" y="5384"/>
                    </a:lnTo>
                    <a:lnTo>
                      <a:pt x="512" y="5379"/>
                    </a:lnTo>
                    <a:lnTo>
                      <a:pt x="516" y="5375"/>
                    </a:lnTo>
                    <a:lnTo>
                      <a:pt x="521" y="5371"/>
                    </a:lnTo>
                    <a:lnTo>
                      <a:pt x="526" y="5369"/>
                    </a:lnTo>
                    <a:lnTo>
                      <a:pt x="528" y="5368"/>
                    </a:lnTo>
                    <a:lnTo>
                      <a:pt x="529" y="5368"/>
                    </a:lnTo>
                    <a:lnTo>
                      <a:pt x="530" y="5369"/>
                    </a:lnTo>
                    <a:lnTo>
                      <a:pt x="531" y="5371"/>
                    </a:lnTo>
                    <a:lnTo>
                      <a:pt x="497" y="5371"/>
                    </a:lnTo>
                    <a:close/>
                    <a:moveTo>
                      <a:pt x="514" y="5354"/>
                    </a:moveTo>
                    <a:lnTo>
                      <a:pt x="516" y="5354"/>
                    </a:lnTo>
                    <a:lnTo>
                      <a:pt x="519" y="5355"/>
                    </a:lnTo>
                    <a:lnTo>
                      <a:pt x="521" y="5357"/>
                    </a:lnTo>
                    <a:lnTo>
                      <a:pt x="524" y="5359"/>
                    </a:lnTo>
                    <a:lnTo>
                      <a:pt x="527" y="5366"/>
                    </a:lnTo>
                    <a:lnTo>
                      <a:pt x="530" y="5376"/>
                    </a:lnTo>
                    <a:lnTo>
                      <a:pt x="535" y="5403"/>
                    </a:lnTo>
                    <a:lnTo>
                      <a:pt x="541" y="5437"/>
                    </a:lnTo>
                    <a:lnTo>
                      <a:pt x="507" y="5442"/>
                    </a:lnTo>
                    <a:lnTo>
                      <a:pt x="506" y="5430"/>
                    </a:lnTo>
                    <a:lnTo>
                      <a:pt x="509" y="5419"/>
                    </a:lnTo>
                    <a:lnTo>
                      <a:pt x="511" y="5410"/>
                    </a:lnTo>
                    <a:lnTo>
                      <a:pt x="514" y="5402"/>
                    </a:lnTo>
                    <a:lnTo>
                      <a:pt x="517" y="5396"/>
                    </a:lnTo>
                    <a:lnTo>
                      <a:pt x="518" y="5391"/>
                    </a:lnTo>
                    <a:lnTo>
                      <a:pt x="518" y="5390"/>
                    </a:lnTo>
                    <a:lnTo>
                      <a:pt x="517" y="5388"/>
                    </a:lnTo>
                    <a:lnTo>
                      <a:pt x="516" y="5388"/>
                    </a:lnTo>
                    <a:lnTo>
                      <a:pt x="514" y="5388"/>
                    </a:lnTo>
                    <a:lnTo>
                      <a:pt x="514" y="5354"/>
                    </a:lnTo>
                    <a:close/>
                    <a:moveTo>
                      <a:pt x="541" y="5437"/>
                    </a:moveTo>
                    <a:lnTo>
                      <a:pt x="548" y="5487"/>
                    </a:lnTo>
                    <a:lnTo>
                      <a:pt x="557" y="5544"/>
                    </a:lnTo>
                    <a:lnTo>
                      <a:pt x="565" y="5604"/>
                    </a:lnTo>
                    <a:lnTo>
                      <a:pt x="575" y="5664"/>
                    </a:lnTo>
                    <a:lnTo>
                      <a:pt x="584" y="5719"/>
                    </a:lnTo>
                    <a:lnTo>
                      <a:pt x="591" y="5764"/>
                    </a:lnTo>
                    <a:lnTo>
                      <a:pt x="598" y="5796"/>
                    </a:lnTo>
                    <a:lnTo>
                      <a:pt x="602" y="5812"/>
                    </a:lnTo>
                    <a:lnTo>
                      <a:pt x="573" y="5830"/>
                    </a:lnTo>
                    <a:lnTo>
                      <a:pt x="570" y="5823"/>
                    </a:lnTo>
                    <a:lnTo>
                      <a:pt x="566" y="5812"/>
                    </a:lnTo>
                    <a:lnTo>
                      <a:pt x="563" y="5797"/>
                    </a:lnTo>
                    <a:lnTo>
                      <a:pt x="560" y="5778"/>
                    </a:lnTo>
                    <a:lnTo>
                      <a:pt x="551" y="5730"/>
                    </a:lnTo>
                    <a:lnTo>
                      <a:pt x="542" y="5674"/>
                    </a:lnTo>
                    <a:lnTo>
                      <a:pt x="532" y="5613"/>
                    </a:lnTo>
                    <a:lnTo>
                      <a:pt x="522" y="5551"/>
                    </a:lnTo>
                    <a:lnTo>
                      <a:pt x="514" y="5493"/>
                    </a:lnTo>
                    <a:lnTo>
                      <a:pt x="507" y="5442"/>
                    </a:lnTo>
                    <a:lnTo>
                      <a:pt x="541" y="5437"/>
                    </a:lnTo>
                    <a:close/>
                    <a:moveTo>
                      <a:pt x="587" y="5838"/>
                    </a:moveTo>
                    <a:lnTo>
                      <a:pt x="577" y="5838"/>
                    </a:lnTo>
                    <a:lnTo>
                      <a:pt x="573" y="5830"/>
                    </a:lnTo>
                    <a:lnTo>
                      <a:pt x="587" y="5821"/>
                    </a:lnTo>
                    <a:lnTo>
                      <a:pt x="587" y="5838"/>
                    </a:lnTo>
                    <a:close/>
                    <a:moveTo>
                      <a:pt x="587" y="5804"/>
                    </a:moveTo>
                    <a:lnTo>
                      <a:pt x="599" y="5803"/>
                    </a:lnTo>
                    <a:lnTo>
                      <a:pt x="618" y="5798"/>
                    </a:lnTo>
                    <a:lnTo>
                      <a:pt x="640" y="5793"/>
                    </a:lnTo>
                    <a:lnTo>
                      <a:pt x="666" y="5788"/>
                    </a:lnTo>
                    <a:lnTo>
                      <a:pt x="675" y="5821"/>
                    </a:lnTo>
                    <a:lnTo>
                      <a:pt x="648" y="5827"/>
                    </a:lnTo>
                    <a:lnTo>
                      <a:pt x="622" y="5833"/>
                    </a:lnTo>
                    <a:lnTo>
                      <a:pt x="602" y="5837"/>
                    </a:lnTo>
                    <a:lnTo>
                      <a:pt x="587" y="5838"/>
                    </a:lnTo>
                    <a:lnTo>
                      <a:pt x="587" y="5804"/>
                    </a:lnTo>
                    <a:close/>
                    <a:moveTo>
                      <a:pt x="666" y="5788"/>
                    </a:moveTo>
                    <a:lnTo>
                      <a:pt x="694" y="5781"/>
                    </a:lnTo>
                    <a:lnTo>
                      <a:pt x="719" y="5775"/>
                    </a:lnTo>
                    <a:lnTo>
                      <a:pt x="739" y="5772"/>
                    </a:lnTo>
                    <a:lnTo>
                      <a:pt x="754" y="5770"/>
                    </a:lnTo>
                    <a:lnTo>
                      <a:pt x="754" y="5804"/>
                    </a:lnTo>
                    <a:lnTo>
                      <a:pt x="742" y="5805"/>
                    </a:lnTo>
                    <a:lnTo>
                      <a:pt x="723" y="5809"/>
                    </a:lnTo>
                    <a:lnTo>
                      <a:pt x="700" y="5815"/>
                    </a:lnTo>
                    <a:lnTo>
                      <a:pt x="675" y="5821"/>
                    </a:lnTo>
                    <a:lnTo>
                      <a:pt x="666" y="5788"/>
                    </a:lnTo>
                    <a:close/>
                    <a:moveTo>
                      <a:pt x="771" y="5787"/>
                    </a:moveTo>
                    <a:lnTo>
                      <a:pt x="771" y="5804"/>
                    </a:lnTo>
                    <a:lnTo>
                      <a:pt x="754" y="5804"/>
                    </a:lnTo>
                    <a:lnTo>
                      <a:pt x="754" y="5787"/>
                    </a:lnTo>
                    <a:lnTo>
                      <a:pt x="771" y="5787"/>
                    </a:lnTo>
                    <a:close/>
                    <a:moveTo>
                      <a:pt x="737" y="5787"/>
                    </a:moveTo>
                    <a:lnTo>
                      <a:pt x="737" y="5743"/>
                    </a:lnTo>
                    <a:lnTo>
                      <a:pt x="738" y="5695"/>
                    </a:lnTo>
                    <a:lnTo>
                      <a:pt x="740" y="5644"/>
                    </a:lnTo>
                    <a:lnTo>
                      <a:pt x="744" y="5595"/>
                    </a:lnTo>
                    <a:lnTo>
                      <a:pt x="747" y="5570"/>
                    </a:lnTo>
                    <a:lnTo>
                      <a:pt x="751" y="5547"/>
                    </a:lnTo>
                    <a:lnTo>
                      <a:pt x="755" y="5524"/>
                    </a:lnTo>
                    <a:lnTo>
                      <a:pt x="762" y="5504"/>
                    </a:lnTo>
                    <a:lnTo>
                      <a:pt x="768" y="5483"/>
                    </a:lnTo>
                    <a:lnTo>
                      <a:pt x="776" y="5466"/>
                    </a:lnTo>
                    <a:lnTo>
                      <a:pt x="780" y="5458"/>
                    </a:lnTo>
                    <a:lnTo>
                      <a:pt x="785" y="5450"/>
                    </a:lnTo>
                    <a:lnTo>
                      <a:pt x="789" y="5444"/>
                    </a:lnTo>
                    <a:lnTo>
                      <a:pt x="795" y="5437"/>
                    </a:lnTo>
                    <a:lnTo>
                      <a:pt x="821" y="5461"/>
                    </a:lnTo>
                    <a:lnTo>
                      <a:pt x="816" y="5466"/>
                    </a:lnTo>
                    <a:lnTo>
                      <a:pt x="812" y="5472"/>
                    </a:lnTo>
                    <a:lnTo>
                      <a:pt x="808" y="5478"/>
                    </a:lnTo>
                    <a:lnTo>
                      <a:pt x="804" y="5485"/>
                    </a:lnTo>
                    <a:lnTo>
                      <a:pt x="797" y="5502"/>
                    </a:lnTo>
                    <a:lnTo>
                      <a:pt x="792" y="5520"/>
                    </a:lnTo>
                    <a:lnTo>
                      <a:pt x="787" y="5539"/>
                    </a:lnTo>
                    <a:lnTo>
                      <a:pt x="783" y="5559"/>
                    </a:lnTo>
                    <a:lnTo>
                      <a:pt x="780" y="5582"/>
                    </a:lnTo>
                    <a:lnTo>
                      <a:pt x="778" y="5604"/>
                    </a:lnTo>
                    <a:lnTo>
                      <a:pt x="773" y="5652"/>
                    </a:lnTo>
                    <a:lnTo>
                      <a:pt x="771" y="5699"/>
                    </a:lnTo>
                    <a:lnTo>
                      <a:pt x="771" y="5745"/>
                    </a:lnTo>
                    <a:lnTo>
                      <a:pt x="771" y="5787"/>
                    </a:lnTo>
                    <a:lnTo>
                      <a:pt x="737" y="5787"/>
                    </a:lnTo>
                    <a:close/>
                    <a:moveTo>
                      <a:pt x="795" y="5437"/>
                    </a:moveTo>
                    <a:lnTo>
                      <a:pt x="803" y="5428"/>
                    </a:lnTo>
                    <a:lnTo>
                      <a:pt x="815" y="5434"/>
                    </a:lnTo>
                    <a:lnTo>
                      <a:pt x="808" y="5449"/>
                    </a:lnTo>
                    <a:lnTo>
                      <a:pt x="795" y="5437"/>
                    </a:lnTo>
                    <a:close/>
                    <a:moveTo>
                      <a:pt x="815" y="5434"/>
                    </a:moveTo>
                    <a:lnTo>
                      <a:pt x="827" y="5439"/>
                    </a:lnTo>
                    <a:lnTo>
                      <a:pt x="839" y="5444"/>
                    </a:lnTo>
                    <a:lnTo>
                      <a:pt x="851" y="5448"/>
                    </a:lnTo>
                    <a:lnTo>
                      <a:pt x="861" y="5451"/>
                    </a:lnTo>
                    <a:lnTo>
                      <a:pt x="873" y="5453"/>
                    </a:lnTo>
                    <a:lnTo>
                      <a:pt x="884" y="5455"/>
                    </a:lnTo>
                    <a:lnTo>
                      <a:pt x="895" y="5457"/>
                    </a:lnTo>
                    <a:lnTo>
                      <a:pt x="905" y="5457"/>
                    </a:lnTo>
                    <a:lnTo>
                      <a:pt x="905" y="5491"/>
                    </a:lnTo>
                    <a:lnTo>
                      <a:pt x="892" y="5491"/>
                    </a:lnTo>
                    <a:lnTo>
                      <a:pt x="880" y="5490"/>
                    </a:lnTo>
                    <a:lnTo>
                      <a:pt x="867" y="5488"/>
                    </a:lnTo>
                    <a:lnTo>
                      <a:pt x="854" y="5484"/>
                    </a:lnTo>
                    <a:lnTo>
                      <a:pt x="841" y="5481"/>
                    </a:lnTo>
                    <a:lnTo>
                      <a:pt x="827" y="5476"/>
                    </a:lnTo>
                    <a:lnTo>
                      <a:pt x="813" y="5470"/>
                    </a:lnTo>
                    <a:lnTo>
                      <a:pt x="800" y="5464"/>
                    </a:lnTo>
                    <a:lnTo>
                      <a:pt x="815" y="5434"/>
                    </a:lnTo>
                    <a:close/>
                    <a:moveTo>
                      <a:pt x="905" y="5457"/>
                    </a:moveTo>
                    <a:lnTo>
                      <a:pt x="916" y="5457"/>
                    </a:lnTo>
                    <a:lnTo>
                      <a:pt x="926" y="5455"/>
                    </a:lnTo>
                    <a:lnTo>
                      <a:pt x="936" y="5454"/>
                    </a:lnTo>
                    <a:lnTo>
                      <a:pt x="946" y="5452"/>
                    </a:lnTo>
                    <a:lnTo>
                      <a:pt x="965" y="5446"/>
                    </a:lnTo>
                    <a:lnTo>
                      <a:pt x="985" y="5438"/>
                    </a:lnTo>
                    <a:lnTo>
                      <a:pt x="1004" y="5429"/>
                    </a:lnTo>
                    <a:lnTo>
                      <a:pt x="1021" y="5417"/>
                    </a:lnTo>
                    <a:lnTo>
                      <a:pt x="1039" y="5403"/>
                    </a:lnTo>
                    <a:lnTo>
                      <a:pt x="1056" y="5388"/>
                    </a:lnTo>
                    <a:lnTo>
                      <a:pt x="1079" y="5414"/>
                    </a:lnTo>
                    <a:lnTo>
                      <a:pt x="1060" y="5430"/>
                    </a:lnTo>
                    <a:lnTo>
                      <a:pt x="1040" y="5446"/>
                    </a:lnTo>
                    <a:lnTo>
                      <a:pt x="1019" y="5459"/>
                    </a:lnTo>
                    <a:lnTo>
                      <a:pt x="998" y="5469"/>
                    </a:lnTo>
                    <a:lnTo>
                      <a:pt x="987" y="5475"/>
                    </a:lnTo>
                    <a:lnTo>
                      <a:pt x="976" y="5479"/>
                    </a:lnTo>
                    <a:lnTo>
                      <a:pt x="964" y="5482"/>
                    </a:lnTo>
                    <a:lnTo>
                      <a:pt x="952" y="5485"/>
                    </a:lnTo>
                    <a:lnTo>
                      <a:pt x="942" y="5488"/>
                    </a:lnTo>
                    <a:lnTo>
                      <a:pt x="930" y="5490"/>
                    </a:lnTo>
                    <a:lnTo>
                      <a:pt x="917" y="5491"/>
                    </a:lnTo>
                    <a:lnTo>
                      <a:pt x="905" y="5491"/>
                    </a:lnTo>
                    <a:lnTo>
                      <a:pt x="905" y="5457"/>
                    </a:lnTo>
                    <a:close/>
                    <a:moveTo>
                      <a:pt x="1056" y="5388"/>
                    </a:moveTo>
                    <a:lnTo>
                      <a:pt x="1073" y="5372"/>
                    </a:lnTo>
                    <a:lnTo>
                      <a:pt x="1090" y="5354"/>
                    </a:lnTo>
                    <a:lnTo>
                      <a:pt x="1105" y="5334"/>
                    </a:lnTo>
                    <a:lnTo>
                      <a:pt x="1120" y="5314"/>
                    </a:lnTo>
                    <a:lnTo>
                      <a:pt x="1134" y="5293"/>
                    </a:lnTo>
                    <a:lnTo>
                      <a:pt x="1148" y="5271"/>
                    </a:lnTo>
                    <a:lnTo>
                      <a:pt x="1160" y="5249"/>
                    </a:lnTo>
                    <a:lnTo>
                      <a:pt x="1172" y="5226"/>
                    </a:lnTo>
                    <a:lnTo>
                      <a:pt x="1203" y="5241"/>
                    </a:lnTo>
                    <a:lnTo>
                      <a:pt x="1191" y="5266"/>
                    </a:lnTo>
                    <a:lnTo>
                      <a:pt x="1177" y="5289"/>
                    </a:lnTo>
                    <a:lnTo>
                      <a:pt x="1163" y="5312"/>
                    </a:lnTo>
                    <a:lnTo>
                      <a:pt x="1148" y="5334"/>
                    </a:lnTo>
                    <a:lnTo>
                      <a:pt x="1132" y="5356"/>
                    </a:lnTo>
                    <a:lnTo>
                      <a:pt x="1115" y="5376"/>
                    </a:lnTo>
                    <a:lnTo>
                      <a:pt x="1097" y="5395"/>
                    </a:lnTo>
                    <a:lnTo>
                      <a:pt x="1079" y="5414"/>
                    </a:lnTo>
                    <a:lnTo>
                      <a:pt x="1056" y="5388"/>
                    </a:lnTo>
                    <a:close/>
                    <a:moveTo>
                      <a:pt x="1172" y="5226"/>
                    </a:moveTo>
                    <a:lnTo>
                      <a:pt x="1191" y="5189"/>
                    </a:lnTo>
                    <a:lnTo>
                      <a:pt x="1207" y="5152"/>
                    </a:lnTo>
                    <a:lnTo>
                      <a:pt x="1219" y="5116"/>
                    </a:lnTo>
                    <a:lnTo>
                      <a:pt x="1231" y="5080"/>
                    </a:lnTo>
                    <a:lnTo>
                      <a:pt x="1240" y="5047"/>
                    </a:lnTo>
                    <a:lnTo>
                      <a:pt x="1246" y="5016"/>
                    </a:lnTo>
                    <a:lnTo>
                      <a:pt x="1248" y="5001"/>
                    </a:lnTo>
                    <a:lnTo>
                      <a:pt x="1249" y="4988"/>
                    </a:lnTo>
                    <a:lnTo>
                      <a:pt x="1251" y="4975"/>
                    </a:lnTo>
                    <a:lnTo>
                      <a:pt x="1252" y="4963"/>
                    </a:lnTo>
                    <a:lnTo>
                      <a:pt x="1286" y="4963"/>
                    </a:lnTo>
                    <a:lnTo>
                      <a:pt x="1285" y="4976"/>
                    </a:lnTo>
                    <a:lnTo>
                      <a:pt x="1284" y="4990"/>
                    </a:lnTo>
                    <a:lnTo>
                      <a:pt x="1283" y="5004"/>
                    </a:lnTo>
                    <a:lnTo>
                      <a:pt x="1280" y="5019"/>
                    </a:lnTo>
                    <a:lnTo>
                      <a:pt x="1273" y="5052"/>
                    </a:lnTo>
                    <a:lnTo>
                      <a:pt x="1265" y="5088"/>
                    </a:lnTo>
                    <a:lnTo>
                      <a:pt x="1253" y="5125"/>
                    </a:lnTo>
                    <a:lnTo>
                      <a:pt x="1239" y="5164"/>
                    </a:lnTo>
                    <a:lnTo>
                      <a:pt x="1222" y="5202"/>
                    </a:lnTo>
                    <a:lnTo>
                      <a:pt x="1203" y="5241"/>
                    </a:lnTo>
                    <a:lnTo>
                      <a:pt x="1172" y="5226"/>
                    </a:lnTo>
                    <a:close/>
                    <a:moveTo>
                      <a:pt x="1252" y="4963"/>
                    </a:moveTo>
                    <a:lnTo>
                      <a:pt x="1251" y="4947"/>
                    </a:lnTo>
                    <a:lnTo>
                      <a:pt x="1249" y="4929"/>
                    </a:lnTo>
                    <a:lnTo>
                      <a:pt x="1246" y="4910"/>
                    </a:lnTo>
                    <a:lnTo>
                      <a:pt x="1243" y="4888"/>
                    </a:lnTo>
                    <a:lnTo>
                      <a:pt x="1239" y="4866"/>
                    </a:lnTo>
                    <a:lnTo>
                      <a:pt x="1234" y="4843"/>
                    </a:lnTo>
                    <a:lnTo>
                      <a:pt x="1229" y="4819"/>
                    </a:lnTo>
                    <a:lnTo>
                      <a:pt x="1225" y="4794"/>
                    </a:lnTo>
                    <a:lnTo>
                      <a:pt x="1258" y="4788"/>
                    </a:lnTo>
                    <a:lnTo>
                      <a:pt x="1263" y="4813"/>
                    </a:lnTo>
                    <a:lnTo>
                      <a:pt x="1268" y="4838"/>
                    </a:lnTo>
                    <a:lnTo>
                      <a:pt x="1273" y="4862"/>
                    </a:lnTo>
                    <a:lnTo>
                      <a:pt x="1277" y="4884"/>
                    </a:lnTo>
                    <a:lnTo>
                      <a:pt x="1281" y="4907"/>
                    </a:lnTo>
                    <a:lnTo>
                      <a:pt x="1283" y="4927"/>
                    </a:lnTo>
                    <a:lnTo>
                      <a:pt x="1285" y="4946"/>
                    </a:lnTo>
                    <a:lnTo>
                      <a:pt x="1286" y="4963"/>
                    </a:lnTo>
                    <a:lnTo>
                      <a:pt x="1252" y="4963"/>
                    </a:lnTo>
                    <a:close/>
                    <a:moveTo>
                      <a:pt x="1225" y="4794"/>
                    </a:moveTo>
                    <a:lnTo>
                      <a:pt x="1216" y="4755"/>
                    </a:lnTo>
                    <a:lnTo>
                      <a:pt x="1209" y="4716"/>
                    </a:lnTo>
                    <a:lnTo>
                      <a:pt x="1201" y="4677"/>
                    </a:lnTo>
                    <a:lnTo>
                      <a:pt x="1196" y="4639"/>
                    </a:lnTo>
                    <a:lnTo>
                      <a:pt x="1194" y="4620"/>
                    </a:lnTo>
                    <a:lnTo>
                      <a:pt x="1193" y="4602"/>
                    </a:lnTo>
                    <a:lnTo>
                      <a:pt x="1192" y="4585"/>
                    </a:lnTo>
                    <a:lnTo>
                      <a:pt x="1192" y="4568"/>
                    </a:lnTo>
                    <a:lnTo>
                      <a:pt x="1192" y="4552"/>
                    </a:lnTo>
                    <a:lnTo>
                      <a:pt x="1193" y="4537"/>
                    </a:lnTo>
                    <a:lnTo>
                      <a:pt x="1195" y="4522"/>
                    </a:lnTo>
                    <a:lnTo>
                      <a:pt x="1198" y="4509"/>
                    </a:lnTo>
                    <a:lnTo>
                      <a:pt x="1231" y="4517"/>
                    </a:lnTo>
                    <a:lnTo>
                      <a:pt x="1228" y="4529"/>
                    </a:lnTo>
                    <a:lnTo>
                      <a:pt x="1227" y="4542"/>
                    </a:lnTo>
                    <a:lnTo>
                      <a:pt x="1226" y="4557"/>
                    </a:lnTo>
                    <a:lnTo>
                      <a:pt x="1225" y="4571"/>
                    </a:lnTo>
                    <a:lnTo>
                      <a:pt x="1227" y="4603"/>
                    </a:lnTo>
                    <a:lnTo>
                      <a:pt x="1230" y="4638"/>
                    </a:lnTo>
                    <a:lnTo>
                      <a:pt x="1236" y="4674"/>
                    </a:lnTo>
                    <a:lnTo>
                      <a:pt x="1243" y="4711"/>
                    </a:lnTo>
                    <a:lnTo>
                      <a:pt x="1251" y="4750"/>
                    </a:lnTo>
                    <a:lnTo>
                      <a:pt x="1258" y="4788"/>
                    </a:lnTo>
                    <a:lnTo>
                      <a:pt x="1225" y="4794"/>
                    </a:lnTo>
                    <a:close/>
                    <a:moveTo>
                      <a:pt x="1231" y="4516"/>
                    </a:moveTo>
                    <a:lnTo>
                      <a:pt x="1231" y="4516"/>
                    </a:lnTo>
                    <a:lnTo>
                      <a:pt x="1231" y="4517"/>
                    </a:lnTo>
                    <a:lnTo>
                      <a:pt x="1214" y="4513"/>
                    </a:lnTo>
                    <a:lnTo>
                      <a:pt x="1231" y="4516"/>
                    </a:lnTo>
                    <a:close/>
                    <a:moveTo>
                      <a:pt x="1198" y="4510"/>
                    </a:moveTo>
                    <a:lnTo>
                      <a:pt x="1201" y="4495"/>
                    </a:lnTo>
                    <a:lnTo>
                      <a:pt x="1207" y="4481"/>
                    </a:lnTo>
                    <a:lnTo>
                      <a:pt x="1213" y="4467"/>
                    </a:lnTo>
                    <a:lnTo>
                      <a:pt x="1222" y="4453"/>
                    </a:lnTo>
                    <a:lnTo>
                      <a:pt x="1232" y="4440"/>
                    </a:lnTo>
                    <a:lnTo>
                      <a:pt x="1243" y="4427"/>
                    </a:lnTo>
                    <a:lnTo>
                      <a:pt x="1256" y="4416"/>
                    </a:lnTo>
                    <a:lnTo>
                      <a:pt x="1269" y="4403"/>
                    </a:lnTo>
                    <a:lnTo>
                      <a:pt x="1283" y="4391"/>
                    </a:lnTo>
                    <a:lnTo>
                      <a:pt x="1298" y="4380"/>
                    </a:lnTo>
                    <a:lnTo>
                      <a:pt x="1314" y="4368"/>
                    </a:lnTo>
                    <a:lnTo>
                      <a:pt x="1330" y="4358"/>
                    </a:lnTo>
                    <a:lnTo>
                      <a:pt x="1362" y="4336"/>
                    </a:lnTo>
                    <a:lnTo>
                      <a:pt x="1396" y="4316"/>
                    </a:lnTo>
                    <a:lnTo>
                      <a:pt x="1414" y="4345"/>
                    </a:lnTo>
                    <a:lnTo>
                      <a:pt x="1382" y="4364"/>
                    </a:lnTo>
                    <a:lnTo>
                      <a:pt x="1352" y="4383"/>
                    </a:lnTo>
                    <a:lnTo>
                      <a:pt x="1322" y="4404"/>
                    </a:lnTo>
                    <a:lnTo>
                      <a:pt x="1296" y="4425"/>
                    </a:lnTo>
                    <a:lnTo>
                      <a:pt x="1284" y="4436"/>
                    </a:lnTo>
                    <a:lnTo>
                      <a:pt x="1272" y="4447"/>
                    </a:lnTo>
                    <a:lnTo>
                      <a:pt x="1262" y="4457"/>
                    </a:lnTo>
                    <a:lnTo>
                      <a:pt x="1253" y="4469"/>
                    </a:lnTo>
                    <a:lnTo>
                      <a:pt x="1245" y="4480"/>
                    </a:lnTo>
                    <a:lnTo>
                      <a:pt x="1239" y="4492"/>
                    </a:lnTo>
                    <a:lnTo>
                      <a:pt x="1234" y="4504"/>
                    </a:lnTo>
                    <a:lnTo>
                      <a:pt x="1231" y="4516"/>
                    </a:lnTo>
                    <a:lnTo>
                      <a:pt x="1198" y="4510"/>
                    </a:lnTo>
                    <a:close/>
                    <a:moveTo>
                      <a:pt x="1396" y="4316"/>
                    </a:moveTo>
                    <a:lnTo>
                      <a:pt x="1423" y="4299"/>
                    </a:lnTo>
                    <a:lnTo>
                      <a:pt x="1448" y="4283"/>
                    </a:lnTo>
                    <a:lnTo>
                      <a:pt x="1473" y="4267"/>
                    </a:lnTo>
                    <a:lnTo>
                      <a:pt x="1494" y="4251"/>
                    </a:lnTo>
                    <a:lnTo>
                      <a:pt x="1504" y="4242"/>
                    </a:lnTo>
                    <a:lnTo>
                      <a:pt x="1513" y="4234"/>
                    </a:lnTo>
                    <a:lnTo>
                      <a:pt x="1521" y="4226"/>
                    </a:lnTo>
                    <a:lnTo>
                      <a:pt x="1528" y="4218"/>
                    </a:lnTo>
                    <a:lnTo>
                      <a:pt x="1535" y="4210"/>
                    </a:lnTo>
                    <a:lnTo>
                      <a:pt x="1539" y="4202"/>
                    </a:lnTo>
                    <a:lnTo>
                      <a:pt x="1543" y="4194"/>
                    </a:lnTo>
                    <a:lnTo>
                      <a:pt x="1545" y="4186"/>
                    </a:lnTo>
                    <a:lnTo>
                      <a:pt x="1579" y="4194"/>
                    </a:lnTo>
                    <a:lnTo>
                      <a:pt x="1577" y="4204"/>
                    </a:lnTo>
                    <a:lnTo>
                      <a:pt x="1571" y="4214"/>
                    </a:lnTo>
                    <a:lnTo>
                      <a:pt x="1566" y="4225"/>
                    </a:lnTo>
                    <a:lnTo>
                      <a:pt x="1559" y="4234"/>
                    </a:lnTo>
                    <a:lnTo>
                      <a:pt x="1551" y="4244"/>
                    </a:lnTo>
                    <a:lnTo>
                      <a:pt x="1542" y="4254"/>
                    </a:lnTo>
                    <a:lnTo>
                      <a:pt x="1532" y="4263"/>
                    </a:lnTo>
                    <a:lnTo>
                      <a:pt x="1521" y="4272"/>
                    </a:lnTo>
                    <a:lnTo>
                      <a:pt x="1497" y="4291"/>
                    </a:lnTo>
                    <a:lnTo>
                      <a:pt x="1471" y="4308"/>
                    </a:lnTo>
                    <a:lnTo>
                      <a:pt x="1444" y="4327"/>
                    </a:lnTo>
                    <a:lnTo>
                      <a:pt x="1414" y="4345"/>
                    </a:lnTo>
                    <a:lnTo>
                      <a:pt x="1396" y="4316"/>
                    </a:lnTo>
                    <a:close/>
                    <a:moveTo>
                      <a:pt x="1580" y="4189"/>
                    </a:moveTo>
                    <a:lnTo>
                      <a:pt x="1580" y="4192"/>
                    </a:lnTo>
                    <a:lnTo>
                      <a:pt x="1579" y="4194"/>
                    </a:lnTo>
                    <a:lnTo>
                      <a:pt x="1563" y="4189"/>
                    </a:lnTo>
                    <a:lnTo>
                      <a:pt x="1580" y="4189"/>
                    </a:lnTo>
                    <a:close/>
                    <a:moveTo>
                      <a:pt x="1545" y="4189"/>
                    </a:moveTo>
                    <a:lnTo>
                      <a:pt x="1547" y="4178"/>
                    </a:lnTo>
                    <a:lnTo>
                      <a:pt x="1549" y="4163"/>
                    </a:lnTo>
                    <a:lnTo>
                      <a:pt x="1553" y="4147"/>
                    </a:lnTo>
                    <a:lnTo>
                      <a:pt x="1558" y="4128"/>
                    </a:lnTo>
                    <a:lnTo>
                      <a:pt x="1572" y="4089"/>
                    </a:lnTo>
                    <a:lnTo>
                      <a:pt x="1588" y="4047"/>
                    </a:lnTo>
                    <a:lnTo>
                      <a:pt x="1621" y="4059"/>
                    </a:lnTo>
                    <a:lnTo>
                      <a:pt x="1605" y="4098"/>
                    </a:lnTo>
                    <a:lnTo>
                      <a:pt x="1593" y="4136"/>
                    </a:lnTo>
                    <a:lnTo>
                      <a:pt x="1587" y="4152"/>
                    </a:lnTo>
                    <a:lnTo>
                      <a:pt x="1583" y="4167"/>
                    </a:lnTo>
                    <a:lnTo>
                      <a:pt x="1581" y="4180"/>
                    </a:lnTo>
                    <a:lnTo>
                      <a:pt x="1580" y="4189"/>
                    </a:lnTo>
                    <a:lnTo>
                      <a:pt x="1545" y="4189"/>
                    </a:lnTo>
                    <a:close/>
                    <a:moveTo>
                      <a:pt x="1588" y="4047"/>
                    </a:moveTo>
                    <a:lnTo>
                      <a:pt x="1603" y="4007"/>
                    </a:lnTo>
                    <a:lnTo>
                      <a:pt x="1616" y="3970"/>
                    </a:lnTo>
                    <a:lnTo>
                      <a:pt x="1621" y="3954"/>
                    </a:lnTo>
                    <a:lnTo>
                      <a:pt x="1625" y="3939"/>
                    </a:lnTo>
                    <a:lnTo>
                      <a:pt x="1628" y="3926"/>
                    </a:lnTo>
                    <a:lnTo>
                      <a:pt x="1628" y="3915"/>
                    </a:lnTo>
                    <a:lnTo>
                      <a:pt x="1662" y="3915"/>
                    </a:lnTo>
                    <a:lnTo>
                      <a:pt x="1662" y="3928"/>
                    </a:lnTo>
                    <a:lnTo>
                      <a:pt x="1659" y="3943"/>
                    </a:lnTo>
                    <a:lnTo>
                      <a:pt x="1655" y="3959"/>
                    </a:lnTo>
                    <a:lnTo>
                      <a:pt x="1649" y="3977"/>
                    </a:lnTo>
                    <a:lnTo>
                      <a:pt x="1636" y="4017"/>
                    </a:lnTo>
                    <a:lnTo>
                      <a:pt x="1621" y="4059"/>
                    </a:lnTo>
                    <a:lnTo>
                      <a:pt x="1588" y="4047"/>
                    </a:lnTo>
                    <a:close/>
                    <a:moveTo>
                      <a:pt x="1652" y="3899"/>
                    </a:moveTo>
                    <a:lnTo>
                      <a:pt x="1662" y="3903"/>
                    </a:lnTo>
                    <a:lnTo>
                      <a:pt x="1662" y="3915"/>
                    </a:lnTo>
                    <a:lnTo>
                      <a:pt x="1645" y="3915"/>
                    </a:lnTo>
                    <a:lnTo>
                      <a:pt x="1652" y="3899"/>
                    </a:lnTo>
                    <a:close/>
                    <a:moveTo>
                      <a:pt x="1640" y="3932"/>
                    </a:moveTo>
                    <a:lnTo>
                      <a:pt x="1624" y="3926"/>
                    </a:lnTo>
                    <a:lnTo>
                      <a:pt x="1611" y="3921"/>
                    </a:lnTo>
                    <a:lnTo>
                      <a:pt x="1600" y="3918"/>
                    </a:lnTo>
                    <a:lnTo>
                      <a:pt x="1590" y="3915"/>
                    </a:lnTo>
                    <a:lnTo>
                      <a:pt x="1601" y="3883"/>
                    </a:lnTo>
                    <a:lnTo>
                      <a:pt x="1614" y="3887"/>
                    </a:lnTo>
                    <a:lnTo>
                      <a:pt x="1627" y="3891"/>
                    </a:lnTo>
                    <a:lnTo>
                      <a:pt x="1640" y="3896"/>
                    </a:lnTo>
                    <a:lnTo>
                      <a:pt x="1652" y="3899"/>
                    </a:lnTo>
                    <a:lnTo>
                      <a:pt x="1640" y="3932"/>
                    </a:lnTo>
                    <a:close/>
                    <a:moveTo>
                      <a:pt x="1590" y="3915"/>
                    </a:moveTo>
                    <a:lnTo>
                      <a:pt x="1551" y="3902"/>
                    </a:lnTo>
                    <a:lnTo>
                      <a:pt x="1523" y="3890"/>
                    </a:lnTo>
                    <a:lnTo>
                      <a:pt x="1512" y="3885"/>
                    </a:lnTo>
                    <a:lnTo>
                      <a:pt x="1504" y="3879"/>
                    </a:lnTo>
                    <a:lnTo>
                      <a:pt x="1500" y="3875"/>
                    </a:lnTo>
                    <a:lnTo>
                      <a:pt x="1497" y="3871"/>
                    </a:lnTo>
                    <a:lnTo>
                      <a:pt x="1495" y="3868"/>
                    </a:lnTo>
                    <a:lnTo>
                      <a:pt x="1493" y="3864"/>
                    </a:lnTo>
                    <a:lnTo>
                      <a:pt x="1526" y="3852"/>
                    </a:lnTo>
                    <a:lnTo>
                      <a:pt x="1527" y="3855"/>
                    </a:lnTo>
                    <a:lnTo>
                      <a:pt x="1532" y="3857"/>
                    </a:lnTo>
                    <a:lnTo>
                      <a:pt x="1538" y="3860"/>
                    </a:lnTo>
                    <a:lnTo>
                      <a:pt x="1547" y="3864"/>
                    </a:lnTo>
                    <a:lnTo>
                      <a:pt x="1569" y="3872"/>
                    </a:lnTo>
                    <a:lnTo>
                      <a:pt x="1601" y="3883"/>
                    </a:lnTo>
                    <a:lnTo>
                      <a:pt x="1590" y="3915"/>
                    </a:lnTo>
                    <a:close/>
                    <a:moveTo>
                      <a:pt x="1493" y="3864"/>
                    </a:moveTo>
                    <a:lnTo>
                      <a:pt x="1492" y="3859"/>
                    </a:lnTo>
                    <a:lnTo>
                      <a:pt x="1492" y="3854"/>
                    </a:lnTo>
                    <a:lnTo>
                      <a:pt x="1492" y="3850"/>
                    </a:lnTo>
                    <a:lnTo>
                      <a:pt x="1492" y="3845"/>
                    </a:lnTo>
                    <a:lnTo>
                      <a:pt x="1496" y="3835"/>
                    </a:lnTo>
                    <a:lnTo>
                      <a:pt x="1501" y="3824"/>
                    </a:lnTo>
                    <a:lnTo>
                      <a:pt x="1511" y="3812"/>
                    </a:lnTo>
                    <a:lnTo>
                      <a:pt x="1522" y="3799"/>
                    </a:lnTo>
                    <a:lnTo>
                      <a:pt x="1535" y="3784"/>
                    </a:lnTo>
                    <a:lnTo>
                      <a:pt x="1551" y="3767"/>
                    </a:lnTo>
                    <a:lnTo>
                      <a:pt x="1577" y="3791"/>
                    </a:lnTo>
                    <a:lnTo>
                      <a:pt x="1553" y="3815"/>
                    </a:lnTo>
                    <a:lnTo>
                      <a:pt x="1537" y="3834"/>
                    </a:lnTo>
                    <a:lnTo>
                      <a:pt x="1532" y="3840"/>
                    </a:lnTo>
                    <a:lnTo>
                      <a:pt x="1527" y="3845"/>
                    </a:lnTo>
                    <a:lnTo>
                      <a:pt x="1526" y="3850"/>
                    </a:lnTo>
                    <a:lnTo>
                      <a:pt x="1526" y="3852"/>
                    </a:lnTo>
                    <a:lnTo>
                      <a:pt x="1493" y="3864"/>
                    </a:lnTo>
                    <a:close/>
                    <a:moveTo>
                      <a:pt x="1551" y="3767"/>
                    </a:moveTo>
                    <a:lnTo>
                      <a:pt x="1563" y="3754"/>
                    </a:lnTo>
                    <a:lnTo>
                      <a:pt x="1574" y="3742"/>
                    </a:lnTo>
                    <a:lnTo>
                      <a:pt x="1599" y="3765"/>
                    </a:lnTo>
                    <a:lnTo>
                      <a:pt x="1586" y="3779"/>
                    </a:lnTo>
                    <a:lnTo>
                      <a:pt x="1577" y="3791"/>
                    </a:lnTo>
                    <a:lnTo>
                      <a:pt x="1551" y="3767"/>
                    </a:lnTo>
                    <a:close/>
                    <a:moveTo>
                      <a:pt x="1604" y="3754"/>
                    </a:moveTo>
                    <a:lnTo>
                      <a:pt x="1604" y="3761"/>
                    </a:lnTo>
                    <a:lnTo>
                      <a:pt x="1599" y="3765"/>
                    </a:lnTo>
                    <a:lnTo>
                      <a:pt x="1587" y="3754"/>
                    </a:lnTo>
                    <a:lnTo>
                      <a:pt x="1604" y="3754"/>
                    </a:lnTo>
                    <a:close/>
                    <a:moveTo>
                      <a:pt x="1570" y="3754"/>
                    </a:moveTo>
                    <a:lnTo>
                      <a:pt x="1570" y="3753"/>
                    </a:lnTo>
                    <a:lnTo>
                      <a:pt x="1604" y="3753"/>
                    </a:lnTo>
                    <a:lnTo>
                      <a:pt x="1604" y="3754"/>
                    </a:lnTo>
                    <a:lnTo>
                      <a:pt x="1570" y="3754"/>
                    </a:lnTo>
                    <a:close/>
                    <a:moveTo>
                      <a:pt x="1604" y="3753"/>
                    </a:moveTo>
                    <a:lnTo>
                      <a:pt x="1604" y="3753"/>
                    </a:lnTo>
                    <a:lnTo>
                      <a:pt x="1587" y="3753"/>
                    </a:lnTo>
                    <a:lnTo>
                      <a:pt x="1604" y="3753"/>
                    </a:lnTo>
                    <a:close/>
                    <a:moveTo>
                      <a:pt x="1570" y="3754"/>
                    </a:moveTo>
                    <a:lnTo>
                      <a:pt x="1569" y="3750"/>
                    </a:lnTo>
                    <a:lnTo>
                      <a:pt x="1567" y="3747"/>
                    </a:lnTo>
                    <a:lnTo>
                      <a:pt x="1564" y="3743"/>
                    </a:lnTo>
                    <a:lnTo>
                      <a:pt x="1560" y="3740"/>
                    </a:lnTo>
                    <a:lnTo>
                      <a:pt x="1549" y="3735"/>
                    </a:lnTo>
                    <a:lnTo>
                      <a:pt x="1535" y="3730"/>
                    </a:lnTo>
                    <a:lnTo>
                      <a:pt x="1518" y="3724"/>
                    </a:lnTo>
                    <a:lnTo>
                      <a:pt x="1498" y="3720"/>
                    </a:lnTo>
                    <a:lnTo>
                      <a:pt x="1478" y="3716"/>
                    </a:lnTo>
                    <a:lnTo>
                      <a:pt x="1456" y="3711"/>
                    </a:lnTo>
                    <a:lnTo>
                      <a:pt x="1412" y="3705"/>
                    </a:lnTo>
                    <a:lnTo>
                      <a:pt x="1373" y="3701"/>
                    </a:lnTo>
                    <a:lnTo>
                      <a:pt x="1341" y="3698"/>
                    </a:lnTo>
                    <a:lnTo>
                      <a:pt x="1322" y="3697"/>
                    </a:lnTo>
                    <a:lnTo>
                      <a:pt x="1322" y="3663"/>
                    </a:lnTo>
                    <a:lnTo>
                      <a:pt x="1343" y="3664"/>
                    </a:lnTo>
                    <a:lnTo>
                      <a:pt x="1379" y="3668"/>
                    </a:lnTo>
                    <a:lnTo>
                      <a:pt x="1425" y="3676"/>
                    </a:lnTo>
                    <a:lnTo>
                      <a:pt x="1475" y="3686"/>
                    </a:lnTo>
                    <a:lnTo>
                      <a:pt x="1499" y="3692"/>
                    </a:lnTo>
                    <a:lnTo>
                      <a:pt x="1523" y="3698"/>
                    </a:lnTo>
                    <a:lnTo>
                      <a:pt x="1544" y="3706"/>
                    </a:lnTo>
                    <a:lnTo>
                      <a:pt x="1564" y="3713"/>
                    </a:lnTo>
                    <a:lnTo>
                      <a:pt x="1572" y="3718"/>
                    </a:lnTo>
                    <a:lnTo>
                      <a:pt x="1581" y="3723"/>
                    </a:lnTo>
                    <a:lnTo>
                      <a:pt x="1587" y="3727"/>
                    </a:lnTo>
                    <a:lnTo>
                      <a:pt x="1593" y="3733"/>
                    </a:lnTo>
                    <a:lnTo>
                      <a:pt x="1598" y="3737"/>
                    </a:lnTo>
                    <a:lnTo>
                      <a:pt x="1601" y="3742"/>
                    </a:lnTo>
                    <a:lnTo>
                      <a:pt x="1603" y="3748"/>
                    </a:lnTo>
                    <a:lnTo>
                      <a:pt x="1604" y="3753"/>
                    </a:lnTo>
                    <a:lnTo>
                      <a:pt x="1570" y="3754"/>
                    </a:lnTo>
                    <a:close/>
                    <a:moveTo>
                      <a:pt x="1322" y="3697"/>
                    </a:moveTo>
                    <a:lnTo>
                      <a:pt x="1319" y="3697"/>
                    </a:lnTo>
                    <a:lnTo>
                      <a:pt x="1317" y="3696"/>
                    </a:lnTo>
                    <a:lnTo>
                      <a:pt x="1322" y="3680"/>
                    </a:lnTo>
                    <a:lnTo>
                      <a:pt x="1322" y="3697"/>
                    </a:lnTo>
                    <a:close/>
                    <a:moveTo>
                      <a:pt x="1317" y="3696"/>
                    </a:moveTo>
                    <a:lnTo>
                      <a:pt x="1306" y="3693"/>
                    </a:lnTo>
                    <a:lnTo>
                      <a:pt x="1297" y="3688"/>
                    </a:lnTo>
                    <a:lnTo>
                      <a:pt x="1288" y="3682"/>
                    </a:lnTo>
                    <a:lnTo>
                      <a:pt x="1281" y="3677"/>
                    </a:lnTo>
                    <a:lnTo>
                      <a:pt x="1273" y="3671"/>
                    </a:lnTo>
                    <a:lnTo>
                      <a:pt x="1266" y="3663"/>
                    </a:lnTo>
                    <a:lnTo>
                      <a:pt x="1259" y="3656"/>
                    </a:lnTo>
                    <a:lnTo>
                      <a:pt x="1254" y="3647"/>
                    </a:lnTo>
                    <a:lnTo>
                      <a:pt x="1248" y="3638"/>
                    </a:lnTo>
                    <a:lnTo>
                      <a:pt x="1244" y="3629"/>
                    </a:lnTo>
                    <a:lnTo>
                      <a:pt x="1240" y="3619"/>
                    </a:lnTo>
                    <a:lnTo>
                      <a:pt x="1237" y="3608"/>
                    </a:lnTo>
                    <a:lnTo>
                      <a:pt x="1230" y="3587"/>
                    </a:lnTo>
                    <a:lnTo>
                      <a:pt x="1226" y="3564"/>
                    </a:lnTo>
                    <a:lnTo>
                      <a:pt x="1224" y="3540"/>
                    </a:lnTo>
                    <a:lnTo>
                      <a:pt x="1222" y="3514"/>
                    </a:lnTo>
                    <a:lnTo>
                      <a:pt x="1222" y="3488"/>
                    </a:lnTo>
                    <a:lnTo>
                      <a:pt x="1222" y="3460"/>
                    </a:lnTo>
                    <a:lnTo>
                      <a:pt x="1225" y="3406"/>
                    </a:lnTo>
                    <a:lnTo>
                      <a:pt x="1229" y="3351"/>
                    </a:lnTo>
                    <a:lnTo>
                      <a:pt x="1263" y="3353"/>
                    </a:lnTo>
                    <a:lnTo>
                      <a:pt x="1259" y="3404"/>
                    </a:lnTo>
                    <a:lnTo>
                      <a:pt x="1256" y="3454"/>
                    </a:lnTo>
                    <a:lnTo>
                      <a:pt x="1256" y="3479"/>
                    </a:lnTo>
                    <a:lnTo>
                      <a:pt x="1256" y="3502"/>
                    </a:lnTo>
                    <a:lnTo>
                      <a:pt x="1257" y="3526"/>
                    </a:lnTo>
                    <a:lnTo>
                      <a:pt x="1259" y="3547"/>
                    </a:lnTo>
                    <a:lnTo>
                      <a:pt x="1261" y="3569"/>
                    </a:lnTo>
                    <a:lnTo>
                      <a:pt x="1266" y="3588"/>
                    </a:lnTo>
                    <a:lnTo>
                      <a:pt x="1269" y="3598"/>
                    </a:lnTo>
                    <a:lnTo>
                      <a:pt x="1272" y="3606"/>
                    </a:lnTo>
                    <a:lnTo>
                      <a:pt x="1275" y="3614"/>
                    </a:lnTo>
                    <a:lnTo>
                      <a:pt x="1280" y="3622"/>
                    </a:lnTo>
                    <a:lnTo>
                      <a:pt x="1284" y="3629"/>
                    </a:lnTo>
                    <a:lnTo>
                      <a:pt x="1288" y="3636"/>
                    </a:lnTo>
                    <a:lnTo>
                      <a:pt x="1293" y="3642"/>
                    </a:lnTo>
                    <a:lnTo>
                      <a:pt x="1299" y="3648"/>
                    </a:lnTo>
                    <a:lnTo>
                      <a:pt x="1305" y="3652"/>
                    </a:lnTo>
                    <a:lnTo>
                      <a:pt x="1313" y="3657"/>
                    </a:lnTo>
                    <a:lnTo>
                      <a:pt x="1319" y="3661"/>
                    </a:lnTo>
                    <a:lnTo>
                      <a:pt x="1328" y="3664"/>
                    </a:lnTo>
                    <a:lnTo>
                      <a:pt x="1317" y="3696"/>
                    </a:lnTo>
                    <a:close/>
                    <a:moveTo>
                      <a:pt x="1229" y="3351"/>
                    </a:moveTo>
                    <a:lnTo>
                      <a:pt x="1231" y="3320"/>
                    </a:lnTo>
                    <a:lnTo>
                      <a:pt x="1233" y="3290"/>
                    </a:lnTo>
                    <a:lnTo>
                      <a:pt x="1236" y="3261"/>
                    </a:lnTo>
                    <a:lnTo>
                      <a:pt x="1236" y="3235"/>
                    </a:lnTo>
                    <a:lnTo>
                      <a:pt x="1236" y="3211"/>
                    </a:lnTo>
                    <a:lnTo>
                      <a:pt x="1233" y="3188"/>
                    </a:lnTo>
                    <a:lnTo>
                      <a:pt x="1231" y="3179"/>
                    </a:lnTo>
                    <a:lnTo>
                      <a:pt x="1229" y="3170"/>
                    </a:lnTo>
                    <a:lnTo>
                      <a:pt x="1227" y="3161"/>
                    </a:lnTo>
                    <a:lnTo>
                      <a:pt x="1224" y="3154"/>
                    </a:lnTo>
                    <a:lnTo>
                      <a:pt x="1255" y="3139"/>
                    </a:lnTo>
                    <a:lnTo>
                      <a:pt x="1258" y="3147"/>
                    </a:lnTo>
                    <a:lnTo>
                      <a:pt x="1261" y="3157"/>
                    </a:lnTo>
                    <a:lnTo>
                      <a:pt x="1265" y="3168"/>
                    </a:lnTo>
                    <a:lnTo>
                      <a:pt x="1267" y="3179"/>
                    </a:lnTo>
                    <a:lnTo>
                      <a:pt x="1269" y="3203"/>
                    </a:lnTo>
                    <a:lnTo>
                      <a:pt x="1270" y="3230"/>
                    </a:lnTo>
                    <a:lnTo>
                      <a:pt x="1270" y="3259"/>
                    </a:lnTo>
                    <a:lnTo>
                      <a:pt x="1268" y="3289"/>
                    </a:lnTo>
                    <a:lnTo>
                      <a:pt x="1266" y="3321"/>
                    </a:lnTo>
                    <a:lnTo>
                      <a:pt x="1263" y="3353"/>
                    </a:lnTo>
                    <a:lnTo>
                      <a:pt x="1229" y="3351"/>
                    </a:lnTo>
                    <a:close/>
                    <a:moveTo>
                      <a:pt x="1224" y="3154"/>
                    </a:moveTo>
                    <a:lnTo>
                      <a:pt x="1219" y="3146"/>
                    </a:lnTo>
                    <a:lnTo>
                      <a:pt x="1224" y="3139"/>
                    </a:lnTo>
                    <a:lnTo>
                      <a:pt x="1239" y="3146"/>
                    </a:lnTo>
                    <a:lnTo>
                      <a:pt x="1224" y="3154"/>
                    </a:lnTo>
                    <a:close/>
                    <a:moveTo>
                      <a:pt x="1224" y="3139"/>
                    </a:moveTo>
                    <a:lnTo>
                      <a:pt x="1231" y="3124"/>
                    </a:lnTo>
                    <a:lnTo>
                      <a:pt x="1239" y="3109"/>
                    </a:lnTo>
                    <a:lnTo>
                      <a:pt x="1246" y="3095"/>
                    </a:lnTo>
                    <a:lnTo>
                      <a:pt x="1254" y="3079"/>
                    </a:lnTo>
                    <a:lnTo>
                      <a:pt x="1285" y="3095"/>
                    </a:lnTo>
                    <a:lnTo>
                      <a:pt x="1274" y="3115"/>
                    </a:lnTo>
                    <a:lnTo>
                      <a:pt x="1265" y="3133"/>
                    </a:lnTo>
                    <a:lnTo>
                      <a:pt x="1258" y="3146"/>
                    </a:lnTo>
                    <a:lnTo>
                      <a:pt x="1254" y="3154"/>
                    </a:lnTo>
                    <a:lnTo>
                      <a:pt x="1224" y="3139"/>
                    </a:lnTo>
                    <a:close/>
                    <a:moveTo>
                      <a:pt x="1254" y="3079"/>
                    </a:moveTo>
                    <a:lnTo>
                      <a:pt x="1283" y="3022"/>
                    </a:lnTo>
                    <a:lnTo>
                      <a:pt x="1318" y="2954"/>
                    </a:lnTo>
                    <a:lnTo>
                      <a:pt x="1358" y="2876"/>
                    </a:lnTo>
                    <a:lnTo>
                      <a:pt x="1402" y="2790"/>
                    </a:lnTo>
                    <a:lnTo>
                      <a:pt x="1450" y="2700"/>
                    </a:lnTo>
                    <a:lnTo>
                      <a:pt x="1499" y="2606"/>
                    </a:lnTo>
                    <a:lnTo>
                      <a:pt x="1551" y="2511"/>
                    </a:lnTo>
                    <a:lnTo>
                      <a:pt x="1603" y="2416"/>
                    </a:lnTo>
                    <a:lnTo>
                      <a:pt x="1655" y="2325"/>
                    </a:lnTo>
                    <a:lnTo>
                      <a:pt x="1705" y="2238"/>
                    </a:lnTo>
                    <a:lnTo>
                      <a:pt x="1729" y="2199"/>
                    </a:lnTo>
                    <a:lnTo>
                      <a:pt x="1752" y="2160"/>
                    </a:lnTo>
                    <a:lnTo>
                      <a:pt x="1775" y="2124"/>
                    </a:lnTo>
                    <a:lnTo>
                      <a:pt x="1797" y="2090"/>
                    </a:lnTo>
                    <a:lnTo>
                      <a:pt x="1818" y="2060"/>
                    </a:lnTo>
                    <a:lnTo>
                      <a:pt x="1837" y="2033"/>
                    </a:lnTo>
                    <a:lnTo>
                      <a:pt x="1855" y="2008"/>
                    </a:lnTo>
                    <a:lnTo>
                      <a:pt x="1872" y="1988"/>
                    </a:lnTo>
                    <a:lnTo>
                      <a:pt x="1888" y="1971"/>
                    </a:lnTo>
                    <a:lnTo>
                      <a:pt x="1901" y="1960"/>
                    </a:lnTo>
                    <a:lnTo>
                      <a:pt x="1913" y="1951"/>
                    </a:lnTo>
                    <a:lnTo>
                      <a:pt x="1924" y="1948"/>
                    </a:lnTo>
                    <a:lnTo>
                      <a:pt x="1926" y="1982"/>
                    </a:lnTo>
                    <a:lnTo>
                      <a:pt x="1918" y="1985"/>
                    </a:lnTo>
                    <a:lnTo>
                      <a:pt x="1907" y="1993"/>
                    </a:lnTo>
                    <a:lnTo>
                      <a:pt x="1895" y="2005"/>
                    </a:lnTo>
                    <a:lnTo>
                      <a:pt x="1881" y="2021"/>
                    </a:lnTo>
                    <a:lnTo>
                      <a:pt x="1866" y="2041"/>
                    </a:lnTo>
                    <a:lnTo>
                      <a:pt x="1849" y="2065"/>
                    </a:lnTo>
                    <a:lnTo>
                      <a:pt x="1831" y="2092"/>
                    </a:lnTo>
                    <a:lnTo>
                      <a:pt x="1811" y="2122"/>
                    </a:lnTo>
                    <a:lnTo>
                      <a:pt x="1770" y="2190"/>
                    </a:lnTo>
                    <a:lnTo>
                      <a:pt x="1723" y="2267"/>
                    </a:lnTo>
                    <a:lnTo>
                      <a:pt x="1676" y="2352"/>
                    </a:lnTo>
                    <a:lnTo>
                      <a:pt x="1626" y="2442"/>
                    </a:lnTo>
                    <a:lnTo>
                      <a:pt x="1575" y="2535"/>
                    </a:lnTo>
                    <a:lnTo>
                      <a:pt x="1526" y="2629"/>
                    </a:lnTo>
                    <a:lnTo>
                      <a:pt x="1477" y="2722"/>
                    </a:lnTo>
                    <a:lnTo>
                      <a:pt x="1431" y="2811"/>
                    </a:lnTo>
                    <a:lnTo>
                      <a:pt x="1387" y="2896"/>
                    </a:lnTo>
                    <a:lnTo>
                      <a:pt x="1347" y="2972"/>
                    </a:lnTo>
                    <a:lnTo>
                      <a:pt x="1313" y="3039"/>
                    </a:lnTo>
                    <a:lnTo>
                      <a:pt x="1285" y="3095"/>
                    </a:lnTo>
                    <a:lnTo>
                      <a:pt x="1254" y="3079"/>
                    </a:lnTo>
                    <a:close/>
                    <a:moveTo>
                      <a:pt x="1924" y="1948"/>
                    </a:moveTo>
                    <a:lnTo>
                      <a:pt x="1930" y="1949"/>
                    </a:lnTo>
                    <a:lnTo>
                      <a:pt x="1937" y="1950"/>
                    </a:lnTo>
                    <a:lnTo>
                      <a:pt x="1942" y="1953"/>
                    </a:lnTo>
                    <a:lnTo>
                      <a:pt x="1946" y="1958"/>
                    </a:lnTo>
                    <a:lnTo>
                      <a:pt x="1951" y="1963"/>
                    </a:lnTo>
                    <a:lnTo>
                      <a:pt x="1954" y="1970"/>
                    </a:lnTo>
                    <a:lnTo>
                      <a:pt x="1956" y="1979"/>
                    </a:lnTo>
                    <a:lnTo>
                      <a:pt x="1957" y="1989"/>
                    </a:lnTo>
                    <a:lnTo>
                      <a:pt x="1923" y="1991"/>
                    </a:lnTo>
                    <a:lnTo>
                      <a:pt x="1925" y="1984"/>
                    </a:lnTo>
                    <a:lnTo>
                      <a:pt x="1926" y="1982"/>
                    </a:lnTo>
                    <a:lnTo>
                      <a:pt x="1924" y="1948"/>
                    </a:lnTo>
                    <a:close/>
                    <a:moveTo>
                      <a:pt x="1957" y="1989"/>
                    </a:moveTo>
                    <a:lnTo>
                      <a:pt x="1971" y="2187"/>
                    </a:lnTo>
                    <a:lnTo>
                      <a:pt x="1923" y="1994"/>
                    </a:lnTo>
                    <a:lnTo>
                      <a:pt x="1940" y="1990"/>
                    </a:lnTo>
                    <a:lnTo>
                      <a:pt x="1957" y="198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1" name="Freeform 227"/>
              <p:cNvSpPr>
                <a:spLocks/>
              </p:cNvSpPr>
              <p:nvPr/>
            </p:nvSpPr>
            <p:spPr bwMode="auto">
              <a:xfrm>
                <a:off x="4959365" y="3214168"/>
                <a:ext cx="71438" cy="111123"/>
              </a:xfrm>
              <a:custGeom>
                <a:avLst/>
                <a:gdLst>
                  <a:gd name="T0" fmla="*/ 192 w 363"/>
                  <a:gd name="T1" fmla="*/ 0 h 564"/>
                  <a:gd name="T2" fmla="*/ 275 w 363"/>
                  <a:gd name="T3" fmla="*/ 343 h 564"/>
                  <a:gd name="T4" fmla="*/ 279 w 363"/>
                  <a:gd name="T5" fmla="*/ 349 h 564"/>
                  <a:gd name="T6" fmla="*/ 286 w 363"/>
                  <a:gd name="T7" fmla="*/ 356 h 564"/>
                  <a:gd name="T8" fmla="*/ 296 w 363"/>
                  <a:gd name="T9" fmla="*/ 364 h 564"/>
                  <a:gd name="T10" fmla="*/ 308 w 363"/>
                  <a:gd name="T11" fmla="*/ 375 h 564"/>
                  <a:gd name="T12" fmla="*/ 322 w 363"/>
                  <a:gd name="T13" fmla="*/ 388 h 564"/>
                  <a:gd name="T14" fmla="*/ 336 w 363"/>
                  <a:gd name="T15" fmla="*/ 403 h 564"/>
                  <a:gd name="T16" fmla="*/ 342 w 363"/>
                  <a:gd name="T17" fmla="*/ 412 h 564"/>
                  <a:gd name="T18" fmla="*/ 350 w 363"/>
                  <a:gd name="T19" fmla="*/ 422 h 564"/>
                  <a:gd name="T20" fmla="*/ 356 w 363"/>
                  <a:gd name="T21" fmla="*/ 434 h 564"/>
                  <a:gd name="T22" fmla="*/ 363 w 363"/>
                  <a:gd name="T23" fmla="*/ 446 h 564"/>
                  <a:gd name="T24" fmla="*/ 349 w 363"/>
                  <a:gd name="T25" fmla="*/ 549 h 564"/>
                  <a:gd name="T26" fmla="*/ 340 w 363"/>
                  <a:gd name="T27" fmla="*/ 546 h 564"/>
                  <a:gd name="T28" fmla="*/ 321 w 363"/>
                  <a:gd name="T29" fmla="*/ 542 h 564"/>
                  <a:gd name="T30" fmla="*/ 295 w 363"/>
                  <a:gd name="T31" fmla="*/ 538 h 564"/>
                  <a:gd name="T32" fmla="*/ 265 w 363"/>
                  <a:gd name="T33" fmla="*/ 532 h 564"/>
                  <a:gd name="T34" fmla="*/ 235 w 363"/>
                  <a:gd name="T35" fmla="*/ 527 h 564"/>
                  <a:gd name="T36" fmla="*/ 209 w 363"/>
                  <a:gd name="T37" fmla="*/ 524 h 564"/>
                  <a:gd name="T38" fmla="*/ 190 w 363"/>
                  <a:gd name="T39" fmla="*/ 521 h 564"/>
                  <a:gd name="T40" fmla="*/ 182 w 363"/>
                  <a:gd name="T41" fmla="*/ 520 h 564"/>
                  <a:gd name="T42" fmla="*/ 0 w 363"/>
                  <a:gd name="T43" fmla="*/ 564 h 564"/>
                  <a:gd name="T44" fmla="*/ 192 w 363"/>
                  <a:gd name="T45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3" h="564">
                    <a:moveTo>
                      <a:pt x="192" y="0"/>
                    </a:moveTo>
                    <a:lnTo>
                      <a:pt x="275" y="343"/>
                    </a:lnTo>
                    <a:lnTo>
                      <a:pt x="279" y="349"/>
                    </a:lnTo>
                    <a:lnTo>
                      <a:pt x="286" y="356"/>
                    </a:lnTo>
                    <a:lnTo>
                      <a:pt x="296" y="364"/>
                    </a:lnTo>
                    <a:lnTo>
                      <a:pt x="308" y="375"/>
                    </a:lnTo>
                    <a:lnTo>
                      <a:pt x="322" y="388"/>
                    </a:lnTo>
                    <a:lnTo>
                      <a:pt x="336" y="403"/>
                    </a:lnTo>
                    <a:lnTo>
                      <a:pt x="342" y="412"/>
                    </a:lnTo>
                    <a:lnTo>
                      <a:pt x="350" y="422"/>
                    </a:lnTo>
                    <a:lnTo>
                      <a:pt x="356" y="434"/>
                    </a:lnTo>
                    <a:lnTo>
                      <a:pt x="363" y="446"/>
                    </a:lnTo>
                    <a:lnTo>
                      <a:pt x="349" y="549"/>
                    </a:lnTo>
                    <a:lnTo>
                      <a:pt x="340" y="546"/>
                    </a:lnTo>
                    <a:lnTo>
                      <a:pt x="321" y="542"/>
                    </a:lnTo>
                    <a:lnTo>
                      <a:pt x="295" y="538"/>
                    </a:lnTo>
                    <a:lnTo>
                      <a:pt x="265" y="532"/>
                    </a:lnTo>
                    <a:lnTo>
                      <a:pt x="235" y="527"/>
                    </a:lnTo>
                    <a:lnTo>
                      <a:pt x="209" y="524"/>
                    </a:lnTo>
                    <a:lnTo>
                      <a:pt x="190" y="521"/>
                    </a:lnTo>
                    <a:lnTo>
                      <a:pt x="182" y="520"/>
                    </a:lnTo>
                    <a:lnTo>
                      <a:pt x="0" y="564"/>
                    </a:lnTo>
                    <a:lnTo>
                      <a:pt x="1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2" name="Freeform 228"/>
              <p:cNvSpPr>
                <a:spLocks noEditPoints="1"/>
              </p:cNvSpPr>
              <p:nvPr/>
            </p:nvSpPr>
            <p:spPr bwMode="auto">
              <a:xfrm>
                <a:off x="4954602" y="3201468"/>
                <a:ext cx="80963" cy="128587"/>
              </a:xfrm>
              <a:custGeom>
                <a:avLst/>
                <a:gdLst>
                  <a:gd name="T0" fmla="*/ 317 w 406"/>
                  <a:gd name="T1" fmla="*/ 400 h 648"/>
                  <a:gd name="T2" fmla="*/ 200 w 406"/>
                  <a:gd name="T3" fmla="*/ 65 h 648"/>
                  <a:gd name="T4" fmla="*/ 284 w 406"/>
                  <a:gd name="T5" fmla="*/ 409 h 648"/>
                  <a:gd name="T6" fmla="*/ 284 w 406"/>
                  <a:gd name="T7" fmla="*/ 408 h 648"/>
                  <a:gd name="T8" fmla="*/ 284 w 406"/>
                  <a:gd name="T9" fmla="*/ 409 h 648"/>
                  <a:gd name="T10" fmla="*/ 320 w 406"/>
                  <a:gd name="T11" fmla="*/ 402 h 648"/>
                  <a:gd name="T12" fmla="*/ 307 w 406"/>
                  <a:gd name="T13" fmla="*/ 436 h 648"/>
                  <a:gd name="T14" fmla="*/ 292 w 406"/>
                  <a:gd name="T15" fmla="*/ 423 h 648"/>
                  <a:gd name="T16" fmla="*/ 284 w 406"/>
                  <a:gd name="T17" fmla="*/ 409 h 648"/>
                  <a:gd name="T18" fmla="*/ 329 w 406"/>
                  <a:gd name="T19" fmla="*/ 409 h 648"/>
                  <a:gd name="T20" fmla="*/ 364 w 406"/>
                  <a:gd name="T21" fmla="*/ 442 h 648"/>
                  <a:gd name="T22" fmla="*/ 385 w 406"/>
                  <a:gd name="T23" fmla="*/ 467 h 648"/>
                  <a:gd name="T24" fmla="*/ 404 w 406"/>
                  <a:gd name="T25" fmla="*/ 499 h 648"/>
                  <a:gd name="T26" fmla="*/ 364 w 406"/>
                  <a:gd name="T27" fmla="*/ 500 h 648"/>
                  <a:gd name="T28" fmla="*/ 347 w 406"/>
                  <a:gd name="T29" fmla="*/ 476 h 648"/>
                  <a:gd name="T30" fmla="*/ 322 w 406"/>
                  <a:gd name="T31" fmla="*/ 449 h 648"/>
                  <a:gd name="T32" fmla="*/ 329 w 406"/>
                  <a:gd name="T33" fmla="*/ 409 h 648"/>
                  <a:gd name="T34" fmla="*/ 406 w 406"/>
                  <a:gd name="T35" fmla="*/ 504 h 648"/>
                  <a:gd name="T36" fmla="*/ 388 w 406"/>
                  <a:gd name="T37" fmla="*/ 507 h 648"/>
                  <a:gd name="T38" fmla="*/ 405 w 406"/>
                  <a:gd name="T39" fmla="*/ 510 h 648"/>
                  <a:gd name="T40" fmla="*/ 357 w 406"/>
                  <a:gd name="T41" fmla="*/ 607 h 648"/>
                  <a:gd name="T42" fmla="*/ 405 w 406"/>
                  <a:gd name="T43" fmla="*/ 510 h 648"/>
                  <a:gd name="T44" fmla="*/ 386 w 406"/>
                  <a:gd name="T45" fmla="*/ 647 h 648"/>
                  <a:gd name="T46" fmla="*/ 374 w 406"/>
                  <a:gd name="T47" fmla="*/ 610 h 648"/>
                  <a:gd name="T48" fmla="*/ 361 w 406"/>
                  <a:gd name="T49" fmla="*/ 622 h 648"/>
                  <a:gd name="T50" fmla="*/ 349 w 406"/>
                  <a:gd name="T51" fmla="*/ 620 h 648"/>
                  <a:gd name="T52" fmla="*/ 318 w 406"/>
                  <a:gd name="T53" fmla="*/ 616 h 648"/>
                  <a:gd name="T54" fmla="*/ 346 w 406"/>
                  <a:gd name="T55" fmla="*/ 586 h 648"/>
                  <a:gd name="T56" fmla="*/ 378 w 406"/>
                  <a:gd name="T57" fmla="*/ 595 h 648"/>
                  <a:gd name="T58" fmla="*/ 361 w 406"/>
                  <a:gd name="T59" fmla="*/ 622 h 648"/>
                  <a:gd name="T60" fmla="*/ 282 w 406"/>
                  <a:gd name="T61" fmla="*/ 610 h 648"/>
                  <a:gd name="T62" fmla="*/ 218 w 406"/>
                  <a:gd name="T63" fmla="*/ 599 h 648"/>
                  <a:gd name="T64" fmla="*/ 207 w 406"/>
                  <a:gd name="T65" fmla="*/ 563 h 648"/>
                  <a:gd name="T66" fmla="*/ 248 w 406"/>
                  <a:gd name="T67" fmla="*/ 570 h 648"/>
                  <a:gd name="T68" fmla="*/ 323 w 406"/>
                  <a:gd name="T69" fmla="*/ 582 h 648"/>
                  <a:gd name="T70" fmla="*/ 203 w 406"/>
                  <a:gd name="T71" fmla="*/ 563 h 648"/>
                  <a:gd name="T72" fmla="*/ 207 w 406"/>
                  <a:gd name="T73" fmla="*/ 563 h 648"/>
                  <a:gd name="T74" fmla="*/ 203 w 406"/>
                  <a:gd name="T75" fmla="*/ 563 h 648"/>
                  <a:gd name="T76" fmla="*/ 30 w 406"/>
                  <a:gd name="T77" fmla="*/ 642 h 648"/>
                  <a:gd name="T78" fmla="*/ 203 w 406"/>
                  <a:gd name="T79" fmla="*/ 563 h 648"/>
                  <a:gd name="T80" fmla="*/ 30 w 406"/>
                  <a:gd name="T81" fmla="*/ 642 h 648"/>
                  <a:gd name="T82" fmla="*/ 9 w 406"/>
                  <a:gd name="T83" fmla="*/ 619 h 648"/>
                  <a:gd name="T84" fmla="*/ 30 w 406"/>
                  <a:gd name="T85" fmla="*/ 642 h 648"/>
                  <a:gd name="T86" fmla="*/ 200 w 406"/>
                  <a:gd name="T87" fmla="*/ 55 h 648"/>
                  <a:gd name="T88" fmla="*/ 41 w 406"/>
                  <a:gd name="T89" fmla="*/ 630 h 648"/>
                  <a:gd name="T90" fmla="*/ 200 w 406"/>
                  <a:gd name="T91" fmla="*/ 55 h 648"/>
                  <a:gd name="T92" fmla="*/ 233 w 406"/>
                  <a:gd name="T93" fmla="*/ 57 h 648"/>
                  <a:gd name="T94" fmla="*/ 200 w 406"/>
                  <a:gd name="T95" fmla="*/ 55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6" h="648">
                    <a:moveTo>
                      <a:pt x="233" y="57"/>
                    </a:moveTo>
                    <a:lnTo>
                      <a:pt x="317" y="400"/>
                    </a:lnTo>
                    <a:lnTo>
                      <a:pt x="284" y="408"/>
                    </a:lnTo>
                    <a:lnTo>
                      <a:pt x="200" y="65"/>
                    </a:lnTo>
                    <a:lnTo>
                      <a:pt x="233" y="57"/>
                    </a:lnTo>
                    <a:close/>
                    <a:moveTo>
                      <a:pt x="284" y="409"/>
                    </a:moveTo>
                    <a:lnTo>
                      <a:pt x="284" y="409"/>
                    </a:lnTo>
                    <a:lnTo>
                      <a:pt x="284" y="408"/>
                    </a:lnTo>
                    <a:lnTo>
                      <a:pt x="300" y="404"/>
                    </a:lnTo>
                    <a:lnTo>
                      <a:pt x="284" y="409"/>
                    </a:lnTo>
                    <a:close/>
                    <a:moveTo>
                      <a:pt x="316" y="398"/>
                    </a:moveTo>
                    <a:lnTo>
                      <a:pt x="320" y="402"/>
                    </a:lnTo>
                    <a:lnTo>
                      <a:pt x="329" y="409"/>
                    </a:lnTo>
                    <a:lnTo>
                      <a:pt x="307" y="436"/>
                    </a:lnTo>
                    <a:lnTo>
                      <a:pt x="299" y="429"/>
                    </a:lnTo>
                    <a:lnTo>
                      <a:pt x="292" y="423"/>
                    </a:lnTo>
                    <a:lnTo>
                      <a:pt x="287" y="417"/>
                    </a:lnTo>
                    <a:lnTo>
                      <a:pt x="284" y="409"/>
                    </a:lnTo>
                    <a:lnTo>
                      <a:pt x="316" y="398"/>
                    </a:lnTo>
                    <a:close/>
                    <a:moveTo>
                      <a:pt x="329" y="409"/>
                    </a:moveTo>
                    <a:lnTo>
                      <a:pt x="346" y="423"/>
                    </a:lnTo>
                    <a:lnTo>
                      <a:pt x="364" y="442"/>
                    </a:lnTo>
                    <a:lnTo>
                      <a:pt x="375" y="454"/>
                    </a:lnTo>
                    <a:lnTo>
                      <a:pt x="385" y="467"/>
                    </a:lnTo>
                    <a:lnTo>
                      <a:pt x="394" y="482"/>
                    </a:lnTo>
                    <a:lnTo>
                      <a:pt x="404" y="499"/>
                    </a:lnTo>
                    <a:lnTo>
                      <a:pt x="373" y="515"/>
                    </a:lnTo>
                    <a:lnTo>
                      <a:pt x="364" y="500"/>
                    </a:lnTo>
                    <a:lnTo>
                      <a:pt x="357" y="486"/>
                    </a:lnTo>
                    <a:lnTo>
                      <a:pt x="347" y="476"/>
                    </a:lnTo>
                    <a:lnTo>
                      <a:pt x="338" y="465"/>
                    </a:lnTo>
                    <a:lnTo>
                      <a:pt x="322" y="449"/>
                    </a:lnTo>
                    <a:lnTo>
                      <a:pt x="307" y="436"/>
                    </a:lnTo>
                    <a:lnTo>
                      <a:pt x="329" y="409"/>
                    </a:lnTo>
                    <a:close/>
                    <a:moveTo>
                      <a:pt x="404" y="499"/>
                    </a:moveTo>
                    <a:lnTo>
                      <a:pt x="406" y="504"/>
                    </a:lnTo>
                    <a:lnTo>
                      <a:pt x="405" y="510"/>
                    </a:lnTo>
                    <a:lnTo>
                      <a:pt x="388" y="507"/>
                    </a:lnTo>
                    <a:lnTo>
                      <a:pt x="404" y="499"/>
                    </a:lnTo>
                    <a:close/>
                    <a:moveTo>
                      <a:pt x="405" y="510"/>
                    </a:moveTo>
                    <a:lnTo>
                      <a:pt x="391" y="613"/>
                    </a:lnTo>
                    <a:lnTo>
                      <a:pt x="357" y="607"/>
                    </a:lnTo>
                    <a:lnTo>
                      <a:pt x="372" y="504"/>
                    </a:lnTo>
                    <a:lnTo>
                      <a:pt x="405" y="510"/>
                    </a:lnTo>
                    <a:close/>
                    <a:moveTo>
                      <a:pt x="391" y="613"/>
                    </a:moveTo>
                    <a:lnTo>
                      <a:pt x="386" y="647"/>
                    </a:lnTo>
                    <a:lnTo>
                      <a:pt x="361" y="622"/>
                    </a:lnTo>
                    <a:lnTo>
                      <a:pt x="374" y="610"/>
                    </a:lnTo>
                    <a:lnTo>
                      <a:pt x="391" y="613"/>
                    </a:lnTo>
                    <a:close/>
                    <a:moveTo>
                      <a:pt x="361" y="622"/>
                    </a:moveTo>
                    <a:lnTo>
                      <a:pt x="358" y="621"/>
                    </a:lnTo>
                    <a:lnTo>
                      <a:pt x="349" y="620"/>
                    </a:lnTo>
                    <a:lnTo>
                      <a:pt x="335" y="618"/>
                    </a:lnTo>
                    <a:lnTo>
                      <a:pt x="318" y="616"/>
                    </a:lnTo>
                    <a:lnTo>
                      <a:pt x="323" y="582"/>
                    </a:lnTo>
                    <a:lnTo>
                      <a:pt x="346" y="586"/>
                    </a:lnTo>
                    <a:lnTo>
                      <a:pt x="365" y="590"/>
                    </a:lnTo>
                    <a:lnTo>
                      <a:pt x="378" y="595"/>
                    </a:lnTo>
                    <a:lnTo>
                      <a:pt x="386" y="598"/>
                    </a:lnTo>
                    <a:lnTo>
                      <a:pt x="361" y="622"/>
                    </a:lnTo>
                    <a:close/>
                    <a:moveTo>
                      <a:pt x="318" y="616"/>
                    </a:moveTo>
                    <a:lnTo>
                      <a:pt x="282" y="610"/>
                    </a:lnTo>
                    <a:lnTo>
                      <a:pt x="246" y="603"/>
                    </a:lnTo>
                    <a:lnTo>
                      <a:pt x="218" y="599"/>
                    </a:lnTo>
                    <a:lnTo>
                      <a:pt x="207" y="598"/>
                    </a:lnTo>
                    <a:lnTo>
                      <a:pt x="207" y="563"/>
                    </a:lnTo>
                    <a:lnTo>
                      <a:pt x="219" y="566"/>
                    </a:lnTo>
                    <a:lnTo>
                      <a:pt x="248" y="570"/>
                    </a:lnTo>
                    <a:lnTo>
                      <a:pt x="286" y="575"/>
                    </a:lnTo>
                    <a:lnTo>
                      <a:pt x="323" y="582"/>
                    </a:lnTo>
                    <a:lnTo>
                      <a:pt x="318" y="616"/>
                    </a:lnTo>
                    <a:close/>
                    <a:moveTo>
                      <a:pt x="203" y="563"/>
                    </a:moveTo>
                    <a:lnTo>
                      <a:pt x="204" y="563"/>
                    </a:lnTo>
                    <a:lnTo>
                      <a:pt x="207" y="563"/>
                    </a:lnTo>
                    <a:lnTo>
                      <a:pt x="207" y="581"/>
                    </a:lnTo>
                    <a:lnTo>
                      <a:pt x="203" y="563"/>
                    </a:lnTo>
                    <a:close/>
                    <a:moveTo>
                      <a:pt x="211" y="597"/>
                    </a:moveTo>
                    <a:lnTo>
                      <a:pt x="30" y="642"/>
                    </a:lnTo>
                    <a:lnTo>
                      <a:pt x="22" y="607"/>
                    </a:lnTo>
                    <a:lnTo>
                      <a:pt x="203" y="563"/>
                    </a:lnTo>
                    <a:lnTo>
                      <a:pt x="211" y="597"/>
                    </a:lnTo>
                    <a:close/>
                    <a:moveTo>
                      <a:pt x="30" y="642"/>
                    </a:moveTo>
                    <a:lnTo>
                      <a:pt x="0" y="648"/>
                    </a:lnTo>
                    <a:lnTo>
                      <a:pt x="9" y="619"/>
                    </a:lnTo>
                    <a:lnTo>
                      <a:pt x="25" y="625"/>
                    </a:lnTo>
                    <a:lnTo>
                      <a:pt x="30" y="642"/>
                    </a:lnTo>
                    <a:close/>
                    <a:moveTo>
                      <a:pt x="9" y="619"/>
                    </a:moveTo>
                    <a:lnTo>
                      <a:pt x="200" y="55"/>
                    </a:lnTo>
                    <a:lnTo>
                      <a:pt x="233" y="67"/>
                    </a:lnTo>
                    <a:lnTo>
                      <a:pt x="41" y="630"/>
                    </a:lnTo>
                    <a:lnTo>
                      <a:pt x="9" y="619"/>
                    </a:lnTo>
                    <a:close/>
                    <a:moveTo>
                      <a:pt x="200" y="55"/>
                    </a:moveTo>
                    <a:lnTo>
                      <a:pt x="219" y="0"/>
                    </a:lnTo>
                    <a:lnTo>
                      <a:pt x="233" y="57"/>
                    </a:lnTo>
                    <a:lnTo>
                      <a:pt x="217" y="61"/>
                    </a:lnTo>
                    <a:lnTo>
                      <a:pt x="200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3" name="Freeform 229"/>
              <p:cNvSpPr>
                <a:spLocks/>
              </p:cNvSpPr>
              <p:nvPr/>
            </p:nvSpPr>
            <p:spPr bwMode="auto">
              <a:xfrm>
                <a:off x="4814903" y="3145904"/>
                <a:ext cx="182564" cy="180975"/>
              </a:xfrm>
              <a:custGeom>
                <a:avLst/>
                <a:gdLst>
                  <a:gd name="T0" fmla="*/ 9 w 922"/>
                  <a:gd name="T1" fmla="*/ 128 h 911"/>
                  <a:gd name="T2" fmla="*/ 27 w 922"/>
                  <a:gd name="T3" fmla="*/ 153 h 911"/>
                  <a:gd name="T4" fmla="*/ 46 w 922"/>
                  <a:gd name="T5" fmla="*/ 170 h 911"/>
                  <a:gd name="T6" fmla="*/ 67 w 922"/>
                  <a:gd name="T7" fmla="*/ 182 h 911"/>
                  <a:gd name="T8" fmla="*/ 98 w 922"/>
                  <a:gd name="T9" fmla="*/ 192 h 911"/>
                  <a:gd name="T10" fmla="*/ 129 w 922"/>
                  <a:gd name="T11" fmla="*/ 200 h 911"/>
                  <a:gd name="T12" fmla="*/ 148 w 922"/>
                  <a:gd name="T13" fmla="*/ 209 h 911"/>
                  <a:gd name="T14" fmla="*/ 236 w 922"/>
                  <a:gd name="T15" fmla="*/ 322 h 911"/>
                  <a:gd name="T16" fmla="*/ 271 w 922"/>
                  <a:gd name="T17" fmla="*/ 363 h 911"/>
                  <a:gd name="T18" fmla="*/ 305 w 922"/>
                  <a:gd name="T19" fmla="*/ 395 h 911"/>
                  <a:gd name="T20" fmla="*/ 346 w 922"/>
                  <a:gd name="T21" fmla="*/ 426 h 911"/>
                  <a:gd name="T22" fmla="*/ 408 w 922"/>
                  <a:gd name="T23" fmla="*/ 465 h 911"/>
                  <a:gd name="T24" fmla="*/ 412 w 922"/>
                  <a:gd name="T25" fmla="*/ 516 h 911"/>
                  <a:gd name="T26" fmla="*/ 417 w 922"/>
                  <a:gd name="T27" fmla="*/ 572 h 911"/>
                  <a:gd name="T28" fmla="*/ 449 w 922"/>
                  <a:gd name="T29" fmla="*/ 588 h 911"/>
                  <a:gd name="T30" fmla="*/ 470 w 922"/>
                  <a:gd name="T31" fmla="*/ 604 h 911"/>
                  <a:gd name="T32" fmla="*/ 484 w 922"/>
                  <a:gd name="T33" fmla="*/ 619 h 911"/>
                  <a:gd name="T34" fmla="*/ 494 w 922"/>
                  <a:gd name="T35" fmla="*/ 635 h 911"/>
                  <a:gd name="T36" fmla="*/ 516 w 922"/>
                  <a:gd name="T37" fmla="*/ 670 h 911"/>
                  <a:gd name="T38" fmla="*/ 535 w 922"/>
                  <a:gd name="T39" fmla="*/ 689 h 911"/>
                  <a:gd name="T40" fmla="*/ 564 w 922"/>
                  <a:gd name="T41" fmla="*/ 709 h 911"/>
                  <a:gd name="T42" fmla="*/ 630 w 922"/>
                  <a:gd name="T43" fmla="*/ 747 h 911"/>
                  <a:gd name="T44" fmla="*/ 657 w 922"/>
                  <a:gd name="T45" fmla="*/ 766 h 911"/>
                  <a:gd name="T46" fmla="*/ 682 w 922"/>
                  <a:gd name="T47" fmla="*/ 787 h 911"/>
                  <a:gd name="T48" fmla="*/ 702 w 922"/>
                  <a:gd name="T49" fmla="*/ 809 h 911"/>
                  <a:gd name="T50" fmla="*/ 717 w 922"/>
                  <a:gd name="T51" fmla="*/ 837 h 911"/>
                  <a:gd name="T52" fmla="*/ 727 w 922"/>
                  <a:gd name="T53" fmla="*/ 870 h 911"/>
                  <a:gd name="T54" fmla="*/ 730 w 922"/>
                  <a:gd name="T55" fmla="*/ 911 h 911"/>
                  <a:gd name="T56" fmla="*/ 912 w 922"/>
                  <a:gd name="T57" fmla="*/ 331 h 911"/>
                  <a:gd name="T58" fmla="*/ 888 w 922"/>
                  <a:gd name="T59" fmla="*/ 311 h 911"/>
                  <a:gd name="T60" fmla="*/ 859 w 922"/>
                  <a:gd name="T61" fmla="*/ 294 h 911"/>
                  <a:gd name="T62" fmla="*/ 833 w 922"/>
                  <a:gd name="T63" fmla="*/ 286 h 911"/>
                  <a:gd name="T64" fmla="*/ 814 w 922"/>
                  <a:gd name="T65" fmla="*/ 284 h 911"/>
                  <a:gd name="T66" fmla="*/ 833 w 922"/>
                  <a:gd name="T67" fmla="*/ 151 h 911"/>
                  <a:gd name="T68" fmla="*/ 378 w 922"/>
                  <a:gd name="T69" fmla="*/ 48 h 911"/>
                  <a:gd name="T70" fmla="*/ 0 w 922"/>
                  <a:gd name="T71" fmla="*/ 112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2" h="911">
                    <a:moveTo>
                      <a:pt x="0" y="112"/>
                    </a:moveTo>
                    <a:lnTo>
                      <a:pt x="9" y="128"/>
                    </a:lnTo>
                    <a:lnTo>
                      <a:pt x="18" y="141"/>
                    </a:lnTo>
                    <a:lnTo>
                      <a:pt x="27" y="153"/>
                    </a:lnTo>
                    <a:lnTo>
                      <a:pt x="37" y="163"/>
                    </a:lnTo>
                    <a:lnTo>
                      <a:pt x="46" y="170"/>
                    </a:lnTo>
                    <a:lnTo>
                      <a:pt x="57" y="177"/>
                    </a:lnTo>
                    <a:lnTo>
                      <a:pt x="67" y="182"/>
                    </a:lnTo>
                    <a:lnTo>
                      <a:pt x="77" y="185"/>
                    </a:lnTo>
                    <a:lnTo>
                      <a:pt x="98" y="192"/>
                    </a:lnTo>
                    <a:lnTo>
                      <a:pt x="118" y="197"/>
                    </a:lnTo>
                    <a:lnTo>
                      <a:pt x="129" y="200"/>
                    </a:lnTo>
                    <a:lnTo>
                      <a:pt x="138" y="204"/>
                    </a:lnTo>
                    <a:lnTo>
                      <a:pt x="148" y="209"/>
                    </a:lnTo>
                    <a:lnTo>
                      <a:pt x="158" y="215"/>
                    </a:lnTo>
                    <a:lnTo>
                      <a:pt x="236" y="322"/>
                    </a:lnTo>
                    <a:lnTo>
                      <a:pt x="254" y="345"/>
                    </a:lnTo>
                    <a:lnTo>
                      <a:pt x="271" y="363"/>
                    </a:lnTo>
                    <a:lnTo>
                      <a:pt x="287" y="380"/>
                    </a:lnTo>
                    <a:lnTo>
                      <a:pt x="305" y="395"/>
                    </a:lnTo>
                    <a:lnTo>
                      <a:pt x="324" y="410"/>
                    </a:lnTo>
                    <a:lnTo>
                      <a:pt x="346" y="426"/>
                    </a:lnTo>
                    <a:lnTo>
                      <a:pt x="374" y="445"/>
                    </a:lnTo>
                    <a:lnTo>
                      <a:pt x="408" y="465"/>
                    </a:lnTo>
                    <a:lnTo>
                      <a:pt x="409" y="487"/>
                    </a:lnTo>
                    <a:lnTo>
                      <a:pt x="412" y="516"/>
                    </a:lnTo>
                    <a:lnTo>
                      <a:pt x="415" y="546"/>
                    </a:lnTo>
                    <a:lnTo>
                      <a:pt x="417" y="572"/>
                    </a:lnTo>
                    <a:lnTo>
                      <a:pt x="434" y="581"/>
                    </a:lnTo>
                    <a:lnTo>
                      <a:pt x="449" y="588"/>
                    </a:lnTo>
                    <a:lnTo>
                      <a:pt x="461" y="597"/>
                    </a:lnTo>
                    <a:lnTo>
                      <a:pt x="470" y="604"/>
                    </a:lnTo>
                    <a:lnTo>
                      <a:pt x="478" y="612"/>
                    </a:lnTo>
                    <a:lnTo>
                      <a:pt x="484" y="619"/>
                    </a:lnTo>
                    <a:lnTo>
                      <a:pt x="489" y="628"/>
                    </a:lnTo>
                    <a:lnTo>
                      <a:pt x="494" y="635"/>
                    </a:lnTo>
                    <a:lnTo>
                      <a:pt x="504" y="653"/>
                    </a:lnTo>
                    <a:lnTo>
                      <a:pt x="516" y="670"/>
                    </a:lnTo>
                    <a:lnTo>
                      <a:pt x="524" y="679"/>
                    </a:lnTo>
                    <a:lnTo>
                      <a:pt x="535" y="689"/>
                    </a:lnTo>
                    <a:lnTo>
                      <a:pt x="548" y="699"/>
                    </a:lnTo>
                    <a:lnTo>
                      <a:pt x="564" y="709"/>
                    </a:lnTo>
                    <a:lnTo>
                      <a:pt x="597" y="729"/>
                    </a:lnTo>
                    <a:lnTo>
                      <a:pt x="630" y="747"/>
                    </a:lnTo>
                    <a:lnTo>
                      <a:pt x="643" y="757"/>
                    </a:lnTo>
                    <a:lnTo>
                      <a:pt x="657" y="766"/>
                    </a:lnTo>
                    <a:lnTo>
                      <a:pt x="670" y="776"/>
                    </a:lnTo>
                    <a:lnTo>
                      <a:pt x="682" y="787"/>
                    </a:lnTo>
                    <a:lnTo>
                      <a:pt x="693" y="797"/>
                    </a:lnTo>
                    <a:lnTo>
                      <a:pt x="702" y="809"/>
                    </a:lnTo>
                    <a:lnTo>
                      <a:pt x="711" y="823"/>
                    </a:lnTo>
                    <a:lnTo>
                      <a:pt x="717" y="837"/>
                    </a:lnTo>
                    <a:lnTo>
                      <a:pt x="723" y="853"/>
                    </a:lnTo>
                    <a:lnTo>
                      <a:pt x="727" y="870"/>
                    </a:lnTo>
                    <a:lnTo>
                      <a:pt x="729" y="889"/>
                    </a:lnTo>
                    <a:lnTo>
                      <a:pt x="730" y="911"/>
                    </a:lnTo>
                    <a:lnTo>
                      <a:pt x="922" y="342"/>
                    </a:lnTo>
                    <a:lnTo>
                      <a:pt x="912" y="331"/>
                    </a:lnTo>
                    <a:lnTo>
                      <a:pt x="901" y="320"/>
                    </a:lnTo>
                    <a:lnTo>
                      <a:pt x="888" y="311"/>
                    </a:lnTo>
                    <a:lnTo>
                      <a:pt x="874" y="302"/>
                    </a:lnTo>
                    <a:lnTo>
                      <a:pt x="859" y="294"/>
                    </a:lnTo>
                    <a:lnTo>
                      <a:pt x="842" y="288"/>
                    </a:lnTo>
                    <a:lnTo>
                      <a:pt x="833" y="286"/>
                    </a:lnTo>
                    <a:lnTo>
                      <a:pt x="824" y="285"/>
                    </a:lnTo>
                    <a:lnTo>
                      <a:pt x="814" y="284"/>
                    </a:lnTo>
                    <a:lnTo>
                      <a:pt x="804" y="284"/>
                    </a:lnTo>
                    <a:lnTo>
                      <a:pt x="833" y="151"/>
                    </a:lnTo>
                    <a:lnTo>
                      <a:pt x="539" y="19"/>
                    </a:lnTo>
                    <a:lnTo>
                      <a:pt x="378" y="48"/>
                    </a:lnTo>
                    <a:lnTo>
                      <a:pt x="236" y="0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4" name="Freeform 230"/>
              <p:cNvSpPr>
                <a:spLocks noEditPoints="1"/>
              </p:cNvSpPr>
              <p:nvPr/>
            </p:nvSpPr>
            <p:spPr bwMode="auto">
              <a:xfrm>
                <a:off x="4810140" y="3142732"/>
                <a:ext cx="190500" cy="204787"/>
              </a:xfrm>
              <a:custGeom>
                <a:avLst/>
                <a:gdLst>
                  <a:gd name="T0" fmla="*/ 59 w 964"/>
                  <a:gd name="T1" fmla="*/ 158 h 1035"/>
                  <a:gd name="T2" fmla="*/ 94 w 964"/>
                  <a:gd name="T3" fmla="*/ 185 h 1035"/>
                  <a:gd name="T4" fmla="*/ 107 w 964"/>
                  <a:gd name="T5" fmla="*/ 226 h 1035"/>
                  <a:gd name="T6" fmla="*/ 47 w 964"/>
                  <a:gd name="T7" fmla="*/ 195 h 1035"/>
                  <a:gd name="T8" fmla="*/ 14 w 964"/>
                  <a:gd name="T9" fmla="*/ 152 h 1035"/>
                  <a:gd name="T10" fmla="*/ 160 w 964"/>
                  <a:gd name="T11" fmla="*/ 206 h 1035"/>
                  <a:gd name="T12" fmla="*/ 147 w 964"/>
                  <a:gd name="T13" fmla="*/ 237 h 1035"/>
                  <a:gd name="T14" fmla="*/ 192 w 964"/>
                  <a:gd name="T15" fmla="*/ 222 h 1035"/>
                  <a:gd name="T16" fmla="*/ 272 w 964"/>
                  <a:gd name="T17" fmla="*/ 333 h 1035"/>
                  <a:gd name="T18" fmla="*/ 244 w 964"/>
                  <a:gd name="T19" fmla="*/ 354 h 1035"/>
                  <a:gd name="T20" fmla="*/ 289 w 964"/>
                  <a:gd name="T21" fmla="*/ 353 h 1035"/>
                  <a:gd name="T22" fmla="*/ 298 w 964"/>
                  <a:gd name="T23" fmla="*/ 413 h 1035"/>
                  <a:gd name="T24" fmla="*/ 338 w 964"/>
                  <a:gd name="T25" fmla="*/ 402 h 1035"/>
                  <a:gd name="T26" fmla="*/ 420 w 964"/>
                  <a:gd name="T27" fmla="*/ 500 h 1035"/>
                  <a:gd name="T28" fmla="*/ 338 w 964"/>
                  <a:gd name="T29" fmla="*/ 402 h 1035"/>
                  <a:gd name="T30" fmla="*/ 438 w 964"/>
                  <a:gd name="T31" fmla="*/ 470 h 1035"/>
                  <a:gd name="T32" fmla="*/ 451 w 964"/>
                  <a:gd name="T33" fmla="*/ 532 h 1035"/>
                  <a:gd name="T34" fmla="*/ 412 w 964"/>
                  <a:gd name="T35" fmla="*/ 485 h 1035"/>
                  <a:gd name="T36" fmla="*/ 455 w 964"/>
                  <a:gd name="T37" fmla="*/ 579 h 1035"/>
                  <a:gd name="T38" fmla="*/ 419 w 964"/>
                  <a:gd name="T39" fmla="*/ 551 h 1035"/>
                  <a:gd name="T40" fmla="*/ 422 w 964"/>
                  <a:gd name="T41" fmla="*/ 592 h 1035"/>
                  <a:gd name="T42" fmla="*/ 483 w 964"/>
                  <a:gd name="T43" fmla="*/ 595 h 1035"/>
                  <a:gd name="T44" fmla="*/ 528 w 964"/>
                  <a:gd name="T45" fmla="*/ 641 h 1035"/>
                  <a:gd name="T46" fmla="*/ 489 w 964"/>
                  <a:gd name="T47" fmla="*/ 646 h 1035"/>
                  <a:gd name="T48" fmla="*/ 433 w 964"/>
                  <a:gd name="T49" fmla="*/ 608 h 1035"/>
                  <a:gd name="T50" fmla="*/ 560 w 964"/>
                  <a:gd name="T51" fmla="*/ 689 h 1035"/>
                  <a:gd name="T52" fmla="*/ 560 w 964"/>
                  <a:gd name="T53" fmla="*/ 734 h 1035"/>
                  <a:gd name="T54" fmla="*/ 514 w 964"/>
                  <a:gd name="T55" fmla="*/ 685 h 1035"/>
                  <a:gd name="T56" fmla="*/ 575 w 964"/>
                  <a:gd name="T57" fmla="*/ 743 h 1035"/>
                  <a:gd name="T58" fmla="*/ 609 w 964"/>
                  <a:gd name="T59" fmla="*/ 723 h 1035"/>
                  <a:gd name="T60" fmla="*/ 595 w 964"/>
                  <a:gd name="T61" fmla="*/ 714 h 1035"/>
                  <a:gd name="T62" fmla="*/ 705 w 964"/>
                  <a:gd name="T63" fmla="*/ 784 h 1035"/>
                  <a:gd name="T64" fmla="*/ 752 w 964"/>
                  <a:gd name="T65" fmla="*/ 842 h 1035"/>
                  <a:gd name="T66" fmla="*/ 770 w 964"/>
                  <a:gd name="T67" fmla="*/ 931 h 1035"/>
                  <a:gd name="T68" fmla="*/ 726 w 964"/>
                  <a:gd name="T69" fmla="*/ 869 h 1035"/>
                  <a:gd name="T70" fmla="*/ 688 w 964"/>
                  <a:gd name="T71" fmla="*/ 815 h 1035"/>
                  <a:gd name="T72" fmla="*/ 603 w 964"/>
                  <a:gd name="T73" fmla="*/ 759 h 1035"/>
                  <a:gd name="T74" fmla="*/ 752 w 964"/>
                  <a:gd name="T75" fmla="*/ 931 h 1035"/>
                  <a:gd name="T76" fmla="*/ 768 w 964"/>
                  <a:gd name="T77" fmla="*/ 936 h 1035"/>
                  <a:gd name="T78" fmla="*/ 944 w 964"/>
                  <a:gd name="T79" fmla="*/ 362 h 1035"/>
                  <a:gd name="T80" fmla="*/ 900 w 964"/>
                  <a:gd name="T81" fmla="*/ 344 h 1035"/>
                  <a:gd name="T82" fmla="*/ 946 w 964"/>
                  <a:gd name="T83" fmla="*/ 339 h 1035"/>
                  <a:gd name="T84" fmla="*/ 860 w 964"/>
                  <a:gd name="T85" fmla="*/ 325 h 1035"/>
                  <a:gd name="T86" fmla="*/ 826 w 964"/>
                  <a:gd name="T87" fmla="*/ 287 h 1035"/>
                  <a:gd name="T88" fmla="*/ 878 w 964"/>
                  <a:gd name="T89" fmla="*/ 295 h 1035"/>
                  <a:gd name="T90" fmla="*/ 826 w 964"/>
                  <a:gd name="T91" fmla="*/ 321 h 1035"/>
                  <a:gd name="T92" fmla="*/ 809 w 964"/>
                  <a:gd name="T93" fmla="*/ 299 h 1035"/>
                  <a:gd name="T94" fmla="*/ 863 w 964"/>
                  <a:gd name="T95" fmla="*/ 156 h 1035"/>
                  <a:gd name="T96" fmla="*/ 849 w 964"/>
                  <a:gd name="T97" fmla="*/ 187 h 1035"/>
                  <a:gd name="T98" fmla="*/ 558 w 964"/>
                  <a:gd name="T99" fmla="*/ 22 h 1035"/>
                  <a:gd name="T100" fmla="*/ 565 w 964"/>
                  <a:gd name="T101" fmla="*/ 56 h 1035"/>
                  <a:gd name="T102" fmla="*/ 403 w 964"/>
                  <a:gd name="T103" fmla="*/ 85 h 1035"/>
                  <a:gd name="T104" fmla="*/ 394 w 964"/>
                  <a:gd name="T105" fmla="*/ 85 h 1035"/>
                  <a:gd name="T106" fmla="*/ 251 w 964"/>
                  <a:gd name="T107" fmla="*/ 4 h 1035"/>
                  <a:gd name="T108" fmla="*/ 266 w 964"/>
                  <a:gd name="T109" fmla="*/ 35 h 1035"/>
                  <a:gd name="T110" fmla="*/ 7 w 964"/>
                  <a:gd name="T111" fmla="*/ 140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4" h="1035">
                    <a:moveTo>
                      <a:pt x="38" y="125"/>
                    </a:moveTo>
                    <a:lnTo>
                      <a:pt x="42" y="134"/>
                    </a:lnTo>
                    <a:lnTo>
                      <a:pt x="48" y="143"/>
                    </a:lnTo>
                    <a:lnTo>
                      <a:pt x="53" y="150"/>
                    </a:lnTo>
                    <a:lnTo>
                      <a:pt x="59" y="158"/>
                    </a:lnTo>
                    <a:lnTo>
                      <a:pt x="64" y="163"/>
                    </a:lnTo>
                    <a:lnTo>
                      <a:pt x="70" y="169"/>
                    </a:lnTo>
                    <a:lnTo>
                      <a:pt x="76" y="174"/>
                    </a:lnTo>
                    <a:lnTo>
                      <a:pt x="81" y="178"/>
                    </a:lnTo>
                    <a:lnTo>
                      <a:pt x="94" y="185"/>
                    </a:lnTo>
                    <a:lnTo>
                      <a:pt x="106" y="189"/>
                    </a:lnTo>
                    <a:lnTo>
                      <a:pt x="118" y="193"/>
                    </a:lnTo>
                    <a:lnTo>
                      <a:pt x="130" y="197"/>
                    </a:lnTo>
                    <a:lnTo>
                      <a:pt x="122" y="230"/>
                    </a:lnTo>
                    <a:lnTo>
                      <a:pt x="107" y="226"/>
                    </a:lnTo>
                    <a:lnTo>
                      <a:pt x="91" y="221"/>
                    </a:lnTo>
                    <a:lnTo>
                      <a:pt x="76" y="215"/>
                    </a:lnTo>
                    <a:lnTo>
                      <a:pt x="62" y="206"/>
                    </a:lnTo>
                    <a:lnTo>
                      <a:pt x="54" y="201"/>
                    </a:lnTo>
                    <a:lnTo>
                      <a:pt x="47" y="195"/>
                    </a:lnTo>
                    <a:lnTo>
                      <a:pt x="39" y="189"/>
                    </a:lnTo>
                    <a:lnTo>
                      <a:pt x="33" y="180"/>
                    </a:lnTo>
                    <a:lnTo>
                      <a:pt x="26" y="172"/>
                    </a:lnTo>
                    <a:lnTo>
                      <a:pt x="20" y="162"/>
                    </a:lnTo>
                    <a:lnTo>
                      <a:pt x="14" y="152"/>
                    </a:lnTo>
                    <a:lnTo>
                      <a:pt x="7" y="140"/>
                    </a:lnTo>
                    <a:lnTo>
                      <a:pt x="38" y="125"/>
                    </a:lnTo>
                    <a:close/>
                    <a:moveTo>
                      <a:pt x="130" y="197"/>
                    </a:moveTo>
                    <a:lnTo>
                      <a:pt x="145" y="201"/>
                    </a:lnTo>
                    <a:lnTo>
                      <a:pt x="160" y="206"/>
                    </a:lnTo>
                    <a:lnTo>
                      <a:pt x="174" y="213"/>
                    </a:lnTo>
                    <a:lnTo>
                      <a:pt x="189" y="221"/>
                    </a:lnTo>
                    <a:lnTo>
                      <a:pt x="169" y="249"/>
                    </a:lnTo>
                    <a:lnTo>
                      <a:pt x="158" y="243"/>
                    </a:lnTo>
                    <a:lnTo>
                      <a:pt x="147" y="237"/>
                    </a:lnTo>
                    <a:lnTo>
                      <a:pt x="135" y="233"/>
                    </a:lnTo>
                    <a:lnTo>
                      <a:pt x="122" y="230"/>
                    </a:lnTo>
                    <a:lnTo>
                      <a:pt x="130" y="197"/>
                    </a:lnTo>
                    <a:close/>
                    <a:moveTo>
                      <a:pt x="189" y="221"/>
                    </a:moveTo>
                    <a:lnTo>
                      <a:pt x="192" y="222"/>
                    </a:lnTo>
                    <a:lnTo>
                      <a:pt x="194" y="224"/>
                    </a:lnTo>
                    <a:lnTo>
                      <a:pt x="180" y="235"/>
                    </a:lnTo>
                    <a:lnTo>
                      <a:pt x="189" y="221"/>
                    </a:lnTo>
                    <a:close/>
                    <a:moveTo>
                      <a:pt x="194" y="224"/>
                    </a:moveTo>
                    <a:lnTo>
                      <a:pt x="272" y="333"/>
                    </a:lnTo>
                    <a:lnTo>
                      <a:pt x="244" y="353"/>
                    </a:lnTo>
                    <a:lnTo>
                      <a:pt x="166" y="245"/>
                    </a:lnTo>
                    <a:lnTo>
                      <a:pt x="194" y="224"/>
                    </a:lnTo>
                    <a:close/>
                    <a:moveTo>
                      <a:pt x="244" y="354"/>
                    </a:moveTo>
                    <a:lnTo>
                      <a:pt x="244" y="354"/>
                    </a:lnTo>
                    <a:lnTo>
                      <a:pt x="244" y="353"/>
                    </a:lnTo>
                    <a:lnTo>
                      <a:pt x="258" y="342"/>
                    </a:lnTo>
                    <a:lnTo>
                      <a:pt x="244" y="354"/>
                    </a:lnTo>
                    <a:close/>
                    <a:moveTo>
                      <a:pt x="271" y="332"/>
                    </a:moveTo>
                    <a:lnTo>
                      <a:pt x="289" y="353"/>
                    </a:lnTo>
                    <a:lnTo>
                      <a:pt x="305" y="371"/>
                    </a:lnTo>
                    <a:lnTo>
                      <a:pt x="321" y="387"/>
                    </a:lnTo>
                    <a:lnTo>
                      <a:pt x="338" y="402"/>
                    </a:lnTo>
                    <a:lnTo>
                      <a:pt x="316" y="428"/>
                    </a:lnTo>
                    <a:lnTo>
                      <a:pt x="298" y="413"/>
                    </a:lnTo>
                    <a:lnTo>
                      <a:pt x="282" y="396"/>
                    </a:lnTo>
                    <a:lnTo>
                      <a:pt x="263" y="377"/>
                    </a:lnTo>
                    <a:lnTo>
                      <a:pt x="244" y="354"/>
                    </a:lnTo>
                    <a:lnTo>
                      <a:pt x="271" y="332"/>
                    </a:lnTo>
                    <a:close/>
                    <a:moveTo>
                      <a:pt x="338" y="402"/>
                    </a:moveTo>
                    <a:lnTo>
                      <a:pt x="357" y="417"/>
                    </a:lnTo>
                    <a:lnTo>
                      <a:pt x="379" y="432"/>
                    </a:lnTo>
                    <a:lnTo>
                      <a:pt x="405" y="450"/>
                    </a:lnTo>
                    <a:lnTo>
                      <a:pt x="438" y="470"/>
                    </a:lnTo>
                    <a:lnTo>
                      <a:pt x="420" y="500"/>
                    </a:lnTo>
                    <a:lnTo>
                      <a:pt x="387" y="478"/>
                    </a:lnTo>
                    <a:lnTo>
                      <a:pt x="359" y="460"/>
                    </a:lnTo>
                    <a:lnTo>
                      <a:pt x="335" y="444"/>
                    </a:lnTo>
                    <a:lnTo>
                      <a:pt x="316" y="428"/>
                    </a:lnTo>
                    <a:lnTo>
                      <a:pt x="338" y="402"/>
                    </a:lnTo>
                    <a:close/>
                    <a:moveTo>
                      <a:pt x="438" y="470"/>
                    </a:moveTo>
                    <a:lnTo>
                      <a:pt x="447" y="475"/>
                    </a:lnTo>
                    <a:lnTo>
                      <a:pt x="447" y="485"/>
                    </a:lnTo>
                    <a:lnTo>
                      <a:pt x="430" y="485"/>
                    </a:lnTo>
                    <a:lnTo>
                      <a:pt x="438" y="470"/>
                    </a:lnTo>
                    <a:close/>
                    <a:moveTo>
                      <a:pt x="447" y="485"/>
                    </a:moveTo>
                    <a:lnTo>
                      <a:pt x="447" y="495"/>
                    </a:lnTo>
                    <a:lnTo>
                      <a:pt x="448" y="505"/>
                    </a:lnTo>
                    <a:lnTo>
                      <a:pt x="449" y="518"/>
                    </a:lnTo>
                    <a:lnTo>
                      <a:pt x="451" y="532"/>
                    </a:lnTo>
                    <a:lnTo>
                      <a:pt x="417" y="536"/>
                    </a:lnTo>
                    <a:lnTo>
                      <a:pt x="415" y="521"/>
                    </a:lnTo>
                    <a:lnTo>
                      <a:pt x="414" y="507"/>
                    </a:lnTo>
                    <a:lnTo>
                      <a:pt x="412" y="496"/>
                    </a:lnTo>
                    <a:lnTo>
                      <a:pt x="412" y="485"/>
                    </a:lnTo>
                    <a:lnTo>
                      <a:pt x="447" y="485"/>
                    </a:lnTo>
                    <a:close/>
                    <a:moveTo>
                      <a:pt x="451" y="532"/>
                    </a:moveTo>
                    <a:lnTo>
                      <a:pt x="453" y="548"/>
                    </a:lnTo>
                    <a:lnTo>
                      <a:pt x="454" y="564"/>
                    </a:lnTo>
                    <a:lnTo>
                      <a:pt x="455" y="579"/>
                    </a:lnTo>
                    <a:lnTo>
                      <a:pt x="456" y="592"/>
                    </a:lnTo>
                    <a:lnTo>
                      <a:pt x="422" y="592"/>
                    </a:lnTo>
                    <a:lnTo>
                      <a:pt x="421" y="580"/>
                    </a:lnTo>
                    <a:lnTo>
                      <a:pt x="420" y="566"/>
                    </a:lnTo>
                    <a:lnTo>
                      <a:pt x="419" y="551"/>
                    </a:lnTo>
                    <a:lnTo>
                      <a:pt x="417" y="536"/>
                    </a:lnTo>
                    <a:lnTo>
                      <a:pt x="451" y="532"/>
                    </a:lnTo>
                    <a:close/>
                    <a:moveTo>
                      <a:pt x="433" y="608"/>
                    </a:moveTo>
                    <a:lnTo>
                      <a:pt x="422" y="604"/>
                    </a:lnTo>
                    <a:lnTo>
                      <a:pt x="422" y="592"/>
                    </a:lnTo>
                    <a:lnTo>
                      <a:pt x="439" y="592"/>
                    </a:lnTo>
                    <a:lnTo>
                      <a:pt x="433" y="608"/>
                    </a:lnTo>
                    <a:close/>
                    <a:moveTo>
                      <a:pt x="446" y="577"/>
                    </a:moveTo>
                    <a:lnTo>
                      <a:pt x="466" y="587"/>
                    </a:lnTo>
                    <a:lnTo>
                      <a:pt x="483" y="595"/>
                    </a:lnTo>
                    <a:lnTo>
                      <a:pt x="496" y="605"/>
                    </a:lnTo>
                    <a:lnTo>
                      <a:pt x="507" y="615"/>
                    </a:lnTo>
                    <a:lnTo>
                      <a:pt x="515" y="623"/>
                    </a:lnTo>
                    <a:lnTo>
                      <a:pt x="522" y="633"/>
                    </a:lnTo>
                    <a:lnTo>
                      <a:pt x="528" y="641"/>
                    </a:lnTo>
                    <a:lnTo>
                      <a:pt x="534" y="651"/>
                    </a:lnTo>
                    <a:lnTo>
                      <a:pt x="504" y="668"/>
                    </a:lnTo>
                    <a:lnTo>
                      <a:pt x="499" y="661"/>
                    </a:lnTo>
                    <a:lnTo>
                      <a:pt x="495" y="653"/>
                    </a:lnTo>
                    <a:lnTo>
                      <a:pt x="489" y="646"/>
                    </a:lnTo>
                    <a:lnTo>
                      <a:pt x="482" y="638"/>
                    </a:lnTo>
                    <a:lnTo>
                      <a:pt x="474" y="631"/>
                    </a:lnTo>
                    <a:lnTo>
                      <a:pt x="463" y="623"/>
                    </a:lnTo>
                    <a:lnTo>
                      <a:pt x="449" y="616"/>
                    </a:lnTo>
                    <a:lnTo>
                      <a:pt x="433" y="608"/>
                    </a:lnTo>
                    <a:lnTo>
                      <a:pt x="446" y="577"/>
                    </a:lnTo>
                    <a:close/>
                    <a:moveTo>
                      <a:pt x="534" y="651"/>
                    </a:moveTo>
                    <a:lnTo>
                      <a:pt x="542" y="666"/>
                    </a:lnTo>
                    <a:lnTo>
                      <a:pt x="553" y="681"/>
                    </a:lnTo>
                    <a:lnTo>
                      <a:pt x="560" y="689"/>
                    </a:lnTo>
                    <a:lnTo>
                      <a:pt x="570" y="697"/>
                    </a:lnTo>
                    <a:lnTo>
                      <a:pt x="582" y="706"/>
                    </a:lnTo>
                    <a:lnTo>
                      <a:pt x="595" y="715"/>
                    </a:lnTo>
                    <a:lnTo>
                      <a:pt x="576" y="744"/>
                    </a:lnTo>
                    <a:lnTo>
                      <a:pt x="560" y="734"/>
                    </a:lnTo>
                    <a:lnTo>
                      <a:pt x="548" y="723"/>
                    </a:lnTo>
                    <a:lnTo>
                      <a:pt x="537" y="713"/>
                    </a:lnTo>
                    <a:lnTo>
                      <a:pt x="527" y="704"/>
                    </a:lnTo>
                    <a:lnTo>
                      <a:pt x="520" y="694"/>
                    </a:lnTo>
                    <a:lnTo>
                      <a:pt x="514" y="685"/>
                    </a:lnTo>
                    <a:lnTo>
                      <a:pt x="509" y="677"/>
                    </a:lnTo>
                    <a:lnTo>
                      <a:pt x="504" y="668"/>
                    </a:lnTo>
                    <a:lnTo>
                      <a:pt x="534" y="651"/>
                    </a:lnTo>
                    <a:close/>
                    <a:moveTo>
                      <a:pt x="578" y="744"/>
                    </a:moveTo>
                    <a:lnTo>
                      <a:pt x="575" y="743"/>
                    </a:lnTo>
                    <a:lnTo>
                      <a:pt x="576" y="744"/>
                    </a:lnTo>
                    <a:lnTo>
                      <a:pt x="586" y="729"/>
                    </a:lnTo>
                    <a:lnTo>
                      <a:pt x="578" y="744"/>
                    </a:lnTo>
                    <a:close/>
                    <a:moveTo>
                      <a:pt x="595" y="714"/>
                    </a:moveTo>
                    <a:lnTo>
                      <a:pt x="609" y="723"/>
                    </a:lnTo>
                    <a:lnTo>
                      <a:pt x="620" y="729"/>
                    </a:lnTo>
                    <a:lnTo>
                      <a:pt x="603" y="759"/>
                    </a:lnTo>
                    <a:lnTo>
                      <a:pt x="588" y="751"/>
                    </a:lnTo>
                    <a:lnTo>
                      <a:pt x="578" y="744"/>
                    </a:lnTo>
                    <a:lnTo>
                      <a:pt x="595" y="714"/>
                    </a:lnTo>
                    <a:close/>
                    <a:moveTo>
                      <a:pt x="620" y="729"/>
                    </a:moveTo>
                    <a:lnTo>
                      <a:pt x="650" y="748"/>
                    </a:lnTo>
                    <a:lnTo>
                      <a:pt x="679" y="765"/>
                    </a:lnTo>
                    <a:lnTo>
                      <a:pt x="692" y="774"/>
                    </a:lnTo>
                    <a:lnTo>
                      <a:pt x="705" y="784"/>
                    </a:lnTo>
                    <a:lnTo>
                      <a:pt x="716" y="794"/>
                    </a:lnTo>
                    <a:lnTo>
                      <a:pt x="727" y="804"/>
                    </a:lnTo>
                    <a:lnTo>
                      <a:pt x="736" y="816"/>
                    </a:lnTo>
                    <a:lnTo>
                      <a:pt x="745" y="828"/>
                    </a:lnTo>
                    <a:lnTo>
                      <a:pt x="752" y="842"/>
                    </a:lnTo>
                    <a:lnTo>
                      <a:pt x="759" y="857"/>
                    </a:lnTo>
                    <a:lnTo>
                      <a:pt x="763" y="873"/>
                    </a:lnTo>
                    <a:lnTo>
                      <a:pt x="766" y="890"/>
                    </a:lnTo>
                    <a:lnTo>
                      <a:pt x="770" y="909"/>
                    </a:lnTo>
                    <a:lnTo>
                      <a:pt x="770" y="931"/>
                    </a:lnTo>
                    <a:lnTo>
                      <a:pt x="735" y="931"/>
                    </a:lnTo>
                    <a:lnTo>
                      <a:pt x="735" y="913"/>
                    </a:lnTo>
                    <a:lnTo>
                      <a:pt x="733" y="898"/>
                    </a:lnTo>
                    <a:lnTo>
                      <a:pt x="730" y="883"/>
                    </a:lnTo>
                    <a:lnTo>
                      <a:pt x="726" y="869"/>
                    </a:lnTo>
                    <a:lnTo>
                      <a:pt x="720" y="857"/>
                    </a:lnTo>
                    <a:lnTo>
                      <a:pt x="714" y="845"/>
                    </a:lnTo>
                    <a:lnTo>
                      <a:pt x="706" y="834"/>
                    </a:lnTo>
                    <a:lnTo>
                      <a:pt x="698" y="825"/>
                    </a:lnTo>
                    <a:lnTo>
                      <a:pt x="688" y="815"/>
                    </a:lnTo>
                    <a:lnTo>
                      <a:pt x="678" y="807"/>
                    </a:lnTo>
                    <a:lnTo>
                      <a:pt x="668" y="798"/>
                    </a:lnTo>
                    <a:lnTo>
                      <a:pt x="656" y="790"/>
                    </a:lnTo>
                    <a:lnTo>
                      <a:pt x="630" y="774"/>
                    </a:lnTo>
                    <a:lnTo>
                      <a:pt x="603" y="759"/>
                    </a:lnTo>
                    <a:lnTo>
                      <a:pt x="620" y="729"/>
                    </a:lnTo>
                    <a:close/>
                    <a:moveTo>
                      <a:pt x="768" y="936"/>
                    </a:moveTo>
                    <a:lnTo>
                      <a:pt x="735" y="1035"/>
                    </a:lnTo>
                    <a:lnTo>
                      <a:pt x="735" y="931"/>
                    </a:lnTo>
                    <a:lnTo>
                      <a:pt x="752" y="931"/>
                    </a:lnTo>
                    <a:lnTo>
                      <a:pt x="768" y="936"/>
                    </a:lnTo>
                    <a:close/>
                    <a:moveTo>
                      <a:pt x="736" y="926"/>
                    </a:moveTo>
                    <a:lnTo>
                      <a:pt x="927" y="356"/>
                    </a:lnTo>
                    <a:lnTo>
                      <a:pt x="960" y="368"/>
                    </a:lnTo>
                    <a:lnTo>
                      <a:pt x="768" y="936"/>
                    </a:lnTo>
                    <a:lnTo>
                      <a:pt x="736" y="926"/>
                    </a:lnTo>
                    <a:close/>
                    <a:moveTo>
                      <a:pt x="957" y="351"/>
                    </a:moveTo>
                    <a:lnTo>
                      <a:pt x="964" y="358"/>
                    </a:lnTo>
                    <a:lnTo>
                      <a:pt x="960" y="368"/>
                    </a:lnTo>
                    <a:lnTo>
                      <a:pt x="944" y="362"/>
                    </a:lnTo>
                    <a:lnTo>
                      <a:pt x="957" y="351"/>
                    </a:lnTo>
                    <a:close/>
                    <a:moveTo>
                      <a:pt x="930" y="373"/>
                    </a:moveTo>
                    <a:lnTo>
                      <a:pt x="922" y="364"/>
                    </a:lnTo>
                    <a:lnTo>
                      <a:pt x="911" y="354"/>
                    </a:lnTo>
                    <a:lnTo>
                      <a:pt x="900" y="344"/>
                    </a:lnTo>
                    <a:lnTo>
                      <a:pt x="887" y="337"/>
                    </a:lnTo>
                    <a:lnTo>
                      <a:pt x="905" y="307"/>
                    </a:lnTo>
                    <a:lnTo>
                      <a:pt x="920" y="317"/>
                    </a:lnTo>
                    <a:lnTo>
                      <a:pt x="934" y="327"/>
                    </a:lnTo>
                    <a:lnTo>
                      <a:pt x="946" y="339"/>
                    </a:lnTo>
                    <a:lnTo>
                      <a:pt x="957" y="351"/>
                    </a:lnTo>
                    <a:lnTo>
                      <a:pt x="930" y="373"/>
                    </a:lnTo>
                    <a:close/>
                    <a:moveTo>
                      <a:pt x="887" y="337"/>
                    </a:moveTo>
                    <a:lnTo>
                      <a:pt x="874" y="331"/>
                    </a:lnTo>
                    <a:lnTo>
                      <a:pt x="860" y="325"/>
                    </a:lnTo>
                    <a:lnTo>
                      <a:pt x="851" y="323"/>
                    </a:lnTo>
                    <a:lnTo>
                      <a:pt x="843" y="322"/>
                    </a:lnTo>
                    <a:lnTo>
                      <a:pt x="835" y="321"/>
                    </a:lnTo>
                    <a:lnTo>
                      <a:pt x="826" y="321"/>
                    </a:lnTo>
                    <a:lnTo>
                      <a:pt x="826" y="287"/>
                    </a:lnTo>
                    <a:lnTo>
                      <a:pt x="837" y="287"/>
                    </a:lnTo>
                    <a:lnTo>
                      <a:pt x="848" y="288"/>
                    </a:lnTo>
                    <a:lnTo>
                      <a:pt x="859" y="290"/>
                    </a:lnTo>
                    <a:lnTo>
                      <a:pt x="868" y="292"/>
                    </a:lnTo>
                    <a:lnTo>
                      <a:pt x="878" y="295"/>
                    </a:lnTo>
                    <a:lnTo>
                      <a:pt x="887" y="298"/>
                    </a:lnTo>
                    <a:lnTo>
                      <a:pt x="896" y="303"/>
                    </a:lnTo>
                    <a:lnTo>
                      <a:pt x="905" y="307"/>
                    </a:lnTo>
                    <a:lnTo>
                      <a:pt x="887" y="337"/>
                    </a:lnTo>
                    <a:close/>
                    <a:moveTo>
                      <a:pt x="826" y="321"/>
                    </a:moveTo>
                    <a:lnTo>
                      <a:pt x="805" y="321"/>
                    </a:lnTo>
                    <a:lnTo>
                      <a:pt x="809" y="299"/>
                    </a:lnTo>
                    <a:lnTo>
                      <a:pt x="826" y="304"/>
                    </a:lnTo>
                    <a:lnTo>
                      <a:pt x="826" y="321"/>
                    </a:lnTo>
                    <a:close/>
                    <a:moveTo>
                      <a:pt x="809" y="299"/>
                    </a:moveTo>
                    <a:lnTo>
                      <a:pt x="839" y="168"/>
                    </a:lnTo>
                    <a:lnTo>
                      <a:pt x="872" y="175"/>
                    </a:lnTo>
                    <a:lnTo>
                      <a:pt x="842" y="307"/>
                    </a:lnTo>
                    <a:lnTo>
                      <a:pt x="809" y="299"/>
                    </a:lnTo>
                    <a:close/>
                    <a:moveTo>
                      <a:pt x="863" y="156"/>
                    </a:moveTo>
                    <a:lnTo>
                      <a:pt x="876" y="161"/>
                    </a:lnTo>
                    <a:lnTo>
                      <a:pt x="872" y="175"/>
                    </a:lnTo>
                    <a:lnTo>
                      <a:pt x="855" y="171"/>
                    </a:lnTo>
                    <a:lnTo>
                      <a:pt x="863" y="156"/>
                    </a:lnTo>
                    <a:close/>
                    <a:moveTo>
                      <a:pt x="849" y="187"/>
                    </a:moveTo>
                    <a:lnTo>
                      <a:pt x="554" y="54"/>
                    </a:lnTo>
                    <a:lnTo>
                      <a:pt x="569" y="23"/>
                    </a:lnTo>
                    <a:lnTo>
                      <a:pt x="863" y="156"/>
                    </a:lnTo>
                    <a:lnTo>
                      <a:pt x="849" y="187"/>
                    </a:lnTo>
                    <a:close/>
                    <a:moveTo>
                      <a:pt x="558" y="22"/>
                    </a:moveTo>
                    <a:lnTo>
                      <a:pt x="564" y="21"/>
                    </a:lnTo>
                    <a:lnTo>
                      <a:pt x="569" y="23"/>
                    </a:lnTo>
                    <a:lnTo>
                      <a:pt x="561" y="39"/>
                    </a:lnTo>
                    <a:lnTo>
                      <a:pt x="558" y="22"/>
                    </a:lnTo>
                    <a:close/>
                    <a:moveTo>
                      <a:pt x="565" y="56"/>
                    </a:moveTo>
                    <a:lnTo>
                      <a:pt x="403" y="85"/>
                    </a:lnTo>
                    <a:lnTo>
                      <a:pt x="396" y="52"/>
                    </a:lnTo>
                    <a:lnTo>
                      <a:pt x="558" y="22"/>
                    </a:lnTo>
                    <a:lnTo>
                      <a:pt x="565" y="56"/>
                    </a:lnTo>
                    <a:close/>
                    <a:moveTo>
                      <a:pt x="403" y="85"/>
                    </a:moveTo>
                    <a:lnTo>
                      <a:pt x="398" y="86"/>
                    </a:lnTo>
                    <a:lnTo>
                      <a:pt x="394" y="85"/>
                    </a:lnTo>
                    <a:lnTo>
                      <a:pt x="400" y="68"/>
                    </a:lnTo>
                    <a:lnTo>
                      <a:pt x="403" y="85"/>
                    </a:lnTo>
                    <a:close/>
                    <a:moveTo>
                      <a:pt x="394" y="85"/>
                    </a:moveTo>
                    <a:lnTo>
                      <a:pt x="252" y="36"/>
                    </a:lnTo>
                    <a:lnTo>
                      <a:pt x="263" y="3"/>
                    </a:lnTo>
                    <a:lnTo>
                      <a:pt x="405" y="52"/>
                    </a:lnTo>
                    <a:lnTo>
                      <a:pt x="394" y="85"/>
                    </a:lnTo>
                    <a:close/>
                    <a:moveTo>
                      <a:pt x="251" y="4"/>
                    </a:moveTo>
                    <a:lnTo>
                      <a:pt x="257" y="0"/>
                    </a:lnTo>
                    <a:lnTo>
                      <a:pt x="263" y="3"/>
                    </a:lnTo>
                    <a:lnTo>
                      <a:pt x="258" y="20"/>
                    </a:lnTo>
                    <a:lnTo>
                      <a:pt x="251" y="4"/>
                    </a:lnTo>
                    <a:close/>
                    <a:moveTo>
                      <a:pt x="266" y="35"/>
                    </a:moveTo>
                    <a:lnTo>
                      <a:pt x="30" y="147"/>
                    </a:lnTo>
                    <a:lnTo>
                      <a:pt x="15" y="116"/>
                    </a:lnTo>
                    <a:lnTo>
                      <a:pt x="251" y="4"/>
                    </a:lnTo>
                    <a:lnTo>
                      <a:pt x="266" y="35"/>
                    </a:lnTo>
                    <a:close/>
                    <a:moveTo>
                      <a:pt x="7" y="140"/>
                    </a:moveTo>
                    <a:lnTo>
                      <a:pt x="0" y="124"/>
                    </a:lnTo>
                    <a:lnTo>
                      <a:pt x="15" y="116"/>
                    </a:lnTo>
                    <a:lnTo>
                      <a:pt x="22" y="132"/>
                    </a:lnTo>
                    <a:lnTo>
                      <a:pt x="7" y="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5" name="Freeform 231"/>
              <p:cNvSpPr>
                <a:spLocks noEditPoints="1"/>
              </p:cNvSpPr>
              <p:nvPr/>
            </p:nvSpPr>
            <p:spPr bwMode="auto">
              <a:xfrm>
                <a:off x="5772169" y="3822180"/>
                <a:ext cx="544514" cy="566737"/>
              </a:xfrm>
              <a:custGeom>
                <a:avLst/>
                <a:gdLst>
                  <a:gd name="T0" fmla="*/ 2745 w 2747"/>
                  <a:gd name="T1" fmla="*/ 2531 h 2862"/>
                  <a:gd name="T2" fmla="*/ 2025 w 2747"/>
                  <a:gd name="T3" fmla="*/ 1426 h 2862"/>
                  <a:gd name="T4" fmla="*/ 2103 w 2747"/>
                  <a:gd name="T5" fmla="*/ 1385 h 2862"/>
                  <a:gd name="T6" fmla="*/ 2025 w 2747"/>
                  <a:gd name="T7" fmla="*/ 1426 h 2862"/>
                  <a:gd name="T8" fmla="*/ 2237 w 2747"/>
                  <a:gd name="T9" fmla="*/ 1708 h 2862"/>
                  <a:gd name="T10" fmla="*/ 1648 w 2747"/>
                  <a:gd name="T11" fmla="*/ 690 h 2862"/>
                  <a:gd name="T12" fmla="*/ 1602 w 2747"/>
                  <a:gd name="T13" fmla="*/ 731 h 2862"/>
                  <a:gd name="T14" fmla="*/ 1754 w 2747"/>
                  <a:gd name="T15" fmla="*/ 868 h 2862"/>
                  <a:gd name="T16" fmla="*/ 1725 w 2747"/>
                  <a:gd name="T17" fmla="*/ 769 h 2862"/>
                  <a:gd name="T18" fmla="*/ 1657 w 2747"/>
                  <a:gd name="T19" fmla="*/ 1281 h 2862"/>
                  <a:gd name="T20" fmla="*/ 1642 w 2747"/>
                  <a:gd name="T21" fmla="*/ 1330 h 2862"/>
                  <a:gd name="T22" fmla="*/ 1517 w 2747"/>
                  <a:gd name="T23" fmla="*/ 1460 h 2862"/>
                  <a:gd name="T24" fmla="*/ 1599 w 2747"/>
                  <a:gd name="T25" fmla="*/ 1682 h 2862"/>
                  <a:gd name="T26" fmla="*/ 1439 w 2747"/>
                  <a:gd name="T27" fmla="*/ 1489 h 2862"/>
                  <a:gd name="T28" fmla="*/ 1143 w 2747"/>
                  <a:gd name="T29" fmla="*/ 1350 h 2862"/>
                  <a:gd name="T30" fmla="*/ 1753 w 2747"/>
                  <a:gd name="T31" fmla="*/ 1748 h 2862"/>
                  <a:gd name="T32" fmla="*/ 1878 w 2747"/>
                  <a:gd name="T33" fmla="*/ 1754 h 2862"/>
                  <a:gd name="T34" fmla="*/ 1843 w 2747"/>
                  <a:gd name="T35" fmla="*/ 1800 h 2862"/>
                  <a:gd name="T36" fmla="*/ 2021 w 2747"/>
                  <a:gd name="T37" fmla="*/ 1950 h 2862"/>
                  <a:gd name="T38" fmla="*/ 1925 w 2747"/>
                  <a:gd name="T39" fmla="*/ 2049 h 2862"/>
                  <a:gd name="T40" fmla="*/ 1934 w 2747"/>
                  <a:gd name="T41" fmla="*/ 1976 h 2862"/>
                  <a:gd name="T42" fmla="*/ 1765 w 2747"/>
                  <a:gd name="T43" fmla="*/ 2205 h 2862"/>
                  <a:gd name="T44" fmla="*/ 4 w 2747"/>
                  <a:gd name="T45" fmla="*/ 1191 h 2862"/>
                  <a:gd name="T46" fmla="*/ 321 w 2747"/>
                  <a:gd name="T47" fmla="*/ 1576 h 2862"/>
                  <a:gd name="T48" fmla="*/ 327 w 2747"/>
                  <a:gd name="T49" fmla="*/ 1859 h 2862"/>
                  <a:gd name="T50" fmla="*/ 503 w 2747"/>
                  <a:gd name="T51" fmla="*/ 2066 h 2862"/>
                  <a:gd name="T52" fmla="*/ 429 w 2747"/>
                  <a:gd name="T53" fmla="*/ 2086 h 2862"/>
                  <a:gd name="T54" fmla="*/ 1727 w 2747"/>
                  <a:gd name="T55" fmla="*/ 2674 h 2862"/>
                  <a:gd name="T56" fmla="*/ 2216 w 2747"/>
                  <a:gd name="T57" fmla="*/ 2597 h 2862"/>
                  <a:gd name="T58" fmla="*/ 2409 w 2747"/>
                  <a:gd name="T59" fmla="*/ 2698 h 2862"/>
                  <a:gd name="T60" fmla="*/ 1836 w 2747"/>
                  <a:gd name="T61" fmla="*/ 2853 h 2862"/>
                  <a:gd name="T62" fmla="*/ 1544 w 2747"/>
                  <a:gd name="T63" fmla="*/ 2621 h 2862"/>
                  <a:gd name="T64" fmla="*/ 1392 w 2747"/>
                  <a:gd name="T65" fmla="*/ 1978 h 2862"/>
                  <a:gd name="T66" fmla="*/ 1141 w 2747"/>
                  <a:gd name="T67" fmla="*/ 1937 h 2862"/>
                  <a:gd name="T68" fmla="*/ 1173 w 2747"/>
                  <a:gd name="T69" fmla="*/ 2105 h 2862"/>
                  <a:gd name="T70" fmla="*/ 1284 w 2747"/>
                  <a:gd name="T71" fmla="*/ 2348 h 2862"/>
                  <a:gd name="T72" fmla="*/ 1113 w 2747"/>
                  <a:gd name="T73" fmla="*/ 2228 h 2862"/>
                  <a:gd name="T74" fmla="*/ 912 w 2747"/>
                  <a:gd name="T75" fmla="*/ 2218 h 2862"/>
                  <a:gd name="T76" fmla="*/ 755 w 2747"/>
                  <a:gd name="T77" fmla="*/ 2256 h 2862"/>
                  <a:gd name="T78" fmla="*/ 604 w 2747"/>
                  <a:gd name="T79" fmla="*/ 1949 h 2862"/>
                  <a:gd name="T80" fmla="*/ 615 w 2747"/>
                  <a:gd name="T81" fmla="*/ 1696 h 2862"/>
                  <a:gd name="T82" fmla="*/ 1086 w 2747"/>
                  <a:gd name="T83" fmla="*/ 1636 h 2862"/>
                  <a:gd name="T84" fmla="*/ 525 w 2747"/>
                  <a:gd name="T85" fmla="*/ 1610 h 2862"/>
                  <a:gd name="T86" fmla="*/ 543 w 2747"/>
                  <a:gd name="T87" fmla="*/ 1415 h 2862"/>
                  <a:gd name="T88" fmla="*/ 254 w 2747"/>
                  <a:gd name="T89" fmla="*/ 1142 h 2862"/>
                  <a:gd name="T90" fmla="*/ 548 w 2747"/>
                  <a:gd name="T91" fmla="*/ 631 h 2862"/>
                  <a:gd name="T92" fmla="*/ 1955 w 2747"/>
                  <a:gd name="T93" fmla="*/ 393 h 2862"/>
                  <a:gd name="T94" fmla="*/ 1660 w 2747"/>
                  <a:gd name="T95" fmla="*/ 446 h 2862"/>
                  <a:gd name="T96" fmla="*/ 1440 w 2747"/>
                  <a:gd name="T97" fmla="*/ 585 h 2862"/>
                  <a:gd name="T98" fmla="*/ 1331 w 2747"/>
                  <a:gd name="T99" fmla="*/ 642 h 2862"/>
                  <a:gd name="T100" fmla="*/ 1433 w 2747"/>
                  <a:gd name="T101" fmla="*/ 794 h 2862"/>
                  <a:gd name="T102" fmla="*/ 1277 w 2747"/>
                  <a:gd name="T103" fmla="*/ 913 h 2862"/>
                  <a:gd name="T104" fmla="*/ 1196 w 2747"/>
                  <a:gd name="T105" fmla="*/ 906 h 2862"/>
                  <a:gd name="T106" fmla="*/ 1140 w 2747"/>
                  <a:gd name="T107" fmla="*/ 989 h 2862"/>
                  <a:gd name="T108" fmla="*/ 858 w 2747"/>
                  <a:gd name="T109" fmla="*/ 681 h 2862"/>
                  <a:gd name="T110" fmla="*/ 949 w 2747"/>
                  <a:gd name="T111" fmla="*/ 1041 h 2862"/>
                  <a:gd name="T112" fmla="*/ 1074 w 2747"/>
                  <a:gd name="T113" fmla="*/ 1191 h 2862"/>
                  <a:gd name="T114" fmla="*/ 1039 w 2747"/>
                  <a:gd name="T115" fmla="*/ 1388 h 2862"/>
                  <a:gd name="T116" fmla="*/ 1417 w 2747"/>
                  <a:gd name="T117" fmla="*/ 1652 h 2862"/>
                  <a:gd name="T118" fmla="*/ 1551 w 2747"/>
                  <a:gd name="T119" fmla="*/ 1835 h 2862"/>
                  <a:gd name="T120" fmla="*/ 1301 w 2747"/>
                  <a:gd name="T121" fmla="*/ 1743 h 2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7" h="2862">
                    <a:moveTo>
                      <a:pt x="2656" y="2547"/>
                    </a:moveTo>
                    <a:lnTo>
                      <a:pt x="2657" y="2554"/>
                    </a:lnTo>
                    <a:lnTo>
                      <a:pt x="2661" y="2559"/>
                    </a:lnTo>
                    <a:lnTo>
                      <a:pt x="2664" y="2564"/>
                    </a:lnTo>
                    <a:lnTo>
                      <a:pt x="2667" y="2568"/>
                    </a:lnTo>
                    <a:lnTo>
                      <a:pt x="2671" y="2572"/>
                    </a:lnTo>
                    <a:lnTo>
                      <a:pt x="2677" y="2575"/>
                    </a:lnTo>
                    <a:lnTo>
                      <a:pt x="2682" y="2577"/>
                    </a:lnTo>
                    <a:lnTo>
                      <a:pt x="2687" y="2580"/>
                    </a:lnTo>
                    <a:lnTo>
                      <a:pt x="2699" y="2584"/>
                    </a:lnTo>
                    <a:lnTo>
                      <a:pt x="2711" y="2586"/>
                    </a:lnTo>
                    <a:lnTo>
                      <a:pt x="2722" y="2586"/>
                    </a:lnTo>
                    <a:lnTo>
                      <a:pt x="2730" y="2587"/>
                    </a:lnTo>
                    <a:lnTo>
                      <a:pt x="2737" y="2580"/>
                    </a:lnTo>
                    <a:lnTo>
                      <a:pt x="2741" y="2572"/>
                    </a:lnTo>
                    <a:lnTo>
                      <a:pt x="2745" y="2564"/>
                    </a:lnTo>
                    <a:lnTo>
                      <a:pt x="2747" y="2556"/>
                    </a:lnTo>
                    <a:lnTo>
                      <a:pt x="2747" y="2547"/>
                    </a:lnTo>
                    <a:lnTo>
                      <a:pt x="2746" y="2540"/>
                    </a:lnTo>
                    <a:lnTo>
                      <a:pt x="2745" y="2531"/>
                    </a:lnTo>
                    <a:lnTo>
                      <a:pt x="2742" y="2524"/>
                    </a:lnTo>
                    <a:lnTo>
                      <a:pt x="2737" y="2515"/>
                    </a:lnTo>
                    <a:lnTo>
                      <a:pt x="2731" y="2508"/>
                    </a:lnTo>
                    <a:lnTo>
                      <a:pt x="2725" y="2500"/>
                    </a:lnTo>
                    <a:lnTo>
                      <a:pt x="2716" y="2493"/>
                    </a:lnTo>
                    <a:lnTo>
                      <a:pt x="2708" y="2485"/>
                    </a:lnTo>
                    <a:lnTo>
                      <a:pt x="2698" y="2478"/>
                    </a:lnTo>
                    <a:lnTo>
                      <a:pt x="2687" y="2471"/>
                    </a:lnTo>
                    <a:lnTo>
                      <a:pt x="2676" y="2464"/>
                    </a:lnTo>
                    <a:lnTo>
                      <a:pt x="2665" y="2456"/>
                    </a:lnTo>
                    <a:lnTo>
                      <a:pt x="2655" y="2449"/>
                    </a:lnTo>
                    <a:lnTo>
                      <a:pt x="2648" y="2442"/>
                    </a:lnTo>
                    <a:lnTo>
                      <a:pt x="2642" y="2435"/>
                    </a:lnTo>
                    <a:lnTo>
                      <a:pt x="2634" y="2425"/>
                    </a:lnTo>
                    <a:lnTo>
                      <a:pt x="2632" y="2423"/>
                    </a:lnTo>
                    <a:lnTo>
                      <a:pt x="2633" y="2432"/>
                    </a:lnTo>
                    <a:lnTo>
                      <a:pt x="2638" y="2453"/>
                    </a:lnTo>
                    <a:lnTo>
                      <a:pt x="2647" y="2491"/>
                    </a:lnTo>
                    <a:lnTo>
                      <a:pt x="2656" y="2547"/>
                    </a:lnTo>
                    <a:close/>
                    <a:moveTo>
                      <a:pt x="2025" y="1426"/>
                    </a:moveTo>
                    <a:lnTo>
                      <a:pt x="2027" y="1416"/>
                    </a:lnTo>
                    <a:lnTo>
                      <a:pt x="2031" y="1406"/>
                    </a:lnTo>
                    <a:lnTo>
                      <a:pt x="2038" y="1396"/>
                    </a:lnTo>
                    <a:lnTo>
                      <a:pt x="2044" y="1386"/>
                    </a:lnTo>
                    <a:lnTo>
                      <a:pt x="2051" y="1378"/>
                    </a:lnTo>
                    <a:lnTo>
                      <a:pt x="2060" y="1369"/>
                    </a:lnTo>
                    <a:lnTo>
                      <a:pt x="2068" y="1363"/>
                    </a:lnTo>
                    <a:lnTo>
                      <a:pt x="2076" y="1358"/>
                    </a:lnTo>
                    <a:lnTo>
                      <a:pt x="2079" y="1356"/>
                    </a:lnTo>
                    <a:lnTo>
                      <a:pt x="2084" y="1355"/>
                    </a:lnTo>
                    <a:lnTo>
                      <a:pt x="2087" y="1354"/>
                    </a:lnTo>
                    <a:lnTo>
                      <a:pt x="2090" y="1354"/>
                    </a:lnTo>
                    <a:lnTo>
                      <a:pt x="2093" y="1355"/>
                    </a:lnTo>
                    <a:lnTo>
                      <a:pt x="2095" y="1358"/>
                    </a:lnTo>
                    <a:lnTo>
                      <a:pt x="2098" y="1360"/>
                    </a:lnTo>
                    <a:lnTo>
                      <a:pt x="2100" y="1363"/>
                    </a:lnTo>
                    <a:lnTo>
                      <a:pt x="2102" y="1367"/>
                    </a:lnTo>
                    <a:lnTo>
                      <a:pt x="2103" y="1373"/>
                    </a:lnTo>
                    <a:lnTo>
                      <a:pt x="2103" y="1379"/>
                    </a:lnTo>
                    <a:lnTo>
                      <a:pt x="2103" y="1385"/>
                    </a:lnTo>
                    <a:lnTo>
                      <a:pt x="2102" y="1404"/>
                    </a:lnTo>
                    <a:lnTo>
                      <a:pt x="2098" y="1426"/>
                    </a:lnTo>
                    <a:lnTo>
                      <a:pt x="2094" y="1443"/>
                    </a:lnTo>
                    <a:lnTo>
                      <a:pt x="2090" y="1458"/>
                    </a:lnTo>
                    <a:lnTo>
                      <a:pt x="2086" y="1472"/>
                    </a:lnTo>
                    <a:lnTo>
                      <a:pt x="2080" y="1484"/>
                    </a:lnTo>
                    <a:lnTo>
                      <a:pt x="2076" y="1493"/>
                    </a:lnTo>
                    <a:lnTo>
                      <a:pt x="2071" y="1500"/>
                    </a:lnTo>
                    <a:lnTo>
                      <a:pt x="2066" y="1504"/>
                    </a:lnTo>
                    <a:lnTo>
                      <a:pt x="2061" y="1507"/>
                    </a:lnTo>
                    <a:lnTo>
                      <a:pt x="2058" y="1507"/>
                    </a:lnTo>
                    <a:lnTo>
                      <a:pt x="2056" y="1507"/>
                    </a:lnTo>
                    <a:lnTo>
                      <a:pt x="2054" y="1505"/>
                    </a:lnTo>
                    <a:lnTo>
                      <a:pt x="2050" y="1503"/>
                    </a:lnTo>
                    <a:lnTo>
                      <a:pt x="2046" y="1498"/>
                    </a:lnTo>
                    <a:lnTo>
                      <a:pt x="2041" y="1489"/>
                    </a:lnTo>
                    <a:lnTo>
                      <a:pt x="2036" y="1478"/>
                    </a:lnTo>
                    <a:lnTo>
                      <a:pt x="2032" y="1464"/>
                    </a:lnTo>
                    <a:lnTo>
                      <a:pt x="2028" y="1446"/>
                    </a:lnTo>
                    <a:lnTo>
                      <a:pt x="2025" y="1426"/>
                    </a:lnTo>
                    <a:close/>
                    <a:moveTo>
                      <a:pt x="2181" y="1680"/>
                    </a:moveTo>
                    <a:lnTo>
                      <a:pt x="2165" y="1680"/>
                    </a:lnTo>
                    <a:lnTo>
                      <a:pt x="2153" y="1680"/>
                    </a:lnTo>
                    <a:lnTo>
                      <a:pt x="2148" y="1680"/>
                    </a:lnTo>
                    <a:lnTo>
                      <a:pt x="2145" y="1681"/>
                    </a:lnTo>
                    <a:lnTo>
                      <a:pt x="2142" y="1682"/>
                    </a:lnTo>
                    <a:lnTo>
                      <a:pt x="2139" y="1684"/>
                    </a:lnTo>
                    <a:lnTo>
                      <a:pt x="2138" y="1687"/>
                    </a:lnTo>
                    <a:lnTo>
                      <a:pt x="2137" y="1691"/>
                    </a:lnTo>
                    <a:lnTo>
                      <a:pt x="2136" y="1695"/>
                    </a:lnTo>
                    <a:lnTo>
                      <a:pt x="2137" y="1702"/>
                    </a:lnTo>
                    <a:lnTo>
                      <a:pt x="2138" y="1717"/>
                    </a:lnTo>
                    <a:lnTo>
                      <a:pt x="2142" y="1739"/>
                    </a:lnTo>
                    <a:lnTo>
                      <a:pt x="2181" y="1729"/>
                    </a:lnTo>
                    <a:lnTo>
                      <a:pt x="2195" y="1726"/>
                    </a:lnTo>
                    <a:lnTo>
                      <a:pt x="2208" y="1723"/>
                    </a:lnTo>
                    <a:lnTo>
                      <a:pt x="2219" y="1720"/>
                    </a:lnTo>
                    <a:lnTo>
                      <a:pt x="2226" y="1716"/>
                    </a:lnTo>
                    <a:lnTo>
                      <a:pt x="2233" y="1711"/>
                    </a:lnTo>
                    <a:lnTo>
                      <a:pt x="2237" y="1708"/>
                    </a:lnTo>
                    <a:lnTo>
                      <a:pt x="2239" y="1704"/>
                    </a:lnTo>
                    <a:lnTo>
                      <a:pt x="2240" y="1699"/>
                    </a:lnTo>
                    <a:lnTo>
                      <a:pt x="2238" y="1695"/>
                    </a:lnTo>
                    <a:lnTo>
                      <a:pt x="2235" y="1692"/>
                    </a:lnTo>
                    <a:lnTo>
                      <a:pt x="2231" y="1689"/>
                    </a:lnTo>
                    <a:lnTo>
                      <a:pt x="2224" y="1687"/>
                    </a:lnTo>
                    <a:lnTo>
                      <a:pt x="2216" y="1683"/>
                    </a:lnTo>
                    <a:lnTo>
                      <a:pt x="2206" y="1682"/>
                    </a:lnTo>
                    <a:lnTo>
                      <a:pt x="2194" y="1681"/>
                    </a:lnTo>
                    <a:lnTo>
                      <a:pt x="2181" y="1680"/>
                    </a:lnTo>
                    <a:close/>
                    <a:moveTo>
                      <a:pt x="1588" y="691"/>
                    </a:moveTo>
                    <a:lnTo>
                      <a:pt x="1598" y="686"/>
                    </a:lnTo>
                    <a:lnTo>
                      <a:pt x="1612" y="680"/>
                    </a:lnTo>
                    <a:lnTo>
                      <a:pt x="1618" y="677"/>
                    </a:lnTo>
                    <a:lnTo>
                      <a:pt x="1625" y="674"/>
                    </a:lnTo>
                    <a:lnTo>
                      <a:pt x="1629" y="670"/>
                    </a:lnTo>
                    <a:lnTo>
                      <a:pt x="1632" y="666"/>
                    </a:lnTo>
                    <a:lnTo>
                      <a:pt x="1639" y="675"/>
                    </a:lnTo>
                    <a:lnTo>
                      <a:pt x="1644" y="682"/>
                    </a:lnTo>
                    <a:lnTo>
                      <a:pt x="1648" y="690"/>
                    </a:lnTo>
                    <a:lnTo>
                      <a:pt x="1652" y="696"/>
                    </a:lnTo>
                    <a:lnTo>
                      <a:pt x="1654" y="703"/>
                    </a:lnTo>
                    <a:lnTo>
                      <a:pt x="1656" y="709"/>
                    </a:lnTo>
                    <a:lnTo>
                      <a:pt x="1656" y="714"/>
                    </a:lnTo>
                    <a:lnTo>
                      <a:pt x="1656" y="719"/>
                    </a:lnTo>
                    <a:lnTo>
                      <a:pt x="1656" y="724"/>
                    </a:lnTo>
                    <a:lnTo>
                      <a:pt x="1655" y="728"/>
                    </a:lnTo>
                    <a:lnTo>
                      <a:pt x="1653" y="731"/>
                    </a:lnTo>
                    <a:lnTo>
                      <a:pt x="1650" y="735"/>
                    </a:lnTo>
                    <a:lnTo>
                      <a:pt x="1648" y="738"/>
                    </a:lnTo>
                    <a:lnTo>
                      <a:pt x="1645" y="740"/>
                    </a:lnTo>
                    <a:lnTo>
                      <a:pt x="1641" y="741"/>
                    </a:lnTo>
                    <a:lnTo>
                      <a:pt x="1638" y="743"/>
                    </a:lnTo>
                    <a:lnTo>
                      <a:pt x="1630" y="744"/>
                    </a:lnTo>
                    <a:lnTo>
                      <a:pt x="1621" y="743"/>
                    </a:lnTo>
                    <a:lnTo>
                      <a:pt x="1617" y="742"/>
                    </a:lnTo>
                    <a:lnTo>
                      <a:pt x="1613" y="740"/>
                    </a:lnTo>
                    <a:lnTo>
                      <a:pt x="1609" y="738"/>
                    </a:lnTo>
                    <a:lnTo>
                      <a:pt x="1605" y="735"/>
                    </a:lnTo>
                    <a:lnTo>
                      <a:pt x="1602" y="731"/>
                    </a:lnTo>
                    <a:lnTo>
                      <a:pt x="1598" y="727"/>
                    </a:lnTo>
                    <a:lnTo>
                      <a:pt x="1596" y="723"/>
                    </a:lnTo>
                    <a:lnTo>
                      <a:pt x="1593" y="718"/>
                    </a:lnTo>
                    <a:lnTo>
                      <a:pt x="1590" y="711"/>
                    </a:lnTo>
                    <a:lnTo>
                      <a:pt x="1589" y="706"/>
                    </a:lnTo>
                    <a:lnTo>
                      <a:pt x="1588" y="698"/>
                    </a:lnTo>
                    <a:lnTo>
                      <a:pt x="1588" y="691"/>
                    </a:lnTo>
                    <a:close/>
                    <a:moveTo>
                      <a:pt x="1725" y="769"/>
                    </a:moveTo>
                    <a:lnTo>
                      <a:pt x="1731" y="772"/>
                    </a:lnTo>
                    <a:lnTo>
                      <a:pt x="1741" y="779"/>
                    </a:lnTo>
                    <a:lnTo>
                      <a:pt x="1745" y="783"/>
                    </a:lnTo>
                    <a:lnTo>
                      <a:pt x="1749" y="788"/>
                    </a:lnTo>
                    <a:lnTo>
                      <a:pt x="1752" y="794"/>
                    </a:lnTo>
                    <a:lnTo>
                      <a:pt x="1754" y="799"/>
                    </a:lnTo>
                    <a:lnTo>
                      <a:pt x="1758" y="815"/>
                    </a:lnTo>
                    <a:lnTo>
                      <a:pt x="1760" y="834"/>
                    </a:lnTo>
                    <a:lnTo>
                      <a:pt x="1760" y="844"/>
                    </a:lnTo>
                    <a:lnTo>
                      <a:pt x="1760" y="853"/>
                    </a:lnTo>
                    <a:lnTo>
                      <a:pt x="1758" y="861"/>
                    </a:lnTo>
                    <a:lnTo>
                      <a:pt x="1754" y="868"/>
                    </a:lnTo>
                    <a:lnTo>
                      <a:pt x="1743" y="897"/>
                    </a:lnTo>
                    <a:lnTo>
                      <a:pt x="1733" y="916"/>
                    </a:lnTo>
                    <a:lnTo>
                      <a:pt x="1729" y="922"/>
                    </a:lnTo>
                    <a:lnTo>
                      <a:pt x="1725" y="928"/>
                    </a:lnTo>
                    <a:lnTo>
                      <a:pt x="1722" y="930"/>
                    </a:lnTo>
                    <a:lnTo>
                      <a:pt x="1719" y="931"/>
                    </a:lnTo>
                    <a:lnTo>
                      <a:pt x="1717" y="931"/>
                    </a:lnTo>
                    <a:lnTo>
                      <a:pt x="1715" y="929"/>
                    </a:lnTo>
                    <a:lnTo>
                      <a:pt x="1713" y="925"/>
                    </a:lnTo>
                    <a:lnTo>
                      <a:pt x="1712" y="921"/>
                    </a:lnTo>
                    <a:lnTo>
                      <a:pt x="1709" y="909"/>
                    </a:lnTo>
                    <a:lnTo>
                      <a:pt x="1708" y="893"/>
                    </a:lnTo>
                    <a:lnTo>
                      <a:pt x="1709" y="876"/>
                    </a:lnTo>
                    <a:lnTo>
                      <a:pt x="1710" y="857"/>
                    </a:lnTo>
                    <a:lnTo>
                      <a:pt x="1712" y="838"/>
                    </a:lnTo>
                    <a:lnTo>
                      <a:pt x="1714" y="818"/>
                    </a:lnTo>
                    <a:lnTo>
                      <a:pt x="1717" y="801"/>
                    </a:lnTo>
                    <a:lnTo>
                      <a:pt x="1719" y="786"/>
                    </a:lnTo>
                    <a:lnTo>
                      <a:pt x="1722" y="775"/>
                    </a:lnTo>
                    <a:lnTo>
                      <a:pt x="1725" y="769"/>
                    </a:lnTo>
                    <a:close/>
                    <a:moveTo>
                      <a:pt x="1686" y="1367"/>
                    </a:moveTo>
                    <a:lnTo>
                      <a:pt x="1704" y="1367"/>
                    </a:lnTo>
                    <a:lnTo>
                      <a:pt x="1717" y="1366"/>
                    </a:lnTo>
                    <a:lnTo>
                      <a:pt x="1721" y="1365"/>
                    </a:lnTo>
                    <a:lnTo>
                      <a:pt x="1725" y="1364"/>
                    </a:lnTo>
                    <a:lnTo>
                      <a:pt x="1729" y="1362"/>
                    </a:lnTo>
                    <a:lnTo>
                      <a:pt x="1731" y="1360"/>
                    </a:lnTo>
                    <a:lnTo>
                      <a:pt x="1732" y="1359"/>
                    </a:lnTo>
                    <a:lnTo>
                      <a:pt x="1733" y="1355"/>
                    </a:lnTo>
                    <a:lnTo>
                      <a:pt x="1733" y="1353"/>
                    </a:lnTo>
                    <a:lnTo>
                      <a:pt x="1732" y="1351"/>
                    </a:lnTo>
                    <a:lnTo>
                      <a:pt x="1729" y="1345"/>
                    </a:lnTo>
                    <a:lnTo>
                      <a:pt x="1724" y="1339"/>
                    </a:lnTo>
                    <a:lnTo>
                      <a:pt x="1712" y="1325"/>
                    </a:lnTo>
                    <a:lnTo>
                      <a:pt x="1698" y="1311"/>
                    </a:lnTo>
                    <a:lnTo>
                      <a:pt x="1691" y="1305"/>
                    </a:lnTo>
                    <a:lnTo>
                      <a:pt x="1686" y="1300"/>
                    </a:lnTo>
                    <a:lnTo>
                      <a:pt x="1683" y="1293"/>
                    </a:lnTo>
                    <a:lnTo>
                      <a:pt x="1682" y="1289"/>
                    </a:lnTo>
                    <a:lnTo>
                      <a:pt x="1657" y="1281"/>
                    </a:lnTo>
                    <a:lnTo>
                      <a:pt x="1635" y="1277"/>
                    </a:lnTo>
                    <a:lnTo>
                      <a:pt x="1616" y="1273"/>
                    </a:lnTo>
                    <a:lnTo>
                      <a:pt x="1599" y="1271"/>
                    </a:lnTo>
                    <a:lnTo>
                      <a:pt x="1585" y="1270"/>
                    </a:lnTo>
                    <a:lnTo>
                      <a:pt x="1574" y="1270"/>
                    </a:lnTo>
                    <a:lnTo>
                      <a:pt x="1567" y="1271"/>
                    </a:lnTo>
                    <a:lnTo>
                      <a:pt x="1561" y="1273"/>
                    </a:lnTo>
                    <a:lnTo>
                      <a:pt x="1560" y="1275"/>
                    </a:lnTo>
                    <a:lnTo>
                      <a:pt x="1560" y="1277"/>
                    </a:lnTo>
                    <a:lnTo>
                      <a:pt x="1560" y="1279"/>
                    </a:lnTo>
                    <a:lnTo>
                      <a:pt x="1561" y="1281"/>
                    </a:lnTo>
                    <a:lnTo>
                      <a:pt x="1566" y="1287"/>
                    </a:lnTo>
                    <a:lnTo>
                      <a:pt x="1573" y="1293"/>
                    </a:lnTo>
                    <a:lnTo>
                      <a:pt x="1584" y="1301"/>
                    </a:lnTo>
                    <a:lnTo>
                      <a:pt x="1598" y="1309"/>
                    </a:lnTo>
                    <a:lnTo>
                      <a:pt x="1616" y="1318"/>
                    </a:lnTo>
                    <a:lnTo>
                      <a:pt x="1638" y="1327"/>
                    </a:lnTo>
                    <a:lnTo>
                      <a:pt x="1638" y="1326"/>
                    </a:lnTo>
                    <a:lnTo>
                      <a:pt x="1639" y="1327"/>
                    </a:lnTo>
                    <a:lnTo>
                      <a:pt x="1642" y="1330"/>
                    </a:lnTo>
                    <a:lnTo>
                      <a:pt x="1645" y="1333"/>
                    </a:lnTo>
                    <a:lnTo>
                      <a:pt x="1653" y="1341"/>
                    </a:lnTo>
                    <a:lnTo>
                      <a:pt x="1661" y="1351"/>
                    </a:lnTo>
                    <a:lnTo>
                      <a:pt x="1671" y="1361"/>
                    </a:lnTo>
                    <a:lnTo>
                      <a:pt x="1678" y="1367"/>
                    </a:lnTo>
                    <a:lnTo>
                      <a:pt x="1682" y="1369"/>
                    </a:lnTo>
                    <a:lnTo>
                      <a:pt x="1684" y="1370"/>
                    </a:lnTo>
                    <a:lnTo>
                      <a:pt x="1686" y="1369"/>
                    </a:lnTo>
                    <a:lnTo>
                      <a:pt x="1686" y="1367"/>
                    </a:lnTo>
                    <a:close/>
                    <a:moveTo>
                      <a:pt x="1148" y="1274"/>
                    </a:moveTo>
                    <a:lnTo>
                      <a:pt x="1363" y="1411"/>
                    </a:lnTo>
                    <a:lnTo>
                      <a:pt x="1393" y="1411"/>
                    </a:lnTo>
                    <a:lnTo>
                      <a:pt x="1420" y="1412"/>
                    </a:lnTo>
                    <a:lnTo>
                      <a:pt x="1448" y="1415"/>
                    </a:lnTo>
                    <a:lnTo>
                      <a:pt x="1480" y="1421"/>
                    </a:lnTo>
                    <a:lnTo>
                      <a:pt x="1486" y="1423"/>
                    </a:lnTo>
                    <a:lnTo>
                      <a:pt x="1493" y="1427"/>
                    </a:lnTo>
                    <a:lnTo>
                      <a:pt x="1499" y="1434"/>
                    </a:lnTo>
                    <a:lnTo>
                      <a:pt x="1506" y="1441"/>
                    </a:lnTo>
                    <a:lnTo>
                      <a:pt x="1517" y="1460"/>
                    </a:lnTo>
                    <a:lnTo>
                      <a:pt x="1528" y="1483"/>
                    </a:lnTo>
                    <a:lnTo>
                      <a:pt x="1547" y="1525"/>
                    </a:lnTo>
                    <a:lnTo>
                      <a:pt x="1558" y="1548"/>
                    </a:lnTo>
                    <a:lnTo>
                      <a:pt x="1573" y="1569"/>
                    </a:lnTo>
                    <a:lnTo>
                      <a:pt x="1585" y="1587"/>
                    </a:lnTo>
                    <a:lnTo>
                      <a:pt x="1596" y="1603"/>
                    </a:lnTo>
                    <a:lnTo>
                      <a:pt x="1604" y="1618"/>
                    </a:lnTo>
                    <a:lnTo>
                      <a:pt x="1611" y="1632"/>
                    </a:lnTo>
                    <a:lnTo>
                      <a:pt x="1616" y="1644"/>
                    </a:lnTo>
                    <a:lnTo>
                      <a:pt x="1620" y="1653"/>
                    </a:lnTo>
                    <a:lnTo>
                      <a:pt x="1624" y="1662"/>
                    </a:lnTo>
                    <a:lnTo>
                      <a:pt x="1625" y="1669"/>
                    </a:lnTo>
                    <a:lnTo>
                      <a:pt x="1625" y="1675"/>
                    </a:lnTo>
                    <a:lnTo>
                      <a:pt x="1624" y="1680"/>
                    </a:lnTo>
                    <a:lnTo>
                      <a:pt x="1621" y="1683"/>
                    </a:lnTo>
                    <a:lnTo>
                      <a:pt x="1618" y="1684"/>
                    </a:lnTo>
                    <a:lnTo>
                      <a:pt x="1615" y="1686"/>
                    </a:lnTo>
                    <a:lnTo>
                      <a:pt x="1610" y="1686"/>
                    </a:lnTo>
                    <a:lnTo>
                      <a:pt x="1604" y="1684"/>
                    </a:lnTo>
                    <a:lnTo>
                      <a:pt x="1599" y="1682"/>
                    </a:lnTo>
                    <a:lnTo>
                      <a:pt x="1593" y="1679"/>
                    </a:lnTo>
                    <a:lnTo>
                      <a:pt x="1585" y="1675"/>
                    </a:lnTo>
                    <a:lnTo>
                      <a:pt x="1579" y="1669"/>
                    </a:lnTo>
                    <a:lnTo>
                      <a:pt x="1564" y="1657"/>
                    </a:lnTo>
                    <a:lnTo>
                      <a:pt x="1549" y="1642"/>
                    </a:lnTo>
                    <a:lnTo>
                      <a:pt x="1534" y="1624"/>
                    </a:lnTo>
                    <a:lnTo>
                      <a:pt x="1521" y="1605"/>
                    </a:lnTo>
                    <a:lnTo>
                      <a:pt x="1514" y="1595"/>
                    </a:lnTo>
                    <a:lnTo>
                      <a:pt x="1509" y="1585"/>
                    </a:lnTo>
                    <a:lnTo>
                      <a:pt x="1504" y="1574"/>
                    </a:lnTo>
                    <a:lnTo>
                      <a:pt x="1500" y="1563"/>
                    </a:lnTo>
                    <a:lnTo>
                      <a:pt x="1496" y="1556"/>
                    </a:lnTo>
                    <a:lnTo>
                      <a:pt x="1490" y="1544"/>
                    </a:lnTo>
                    <a:lnTo>
                      <a:pt x="1481" y="1532"/>
                    </a:lnTo>
                    <a:lnTo>
                      <a:pt x="1471" y="1518"/>
                    </a:lnTo>
                    <a:lnTo>
                      <a:pt x="1462" y="1507"/>
                    </a:lnTo>
                    <a:lnTo>
                      <a:pt x="1452" y="1497"/>
                    </a:lnTo>
                    <a:lnTo>
                      <a:pt x="1447" y="1494"/>
                    </a:lnTo>
                    <a:lnTo>
                      <a:pt x="1442" y="1490"/>
                    </a:lnTo>
                    <a:lnTo>
                      <a:pt x="1439" y="1489"/>
                    </a:lnTo>
                    <a:lnTo>
                      <a:pt x="1436" y="1489"/>
                    </a:lnTo>
                    <a:lnTo>
                      <a:pt x="1425" y="1489"/>
                    </a:lnTo>
                    <a:lnTo>
                      <a:pt x="1410" y="1486"/>
                    </a:lnTo>
                    <a:lnTo>
                      <a:pt x="1392" y="1481"/>
                    </a:lnTo>
                    <a:lnTo>
                      <a:pt x="1373" y="1474"/>
                    </a:lnTo>
                    <a:lnTo>
                      <a:pt x="1329" y="1457"/>
                    </a:lnTo>
                    <a:lnTo>
                      <a:pt x="1285" y="1438"/>
                    </a:lnTo>
                    <a:lnTo>
                      <a:pt x="1244" y="1419"/>
                    </a:lnTo>
                    <a:lnTo>
                      <a:pt x="1214" y="1404"/>
                    </a:lnTo>
                    <a:lnTo>
                      <a:pt x="1204" y="1398"/>
                    </a:lnTo>
                    <a:lnTo>
                      <a:pt x="1200" y="1395"/>
                    </a:lnTo>
                    <a:lnTo>
                      <a:pt x="1200" y="1394"/>
                    </a:lnTo>
                    <a:lnTo>
                      <a:pt x="1205" y="1396"/>
                    </a:lnTo>
                    <a:lnTo>
                      <a:pt x="1199" y="1394"/>
                    </a:lnTo>
                    <a:lnTo>
                      <a:pt x="1191" y="1390"/>
                    </a:lnTo>
                    <a:lnTo>
                      <a:pt x="1182" y="1383"/>
                    </a:lnTo>
                    <a:lnTo>
                      <a:pt x="1172" y="1377"/>
                    </a:lnTo>
                    <a:lnTo>
                      <a:pt x="1163" y="1368"/>
                    </a:lnTo>
                    <a:lnTo>
                      <a:pt x="1152" y="1360"/>
                    </a:lnTo>
                    <a:lnTo>
                      <a:pt x="1143" y="1350"/>
                    </a:lnTo>
                    <a:lnTo>
                      <a:pt x="1135" y="1340"/>
                    </a:lnTo>
                    <a:lnTo>
                      <a:pt x="1127" y="1331"/>
                    </a:lnTo>
                    <a:lnTo>
                      <a:pt x="1121" y="1321"/>
                    </a:lnTo>
                    <a:lnTo>
                      <a:pt x="1120" y="1316"/>
                    </a:lnTo>
                    <a:lnTo>
                      <a:pt x="1118" y="1311"/>
                    </a:lnTo>
                    <a:lnTo>
                      <a:pt x="1118" y="1306"/>
                    </a:lnTo>
                    <a:lnTo>
                      <a:pt x="1116" y="1302"/>
                    </a:lnTo>
                    <a:lnTo>
                      <a:pt x="1118" y="1297"/>
                    </a:lnTo>
                    <a:lnTo>
                      <a:pt x="1119" y="1293"/>
                    </a:lnTo>
                    <a:lnTo>
                      <a:pt x="1121" y="1290"/>
                    </a:lnTo>
                    <a:lnTo>
                      <a:pt x="1124" y="1286"/>
                    </a:lnTo>
                    <a:lnTo>
                      <a:pt x="1128" y="1282"/>
                    </a:lnTo>
                    <a:lnTo>
                      <a:pt x="1134" y="1279"/>
                    </a:lnTo>
                    <a:lnTo>
                      <a:pt x="1140" y="1276"/>
                    </a:lnTo>
                    <a:lnTo>
                      <a:pt x="1148" y="1274"/>
                    </a:lnTo>
                    <a:close/>
                    <a:moveTo>
                      <a:pt x="1706" y="1720"/>
                    </a:moveTo>
                    <a:lnTo>
                      <a:pt x="1750" y="1690"/>
                    </a:lnTo>
                    <a:lnTo>
                      <a:pt x="1752" y="1711"/>
                    </a:lnTo>
                    <a:lnTo>
                      <a:pt x="1753" y="1731"/>
                    </a:lnTo>
                    <a:lnTo>
                      <a:pt x="1753" y="1748"/>
                    </a:lnTo>
                    <a:lnTo>
                      <a:pt x="1751" y="1764"/>
                    </a:lnTo>
                    <a:lnTo>
                      <a:pt x="1748" y="1778"/>
                    </a:lnTo>
                    <a:lnTo>
                      <a:pt x="1745" y="1790"/>
                    </a:lnTo>
                    <a:lnTo>
                      <a:pt x="1739" y="1798"/>
                    </a:lnTo>
                    <a:lnTo>
                      <a:pt x="1735" y="1805"/>
                    </a:lnTo>
                    <a:lnTo>
                      <a:pt x="1733" y="1806"/>
                    </a:lnTo>
                    <a:lnTo>
                      <a:pt x="1730" y="1807"/>
                    </a:lnTo>
                    <a:lnTo>
                      <a:pt x="1728" y="1808"/>
                    </a:lnTo>
                    <a:lnTo>
                      <a:pt x="1724" y="1807"/>
                    </a:lnTo>
                    <a:lnTo>
                      <a:pt x="1722" y="1806"/>
                    </a:lnTo>
                    <a:lnTo>
                      <a:pt x="1720" y="1802"/>
                    </a:lnTo>
                    <a:lnTo>
                      <a:pt x="1718" y="1799"/>
                    </a:lnTo>
                    <a:lnTo>
                      <a:pt x="1715" y="1795"/>
                    </a:lnTo>
                    <a:lnTo>
                      <a:pt x="1712" y="1783"/>
                    </a:lnTo>
                    <a:lnTo>
                      <a:pt x="1708" y="1767"/>
                    </a:lnTo>
                    <a:lnTo>
                      <a:pt x="1706" y="1746"/>
                    </a:lnTo>
                    <a:lnTo>
                      <a:pt x="1706" y="1720"/>
                    </a:lnTo>
                    <a:close/>
                    <a:moveTo>
                      <a:pt x="1857" y="1754"/>
                    </a:moveTo>
                    <a:lnTo>
                      <a:pt x="1872" y="1754"/>
                    </a:lnTo>
                    <a:lnTo>
                      <a:pt x="1878" y="1754"/>
                    </a:lnTo>
                    <a:lnTo>
                      <a:pt x="1882" y="1755"/>
                    </a:lnTo>
                    <a:lnTo>
                      <a:pt x="1885" y="1756"/>
                    </a:lnTo>
                    <a:lnTo>
                      <a:pt x="1887" y="1758"/>
                    </a:lnTo>
                    <a:lnTo>
                      <a:pt x="1890" y="1761"/>
                    </a:lnTo>
                    <a:lnTo>
                      <a:pt x="1891" y="1764"/>
                    </a:lnTo>
                    <a:lnTo>
                      <a:pt x="1892" y="1768"/>
                    </a:lnTo>
                    <a:lnTo>
                      <a:pt x="1892" y="1773"/>
                    </a:lnTo>
                    <a:lnTo>
                      <a:pt x="1892" y="1783"/>
                    </a:lnTo>
                    <a:lnTo>
                      <a:pt x="1892" y="1788"/>
                    </a:lnTo>
                    <a:lnTo>
                      <a:pt x="1891" y="1793"/>
                    </a:lnTo>
                    <a:lnTo>
                      <a:pt x="1890" y="1796"/>
                    </a:lnTo>
                    <a:lnTo>
                      <a:pt x="1887" y="1799"/>
                    </a:lnTo>
                    <a:lnTo>
                      <a:pt x="1885" y="1800"/>
                    </a:lnTo>
                    <a:lnTo>
                      <a:pt x="1882" y="1802"/>
                    </a:lnTo>
                    <a:lnTo>
                      <a:pt x="1878" y="1802"/>
                    </a:lnTo>
                    <a:lnTo>
                      <a:pt x="1872" y="1802"/>
                    </a:lnTo>
                    <a:lnTo>
                      <a:pt x="1857" y="1802"/>
                    </a:lnTo>
                    <a:lnTo>
                      <a:pt x="1852" y="1802"/>
                    </a:lnTo>
                    <a:lnTo>
                      <a:pt x="1848" y="1802"/>
                    </a:lnTo>
                    <a:lnTo>
                      <a:pt x="1843" y="1800"/>
                    </a:lnTo>
                    <a:lnTo>
                      <a:pt x="1840" y="1799"/>
                    </a:lnTo>
                    <a:lnTo>
                      <a:pt x="1837" y="1796"/>
                    </a:lnTo>
                    <a:lnTo>
                      <a:pt x="1835" y="1793"/>
                    </a:lnTo>
                    <a:lnTo>
                      <a:pt x="1834" y="1788"/>
                    </a:lnTo>
                    <a:lnTo>
                      <a:pt x="1833" y="1783"/>
                    </a:lnTo>
                    <a:lnTo>
                      <a:pt x="1833" y="1773"/>
                    </a:lnTo>
                    <a:lnTo>
                      <a:pt x="1834" y="1768"/>
                    </a:lnTo>
                    <a:lnTo>
                      <a:pt x="1835" y="1764"/>
                    </a:lnTo>
                    <a:lnTo>
                      <a:pt x="1837" y="1761"/>
                    </a:lnTo>
                    <a:lnTo>
                      <a:pt x="1840" y="1758"/>
                    </a:lnTo>
                    <a:lnTo>
                      <a:pt x="1843" y="1756"/>
                    </a:lnTo>
                    <a:lnTo>
                      <a:pt x="1848" y="1755"/>
                    </a:lnTo>
                    <a:lnTo>
                      <a:pt x="1852" y="1754"/>
                    </a:lnTo>
                    <a:lnTo>
                      <a:pt x="1857" y="1754"/>
                    </a:lnTo>
                    <a:close/>
                    <a:moveTo>
                      <a:pt x="2004" y="1994"/>
                    </a:moveTo>
                    <a:lnTo>
                      <a:pt x="2005" y="1984"/>
                    </a:lnTo>
                    <a:lnTo>
                      <a:pt x="2006" y="1976"/>
                    </a:lnTo>
                    <a:lnTo>
                      <a:pt x="2009" y="1969"/>
                    </a:lnTo>
                    <a:lnTo>
                      <a:pt x="2012" y="1963"/>
                    </a:lnTo>
                    <a:lnTo>
                      <a:pt x="2021" y="1950"/>
                    </a:lnTo>
                    <a:lnTo>
                      <a:pt x="2034" y="1935"/>
                    </a:lnTo>
                    <a:lnTo>
                      <a:pt x="2073" y="1975"/>
                    </a:lnTo>
                    <a:lnTo>
                      <a:pt x="2064" y="2004"/>
                    </a:lnTo>
                    <a:lnTo>
                      <a:pt x="2058" y="2025"/>
                    </a:lnTo>
                    <a:lnTo>
                      <a:pt x="2056" y="2034"/>
                    </a:lnTo>
                    <a:lnTo>
                      <a:pt x="2054" y="2040"/>
                    </a:lnTo>
                    <a:lnTo>
                      <a:pt x="2053" y="2045"/>
                    </a:lnTo>
                    <a:lnTo>
                      <a:pt x="2050" y="2047"/>
                    </a:lnTo>
                    <a:lnTo>
                      <a:pt x="2047" y="2047"/>
                    </a:lnTo>
                    <a:lnTo>
                      <a:pt x="2044" y="2046"/>
                    </a:lnTo>
                    <a:lnTo>
                      <a:pt x="2041" y="2041"/>
                    </a:lnTo>
                    <a:lnTo>
                      <a:pt x="2036" y="2036"/>
                    </a:lnTo>
                    <a:lnTo>
                      <a:pt x="2024" y="2019"/>
                    </a:lnTo>
                    <a:lnTo>
                      <a:pt x="2004" y="1994"/>
                    </a:lnTo>
                    <a:close/>
                    <a:moveTo>
                      <a:pt x="1951" y="2023"/>
                    </a:moveTo>
                    <a:lnTo>
                      <a:pt x="1945" y="2033"/>
                    </a:lnTo>
                    <a:lnTo>
                      <a:pt x="1939" y="2040"/>
                    </a:lnTo>
                    <a:lnTo>
                      <a:pt x="1935" y="2046"/>
                    </a:lnTo>
                    <a:lnTo>
                      <a:pt x="1929" y="2048"/>
                    </a:lnTo>
                    <a:lnTo>
                      <a:pt x="1925" y="2049"/>
                    </a:lnTo>
                    <a:lnTo>
                      <a:pt x="1921" y="2049"/>
                    </a:lnTo>
                    <a:lnTo>
                      <a:pt x="1917" y="2047"/>
                    </a:lnTo>
                    <a:lnTo>
                      <a:pt x="1914" y="2043"/>
                    </a:lnTo>
                    <a:lnTo>
                      <a:pt x="1911" y="2038"/>
                    </a:lnTo>
                    <a:lnTo>
                      <a:pt x="1909" y="2032"/>
                    </a:lnTo>
                    <a:lnTo>
                      <a:pt x="1907" y="2025"/>
                    </a:lnTo>
                    <a:lnTo>
                      <a:pt x="1905" y="2018"/>
                    </a:lnTo>
                    <a:lnTo>
                      <a:pt x="1902" y="2003"/>
                    </a:lnTo>
                    <a:lnTo>
                      <a:pt x="1901" y="1987"/>
                    </a:lnTo>
                    <a:lnTo>
                      <a:pt x="1901" y="1972"/>
                    </a:lnTo>
                    <a:lnTo>
                      <a:pt x="1903" y="1960"/>
                    </a:lnTo>
                    <a:lnTo>
                      <a:pt x="1906" y="1955"/>
                    </a:lnTo>
                    <a:lnTo>
                      <a:pt x="1908" y="1951"/>
                    </a:lnTo>
                    <a:lnTo>
                      <a:pt x="1910" y="1949"/>
                    </a:lnTo>
                    <a:lnTo>
                      <a:pt x="1913" y="1949"/>
                    </a:lnTo>
                    <a:lnTo>
                      <a:pt x="1916" y="1950"/>
                    </a:lnTo>
                    <a:lnTo>
                      <a:pt x="1920" y="1954"/>
                    </a:lnTo>
                    <a:lnTo>
                      <a:pt x="1924" y="1959"/>
                    </a:lnTo>
                    <a:lnTo>
                      <a:pt x="1928" y="1966"/>
                    </a:lnTo>
                    <a:lnTo>
                      <a:pt x="1934" y="1976"/>
                    </a:lnTo>
                    <a:lnTo>
                      <a:pt x="1939" y="1989"/>
                    </a:lnTo>
                    <a:lnTo>
                      <a:pt x="1944" y="2005"/>
                    </a:lnTo>
                    <a:lnTo>
                      <a:pt x="1951" y="2023"/>
                    </a:lnTo>
                    <a:close/>
                    <a:moveTo>
                      <a:pt x="1676" y="2189"/>
                    </a:moveTo>
                    <a:lnTo>
                      <a:pt x="1709" y="2171"/>
                    </a:lnTo>
                    <a:lnTo>
                      <a:pt x="1732" y="2159"/>
                    </a:lnTo>
                    <a:lnTo>
                      <a:pt x="1738" y="2155"/>
                    </a:lnTo>
                    <a:lnTo>
                      <a:pt x="1745" y="2153"/>
                    </a:lnTo>
                    <a:lnTo>
                      <a:pt x="1748" y="2151"/>
                    </a:lnTo>
                    <a:lnTo>
                      <a:pt x="1751" y="2152"/>
                    </a:lnTo>
                    <a:lnTo>
                      <a:pt x="1753" y="2153"/>
                    </a:lnTo>
                    <a:lnTo>
                      <a:pt x="1754" y="2155"/>
                    </a:lnTo>
                    <a:lnTo>
                      <a:pt x="1756" y="2158"/>
                    </a:lnTo>
                    <a:lnTo>
                      <a:pt x="1758" y="2163"/>
                    </a:lnTo>
                    <a:lnTo>
                      <a:pt x="1760" y="2169"/>
                    </a:lnTo>
                    <a:lnTo>
                      <a:pt x="1763" y="2174"/>
                    </a:lnTo>
                    <a:lnTo>
                      <a:pt x="1768" y="2182"/>
                    </a:lnTo>
                    <a:lnTo>
                      <a:pt x="1774" y="2189"/>
                    </a:lnTo>
                    <a:lnTo>
                      <a:pt x="1771" y="2199"/>
                    </a:lnTo>
                    <a:lnTo>
                      <a:pt x="1765" y="2205"/>
                    </a:lnTo>
                    <a:lnTo>
                      <a:pt x="1760" y="2211"/>
                    </a:lnTo>
                    <a:lnTo>
                      <a:pt x="1754" y="2213"/>
                    </a:lnTo>
                    <a:lnTo>
                      <a:pt x="1748" y="2215"/>
                    </a:lnTo>
                    <a:lnTo>
                      <a:pt x="1742" y="2215"/>
                    </a:lnTo>
                    <a:lnTo>
                      <a:pt x="1734" y="2214"/>
                    </a:lnTo>
                    <a:lnTo>
                      <a:pt x="1728" y="2212"/>
                    </a:lnTo>
                    <a:lnTo>
                      <a:pt x="1699" y="2200"/>
                    </a:lnTo>
                    <a:lnTo>
                      <a:pt x="1676" y="2189"/>
                    </a:lnTo>
                    <a:close/>
                    <a:moveTo>
                      <a:pt x="10" y="1323"/>
                    </a:moveTo>
                    <a:lnTo>
                      <a:pt x="10" y="1324"/>
                    </a:lnTo>
                    <a:lnTo>
                      <a:pt x="9" y="1324"/>
                    </a:lnTo>
                    <a:lnTo>
                      <a:pt x="9" y="1323"/>
                    </a:lnTo>
                    <a:lnTo>
                      <a:pt x="9" y="1322"/>
                    </a:lnTo>
                    <a:lnTo>
                      <a:pt x="8" y="1318"/>
                    </a:lnTo>
                    <a:lnTo>
                      <a:pt x="7" y="1311"/>
                    </a:lnTo>
                    <a:lnTo>
                      <a:pt x="4" y="1294"/>
                    </a:lnTo>
                    <a:lnTo>
                      <a:pt x="3" y="1272"/>
                    </a:lnTo>
                    <a:lnTo>
                      <a:pt x="1" y="1226"/>
                    </a:lnTo>
                    <a:lnTo>
                      <a:pt x="0" y="1196"/>
                    </a:lnTo>
                    <a:lnTo>
                      <a:pt x="4" y="1191"/>
                    </a:lnTo>
                    <a:lnTo>
                      <a:pt x="8" y="1188"/>
                    </a:lnTo>
                    <a:lnTo>
                      <a:pt x="12" y="1186"/>
                    </a:lnTo>
                    <a:lnTo>
                      <a:pt x="16" y="1184"/>
                    </a:lnTo>
                    <a:lnTo>
                      <a:pt x="21" y="1183"/>
                    </a:lnTo>
                    <a:lnTo>
                      <a:pt x="26" y="1183"/>
                    </a:lnTo>
                    <a:lnTo>
                      <a:pt x="30" y="1183"/>
                    </a:lnTo>
                    <a:lnTo>
                      <a:pt x="35" y="1184"/>
                    </a:lnTo>
                    <a:lnTo>
                      <a:pt x="44" y="1187"/>
                    </a:lnTo>
                    <a:lnTo>
                      <a:pt x="53" y="1192"/>
                    </a:lnTo>
                    <a:lnTo>
                      <a:pt x="61" y="1198"/>
                    </a:lnTo>
                    <a:lnTo>
                      <a:pt x="69" y="1205"/>
                    </a:lnTo>
                    <a:lnTo>
                      <a:pt x="10" y="1323"/>
                    </a:lnTo>
                    <a:close/>
                    <a:moveTo>
                      <a:pt x="353" y="1480"/>
                    </a:moveTo>
                    <a:lnTo>
                      <a:pt x="387" y="1489"/>
                    </a:lnTo>
                    <a:lnTo>
                      <a:pt x="378" y="1558"/>
                    </a:lnTo>
                    <a:lnTo>
                      <a:pt x="357" y="1565"/>
                    </a:lnTo>
                    <a:lnTo>
                      <a:pt x="341" y="1572"/>
                    </a:lnTo>
                    <a:lnTo>
                      <a:pt x="330" y="1575"/>
                    </a:lnTo>
                    <a:lnTo>
                      <a:pt x="323" y="1576"/>
                    </a:lnTo>
                    <a:lnTo>
                      <a:pt x="321" y="1576"/>
                    </a:lnTo>
                    <a:lnTo>
                      <a:pt x="319" y="1575"/>
                    </a:lnTo>
                    <a:lnTo>
                      <a:pt x="318" y="1574"/>
                    </a:lnTo>
                    <a:lnTo>
                      <a:pt x="318" y="1573"/>
                    </a:lnTo>
                    <a:lnTo>
                      <a:pt x="319" y="1569"/>
                    </a:lnTo>
                    <a:lnTo>
                      <a:pt x="322" y="1563"/>
                    </a:lnTo>
                    <a:lnTo>
                      <a:pt x="330" y="1547"/>
                    </a:lnTo>
                    <a:lnTo>
                      <a:pt x="342" y="1528"/>
                    </a:lnTo>
                    <a:lnTo>
                      <a:pt x="347" y="1516"/>
                    </a:lnTo>
                    <a:lnTo>
                      <a:pt x="351" y="1504"/>
                    </a:lnTo>
                    <a:lnTo>
                      <a:pt x="353" y="1493"/>
                    </a:lnTo>
                    <a:lnTo>
                      <a:pt x="353" y="1480"/>
                    </a:lnTo>
                    <a:close/>
                    <a:moveTo>
                      <a:pt x="358" y="1779"/>
                    </a:moveTo>
                    <a:lnTo>
                      <a:pt x="431" y="1808"/>
                    </a:lnTo>
                    <a:lnTo>
                      <a:pt x="372" y="1857"/>
                    </a:lnTo>
                    <a:lnTo>
                      <a:pt x="367" y="1858"/>
                    </a:lnTo>
                    <a:lnTo>
                      <a:pt x="359" y="1859"/>
                    </a:lnTo>
                    <a:lnTo>
                      <a:pt x="352" y="1860"/>
                    </a:lnTo>
                    <a:lnTo>
                      <a:pt x="343" y="1860"/>
                    </a:lnTo>
                    <a:lnTo>
                      <a:pt x="335" y="1860"/>
                    </a:lnTo>
                    <a:lnTo>
                      <a:pt x="327" y="1859"/>
                    </a:lnTo>
                    <a:lnTo>
                      <a:pt x="320" y="1858"/>
                    </a:lnTo>
                    <a:lnTo>
                      <a:pt x="314" y="1857"/>
                    </a:lnTo>
                    <a:lnTo>
                      <a:pt x="324" y="1842"/>
                    </a:lnTo>
                    <a:lnTo>
                      <a:pt x="341" y="1814"/>
                    </a:lnTo>
                    <a:lnTo>
                      <a:pt x="350" y="1800"/>
                    </a:lnTo>
                    <a:lnTo>
                      <a:pt x="356" y="1788"/>
                    </a:lnTo>
                    <a:lnTo>
                      <a:pt x="358" y="1783"/>
                    </a:lnTo>
                    <a:lnTo>
                      <a:pt x="359" y="1780"/>
                    </a:lnTo>
                    <a:lnTo>
                      <a:pt x="359" y="1779"/>
                    </a:lnTo>
                    <a:lnTo>
                      <a:pt x="358" y="1779"/>
                    </a:lnTo>
                    <a:close/>
                    <a:moveTo>
                      <a:pt x="387" y="2048"/>
                    </a:moveTo>
                    <a:lnTo>
                      <a:pt x="406" y="2046"/>
                    </a:lnTo>
                    <a:lnTo>
                      <a:pt x="423" y="2046"/>
                    </a:lnTo>
                    <a:lnTo>
                      <a:pt x="438" y="2047"/>
                    </a:lnTo>
                    <a:lnTo>
                      <a:pt x="452" y="2048"/>
                    </a:lnTo>
                    <a:lnTo>
                      <a:pt x="464" y="2050"/>
                    </a:lnTo>
                    <a:lnTo>
                      <a:pt x="476" y="2053"/>
                    </a:lnTo>
                    <a:lnTo>
                      <a:pt x="486" y="2058"/>
                    </a:lnTo>
                    <a:lnTo>
                      <a:pt x="495" y="2062"/>
                    </a:lnTo>
                    <a:lnTo>
                      <a:pt x="503" y="2066"/>
                    </a:lnTo>
                    <a:lnTo>
                      <a:pt x="510" y="2071"/>
                    </a:lnTo>
                    <a:lnTo>
                      <a:pt x="514" y="2077"/>
                    </a:lnTo>
                    <a:lnTo>
                      <a:pt x="518" y="2082"/>
                    </a:lnTo>
                    <a:lnTo>
                      <a:pt x="521" y="2088"/>
                    </a:lnTo>
                    <a:lnTo>
                      <a:pt x="523" y="2093"/>
                    </a:lnTo>
                    <a:lnTo>
                      <a:pt x="523" y="2098"/>
                    </a:lnTo>
                    <a:lnTo>
                      <a:pt x="523" y="2103"/>
                    </a:lnTo>
                    <a:lnTo>
                      <a:pt x="522" y="2108"/>
                    </a:lnTo>
                    <a:lnTo>
                      <a:pt x="519" y="2111"/>
                    </a:lnTo>
                    <a:lnTo>
                      <a:pt x="516" y="2114"/>
                    </a:lnTo>
                    <a:lnTo>
                      <a:pt x="512" y="2116"/>
                    </a:lnTo>
                    <a:lnTo>
                      <a:pt x="506" y="2119"/>
                    </a:lnTo>
                    <a:lnTo>
                      <a:pt x="500" y="2119"/>
                    </a:lnTo>
                    <a:lnTo>
                      <a:pt x="492" y="2119"/>
                    </a:lnTo>
                    <a:lnTo>
                      <a:pt x="484" y="2116"/>
                    </a:lnTo>
                    <a:lnTo>
                      <a:pt x="475" y="2114"/>
                    </a:lnTo>
                    <a:lnTo>
                      <a:pt x="464" y="2109"/>
                    </a:lnTo>
                    <a:lnTo>
                      <a:pt x="454" y="2104"/>
                    </a:lnTo>
                    <a:lnTo>
                      <a:pt x="442" y="2096"/>
                    </a:lnTo>
                    <a:lnTo>
                      <a:pt x="429" y="2086"/>
                    </a:lnTo>
                    <a:lnTo>
                      <a:pt x="416" y="2076"/>
                    </a:lnTo>
                    <a:lnTo>
                      <a:pt x="402" y="2063"/>
                    </a:lnTo>
                    <a:lnTo>
                      <a:pt x="387" y="2048"/>
                    </a:lnTo>
                    <a:close/>
                    <a:moveTo>
                      <a:pt x="1544" y="2621"/>
                    </a:moveTo>
                    <a:lnTo>
                      <a:pt x="1576" y="2621"/>
                    </a:lnTo>
                    <a:lnTo>
                      <a:pt x="1611" y="2622"/>
                    </a:lnTo>
                    <a:lnTo>
                      <a:pt x="1627" y="2624"/>
                    </a:lnTo>
                    <a:lnTo>
                      <a:pt x="1643" y="2626"/>
                    </a:lnTo>
                    <a:lnTo>
                      <a:pt x="1659" y="2628"/>
                    </a:lnTo>
                    <a:lnTo>
                      <a:pt x="1673" y="2631"/>
                    </a:lnTo>
                    <a:lnTo>
                      <a:pt x="1687" y="2635"/>
                    </a:lnTo>
                    <a:lnTo>
                      <a:pt x="1699" y="2641"/>
                    </a:lnTo>
                    <a:lnTo>
                      <a:pt x="1704" y="2643"/>
                    </a:lnTo>
                    <a:lnTo>
                      <a:pt x="1708" y="2646"/>
                    </a:lnTo>
                    <a:lnTo>
                      <a:pt x="1713" y="2650"/>
                    </a:lnTo>
                    <a:lnTo>
                      <a:pt x="1717" y="2655"/>
                    </a:lnTo>
                    <a:lnTo>
                      <a:pt x="1720" y="2659"/>
                    </a:lnTo>
                    <a:lnTo>
                      <a:pt x="1723" y="2663"/>
                    </a:lnTo>
                    <a:lnTo>
                      <a:pt x="1725" y="2669"/>
                    </a:lnTo>
                    <a:lnTo>
                      <a:pt x="1727" y="2674"/>
                    </a:lnTo>
                    <a:lnTo>
                      <a:pt x="1728" y="2679"/>
                    </a:lnTo>
                    <a:lnTo>
                      <a:pt x="1728" y="2686"/>
                    </a:lnTo>
                    <a:lnTo>
                      <a:pt x="1727" y="2692"/>
                    </a:lnTo>
                    <a:lnTo>
                      <a:pt x="1725" y="2700"/>
                    </a:lnTo>
                    <a:lnTo>
                      <a:pt x="1747" y="2699"/>
                    </a:lnTo>
                    <a:lnTo>
                      <a:pt x="1773" y="2698"/>
                    </a:lnTo>
                    <a:lnTo>
                      <a:pt x="1801" y="2695"/>
                    </a:lnTo>
                    <a:lnTo>
                      <a:pt x="1831" y="2693"/>
                    </a:lnTo>
                    <a:lnTo>
                      <a:pt x="1863" y="2689"/>
                    </a:lnTo>
                    <a:lnTo>
                      <a:pt x="1897" y="2685"/>
                    </a:lnTo>
                    <a:lnTo>
                      <a:pt x="1931" y="2679"/>
                    </a:lnTo>
                    <a:lnTo>
                      <a:pt x="1967" y="2674"/>
                    </a:lnTo>
                    <a:lnTo>
                      <a:pt x="2002" y="2666"/>
                    </a:lnTo>
                    <a:lnTo>
                      <a:pt x="2038" y="2659"/>
                    </a:lnTo>
                    <a:lnTo>
                      <a:pt x="2071" y="2650"/>
                    </a:lnTo>
                    <a:lnTo>
                      <a:pt x="2104" y="2642"/>
                    </a:lnTo>
                    <a:lnTo>
                      <a:pt x="2136" y="2631"/>
                    </a:lnTo>
                    <a:lnTo>
                      <a:pt x="2165" y="2620"/>
                    </a:lnTo>
                    <a:lnTo>
                      <a:pt x="2192" y="2609"/>
                    </a:lnTo>
                    <a:lnTo>
                      <a:pt x="2216" y="2597"/>
                    </a:lnTo>
                    <a:lnTo>
                      <a:pt x="2220" y="2700"/>
                    </a:lnTo>
                    <a:lnTo>
                      <a:pt x="2226" y="2694"/>
                    </a:lnTo>
                    <a:lnTo>
                      <a:pt x="2234" y="2689"/>
                    </a:lnTo>
                    <a:lnTo>
                      <a:pt x="2244" y="2682"/>
                    </a:lnTo>
                    <a:lnTo>
                      <a:pt x="2256" y="2676"/>
                    </a:lnTo>
                    <a:lnTo>
                      <a:pt x="2283" y="2662"/>
                    </a:lnTo>
                    <a:lnTo>
                      <a:pt x="2314" y="2648"/>
                    </a:lnTo>
                    <a:lnTo>
                      <a:pt x="2347" y="2636"/>
                    </a:lnTo>
                    <a:lnTo>
                      <a:pt x="2379" y="2626"/>
                    </a:lnTo>
                    <a:lnTo>
                      <a:pt x="2394" y="2621"/>
                    </a:lnTo>
                    <a:lnTo>
                      <a:pt x="2407" y="2618"/>
                    </a:lnTo>
                    <a:lnTo>
                      <a:pt x="2420" y="2617"/>
                    </a:lnTo>
                    <a:lnTo>
                      <a:pt x="2431" y="2616"/>
                    </a:lnTo>
                    <a:lnTo>
                      <a:pt x="2437" y="2629"/>
                    </a:lnTo>
                    <a:lnTo>
                      <a:pt x="2441" y="2642"/>
                    </a:lnTo>
                    <a:lnTo>
                      <a:pt x="2440" y="2654"/>
                    </a:lnTo>
                    <a:lnTo>
                      <a:pt x="2436" y="2665"/>
                    </a:lnTo>
                    <a:lnTo>
                      <a:pt x="2430" y="2676"/>
                    </a:lnTo>
                    <a:lnTo>
                      <a:pt x="2420" y="2687"/>
                    </a:lnTo>
                    <a:lnTo>
                      <a:pt x="2409" y="2698"/>
                    </a:lnTo>
                    <a:lnTo>
                      <a:pt x="2395" y="2707"/>
                    </a:lnTo>
                    <a:lnTo>
                      <a:pt x="2379" y="2716"/>
                    </a:lnTo>
                    <a:lnTo>
                      <a:pt x="2360" y="2725"/>
                    </a:lnTo>
                    <a:lnTo>
                      <a:pt x="2340" y="2734"/>
                    </a:lnTo>
                    <a:lnTo>
                      <a:pt x="2318" y="2741"/>
                    </a:lnTo>
                    <a:lnTo>
                      <a:pt x="2296" y="2750"/>
                    </a:lnTo>
                    <a:lnTo>
                      <a:pt x="2271" y="2758"/>
                    </a:lnTo>
                    <a:lnTo>
                      <a:pt x="2246" y="2765"/>
                    </a:lnTo>
                    <a:lnTo>
                      <a:pt x="2220" y="2771"/>
                    </a:lnTo>
                    <a:lnTo>
                      <a:pt x="2165" y="2785"/>
                    </a:lnTo>
                    <a:lnTo>
                      <a:pt x="2110" y="2797"/>
                    </a:lnTo>
                    <a:lnTo>
                      <a:pt x="2056" y="2809"/>
                    </a:lnTo>
                    <a:lnTo>
                      <a:pt x="2003" y="2820"/>
                    </a:lnTo>
                    <a:lnTo>
                      <a:pt x="1954" y="2830"/>
                    </a:lnTo>
                    <a:lnTo>
                      <a:pt x="1910" y="2841"/>
                    </a:lnTo>
                    <a:lnTo>
                      <a:pt x="1890" y="2847"/>
                    </a:lnTo>
                    <a:lnTo>
                      <a:pt x="1872" y="2851"/>
                    </a:lnTo>
                    <a:lnTo>
                      <a:pt x="1856" y="2856"/>
                    </a:lnTo>
                    <a:lnTo>
                      <a:pt x="1842" y="2862"/>
                    </a:lnTo>
                    <a:lnTo>
                      <a:pt x="1836" y="2853"/>
                    </a:lnTo>
                    <a:lnTo>
                      <a:pt x="1827" y="2847"/>
                    </a:lnTo>
                    <a:lnTo>
                      <a:pt x="1819" y="2840"/>
                    </a:lnTo>
                    <a:lnTo>
                      <a:pt x="1809" y="2834"/>
                    </a:lnTo>
                    <a:lnTo>
                      <a:pt x="1799" y="2828"/>
                    </a:lnTo>
                    <a:lnTo>
                      <a:pt x="1789" y="2824"/>
                    </a:lnTo>
                    <a:lnTo>
                      <a:pt x="1777" y="2820"/>
                    </a:lnTo>
                    <a:lnTo>
                      <a:pt x="1766" y="2816"/>
                    </a:lnTo>
                    <a:lnTo>
                      <a:pt x="1742" y="2811"/>
                    </a:lnTo>
                    <a:lnTo>
                      <a:pt x="1715" y="2807"/>
                    </a:lnTo>
                    <a:lnTo>
                      <a:pt x="1688" y="2804"/>
                    </a:lnTo>
                    <a:lnTo>
                      <a:pt x="1660" y="2801"/>
                    </a:lnTo>
                    <a:lnTo>
                      <a:pt x="1604" y="2798"/>
                    </a:lnTo>
                    <a:lnTo>
                      <a:pt x="1550" y="2795"/>
                    </a:lnTo>
                    <a:lnTo>
                      <a:pt x="1523" y="2793"/>
                    </a:lnTo>
                    <a:lnTo>
                      <a:pt x="1499" y="2789"/>
                    </a:lnTo>
                    <a:lnTo>
                      <a:pt x="1487" y="2786"/>
                    </a:lnTo>
                    <a:lnTo>
                      <a:pt x="1477" y="2784"/>
                    </a:lnTo>
                    <a:lnTo>
                      <a:pt x="1466" y="2781"/>
                    </a:lnTo>
                    <a:lnTo>
                      <a:pt x="1455" y="2778"/>
                    </a:lnTo>
                    <a:lnTo>
                      <a:pt x="1544" y="2621"/>
                    </a:lnTo>
                    <a:close/>
                    <a:moveTo>
                      <a:pt x="1186" y="1710"/>
                    </a:moveTo>
                    <a:lnTo>
                      <a:pt x="1191" y="1861"/>
                    </a:lnTo>
                    <a:lnTo>
                      <a:pt x="1191" y="1866"/>
                    </a:lnTo>
                    <a:lnTo>
                      <a:pt x="1194" y="1869"/>
                    </a:lnTo>
                    <a:lnTo>
                      <a:pt x="1197" y="1872"/>
                    </a:lnTo>
                    <a:lnTo>
                      <a:pt x="1202" y="1876"/>
                    </a:lnTo>
                    <a:lnTo>
                      <a:pt x="1214" y="1883"/>
                    </a:lnTo>
                    <a:lnTo>
                      <a:pt x="1230" y="1890"/>
                    </a:lnTo>
                    <a:lnTo>
                      <a:pt x="1269" y="1904"/>
                    </a:lnTo>
                    <a:lnTo>
                      <a:pt x="1311" y="1920"/>
                    </a:lnTo>
                    <a:lnTo>
                      <a:pt x="1331" y="1928"/>
                    </a:lnTo>
                    <a:lnTo>
                      <a:pt x="1350" y="1936"/>
                    </a:lnTo>
                    <a:lnTo>
                      <a:pt x="1359" y="1942"/>
                    </a:lnTo>
                    <a:lnTo>
                      <a:pt x="1366" y="1946"/>
                    </a:lnTo>
                    <a:lnTo>
                      <a:pt x="1373" y="1951"/>
                    </a:lnTo>
                    <a:lnTo>
                      <a:pt x="1379" y="1956"/>
                    </a:lnTo>
                    <a:lnTo>
                      <a:pt x="1385" y="1961"/>
                    </a:lnTo>
                    <a:lnTo>
                      <a:pt x="1389" y="1966"/>
                    </a:lnTo>
                    <a:lnTo>
                      <a:pt x="1391" y="1973"/>
                    </a:lnTo>
                    <a:lnTo>
                      <a:pt x="1392" y="1978"/>
                    </a:lnTo>
                    <a:lnTo>
                      <a:pt x="1392" y="1985"/>
                    </a:lnTo>
                    <a:lnTo>
                      <a:pt x="1391" y="1991"/>
                    </a:lnTo>
                    <a:lnTo>
                      <a:pt x="1388" y="1997"/>
                    </a:lnTo>
                    <a:lnTo>
                      <a:pt x="1382" y="2004"/>
                    </a:lnTo>
                    <a:lnTo>
                      <a:pt x="1376" y="2010"/>
                    </a:lnTo>
                    <a:lnTo>
                      <a:pt x="1367" y="2015"/>
                    </a:lnTo>
                    <a:lnTo>
                      <a:pt x="1360" y="2019"/>
                    </a:lnTo>
                    <a:lnTo>
                      <a:pt x="1350" y="2020"/>
                    </a:lnTo>
                    <a:lnTo>
                      <a:pt x="1341" y="2021"/>
                    </a:lnTo>
                    <a:lnTo>
                      <a:pt x="1330" y="2020"/>
                    </a:lnTo>
                    <a:lnTo>
                      <a:pt x="1319" y="2018"/>
                    </a:lnTo>
                    <a:lnTo>
                      <a:pt x="1307" y="2015"/>
                    </a:lnTo>
                    <a:lnTo>
                      <a:pt x="1294" y="2010"/>
                    </a:lnTo>
                    <a:lnTo>
                      <a:pt x="1282" y="2006"/>
                    </a:lnTo>
                    <a:lnTo>
                      <a:pt x="1268" y="2000"/>
                    </a:lnTo>
                    <a:lnTo>
                      <a:pt x="1254" y="1993"/>
                    </a:lnTo>
                    <a:lnTo>
                      <a:pt x="1224" y="1977"/>
                    </a:lnTo>
                    <a:lnTo>
                      <a:pt x="1191" y="1960"/>
                    </a:lnTo>
                    <a:lnTo>
                      <a:pt x="1164" y="1946"/>
                    </a:lnTo>
                    <a:lnTo>
                      <a:pt x="1141" y="1937"/>
                    </a:lnTo>
                    <a:lnTo>
                      <a:pt x="1125" y="1932"/>
                    </a:lnTo>
                    <a:lnTo>
                      <a:pt x="1113" y="1931"/>
                    </a:lnTo>
                    <a:lnTo>
                      <a:pt x="1105" y="1931"/>
                    </a:lnTo>
                    <a:lnTo>
                      <a:pt x="1099" y="1933"/>
                    </a:lnTo>
                    <a:lnTo>
                      <a:pt x="1095" y="1934"/>
                    </a:lnTo>
                    <a:lnTo>
                      <a:pt x="1093" y="1935"/>
                    </a:lnTo>
                    <a:lnTo>
                      <a:pt x="1097" y="1945"/>
                    </a:lnTo>
                    <a:lnTo>
                      <a:pt x="1100" y="1954"/>
                    </a:lnTo>
                    <a:lnTo>
                      <a:pt x="1102" y="1961"/>
                    </a:lnTo>
                    <a:lnTo>
                      <a:pt x="1105" y="1969"/>
                    </a:lnTo>
                    <a:lnTo>
                      <a:pt x="1106" y="1981"/>
                    </a:lnTo>
                    <a:lnTo>
                      <a:pt x="1105" y="1994"/>
                    </a:lnTo>
                    <a:lnTo>
                      <a:pt x="1102" y="2006"/>
                    </a:lnTo>
                    <a:lnTo>
                      <a:pt x="1100" y="2019"/>
                    </a:lnTo>
                    <a:lnTo>
                      <a:pt x="1099" y="2034"/>
                    </a:lnTo>
                    <a:lnTo>
                      <a:pt x="1098" y="2053"/>
                    </a:lnTo>
                    <a:lnTo>
                      <a:pt x="1111" y="2063"/>
                    </a:lnTo>
                    <a:lnTo>
                      <a:pt x="1129" y="2075"/>
                    </a:lnTo>
                    <a:lnTo>
                      <a:pt x="1151" y="2089"/>
                    </a:lnTo>
                    <a:lnTo>
                      <a:pt x="1173" y="2105"/>
                    </a:lnTo>
                    <a:lnTo>
                      <a:pt x="1197" y="2123"/>
                    </a:lnTo>
                    <a:lnTo>
                      <a:pt x="1220" y="2143"/>
                    </a:lnTo>
                    <a:lnTo>
                      <a:pt x="1231" y="2154"/>
                    </a:lnTo>
                    <a:lnTo>
                      <a:pt x="1242" y="2166"/>
                    </a:lnTo>
                    <a:lnTo>
                      <a:pt x="1252" y="2178"/>
                    </a:lnTo>
                    <a:lnTo>
                      <a:pt x="1260" y="2189"/>
                    </a:lnTo>
                    <a:lnTo>
                      <a:pt x="1267" y="2203"/>
                    </a:lnTo>
                    <a:lnTo>
                      <a:pt x="1272" y="2216"/>
                    </a:lnTo>
                    <a:lnTo>
                      <a:pt x="1276" y="2229"/>
                    </a:lnTo>
                    <a:lnTo>
                      <a:pt x="1278" y="2241"/>
                    </a:lnTo>
                    <a:lnTo>
                      <a:pt x="1283" y="2264"/>
                    </a:lnTo>
                    <a:lnTo>
                      <a:pt x="1284" y="2285"/>
                    </a:lnTo>
                    <a:lnTo>
                      <a:pt x="1284" y="2304"/>
                    </a:lnTo>
                    <a:lnTo>
                      <a:pt x="1284" y="2320"/>
                    </a:lnTo>
                    <a:lnTo>
                      <a:pt x="1285" y="2328"/>
                    </a:lnTo>
                    <a:lnTo>
                      <a:pt x="1285" y="2334"/>
                    </a:lnTo>
                    <a:lnTo>
                      <a:pt x="1287" y="2341"/>
                    </a:lnTo>
                    <a:lnTo>
                      <a:pt x="1289" y="2347"/>
                    </a:lnTo>
                    <a:lnTo>
                      <a:pt x="1286" y="2348"/>
                    </a:lnTo>
                    <a:lnTo>
                      <a:pt x="1284" y="2348"/>
                    </a:lnTo>
                    <a:lnTo>
                      <a:pt x="1280" y="2348"/>
                    </a:lnTo>
                    <a:lnTo>
                      <a:pt x="1277" y="2348"/>
                    </a:lnTo>
                    <a:lnTo>
                      <a:pt x="1270" y="2345"/>
                    </a:lnTo>
                    <a:lnTo>
                      <a:pt x="1262" y="2341"/>
                    </a:lnTo>
                    <a:lnTo>
                      <a:pt x="1254" y="2335"/>
                    </a:lnTo>
                    <a:lnTo>
                      <a:pt x="1245" y="2328"/>
                    </a:lnTo>
                    <a:lnTo>
                      <a:pt x="1237" y="2319"/>
                    </a:lnTo>
                    <a:lnTo>
                      <a:pt x="1227" y="2311"/>
                    </a:lnTo>
                    <a:lnTo>
                      <a:pt x="1207" y="2290"/>
                    </a:lnTo>
                    <a:lnTo>
                      <a:pt x="1186" y="2269"/>
                    </a:lnTo>
                    <a:lnTo>
                      <a:pt x="1165" y="2247"/>
                    </a:lnTo>
                    <a:lnTo>
                      <a:pt x="1142" y="2229"/>
                    </a:lnTo>
                    <a:lnTo>
                      <a:pt x="1137" y="2225"/>
                    </a:lnTo>
                    <a:lnTo>
                      <a:pt x="1133" y="2223"/>
                    </a:lnTo>
                    <a:lnTo>
                      <a:pt x="1128" y="2220"/>
                    </a:lnTo>
                    <a:lnTo>
                      <a:pt x="1124" y="2220"/>
                    </a:lnTo>
                    <a:lnTo>
                      <a:pt x="1121" y="2220"/>
                    </a:lnTo>
                    <a:lnTo>
                      <a:pt x="1118" y="2223"/>
                    </a:lnTo>
                    <a:lnTo>
                      <a:pt x="1115" y="2225"/>
                    </a:lnTo>
                    <a:lnTo>
                      <a:pt x="1113" y="2228"/>
                    </a:lnTo>
                    <a:lnTo>
                      <a:pt x="1109" y="2237"/>
                    </a:lnTo>
                    <a:lnTo>
                      <a:pt x="1107" y="2247"/>
                    </a:lnTo>
                    <a:lnTo>
                      <a:pt x="1105" y="2260"/>
                    </a:lnTo>
                    <a:lnTo>
                      <a:pt x="1102" y="2274"/>
                    </a:lnTo>
                    <a:lnTo>
                      <a:pt x="1100" y="2303"/>
                    </a:lnTo>
                    <a:lnTo>
                      <a:pt x="1097" y="2332"/>
                    </a:lnTo>
                    <a:lnTo>
                      <a:pt x="1094" y="2344"/>
                    </a:lnTo>
                    <a:lnTo>
                      <a:pt x="1090" y="2354"/>
                    </a:lnTo>
                    <a:lnTo>
                      <a:pt x="1087" y="2359"/>
                    </a:lnTo>
                    <a:lnTo>
                      <a:pt x="1085" y="2362"/>
                    </a:lnTo>
                    <a:lnTo>
                      <a:pt x="1082" y="2364"/>
                    </a:lnTo>
                    <a:lnTo>
                      <a:pt x="1079" y="2366"/>
                    </a:lnTo>
                    <a:lnTo>
                      <a:pt x="927" y="2166"/>
                    </a:lnTo>
                    <a:lnTo>
                      <a:pt x="925" y="2166"/>
                    </a:lnTo>
                    <a:lnTo>
                      <a:pt x="921" y="2168"/>
                    </a:lnTo>
                    <a:lnTo>
                      <a:pt x="920" y="2171"/>
                    </a:lnTo>
                    <a:lnTo>
                      <a:pt x="918" y="2175"/>
                    </a:lnTo>
                    <a:lnTo>
                      <a:pt x="916" y="2187"/>
                    </a:lnTo>
                    <a:lnTo>
                      <a:pt x="914" y="2201"/>
                    </a:lnTo>
                    <a:lnTo>
                      <a:pt x="912" y="2218"/>
                    </a:lnTo>
                    <a:lnTo>
                      <a:pt x="908" y="2235"/>
                    </a:lnTo>
                    <a:lnTo>
                      <a:pt x="905" y="2254"/>
                    </a:lnTo>
                    <a:lnTo>
                      <a:pt x="900" y="2270"/>
                    </a:lnTo>
                    <a:lnTo>
                      <a:pt x="897" y="2278"/>
                    </a:lnTo>
                    <a:lnTo>
                      <a:pt x="893" y="2286"/>
                    </a:lnTo>
                    <a:lnTo>
                      <a:pt x="889" y="2292"/>
                    </a:lnTo>
                    <a:lnTo>
                      <a:pt x="885" y="2299"/>
                    </a:lnTo>
                    <a:lnTo>
                      <a:pt x="879" y="2303"/>
                    </a:lnTo>
                    <a:lnTo>
                      <a:pt x="873" y="2307"/>
                    </a:lnTo>
                    <a:lnTo>
                      <a:pt x="866" y="2311"/>
                    </a:lnTo>
                    <a:lnTo>
                      <a:pt x="858" y="2313"/>
                    </a:lnTo>
                    <a:lnTo>
                      <a:pt x="849" y="2313"/>
                    </a:lnTo>
                    <a:lnTo>
                      <a:pt x="840" y="2312"/>
                    </a:lnTo>
                    <a:lnTo>
                      <a:pt x="829" y="2309"/>
                    </a:lnTo>
                    <a:lnTo>
                      <a:pt x="818" y="2305"/>
                    </a:lnTo>
                    <a:lnTo>
                      <a:pt x="805" y="2299"/>
                    </a:lnTo>
                    <a:lnTo>
                      <a:pt x="792" y="2290"/>
                    </a:lnTo>
                    <a:lnTo>
                      <a:pt x="777" y="2280"/>
                    </a:lnTo>
                    <a:lnTo>
                      <a:pt x="760" y="2269"/>
                    </a:lnTo>
                    <a:lnTo>
                      <a:pt x="755" y="2256"/>
                    </a:lnTo>
                    <a:lnTo>
                      <a:pt x="751" y="2242"/>
                    </a:lnTo>
                    <a:lnTo>
                      <a:pt x="749" y="2226"/>
                    </a:lnTo>
                    <a:lnTo>
                      <a:pt x="747" y="2210"/>
                    </a:lnTo>
                    <a:lnTo>
                      <a:pt x="744" y="2174"/>
                    </a:lnTo>
                    <a:lnTo>
                      <a:pt x="743" y="2138"/>
                    </a:lnTo>
                    <a:lnTo>
                      <a:pt x="741" y="2100"/>
                    </a:lnTo>
                    <a:lnTo>
                      <a:pt x="739" y="2065"/>
                    </a:lnTo>
                    <a:lnTo>
                      <a:pt x="737" y="2048"/>
                    </a:lnTo>
                    <a:lnTo>
                      <a:pt x="735" y="2032"/>
                    </a:lnTo>
                    <a:lnTo>
                      <a:pt x="730" y="2018"/>
                    </a:lnTo>
                    <a:lnTo>
                      <a:pt x="726" y="2004"/>
                    </a:lnTo>
                    <a:lnTo>
                      <a:pt x="723" y="1999"/>
                    </a:lnTo>
                    <a:lnTo>
                      <a:pt x="719" y="1993"/>
                    </a:lnTo>
                    <a:lnTo>
                      <a:pt x="714" y="1989"/>
                    </a:lnTo>
                    <a:lnTo>
                      <a:pt x="710" y="1985"/>
                    </a:lnTo>
                    <a:lnTo>
                      <a:pt x="698" y="1977"/>
                    </a:lnTo>
                    <a:lnTo>
                      <a:pt x="685" y="1972"/>
                    </a:lnTo>
                    <a:lnTo>
                      <a:pt x="654" y="1962"/>
                    </a:lnTo>
                    <a:lnTo>
                      <a:pt x="621" y="1955"/>
                    </a:lnTo>
                    <a:lnTo>
                      <a:pt x="604" y="1949"/>
                    </a:lnTo>
                    <a:lnTo>
                      <a:pt x="587" y="1944"/>
                    </a:lnTo>
                    <a:lnTo>
                      <a:pt x="570" y="1937"/>
                    </a:lnTo>
                    <a:lnTo>
                      <a:pt x="553" y="1929"/>
                    </a:lnTo>
                    <a:lnTo>
                      <a:pt x="546" y="1924"/>
                    </a:lnTo>
                    <a:lnTo>
                      <a:pt x="540" y="1918"/>
                    </a:lnTo>
                    <a:lnTo>
                      <a:pt x="532" y="1913"/>
                    </a:lnTo>
                    <a:lnTo>
                      <a:pt x="526" y="1905"/>
                    </a:lnTo>
                    <a:lnTo>
                      <a:pt x="520" y="1898"/>
                    </a:lnTo>
                    <a:lnTo>
                      <a:pt x="515" y="1890"/>
                    </a:lnTo>
                    <a:lnTo>
                      <a:pt x="510" y="1882"/>
                    </a:lnTo>
                    <a:lnTo>
                      <a:pt x="505" y="1872"/>
                    </a:lnTo>
                    <a:lnTo>
                      <a:pt x="506" y="1836"/>
                    </a:lnTo>
                    <a:lnTo>
                      <a:pt x="511" y="1803"/>
                    </a:lnTo>
                    <a:lnTo>
                      <a:pt x="518" y="1777"/>
                    </a:lnTo>
                    <a:lnTo>
                      <a:pt x="529" y="1754"/>
                    </a:lnTo>
                    <a:lnTo>
                      <a:pt x="542" y="1736"/>
                    </a:lnTo>
                    <a:lnTo>
                      <a:pt x="557" y="1722"/>
                    </a:lnTo>
                    <a:lnTo>
                      <a:pt x="574" y="1710"/>
                    </a:lnTo>
                    <a:lnTo>
                      <a:pt x="593" y="1702"/>
                    </a:lnTo>
                    <a:lnTo>
                      <a:pt x="615" y="1696"/>
                    </a:lnTo>
                    <a:lnTo>
                      <a:pt x="637" y="1694"/>
                    </a:lnTo>
                    <a:lnTo>
                      <a:pt x="661" y="1693"/>
                    </a:lnTo>
                    <a:lnTo>
                      <a:pt x="686" y="1694"/>
                    </a:lnTo>
                    <a:lnTo>
                      <a:pt x="712" y="1696"/>
                    </a:lnTo>
                    <a:lnTo>
                      <a:pt x="739" y="1701"/>
                    </a:lnTo>
                    <a:lnTo>
                      <a:pt x="766" y="1705"/>
                    </a:lnTo>
                    <a:lnTo>
                      <a:pt x="793" y="1710"/>
                    </a:lnTo>
                    <a:lnTo>
                      <a:pt x="847" y="1721"/>
                    </a:lnTo>
                    <a:lnTo>
                      <a:pt x="900" y="1729"/>
                    </a:lnTo>
                    <a:lnTo>
                      <a:pt x="926" y="1733"/>
                    </a:lnTo>
                    <a:lnTo>
                      <a:pt x="950" y="1734"/>
                    </a:lnTo>
                    <a:lnTo>
                      <a:pt x="973" y="1735"/>
                    </a:lnTo>
                    <a:lnTo>
                      <a:pt x="994" y="1733"/>
                    </a:lnTo>
                    <a:lnTo>
                      <a:pt x="1015" y="1728"/>
                    </a:lnTo>
                    <a:lnTo>
                      <a:pt x="1032" y="1721"/>
                    </a:lnTo>
                    <a:lnTo>
                      <a:pt x="1048" y="1711"/>
                    </a:lnTo>
                    <a:lnTo>
                      <a:pt x="1062" y="1698"/>
                    </a:lnTo>
                    <a:lnTo>
                      <a:pt x="1072" y="1681"/>
                    </a:lnTo>
                    <a:lnTo>
                      <a:pt x="1081" y="1661"/>
                    </a:lnTo>
                    <a:lnTo>
                      <a:pt x="1086" y="1636"/>
                    </a:lnTo>
                    <a:lnTo>
                      <a:pt x="1089" y="1607"/>
                    </a:lnTo>
                    <a:lnTo>
                      <a:pt x="1070" y="1603"/>
                    </a:lnTo>
                    <a:lnTo>
                      <a:pt x="1051" y="1601"/>
                    </a:lnTo>
                    <a:lnTo>
                      <a:pt x="1031" y="1600"/>
                    </a:lnTo>
                    <a:lnTo>
                      <a:pt x="1010" y="1600"/>
                    </a:lnTo>
                    <a:lnTo>
                      <a:pt x="988" y="1600"/>
                    </a:lnTo>
                    <a:lnTo>
                      <a:pt x="965" y="1601"/>
                    </a:lnTo>
                    <a:lnTo>
                      <a:pt x="943" y="1603"/>
                    </a:lnTo>
                    <a:lnTo>
                      <a:pt x="919" y="1605"/>
                    </a:lnTo>
                    <a:lnTo>
                      <a:pt x="820" y="1618"/>
                    </a:lnTo>
                    <a:lnTo>
                      <a:pt x="722" y="1629"/>
                    </a:lnTo>
                    <a:lnTo>
                      <a:pt x="697" y="1630"/>
                    </a:lnTo>
                    <a:lnTo>
                      <a:pt x="674" y="1631"/>
                    </a:lnTo>
                    <a:lnTo>
                      <a:pt x="650" y="1631"/>
                    </a:lnTo>
                    <a:lnTo>
                      <a:pt x="626" y="1631"/>
                    </a:lnTo>
                    <a:lnTo>
                      <a:pt x="605" y="1629"/>
                    </a:lnTo>
                    <a:lnTo>
                      <a:pt x="584" y="1627"/>
                    </a:lnTo>
                    <a:lnTo>
                      <a:pt x="563" y="1622"/>
                    </a:lnTo>
                    <a:lnTo>
                      <a:pt x="543" y="1617"/>
                    </a:lnTo>
                    <a:lnTo>
                      <a:pt x="525" y="1610"/>
                    </a:lnTo>
                    <a:lnTo>
                      <a:pt x="507" y="1602"/>
                    </a:lnTo>
                    <a:lnTo>
                      <a:pt x="491" y="1592"/>
                    </a:lnTo>
                    <a:lnTo>
                      <a:pt x="476" y="1580"/>
                    </a:lnTo>
                    <a:lnTo>
                      <a:pt x="462" y="1568"/>
                    </a:lnTo>
                    <a:lnTo>
                      <a:pt x="451" y="1552"/>
                    </a:lnTo>
                    <a:lnTo>
                      <a:pt x="440" y="1534"/>
                    </a:lnTo>
                    <a:lnTo>
                      <a:pt x="431" y="1514"/>
                    </a:lnTo>
                    <a:lnTo>
                      <a:pt x="436" y="1497"/>
                    </a:lnTo>
                    <a:lnTo>
                      <a:pt x="441" y="1483"/>
                    </a:lnTo>
                    <a:lnTo>
                      <a:pt x="447" y="1470"/>
                    </a:lnTo>
                    <a:lnTo>
                      <a:pt x="454" y="1460"/>
                    </a:lnTo>
                    <a:lnTo>
                      <a:pt x="461" y="1453"/>
                    </a:lnTo>
                    <a:lnTo>
                      <a:pt x="470" y="1446"/>
                    </a:lnTo>
                    <a:lnTo>
                      <a:pt x="478" y="1441"/>
                    </a:lnTo>
                    <a:lnTo>
                      <a:pt x="487" y="1437"/>
                    </a:lnTo>
                    <a:lnTo>
                      <a:pt x="504" y="1430"/>
                    </a:lnTo>
                    <a:lnTo>
                      <a:pt x="521" y="1426"/>
                    </a:lnTo>
                    <a:lnTo>
                      <a:pt x="529" y="1423"/>
                    </a:lnTo>
                    <a:lnTo>
                      <a:pt x="536" y="1420"/>
                    </a:lnTo>
                    <a:lnTo>
                      <a:pt x="543" y="1415"/>
                    </a:lnTo>
                    <a:lnTo>
                      <a:pt x="549" y="1411"/>
                    </a:lnTo>
                    <a:lnTo>
                      <a:pt x="507" y="1403"/>
                    </a:lnTo>
                    <a:lnTo>
                      <a:pt x="463" y="1395"/>
                    </a:lnTo>
                    <a:lnTo>
                      <a:pt x="441" y="1391"/>
                    </a:lnTo>
                    <a:lnTo>
                      <a:pt x="418" y="1386"/>
                    </a:lnTo>
                    <a:lnTo>
                      <a:pt x="396" y="1382"/>
                    </a:lnTo>
                    <a:lnTo>
                      <a:pt x="372" y="1376"/>
                    </a:lnTo>
                    <a:lnTo>
                      <a:pt x="350" y="1369"/>
                    </a:lnTo>
                    <a:lnTo>
                      <a:pt x="327" y="1362"/>
                    </a:lnTo>
                    <a:lnTo>
                      <a:pt x="305" y="1352"/>
                    </a:lnTo>
                    <a:lnTo>
                      <a:pt x="282" y="1341"/>
                    </a:lnTo>
                    <a:lnTo>
                      <a:pt x="260" y="1329"/>
                    </a:lnTo>
                    <a:lnTo>
                      <a:pt x="238" y="1315"/>
                    </a:lnTo>
                    <a:lnTo>
                      <a:pt x="228" y="1306"/>
                    </a:lnTo>
                    <a:lnTo>
                      <a:pt x="217" y="1297"/>
                    </a:lnTo>
                    <a:lnTo>
                      <a:pt x="206" y="1289"/>
                    </a:lnTo>
                    <a:lnTo>
                      <a:pt x="196" y="1278"/>
                    </a:lnTo>
                    <a:lnTo>
                      <a:pt x="177" y="1181"/>
                    </a:lnTo>
                    <a:lnTo>
                      <a:pt x="255" y="1146"/>
                    </a:lnTo>
                    <a:lnTo>
                      <a:pt x="254" y="1142"/>
                    </a:lnTo>
                    <a:lnTo>
                      <a:pt x="253" y="1137"/>
                    </a:lnTo>
                    <a:lnTo>
                      <a:pt x="252" y="1132"/>
                    </a:lnTo>
                    <a:lnTo>
                      <a:pt x="250" y="1127"/>
                    </a:lnTo>
                    <a:lnTo>
                      <a:pt x="245" y="1117"/>
                    </a:lnTo>
                    <a:lnTo>
                      <a:pt x="238" y="1107"/>
                    </a:lnTo>
                    <a:lnTo>
                      <a:pt x="232" y="1096"/>
                    </a:lnTo>
                    <a:lnTo>
                      <a:pt x="226" y="1085"/>
                    </a:lnTo>
                    <a:lnTo>
                      <a:pt x="224" y="1080"/>
                    </a:lnTo>
                    <a:lnTo>
                      <a:pt x="222" y="1074"/>
                    </a:lnTo>
                    <a:lnTo>
                      <a:pt x="221" y="1069"/>
                    </a:lnTo>
                    <a:lnTo>
                      <a:pt x="221" y="1063"/>
                    </a:lnTo>
                    <a:lnTo>
                      <a:pt x="334" y="666"/>
                    </a:lnTo>
                    <a:lnTo>
                      <a:pt x="350" y="666"/>
                    </a:lnTo>
                    <a:lnTo>
                      <a:pt x="374" y="664"/>
                    </a:lnTo>
                    <a:lnTo>
                      <a:pt x="404" y="661"/>
                    </a:lnTo>
                    <a:lnTo>
                      <a:pt x="440" y="656"/>
                    </a:lnTo>
                    <a:lnTo>
                      <a:pt x="476" y="650"/>
                    </a:lnTo>
                    <a:lnTo>
                      <a:pt x="514" y="641"/>
                    </a:lnTo>
                    <a:lnTo>
                      <a:pt x="531" y="636"/>
                    </a:lnTo>
                    <a:lnTo>
                      <a:pt x="548" y="631"/>
                    </a:lnTo>
                    <a:lnTo>
                      <a:pt x="564" y="624"/>
                    </a:lnTo>
                    <a:lnTo>
                      <a:pt x="578" y="618"/>
                    </a:lnTo>
                    <a:lnTo>
                      <a:pt x="721" y="504"/>
                    </a:lnTo>
                    <a:lnTo>
                      <a:pt x="818" y="495"/>
                    </a:lnTo>
                    <a:lnTo>
                      <a:pt x="1161" y="289"/>
                    </a:lnTo>
                    <a:lnTo>
                      <a:pt x="1304" y="289"/>
                    </a:lnTo>
                    <a:lnTo>
                      <a:pt x="1480" y="220"/>
                    </a:lnTo>
                    <a:lnTo>
                      <a:pt x="1627" y="269"/>
                    </a:lnTo>
                    <a:lnTo>
                      <a:pt x="1819" y="176"/>
                    </a:lnTo>
                    <a:lnTo>
                      <a:pt x="1764" y="128"/>
                    </a:lnTo>
                    <a:lnTo>
                      <a:pt x="1931" y="0"/>
                    </a:lnTo>
                    <a:lnTo>
                      <a:pt x="2059" y="147"/>
                    </a:lnTo>
                    <a:lnTo>
                      <a:pt x="1970" y="298"/>
                    </a:lnTo>
                    <a:lnTo>
                      <a:pt x="1970" y="316"/>
                    </a:lnTo>
                    <a:lnTo>
                      <a:pt x="1968" y="327"/>
                    </a:lnTo>
                    <a:lnTo>
                      <a:pt x="1965" y="338"/>
                    </a:lnTo>
                    <a:lnTo>
                      <a:pt x="1961" y="349"/>
                    </a:lnTo>
                    <a:lnTo>
                      <a:pt x="1958" y="359"/>
                    </a:lnTo>
                    <a:lnTo>
                      <a:pt x="1956" y="374"/>
                    </a:lnTo>
                    <a:lnTo>
                      <a:pt x="1955" y="393"/>
                    </a:lnTo>
                    <a:lnTo>
                      <a:pt x="1956" y="416"/>
                    </a:lnTo>
                    <a:lnTo>
                      <a:pt x="1943" y="412"/>
                    </a:lnTo>
                    <a:lnTo>
                      <a:pt x="1929" y="409"/>
                    </a:lnTo>
                    <a:lnTo>
                      <a:pt x="1913" y="407"/>
                    </a:lnTo>
                    <a:lnTo>
                      <a:pt x="1896" y="406"/>
                    </a:lnTo>
                    <a:lnTo>
                      <a:pt x="1877" y="406"/>
                    </a:lnTo>
                    <a:lnTo>
                      <a:pt x="1857" y="407"/>
                    </a:lnTo>
                    <a:lnTo>
                      <a:pt x="1837" y="409"/>
                    </a:lnTo>
                    <a:lnTo>
                      <a:pt x="1817" y="412"/>
                    </a:lnTo>
                    <a:lnTo>
                      <a:pt x="1796" y="415"/>
                    </a:lnTo>
                    <a:lnTo>
                      <a:pt x="1776" y="420"/>
                    </a:lnTo>
                    <a:lnTo>
                      <a:pt x="1757" y="424"/>
                    </a:lnTo>
                    <a:lnTo>
                      <a:pt x="1738" y="429"/>
                    </a:lnTo>
                    <a:lnTo>
                      <a:pt x="1721" y="435"/>
                    </a:lnTo>
                    <a:lnTo>
                      <a:pt x="1706" y="440"/>
                    </a:lnTo>
                    <a:lnTo>
                      <a:pt x="1692" y="445"/>
                    </a:lnTo>
                    <a:lnTo>
                      <a:pt x="1682" y="451"/>
                    </a:lnTo>
                    <a:lnTo>
                      <a:pt x="1675" y="448"/>
                    </a:lnTo>
                    <a:lnTo>
                      <a:pt x="1668" y="447"/>
                    </a:lnTo>
                    <a:lnTo>
                      <a:pt x="1660" y="446"/>
                    </a:lnTo>
                    <a:lnTo>
                      <a:pt x="1652" y="446"/>
                    </a:lnTo>
                    <a:lnTo>
                      <a:pt x="1632" y="448"/>
                    </a:lnTo>
                    <a:lnTo>
                      <a:pt x="1611" y="453"/>
                    </a:lnTo>
                    <a:lnTo>
                      <a:pt x="1589" y="458"/>
                    </a:lnTo>
                    <a:lnTo>
                      <a:pt x="1568" y="466"/>
                    </a:lnTo>
                    <a:lnTo>
                      <a:pt x="1547" y="473"/>
                    </a:lnTo>
                    <a:lnTo>
                      <a:pt x="1529" y="481"/>
                    </a:lnTo>
                    <a:lnTo>
                      <a:pt x="1521" y="483"/>
                    </a:lnTo>
                    <a:lnTo>
                      <a:pt x="1512" y="487"/>
                    </a:lnTo>
                    <a:lnTo>
                      <a:pt x="1504" y="490"/>
                    </a:lnTo>
                    <a:lnTo>
                      <a:pt x="1496" y="496"/>
                    </a:lnTo>
                    <a:lnTo>
                      <a:pt x="1489" y="501"/>
                    </a:lnTo>
                    <a:lnTo>
                      <a:pt x="1482" y="506"/>
                    </a:lnTo>
                    <a:lnTo>
                      <a:pt x="1475" y="514"/>
                    </a:lnTo>
                    <a:lnTo>
                      <a:pt x="1468" y="522"/>
                    </a:lnTo>
                    <a:lnTo>
                      <a:pt x="1463" y="532"/>
                    </a:lnTo>
                    <a:lnTo>
                      <a:pt x="1456" y="543"/>
                    </a:lnTo>
                    <a:lnTo>
                      <a:pt x="1451" y="556"/>
                    </a:lnTo>
                    <a:lnTo>
                      <a:pt x="1446" y="569"/>
                    </a:lnTo>
                    <a:lnTo>
                      <a:pt x="1440" y="585"/>
                    </a:lnTo>
                    <a:lnTo>
                      <a:pt x="1436" y="602"/>
                    </a:lnTo>
                    <a:lnTo>
                      <a:pt x="1431" y="621"/>
                    </a:lnTo>
                    <a:lnTo>
                      <a:pt x="1426" y="641"/>
                    </a:lnTo>
                    <a:lnTo>
                      <a:pt x="1423" y="652"/>
                    </a:lnTo>
                    <a:lnTo>
                      <a:pt x="1421" y="662"/>
                    </a:lnTo>
                    <a:lnTo>
                      <a:pt x="1418" y="669"/>
                    </a:lnTo>
                    <a:lnTo>
                      <a:pt x="1415" y="676"/>
                    </a:lnTo>
                    <a:lnTo>
                      <a:pt x="1410" y="681"/>
                    </a:lnTo>
                    <a:lnTo>
                      <a:pt x="1407" y="684"/>
                    </a:lnTo>
                    <a:lnTo>
                      <a:pt x="1404" y="688"/>
                    </a:lnTo>
                    <a:lnTo>
                      <a:pt x="1400" y="689"/>
                    </a:lnTo>
                    <a:lnTo>
                      <a:pt x="1396" y="690"/>
                    </a:lnTo>
                    <a:lnTo>
                      <a:pt x="1392" y="690"/>
                    </a:lnTo>
                    <a:lnTo>
                      <a:pt x="1388" y="689"/>
                    </a:lnTo>
                    <a:lnTo>
                      <a:pt x="1385" y="686"/>
                    </a:lnTo>
                    <a:lnTo>
                      <a:pt x="1376" y="682"/>
                    </a:lnTo>
                    <a:lnTo>
                      <a:pt x="1368" y="676"/>
                    </a:lnTo>
                    <a:lnTo>
                      <a:pt x="1352" y="661"/>
                    </a:lnTo>
                    <a:lnTo>
                      <a:pt x="1337" y="647"/>
                    </a:lnTo>
                    <a:lnTo>
                      <a:pt x="1331" y="642"/>
                    </a:lnTo>
                    <a:lnTo>
                      <a:pt x="1324" y="640"/>
                    </a:lnTo>
                    <a:lnTo>
                      <a:pt x="1321" y="640"/>
                    </a:lnTo>
                    <a:lnTo>
                      <a:pt x="1319" y="641"/>
                    </a:lnTo>
                    <a:lnTo>
                      <a:pt x="1316" y="644"/>
                    </a:lnTo>
                    <a:lnTo>
                      <a:pt x="1314" y="647"/>
                    </a:lnTo>
                    <a:lnTo>
                      <a:pt x="1312" y="651"/>
                    </a:lnTo>
                    <a:lnTo>
                      <a:pt x="1311" y="654"/>
                    </a:lnTo>
                    <a:lnTo>
                      <a:pt x="1311" y="659"/>
                    </a:lnTo>
                    <a:lnTo>
                      <a:pt x="1313" y="664"/>
                    </a:lnTo>
                    <a:lnTo>
                      <a:pt x="1315" y="668"/>
                    </a:lnTo>
                    <a:lnTo>
                      <a:pt x="1318" y="674"/>
                    </a:lnTo>
                    <a:lnTo>
                      <a:pt x="1321" y="679"/>
                    </a:lnTo>
                    <a:lnTo>
                      <a:pt x="1327" y="684"/>
                    </a:lnTo>
                    <a:lnTo>
                      <a:pt x="1351" y="708"/>
                    </a:lnTo>
                    <a:lnTo>
                      <a:pt x="1380" y="734"/>
                    </a:lnTo>
                    <a:lnTo>
                      <a:pt x="1394" y="746"/>
                    </a:lnTo>
                    <a:lnTo>
                      <a:pt x="1408" y="759"/>
                    </a:lnTo>
                    <a:lnTo>
                      <a:pt x="1420" y="773"/>
                    </a:lnTo>
                    <a:lnTo>
                      <a:pt x="1430" y="786"/>
                    </a:lnTo>
                    <a:lnTo>
                      <a:pt x="1433" y="794"/>
                    </a:lnTo>
                    <a:lnTo>
                      <a:pt x="1436" y="800"/>
                    </a:lnTo>
                    <a:lnTo>
                      <a:pt x="1438" y="806"/>
                    </a:lnTo>
                    <a:lnTo>
                      <a:pt x="1439" y="813"/>
                    </a:lnTo>
                    <a:lnTo>
                      <a:pt x="1439" y="819"/>
                    </a:lnTo>
                    <a:lnTo>
                      <a:pt x="1438" y="826"/>
                    </a:lnTo>
                    <a:lnTo>
                      <a:pt x="1435" y="832"/>
                    </a:lnTo>
                    <a:lnTo>
                      <a:pt x="1432" y="838"/>
                    </a:lnTo>
                    <a:lnTo>
                      <a:pt x="1255" y="725"/>
                    </a:lnTo>
                    <a:lnTo>
                      <a:pt x="1211" y="759"/>
                    </a:lnTo>
                    <a:lnTo>
                      <a:pt x="1353" y="925"/>
                    </a:lnTo>
                    <a:lnTo>
                      <a:pt x="1347" y="932"/>
                    </a:lnTo>
                    <a:lnTo>
                      <a:pt x="1341" y="936"/>
                    </a:lnTo>
                    <a:lnTo>
                      <a:pt x="1335" y="938"/>
                    </a:lnTo>
                    <a:lnTo>
                      <a:pt x="1329" y="939"/>
                    </a:lnTo>
                    <a:lnTo>
                      <a:pt x="1322" y="939"/>
                    </a:lnTo>
                    <a:lnTo>
                      <a:pt x="1316" y="938"/>
                    </a:lnTo>
                    <a:lnTo>
                      <a:pt x="1309" y="936"/>
                    </a:lnTo>
                    <a:lnTo>
                      <a:pt x="1303" y="933"/>
                    </a:lnTo>
                    <a:lnTo>
                      <a:pt x="1290" y="924"/>
                    </a:lnTo>
                    <a:lnTo>
                      <a:pt x="1277" y="913"/>
                    </a:lnTo>
                    <a:lnTo>
                      <a:pt x="1263" y="900"/>
                    </a:lnTo>
                    <a:lnTo>
                      <a:pt x="1249" y="885"/>
                    </a:lnTo>
                    <a:lnTo>
                      <a:pt x="1235" y="870"/>
                    </a:lnTo>
                    <a:lnTo>
                      <a:pt x="1220" y="856"/>
                    </a:lnTo>
                    <a:lnTo>
                      <a:pt x="1207" y="842"/>
                    </a:lnTo>
                    <a:lnTo>
                      <a:pt x="1190" y="830"/>
                    </a:lnTo>
                    <a:lnTo>
                      <a:pt x="1183" y="826"/>
                    </a:lnTo>
                    <a:lnTo>
                      <a:pt x="1175" y="822"/>
                    </a:lnTo>
                    <a:lnTo>
                      <a:pt x="1168" y="818"/>
                    </a:lnTo>
                    <a:lnTo>
                      <a:pt x="1159" y="816"/>
                    </a:lnTo>
                    <a:lnTo>
                      <a:pt x="1152" y="815"/>
                    </a:lnTo>
                    <a:lnTo>
                      <a:pt x="1144" y="815"/>
                    </a:lnTo>
                    <a:lnTo>
                      <a:pt x="1136" y="816"/>
                    </a:lnTo>
                    <a:lnTo>
                      <a:pt x="1127" y="818"/>
                    </a:lnTo>
                    <a:lnTo>
                      <a:pt x="1133" y="831"/>
                    </a:lnTo>
                    <a:lnTo>
                      <a:pt x="1139" y="843"/>
                    </a:lnTo>
                    <a:lnTo>
                      <a:pt x="1148" y="854"/>
                    </a:lnTo>
                    <a:lnTo>
                      <a:pt x="1157" y="864"/>
                    </a:lnTo>
                    <a:lnTo>
                      <a:pt x="1176" y="886"/>
                    </a:lnTo>
                    <a:lnTo>
                      <a:pt x="1196" y="906"/>
                    </a:lnTo>
                    <a:lnTo>
                      <a:pt x="1204" y="917"/>
                    </a:lnTo>
                    <a:lnTo>
                      <a:pt x="1211" y="929"/>
                    </a:lnTo>
                    <a:lnTo>
                      <a:pt x="1213" y="934"/>
                    </a:lnTo>
                    <a:lnTo>
                      <a:pt x="1215" y="939"/>
                    </a:lnTo>
                    <a:lnTo>
                      <a:pt x="1216" y="946"/>
                    </a:lnTo>
                    <a:lnTo>
                      <a:pt x="1217" y="952"/>
                    </a:lnTo>
                    <a:lnTo>
                      <a:pt x="1217" y="959"/>
                    </a:lnTo>
                    <a:lnTo>
                      <a:pt x="1216" y="965"/>
                    </a:lnTo>
                    <a:lnTo>
                      <a:pt x="1214" y="972"/>
                    </a:lnTo>
                    <a:lnTo>
                      <a:pt x="1212" y="979"/>
                    </a:lnTo>
                    <a:lnTo>
                      <a:pt x="1208" y="986"/>
                    </a:lnTo>
                    <a:lnTo>
                      <a:pt x="1203" y="993"/>
                    </a:lnTo>
                    <a:lnTo>
                      <a:pt x="1198" y="1002"/>
                    </a:lnTo>
                    <a:lnTo>
                      <a:pt x="1191" y="1009"/>
                    </a:lnTo>
                    <a:lnTo>
                      <a:pt x="1182" y="1009"/>
                    </a:lnTo>
                    <a:lnTo>
                      <a:pt x="1173" y="1007"/>
                    </a:lnTo>
                    <a:lnTo>
                      <a:pt x="1165" y="1005"/>
                    </a:lnTo>
                    <a:lnTo>
                      <a:pt x="1156" y="1001"/>
                    </a:lnTo>
                    <a:lnTo>
                      <a:pt x="1149" y="995"/>
                    </a:lnTo>
                    <a:lnTo>
                      <a:pt x="1140" y="989"/>
                    </a:lnTo>
                    <a:lnTo>
                      <a:pt x="1133" y="981"/>
                    </a:lnTo>
                    <a:lnTo>
                      <a:pt x="1125" y="973"/>
                    </a:lnTo>
                    <a:lnTo>
                      <a:pt x="1110" y="952"/>
                    </a:lnTo>
                    <a:lnTo>
                      <a:pt x="1095" y="930"/>
                    </a:lnTo>
                    <a:lnTo>
                      <a:pt x="1081" y="905"/>
                    </a:lnTo>
                    <a:lnTo>
                      <a:pt x="1066" y="877"/>
                    </a:lnTo>
                    <a:lnTo>
                      <a:pt x="1036" y="820"/>
                    </a:lnTo>
                    <a:lnTo>
                      <a:pt x="1004" y="761"/>
                    </a:lnTo>
                    <a:lnTo>
                      <a:pt x="987" y="734"/>
                    </a:lnTo>
                    <a:lnTo>
                      <a:pt x="967" y="708"/>
                    </a:lnTo>
                    <a:lnTo>
                      <a:pt x="958" y="695"/>
                    </a:lnTo>
                    <a:lnTo>
                      <a:pt x="948" y="683"/>
                    </a:lnTo>
                    <a:lnTo>
                      <a:pt x="937" y="672"/>
                    </a:lnTo>
                    <a:lnTo>
                      <a:pt x="927" y="662"/>
                    </a:lnTo>
                    <a:lnTo>
                      <a:pt x="873" y="662"/>
                    </a:lnTo>
                    <a:lnTo>
                      <a:pt x="870" y="662"/>
                    </a:lnTo>
                    <a:lnTo>
                      <a:pt x="868" y="664"/>
                    </a:lnTo>
                    <a:lnTo>
                      <a:pt x="864" y="667"/>
                    </a:lnTo>
                    <a:lnTo>
                      <a:pt x="862" y="670"/>
                    </a:lnTo>
                    <a:lnTo>
                      <a:pt x="858" y="681"/>
                    </a:lnTo>
                    <a:lnTo>
                      <a:pt x="855" y="695"/>
                    </a:lnTo>
                    <a:lnTo>
                      <a:pt x="852" y="712"/>
                    </a:lnTo>
                    <a:lnTo>
                      <a:pt x="848" y="731"/>
                    </a:lnTo>
                    <a:lnTo>
                      <a:pt x="846" y="751"/>
                    </a:lnTo>
                    <a:lnTo>
                      <a:pt x="844" y="772"/>
                    </a:lnTo>
                    <a:lnTo>
                      <a:pt x="842" y="815"/>
                    </a:lnTo>
                    <a:lnTo>
                      <a:pt x="840" y="854"/>
                    </a:lnTo>
                    <a:lnTo>
                      <a:pt x="839" y="884"/>
                    </a:lnTo>
                    <a:lnTo>
                      <a:pt x="839" y="902"/>
                    </a:lnTo>
                    <a:lnTo>
                      <a:pt x="842" y="917"/>
                    </a:lnTo>
                    <a:lnTo>
                      <a:pt x="847" y="931"/>
                    </a:lnTo>
                    <a:lnTo>
                      <a:pt x="854" y="945"/>
                    </a:lnTo>
                    <a:lnTo>
                      <a:pt x="862" y="959"/>
                    </a:lnTo>
                    <a:lnTo>
                      <a:pt x="872" y="972"/>
                    </a:lnTo>
                    <a:lnTo>
                      <a:pt x="883" y="984"/>
                    </a:lnTo>
                    <a:lnTo>
                      <a:pt x="894" y="996"/>
                    </a:lnTo>
                    <a:lnTo>
                      <a:pt x="907" y="1008"/>
                    </a:lnTo>
                    <a:lnTo>
                      <a:pt x="920" y="1020"/>
                    </a:lnTo>
                    <a:lnTo>
                      <a:pt x="934" y="1031"/>
                    </a:lnTo>
                    <a:lnTo>
                      <a:pt x="949" y="1041"/>
                    </a:lnTo>
                    <a:lnTo>
                      <a:pt x="964" y="1052"/>
                    </a:lnTo>
                    <a:lnTo>
                      <a:pt x="994" y="1072"/>
                    </a:lnTo>
                    <a:lnTo>
                      <a:pt x="1025" y="1091"/>
                    </a:lnTo>
                    <a:lnTo>
                      <a:pt x="1054" y="1109"/>
                    </a:lnTo>
                    <a:lnTo>
                      <a:pt x="1082" y="1125"/>
                    </a:lnTo>
                    <a:lnTo>
                      <a:pt x="1106" y="1141"/>
                    </a:lnTo>
                    <a:lnTo>
                      <a:pt x="1126" y="1156"/>
                    </a:lnTo>
                    <a:lnTo>
                      <a:pt x="1134" y="1163"/>
                    </a:lnTo>
                    <a:lnTo>
                      <a:pt x="1140" y="1170"/>
                    </a:lnTo>
                    <a:lnTo>
                      <a:pt x="1145" y="1177"/>
                    </a:lnTo>
                    <a:lnTo>
                      <a:pt x="1149" y="1184"/>
                    </a:lnTo>
                    <a:lnTo>
                      <a:pt x="1150" y="1190"/>
                    </a:lnTo>
                    <a:lnTo>
                      <a:pt x="1150" y="1197"/>
                    </a:lnTo>
                    <a:lnTo>
                      <a:pt x="1146" y="1204"/>
                    </a:lnTo>
                    <a:lnTo>
                      <a:pt x="1142" y="1211"/>
                    </a:lnTo>
                    <a:lnTo>
                      <a:pt x="1136" y="1210"/>
                    </a:lnTo>
                    <a:lnTo>
                      <a:pt x="1126" y="1207"/>
                    </a:lnTo>
                    <a:lnTo>
                      <a:pt x="1115" y="1205"/>
                    </a:lnTo>
                    <a:lnTo>
                      <a:pt x="1102" y="1201"/>
                    </a:lnTo>
                    <a:lnTo>
                      <a:pt x="1074" y="1191"/>
                    </a:lnTo>
                    <a:lnTo>
                      <a:pt x="1041" y="1181"/>
                    </a:lnTo>
                    <a:lnTo>
                      <a:pt x="1010" y="1170"/>
                    </a:lnTo>
                    <a:lnTo>
                      <a:pt x="981" y="1160"/>
                    </a:lnTo>
                    <a:lnTo>
                      <a:pt x="968" y="1157"/>
                    </a:lnTo>
                    <a:lnTo>
                      <a:pt x="957" y="1154"/>
                    </a:lnTo>
                    <a:lnTo>
                      <a:pt x="948" y="1152"/>
                    </a:lnTo>
                    <a:lnTo>
                      <a:pt x="942" y="1152"/>
                    </a:lnTo>
                    <a:lnTo>
                      <a:pt x="942" y="1167"/>
                    </a:lnTo>
                    <a:lnTo>
                      <a:pt x="945" y="1184"/>
                    </a:lnTo>
                    <a:lnTo>
                      <a:pt x="948" y="1201"/>
                    </a:lnTo>
                    <a:lnTo>
                      <a:pt x="953" y="1219"/>
                    </a:lnTo>
                    <a:lnTo>
                      <a:pt x="960" y="1239"/>
                    </a:lnTo>
                    <a:lnTo>
                      <a:pt x="967" y="1259"/>
                    </a:lnTo>
                    <a:lnTo>
                      <a:pt x="976" y="1278"/>
                    </a:lnTo>
                    <a:lnTo>
                      <a:pt x="986" y="1297"/>
                    </a:lnTo>
                    <a:lnTo>
                      <a:pt x="995" y="1317"/>
                    </a:lnTo>
                    <a:lnTo>
                      <a:pt x="1006" y="1336"/>
                    </a:lnTo>
                    <a:lnTo>
                      <a:pt x="1017" y="1354"/>
                    </a:lnTo>
                    <a:lnTo>
                      <a:pt x="1029" y="1371"/>
                    </a:lnTo>
                    <a:lnTo>
                      <a:pt x="1039" y="1388"/>
                    </a:lnTo>
                    <a:lnTo>
                      <a:pt x="1051" y="1401"/>
                    </a:lnTo>
                    <a:lnTo>
                      <a:pt x="1063" y="1414"/>
                    </a:lnTo>
                    <a:lnTo>
                      <a:pt x="1074" y="1426"/>
                    </a:lnTo>
                    <a:lnTo>
                      <a:pt x="1083" y="1436"/>
                    </a:lnTo>
                    <a:lnTo>
                      <a:pt x="1094" y="1445"/>
                    </a:lnTo>
                    <a:lnTo>
                      <a:pt x="1105" y="1454"/>
                    </a:lnTo>
                    <a:lnTo>
                      <a:pt x="1116" y="1464"/>
                    </a:lnTo>
                    <a:lnTo>
                      <a:pt x="1140" y="1480"/>
                    </a:lnTo>
                    <a:lnTo>
                      <a:pt x="1166" y="1496"/>
                    </a:lnTo>
                    <a:lnTo>
                      <a:pt x="1219" y="1526"/>
                    </a:lnTo>
                    <a:lnTo>
                      <a:pt x="1273" y="1553"/>
                    </a:lnTo>
                    <a:lnTo>
                      <a:pt x="1300" y="1567"/>
                    </a:lnTo>
                    <a:lnTo>
                      <a:pt x="1324" y="1580"/>
                    </a:lnTo>
                    <a:lnTo>
                      <a:pt x="1349" y="1595"/>
                    </a:lnTo>
                    <a:lnTo>
                      <a:pt x="1372" y="1610"/>
                    </a:lnTo>
                    <a:lnTo>
                      <a:pt x="1381" y="1618"/>
                    </a:lnTo>
                    <a:lnTo>
                      <a:pt x="1391" y="1627"/>
                    </a:lnTo>
                    <a:lnTo>
                      <a:pt x="1401" y="1634"/>
                    </a:lnTo>
                    <a:lnTo>
                      <a:pt x="1409" y="1643"/>
                    </a:lnTo>
                    <a:lnTo>
                      <a:pt x="1417" y="1652"/>
                    </a:lnTo>
                    <a:lnTo>
                      <a:pt x="1424" y="1661"/>
                    </a:lnTo>
                    <a:lnTo>
                      <a:pt x="1431" y="1671"/>
                    </a:lnTo>
                    <a:lnTo>
                      <a:pt x="1436" y="1680"/>
                    </a:lnTo>
                    <a:lnTo>
                      <a:pt x="1434" y="1684"/>
                    </a:lnTo>
                    <a:lnTo>
                      <a:pt x="1434" y="1690"/>
                    </a:lnTo>
                    <a:lnTo>
                      <a:pt x="1434" y="1694"/>
                    </a:lnTo>
                    <a:lnTo>
                      <a:pt x="1435" y="1699"/>
                    </a:lnTo>
                    <a:lnTo>
                      <a:pt x="1438" y="1705"/>
                    </a:lnTo>
                    <a:lnTo>
                      <a:pt x="1441" y="1710"/>
                    </a:lnTo>
                    <a:lnTo>
                      <a:pt x="1446" y="1716"/>
                    </a:lnTo>
                    <a:lnTo>
                      <a:pt x="1451" y="1721"/>
                    </a:lnTo>
                    <a:lnTo>
                      <a:pt x="1476" y="1746"/>
                    </a:lnTo>
                    <a:lnTo>
                      <a:pt x="1505" y="1770"/>
                    </a:lnTo>
                    <a:lnTo>
                      <a:pt x="1519" y="1783"/>
                    </a:lnTo>
                    <a:lnTo>
                      <a:pt x="1530" y="1796"/>
                    </a:lnTo>
                    <a:lnTo>
                      <a:pt x="1541" y="1808"/>
                    </a:lnTo>
                    <a:lnTo>
                      <a:pt x="1547" y="1818"/>
                    </a:lnTo>
                    <a:lnTo>
                      <a:pt x="1550" y="1825"/>
                    </a:lnTo>
                    <a:lnTo>
                      <a:pt x="1551" y="1830"/>
                    </a:lnTo>
                    <a:lnTo>
                      <a:pt x="1551" y="1835"/>
                    </a:lnTo>
                    <a:lnTo>
                      <a:pt x="1550" y="1840"/>
                    </a:lnTo>
                    <a:lnTo>
                      <a:pt x="1546" y="1844"/>
                    </a:lnTo>
                    <a:lnTo>
                      <a:pt x="1542" y="1848"/>
                    </a:lnTo>
                    <a:lnTo>
                      <a:pt x="1537" y="1853"/>
                    </a:lnTo>
                    <a:lnTo>
                      <a:pt x="1529" y="1857"/>
                    </a:lnTo>
                    <a:lnTo>
                      <a:pt x="1521" y="1859"/>
                    </a:lnTo>
                    <a:lnTo>
                      <a:pt x="1511" y="1861"/>
                    </a:lnTo>
                    <a:lnTo>
                      <a:pt x="1502" y="1860"/>
                    </a:lnTo>
                    <a:lnTo>
                      <a:pt x="1495" y="1859"/>
                    </a:lnTo>
                    <a:lnTo>
                      <a:pt x="1486" y="1856"/>
                    </a:lnTo>
                    <a:lnTo>
                      <a:pt x="1478" y="1852"/>
                    </a:lnTo>
                    <a:lnTo>
                      <a:pt x="1469" y="1847"/>
                    </a:lnTo>
                    <a:lnTo>
                      <a:pt x="1461" y="1841"/>
                    </a:lnTo>
                    <a:lnTo>
                      <a:pt x="1423" y="1810"/>
                    </a:lnTo>
                    <a:lnTo>
                      <a:pt x="1377" y="1773"/>
                    </a:lnTo>
                    <a:lnTo>
                      <a:pt x="1364" y="1766"/>
                    </a:lnTo>
                    <a:lnTo>
                      <a:pt x="1350" y="1760"/>
                    </a:lnTo>
                    <a:lnTo>
                      <a:pt x="1337" y="1754"/>
                    </a:lnTo>
                    <a:lnTo>
                      <a:pt x="1324" y="1750"/>
                    </a:lnTo>
                    <a:lnTo>
                      <a:pt x="1301" y="1743"/>
                    </a:lnTo>
                    <a:lnTo>
                      <a:pt x="1279" y="1739"/>
                    </a:lnTo>
                    <a:lnTo>
                      <a:pt x="1263" y="1735"/>
                    </a:lnTo>
                    <a:lnTo>
                      <a:pt x="1252" y="1731"/>
                    </a:lnTo>
                    <a:lnTo>
                      <a:pt x="1247" y="1727"/>
                    </a:lnTo>
                    <a:lnTo>
                      <a:pt x="1245" y="1724"/>
                    </a:lnTo>
                    <a:lnTo>
                      <a:pt x="1244" y="1720"/>
                    </a:lnTo>
                    <a:lnTo>
                      <a:pt x="1245" y="1714"/>
                    </a:lnTo>
                    <a:lnTo>
                      <a:pt x="1186" y="17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6" name="Freeform 232"/>
              <p:cNvSpPr>
                <a:spLocks noEditPoints="1"/>
              </p:cNvSpPr>
              <p:nvPr/>
            </p:nvSpPr>
            <p:spPr bwMode="auto">
              <a:xfrm>
                <a:off x="5767406" y="3817420"/>
                <a:ext cx="554039" cy="576261"/>
              </a:xfrm>
              <a:custGeom>
                <a:avLst/>
                <a:gdLst>
                  <a:gd name="T0" fmla="*/ 2762 w 2788"/>
                  <a:gd name="T1" fmla="*/ 2558 h 2905"/>
                  <a:gd name="T2" fmla="*/ 2650 w 2788"/>
                  <a:gd name="T3" fmla="*/ 2421 h 2905"/>
                  <a:gd name="T4" fmla="*/ 2131 w 2788"/>
                  <a:gd name="T5" fmla="*/ 1375 h 2905"/>
                  <a:gd name="T6" fmla="*/ 2063 w 2788"/>
                  <a:gd name="T7" fmla="*/ 1543 h 2905"/>
                  <a:gd name="T8" fmla="*/ 2138 w 2788"/>
                  <a:gd name="T9" fmla="*/ 1736 h 2905"/>
                  <a:gd name="T10" fmla="*/ 2272 w 2788"/>
                  <a:gd name="T11" fmla="*/ 1715 h 2905"/>
                  <a:gd name="T12" fmla="*/ 1671 w 2788"/>
                  <a:gd name="T13" fmla="*/ 778 h 2905"/>
                  <a:gd name="T14" fmla="*/ 1788 w 2788"/>
                  <a:gd name="T15" fmla="*/ 817 h 2905"/>
                  <a:gd name="T16" fmla="*/ 1708 w 2788"/>
                  <a:gd name="T17" fmla="*/ 920 h 2905"/>
                  <a:gd name="T18" fmla="*/ 1703 w 2788"/>
                  <a:gd name="T19" fmla="*/ 1295 h 2905"/>
                  <a:gd name="T20" fmla="*/ 1647 w 2788"/>
                  <a:gd name="T21" fmla="*/ 1367 h 2905"/>
                  <a:gd name="T22" fmla="*/ 1718 w 2788"/>
                  <a:gd name="T23" fmla="*/ 1403 h 2905"/>
                  <a:gd name="T24" fmla="*/ 1555 w 2788"/>
                  <a:gd name="T25" fmla="*/ 1570 h 2905"/>
                  <a:gd name="T26" fmla="*/ 1504 w 2788"/>
                  <a:gd name="T27" fmla="*/ 1601 h 2905"/>
                  <a:gd name="T28" fmla="*/ 1456 w 2788"/>
                  <a:gd name="T29" fmla="*/ 1530 h 2905"/>
                  <a:gd name="T30" fmla="*/ 1224 w 2788"/>
                  <a:gd name="T31" fmla="*/ 1403 h 2905"/>
                  <a:gd name="T32" fmla="*/ 1119 w 2788"/>
                  <a:gd name="T33" fmla="*/ 1342 h 2905"/>
                  <a:gd name="T34" fmla="*/ 1736 w 2788"/>
                  <a:gd name="T35" fmla="*/ 1846 h 2905"/>
                  <a:gd name="T36" fmla="*/ 1892 w 2788"/>
                  <a:gd name="T37" fmla="*/ 1796 h 2905"/>
                  <a:gd name="T38" fmla="*/ 1867 w 2788"/>
                  <a:gd name="T39" fmla="*/ 1795 h 2905"/>
                  <a:gd name="T40" fmla="*/ 2079 w 2788"/>
                  <a:gd name="T41" fmla="*/ 2082 h 2905"/>
                  <a:gd name="T42" fmla="*/ 1929 w 2788"/>
                  <a:gd name="T43" fmla="*/ 2086 h 2905"/>
                  <a:gd name="T44" fmla="*/ 1771 w 2788"/>
                  <a:gd name="T45" fmla="*/ 2158 h 2905"/>
                  <a:gd name="T46" fmla="*/ 1747 w 2788"/>
                  <a:gd name="T47" fmla="*/ 2218 h 2905"/>
                  <a:gd name="T48" fmla="*/ 2 w 2788"/>
                  <a:gd name="T49" fmla="*/ 1265 h 2905"/>
                  <a:gd name="T50" fmla="*/ 101 w 2788"/>
                  <a:gd name="T51" fmla="*/ 1236 h 2905"/>
                  <a:gd name="T52" fmla="*/ 329 w 2788"/>
                  <a:gd name="T53" fmla="*/ 1567 h 2905"/>
                  <a:gd name="T54" fmla="*/ 299 w 2788"/>
                  <a:gd name="T55" fmla="*/ 1888 h 2905"/>
                  <a:gd name="T56" fmla="*/ 369 w 2788"/>
                  <a:gd name="T57" fmla="*/ 1818 h 2905"/>
                  <a:gd name="T58" fmla="*/ 447 w 2788"/>
                  <a:gd name="T59" fmla="*/ 2131 h 2905"/>
                  <a:gd name="T60" fmla="*/ 1742 w 2788"/>
                  <a:gd name="T61" fmla="*/ 2740 h 2905"/>
                  <a:gd name="T62" fmla="*/ 2274 w 2788"/>
                  <a:gd name="T63" fmla="*/ 2717 h 2905"/>
                  <a:gd name="T64" fmla="*/ 2257 w 2788"/>
                  <a:gd name="T65" fmla="*/ 2807 h 2905"/>
                  <a:gd name="T66" fmla="*/ 1852 w 2788"/>
                  <a:gd name="T67" fmla="*/ 2853 h 2905"/>
                  <a:gd name="T68" fmla="*/ 1296 w 2788"/>
                  <a:gd name="T69" fmla="*/ 1913 h 2905"/>
                  <a:gd name="T70" fmla="*/ 1319 w 2788"/>
                  <a:gd name="T71" fmla="*/ 2054 h 2905"/>
                  <a:gd name="T72" fmla="*/ 1140 w 2788"/>
                  <a:gd name="T73" fmla="*/ 2008 h 2905"/>
                  <a:gd name="T74" fmla="*/ 1301 w 2788"/>
                  <a:gd name="T75" fmla="*/ 2223 h 2905"/>
                  <a:gd name="T76" fmla="*/ 1148 w 2788"/>
                  <a:gd name="T77" fmla="*/ 2266 h 2905"/>
                  <a:gd name="T78" fmla="*/ 1082 w 2788"/>
                  <a:gd name="T79" fmla="*/ 2400 h 2905"/>
                  <a:gd name="T80" fmla="*/ 809 w 2788"/>
                  <a:gd name="T81" fmla="*/ 2294 h 2905"/>
                  <a:gd name="T82" fmla="*/ 692 w 2788"/>
                  <a:gd name="T83" fmla="*/ 1973 h 2905"/>
                  <a:gd name="T84" fmla="*/ 658 w 2788"/>
                  <a:gd name="T85" fmla="*/ 1733 h 2905"/>
                  <a:gd name="T86" fmla="*/ 1087 w 2788"/>
                  <a:gd name="T87" fmla="*/ 1645 h 2905"/>
                  <a:gd name="T88" fmla="*/ 478 w 2788"/>
                  <a:gd name="T89" fmla="*/ 1614 h 2905"/>
                  <a:gd name="T90" fmla="*/ 432 w 2788"/>
                  <a:gd name="T91" fmla="*/ 1534 h 2905"/>
                  <a:gd name="T92" fmla="*/ 499 w 2788"/>
                  <a:gd name="T93" fmla="*/ 1404 h 2905"/>
                  <a:gd name="T94" fmla="*/ 338 w 2788"/>
                  <a:gd name="T95" fmla="*/ 672 h 2905"/>
                  <a:gd name="T96" fmla="*/ 1178 w 2788"/>
                  <a:gd name="T97" fmla="*/ 295 h 2905"/>
                  <a:gd name="T98" fmla="*/ 2089 w 2788"/>
                  <a:gd name="T99" fmla="*/ 158 h 2905"/>
                  <a:gd name="T100" fmla="*/ 1940 w 2788"/>
                  <a:gd name="T101" fmla="*/ 414 h 2905"/>
                  <a:gd name="T102" fmla="*/ 1523 w 2788"/>
                  <a:gd name="T103" fmla="*/ 533 h 2905"/>
                  <a:gd name="T104" fmla="*/ 1380 w 2788"/>
                  <a:gd name="T105" fmla="*/ 717 h 2905"/>
                  <a:gd name="T106" fmla="*/ 1447 w 2788"/>
                  <a:gd name="T107" fmla="*/ 781 h 2905"/>
                  <a:gd name="T108" fmla="*/ 1358 w 2788"/>
                  <a:gd name="T109" fmla="*/ 979 h 2905"/>
                  <a:gd name="T110" fmla="*/ 1177 w 2788"/>
                  <a:gd name="T111" fmla="*/ 865 h 2905"/>
                  <a:gd name="T112" fmla="*/ 1115 w 2788"/>
                  <a:gd name="T113" fmla="*/ 923 h 2905"/>
                  <a:gd name="T114" fmla="*/ 878 w 2788"/>
                  <a:gd name="T115" fmla="*/ 802 h 2905"/>
                  <a:gd name="T116" fmla="*/ 1160 w 2788"/>
                  <a:gd name="T117" fmla="*/ 1171 h 2905"/>
                  <a:gd name="T118" fmla="*/ 1007 w 2788"/>
                  <a:gd name="T119" fmla="*/ 1289 h 2905"/>
                  <a:gd name="T120" fmla="*/ 1454 w 2788"/>
                  <a:gd name="T121" fmla="*/ 1673 h 2905"/>
                  <a:gd name="T122" fmla="*/ 1581 w 2788"/>
                  <a:gd name="T123" fmla="*/ 1836 h 2905"/>
                  <a:gd name="T124" fmla="*/ 1361 w 2788"/>
                  <a:gd name="T125" fmla="*/ 1799 h 2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88" h="2905">
                    <a:moveTo>
                      <a:pt x="2690" y="2568"/>
                    </a:moveTo>
                    <a:lnTo>
                      <a:pt x="2691" y="2573"/>
                    </a:lnTo>
                    <a:lnTo>
                      <a:pt x="2695" y="2577"/>
                    </a:lnTo>
                    <a:lnTo>
                      <a:pt x="2698" y="2581"/>
                    </a:lnTo>
                    <a:lnTo>
                      <a:pt x="2703" y="2583"/>
                    </a:lnTo>
                    <a:lnTo>
                      <a:pt x="2687" y="2614"/>
                    </a:lnTo>
                    <a:lnTo>
                      <a:pt x="2682" y="2611"/>
                    </a:lnTo>
                    <a:lnTo>
                      <a:pt x="2676" y="2607"/>
                    </a:lnTo>
                    <a:lnTo>
                      <a:pt x="2671" y="2603"/>
                    </a:lnTo>
                    <a:lnTo>
                      <a:pt x="2667" y="2598"/>
                    </a:lnTo>
                    <a:lnTo>
                      <a:pt x="2664" y="2593"/>
                    </a:lnTo>
                    <a:lnTo>
                      <a:pt x="2660" y="2587"/>
                    </a:lnTo>
                    <a:lnTo>
                      <a:pt x="2658" y="2580"/>
                    </a:lnTo>
                    <a:lnTo>
                      <a:pt x="2656" y="2573"/>
                    </a:lnTo>
                    <a:lnTo>
                      <a:pt x="2690" y="2568"/>
                    </a:lnTo>
                    <a:close/>
                    <a:moveTo>
                      <a:pt x="2703" y="2583"/>
                    </a:moveTo>
                    <a:lnTo>
                      <a:pt x="2714" y="2589"/>
                    </a:lnTo>
                    <a:lnTo>
                      <a:pt x="2727" y="2591"/>
                    </a:lnTo>
                    <a:lnTo>
                      <a:pt x="2738" y="2592"/>
                    </a:lnTo>
                    <a:lnTo>
                      <a:pt x="2747" y="2593"/>
                    </a:lnTo>
                    <a:lnTo>
                      <a:pt x="2747" y="2627"/>
                    </a:lnTo>
                    <a:lnTo>
                      <a:pt x="2734" y="2626"/>
                    </a:lnTo>
                    <a:lnTo>
                      <a:pt x="2719" y="2624"/>
                    </a:lnTo>
                    <a:lnTo>
                      <a:pt x="2711" y="2623"/>
                    </a:lnTo>
                    <a:lnTo>
                      <a:pt x="2703" y="2621"/>
                    </a:lnTo>
                    <a:lnTo>
                      <a:pt x="2695" y="2618"/>
                    </a:lnTo>
                    <a:lnTo>
                      <a:pt x="2687" y="2614"/>
                    </a:lnTo>
                    <a:lnTo>
                      <a:pt x="2703" y="2583"/>
                    </a:lnTo>
                    <a:close/>
                    <a:moveTo>
                      <a:pt x="2759" y="2622"/>
                    </a:moveTo>
                    <a:lnTo>
                      <a:pt x="2754" y="2627"/>
                    </a:lnTo>
                    <a:lnTo>
                      <a:pt x="2747" y="2627"/>
                    </a:lnTo>
                    <a:lnTo>
                      <a:pt x="2747" y="2610"/>
                    </a:lnTo>
                    <a:lnTo>
                      <a:pt x="2759" y="2622"/>
                    </a:lnTo>
                    <a:close/>
                    <a:moveTo>
                      <a:pt x="2734" y="2597"/>
                    </a:moveTo>
                    <a:lnTo>
                      <a:pt x="2740" y="2592"/>
                    </a:lnTo>
                    <a:lnTo>
                      <a:pt x="2743" y="2587"/>
                    </a:lnTo>
                    <a:lnTo>
                      <a:pt x="2774" y="2603"/>
                    </a:lnTo>
                    <a:lnTo>
                      <a:pt x="2768" y="2612"/>
                    </a:lnTo>
                    <a:lnTo>
                      <a:pt x="2759" y="2622"/>
                    </a:lnTo>
                    <a:lnTo>
                      <a:pt x="2734" y="2597"/>
                    </a:lnTo>
                    <a:close/>
                    <a:moveTo>
                      <a:pt x="2774" y="2603"/>
                    </a:moveTo>
                    <a:lnTo>
                      <a:pt x="2768" y="2614"/>
                    </a:lnTo>
                    <a:lnTo>
                      <a:pt x="2774" y="2603"/>
                    </a:lnTo>
                    <a:lnTo>
                      <a:pt x="2759" y="2594"/>
                    </a:lnTo>
                    <a:lnTo>
                      <a:pt x="2774" y="2603"/>
                    </a:lnTo>
                    <a:close/>
                    <a:moveTo>
                      <a:pt x="2743" y="2587"/>
                    </a:moveTo>
                    <a:lnTo>
                      <a:pt x="2746" y="2580"/>
                    </a:lnTo>
                    <a:lnTo>
                      <a:pt x="2747" y="2575"/>
                    </a:lnTo>
                    <a:lnTo>
                      <a:pt x="2747" y="2568"/>
                    </a:lnTo>
                    <a:lnTo>
                      <a:pt x="2746" y="2562"/>
                    </a:lnTo>
                    <a:lnTo>
                      <a:pt x="2779" y="2552"/>
                    </a:lnTo>
                    <a:lnTo>
                      <a:pt x="2780" y="2559"/>
                    </a:lnTo>
                    <a:lnTo>
                      <a:pt x="2782" y="2565"/>
                    </a:lnTo>
                    <a:lnTo>
                      <a:pt x="2782" y="2571"/>
                    </a:lnTo>
                    <a:lnTo>
                      <a:pt x="2782" y="2578"/>
                    </a:lnTo>
                    <a:lnTo>
                      <a:pt x="2780" y="2584"/>
                    </a:lnTo>
                    <a:lnTo>
                      <a:pt x="2779" y="2590"/>
                    </a:lnTo>
                    <a:lnTo>
                      <a:pt x="2776" y="2596"/>
                    </a:lnTo>
                    <a:lnTo>
                      <a:pt x="2774" y="2603"/>
                    </a:lnTo>
                    <a:lnTo>
                      <a:pt x="2743" y="2587"/>
                    </a:lnTo>
                    <a:close/>
                    <a:moveTo>
                      <a:pt x="2779" y="2552"/>
                    </a:moveTo>
                    <a:lnTo>
                      <a:pt x="2788" y="2585"/>
                    </a:lnTo>
                    <a:lnTo>
                      <a:pt x="2779" y="2552"/>
                    </a:lnTo>
                    <a:lnTo>
                      <a:pt x="2762" y="2558"/>
                    </a:lnTo>
                    <a:lnTo>
                      <a:pt x="2779" y="2552"/>
                    </a:lnTo>
                    <a:close/>
                    <a:moveTo>
                      <a:pt x="2746" y="2562"/>
                    </a:moveTo>
                    <a:lnTo>
                      <a:pt x="2743" y="2554"/>
                    </a:lnTo>
                    <a:lnTo>
                      <a:pt x="2739" y="2547"/>
                    </a:lnTo>
                    <a:lnTo>
                      <a:pt x="2733" y="2539"/>
                    </a:lnTo>
                    <a:lnTo>
                      <a:pt x="2727" y="2533"/>
                    </a:lnTo>
                    <a:lnTo>
                      <a:pt x="2752" y="2508"/>
                    </a:lnTo>
                    <a:lnTo>
                      <a:pt x="2761" y="2519"/>
                    </a:lnTo>
                    <a:lnTo>
                      <a:pt x="2769" y="2530"/>
                    </a:lnTo>
                    <a:lnTo>
                      <a:pt x="2775" y="2540"/>
                    </a:lnTo>
                    <a:lnTo>
                      <a:pt x="2779" y="2552"/>
                    </a:lnTo>
                    <a:lnTo>
                      <a:pt x="2746" y="2562"/>
                    </a:lnTo>
                    <a:close/>
                    <a:moveTo>
                      <a:pt x="2727" y="2533"/>
                    </a:moveTo>
                    <a:lnTo>
                      <a:pt x="2718" y="2524"/>
                    </a:lnTo>
                    <a:lnTo>
                      <a:pt x="2709" y="2517"/>
                    </a:lnTo>
                    <a:lnTo>
                      <a:pt x="2697" y="2509"/>
                    </a:lnTo>
                    <a:lnTo>
                      <a:pt x="2685" y="2503"/>
                    </a:lnTo>
                    <a:lnTo>
                      <a:pt x="2701" y="2472"/>
                    </a:lnTo>
                    <a:lnTo>
                      <a:pt x="2715" y="2480"/>
                    </a:lnTo>
                    <a:lnTo>
                      <a:pt x="2729" y="2489"/>
                    </a:lnTo>
                    <a:lnTo>
                      <a:pt x="2741" y="2499"/>
                    </a:lnTo>
                    <a:lnTo>
                      <a:pt x="2752" y="2508"/>
                    </a:lnTo>
                    <a:lnTo>
                      <a:pt x="2727" y="2533"/>
                    </a:lnTo>
                    <a:close/>
                    <a:moveTo>
                      <a:pt x="2685" y="2503"/>
                    </a:moveTo>
                    <a:lnTo>
                      <a:pt x="2685" y="2503"/>
                    </a:lnTo>
                    <a:lnTo>
                      <a:pt x="2684" y="2502"/>
                    </a:lnTo>
                    <a:lnTo>
                      <a:pt x="2693" y="2487"/>
                    </a:lnTo>
                    <a:lnTo>
                      <a:pt x="2685" y="2503"/>
                    </a:lnTo>
                    <a:close/>
                    <a:moveTo>
                      <a:pt x="2684" y="2502"/>
                    </a:moveTo>
                    <a:lnTo>
                      <a:pt x="2675" y="2496"/>
                    </a:lnTo>
                    <a:lnTo>
                      <a:pt x="2667" y="2490"/>
                    </a:lnTo>
                    <a:lnTo>
                      <a:pt x="2660" y="2485"/>
                    </a:lnTo>
                    <a:lnTo>
                      <a:pt x="2654" y="2478"/>
                    </a:lnTo>
                    <a:lnTo>
                      <a:pt x="2645" y="2469"/>
                    </a:lnTo>
                    <a:lnTo>
                      <a:pt x="2639" y="2461"/>
                    </a:lnTo>
                    <a:lnTo>
                      <a:pt x="2666" y="2440"/>
                    </a:lnTo>
                    <a:lnTo>
                      <a:pt x="2671" y="2446"/>
                    </a:lnTo>
                    <a:lnTo>
                      <a:pt x="2679" y="2454"/>
                    </a:lnTo>
                    <a:lnTo>
                      <a:pt x="2688" y="2463"/>
                    </a:lnTo>
                    <a:lnTo>
                      <a:pt x="2702" y="2473"/>
                    </a:lnTo>
                    <a:lnTo>
                      <a:pt x="2684" y="2502"/>
                    </a:lnTo>
                    <a:close/>
                    <a:moveTo>
                      <a:pt x="2639" y="2461"/>
                    </a:moveTo>
                    <a:lnTo>
                      <a:pt x="2637" y="2458"/>
                    </a:lnTo>
                    <a:lnTo>
                      <a:pt x="2637" y="2455"/>
                    </a:lnTo>
                    <a:lnTo>
                      <a:pt x="2637" y="2451"/>
                    </a:lnTo>
                    <a:lnTo>
                      <a:pt x="2639" y="2448"/>
                    </a:lnTo>
                    <a:lnTo>
                      <a:pt x="2643" y="2442"/>
                    </a:lnTo>
                    <a:lnTo>
                      <a:pt x="2650" y="2437"/>
                    </a:lnTo>
                    <a:lnTo>
                      <a:pt x="2654" y="2435"/>
                    </a:lnTo>
                    <a:lnTo>
                      <a:pt x="2657" y="2434"/>
                    </a:lnTo>
                    <a:lnTo>
                      <a:pt x="2659" y="2434"/>
                    </a:lnTo>
                    <a:lnTo>
                      <a:pt x="2663" y="2435"/>
                    </a:lnTo>
                    <a:lnTo>
                      <a:pt x="2665" y="2437"/>
                    </a:lnTo>
                    <a:lnTo>
                      <a:pt x="2666" y="2441"/>
                    </a:lnTo>
                    <a:lnTo>
                      <a:pt x="2666" y="2445"/>
                    </a:lnTo>
                    <a:lnTo>
                      <a:pt x="2665" y="2450"/>
                    </a:lnTo>
                    <a:lnTo>
                      <a:pt x="2631" y="2443"/>
                    </a:lnTo>
                    <a:lnTo>
                      <a:pt x="2635" y="2431"/>
                    </a:lnTo>
                    <a:lnTo>
                      <a:pt x="2638" y="2425"/>
                    </a:lnTo>
                    <a:lnTo>
                      <a:pt x="2640" y="2421"/>
                    </a:lnTo>
                    <a:lnTo>
                      <a:pt x="2641" y="2420"/>
                    </a:lnTo>
                    <a:lnTo>
                      <a:pt x="2643" y="2419"/>
                    </a:lnTo>
                    <a:lnTo>
                      <a:pt x="2645" y="2419"/>
                    </a:lnTo>
                    <a:lnTo>
                      <a:pt x="2650" y="2421"/>
                    </a:lnTo>
                    <a:lnTo>
                      <a:pt x="2654" y="2426"/>
                    </a:lnTo>
                    <a:lnTo>
                      <a:pt x="2659" y="2432"/>
                    </a:lnTo>
                    <a:lnTo>
                      <a:pt x="2666" y="2440"/>
                    </a:lnTo>
                    <a:lnTo>
                      <a:pt x="2639" y="2461"/>
                    </a:lnTo>
                    <a:close/>
                    <a:moveTo>
                      <a:pt x="2665" y="2450"/>
                    </a:moveTo>
                    <a:lnTo>
                      <a:pt x="2666" y="2451"/>
                    </a:lnTo>
                    <a:lnTo>
                      <a:pt x="2667" y="2453"/>
                    </a:lnTo>
                    <a:lnTo>
                      <a:pt x="2634" y="2461"/>
                    </a:lnTo>
                    <a:lnTo>
                      <a:pt x="2632" y="2455"/>
                    </a:lnTo>
                    <a:lnTo>
                      <a:pt x="2631" y="2450"/>
                    </a:lnTo>
                    <a:lnTo>
                      <a:pt x="2631" y="2446"/>
                    </a:lnTo>
                    <a:lnTo>
                      <a:pt x="2631" y="2443"/>
                    </a:lnTo>
                    <a:lnTo>
                      <a:pt x="2665" y="2450"/>
                    </a:lnTo>
                    <a:close/>
                    <a:moveTo>
                      <a:pt x="2667" y="2453"/>
                    </a:moveTo>
                    <a:lnTo>
                      <a:pt x="2671" y="2469"/>
                    </a:lnTo>
                    <a:lnTo>
                      <a:pt x="2676" y="2492"/>
                    </a:lnTo>
                    <a:lnTo>
                      <a:pt x="2683" y="2524"/>
                    </a:lnTo>
                    <a:lnTo>
                      <a:pt x="2690" y="2568"/>
                    </a:lnTo>
                    <a:lnTo>
                      <a:pt x="2656" y="2574"/>
                    </a:lnTo>
                    <a:lnTo>
                      <a:pt x="2650" y="2531"/>
                    </a:lnTo>
                    <a:lnTo>
                      <a:pt x="2643" y="2499"/>
                    </a:lnTo>
                    <a:lnTo>
                      <a:pt x="2638" y="2476"/>
                    </a:lnTo>
                    <a:lnTo>
                      <a:pt x="2634" y="2461"/>
                    </a:lnTo>
                    <a:lnTo>
                      <a:pt x="2667" y="2453"/>
                    </a:lnTo>
                    <a:close/>
                    <a:moveTo>
                      <a:pt x="2690" y="2568"/>
                    </a:moveTo>
                    <a:lnTo>
                      <a:pt x="2690" y="2568"/>
                    </a:lnTo>
                    <a:lnTo>
                      <a:pt x="2690" y="2568"/>
                    </a:lnTo>
                    <a:lnTo>
                      <a:pt x="2673" y="2570"/>
                    </a:lnTo>
                    <a:lnTo>
                      <a:pt x="2690" y="2568"/>
                    </a:lnTo>
                    <a:close/>
                    <a:moveTo>
                      <a:pt x="2025" y="1445"/>
                    </a:moveTo>
                    <a:lnTo>
                      <a:pt x="2028" y="1435"/>
                    </a:lnTo>
                    <a:lnTo>
                      <a:pt x="2032" y="1424"/>
                    </a:lnTo>
                    <a:lnTo>
                      <a:pt x="2037" y="1414"/>
                    </a:lnTo>
                    <a:lnTo>
                      <a:pt x="2044" y="1403"/>
                    </a:lnTo>
                    <a:lnTo>
                      <a:pt x="2052" y="1393"/>
                    </a:lnTo>
                    <a:lnTo>
                      <a:pt x="2060" y="1385"/>
                    </a:lnTo>
                    <a:lnTo>
                      <a:pt x="2068" y="1376"/>
                    </a:lnTo>
                    <a:lnTo>
                      <a:pt x="2077" y="1370"/>
                    </a:lnTo>
                    <a:lnTo>
                      <a:pt x="2096" y="1399"/>
                    </a:lnTo>
                    <a:lnTo>
                      <a:pt x="2090" y="1403"/>
                    </a:lnTo>
                    <a:lnTo>
                      <a:pt x="2083" y="1409"/>
                    </a:lnTo>
                    <a:lnTo>
                      <a:pt x="2078" y="1416"/>
                    </a:lnTo>
                    <a:lnTo>
                      <a:pt x="2073" y="1422"/>
                    </a:lnTo>
                    <a:lnTo>
                      <a:pt x="2067" y="1430"/>
                    </a:lnTo>
                    <a:lnTo>
                      <a:pt x="2063" y="1437"/>
                    </a:lnTo>
                    <a:lnTo>
                      <a:pt x="2060" y="1445"/>
                    </a:lnTo>
                    <a:lnTo>
                      <a:pt x="2058" y="1452"/>
                    </a:lnTo>
                    <a:lnTo>
                      <a:pt x="2025" y="1445"/>
                    </a:lnTo>
                    <a:close/>
                    <a:moveTo>
                      <a:pt x="2077" y="1370"/>
                    </a:moveTo>
                    <a:lnTo>
                      <a:pt x="2083" y="1367"/>
                    </a:lnTo>
                    <a:lnTo>
                      <a:pt x="2090" y="1363"/>
                    </a:lnTo>
                    <a:lnTo>
                      <a:pt x="2096" y="1361"/>
                    </a:lnTo>
                    <a:lnTo>
                      <a:pt x="2103" y="1360"/>
                    </a:lnTo>
                    <a:lnTo>
                      <a:pt x="2104" y="1394"/>
                    </a:lnTo>
                    <a:lnTo>
                      <a:pt x="2101" y="1396"/>
                    </a:lnTo>
                    <a:lnTo>
                      <a:pt x="2096" y="1399"/>
                    </a:lnTo>
                    <a:lnTo>
                      <a:pt x="2077" y="1370"/>
                    </a:lnTo>
                    <a:close/>
                    <a:moveTo>
                      <a:pt x="2103" y="1360"/>
                    </a:moveTo>
                    <a:lnTo>
                      <a:pt x="2111" y="1361"/>
                    </a:lnTo>
                    <a:lnTo>
                      <a:pt x="2119" y="1363"/>
                    </a:lnTo>
                    <a:lnTo>
                      <a:pt x="2122" y="1365"/>
                    </a:lnTo>
                    <a:lnTo>
                      <a:pt x="2125" y="1369"/>
                    </a:lnTo>
                    <a:lnTo>
                      <a:pt x="2129" y="1372"/>
                    </a:lnTo>
                    <a:lnTo>
                      <a:pt x="2131" y="1375"/>
                    </a:lnTo>
                    <a:lnTo>
                      <a:pt x="2102" y="1393"/>
                    </a:lnTo>
                    <a:lnTo>
                      <a:pt x="2103" y="1393"/>
                    </a:lnTo>
                    <a:lnTo>
                      <a:pt x="2104" y="1394"/>
                    </a:lnTo>
                    <a:lnTo>
                      <a:pt x="2103" y="1360"/>
                    </a:lnTo>
                    <a:close/>
                    <a:moveTo>
                      <a:pt x="2131" y="1375"/>
                    </a:moveTo>
                    <a:lnTo>
                      <a:pt x="2125" y="1367"/>
                    </a:lnTo>
                    <a:lnTo>
                      <a:pt x="2131" y="1375"/>
                    </a:lnTo>
                    <a:lnTo>
                      <a:pt x="2116" y="1384"/>
                    </a:lnTo>
                    <a:lnTo>
                      <a:pt x="2131" y="1375"/>
                    </a:lnTo>
                    <a:close/>
                    <a:moveTo>
                      <a:pt x="2131" y="1375"/>
                    </a:moveTo>
                    <a:lnTo>
                      <a:pt x="2134" y="1381"/>
                    </a:lnTo>
                    <a:lnTo>
                      <a:pt x="2135" y="1387"/>
                    </a:lnTo>
                    <a:lnTo>
                      <a:pt x="2137" y="1396"/>
                    </a:lnTo>
                    <a:lnTo>
                      <a:pt x="2137" y="1404"/>
                    </a:lnTo>
                    <a:lnTo>
                      <a:pt x="2137" y="1414"/>
                    </a:lnTo>
                    <a:lnTo>
                      <a:pt x="2136" y="1426"/>
                    </a:lnTo>
                    <a:lnTo>
                      <a:pt x="2134" y="1438"/>
                    </a:lnTo>
                    <a:lnTo>
                      <a:pt x="2132" y="1452"/>
                    </a:lnTo>
                    <a:lnTo>
                      <a:pt x="2098" y="1445"/>
                    </a:lnTo>
                    <a:lnTo>
                      <a:pt x="2102" y="1424"/>
                    </a:lnTo>
                    <a:lnTo>
                      <a:pt x="2104" y="1409"/>
                    </a:lnTo>
                    <a:lnTo>
                      <a:pt x="2103" y="1400"/>
                    </a:lnTo>
                    <a:lnTo>
                      <a:pt x="2102" y="1393"/>
                    </a:lnTo>
                    <a:lnTo>
                      <a:pt x="2131" y="1375"/>
                    </a:lnTo>
                    <a:close/>
                    <a:moveTo>
                      <a:pt x="2098" y="1445"/>
                    </a:moveTo>
                    <a:lnTo>
                      <a:pt x="2098" y="1445"/>
                    </a:lnTo>
                    <a:lnTo>
                      <a:pt x="2098" y="1445"/>
                    </a:lnTo>
                    <a:lnTo>
                      <a:pt x="2115" y="1449"/>
                    </a:lnTo>
                    <a:lnTo>
                      <a:pt x="2098" y="1445"/>
                    </a:lnTo>
                    <a:close/>
                    <a:moveTo>
                      <a:pt x="2132" y="1452"/>
                    </a:moveTo>
                    <a:lnTo>
                      <a:pt x="2125" y="1478"/>
                    </a:lnTo>
                    <a:lnTo>
                      <a:pt x="2119" y="1501"/>
                    </a:lnTo>
                    <a:lnTo>
                      <a:pt x="2115" y="1510"/>
                    </a:lnTo>
                    <a:lnTo>
                      <a:pt x="2110" y="1519"/>
                    </a:lnTo>
                    <a:lnTo>
                      <a:pt x="2107" y="1526"/>
                    </a:lnTo>
                    <a:lnTo>
                      <a:pt x="2103" y="1532"/>
                    </a:lnTo>
                    <a:lnTo>
                      <a:pt x="2076" y="1511"/>
                    </a:lnTo>
                    <a:lnTo>
                      <a:pt x="2081" y="1501"/>
                    </a:lnTo>
                    <a:lnTo>
                      <a:pt x="2088" y="1487"/>
                    </a:lnTo>
                    <a:lnTo>
                      <a:pt x="2093" y="1468"/>
                    </a:lnTo>
                    <a:lnTo>
                      <a:pt x="2098" y="1445"/>
                    </a:lnTo>
                    <a:lnTo>
                      <a:pt x="2132" y="1452"/>
                    </a:lnTo>
                    <a:close/>
                    <a:moveTo>
                      <a:pt x="2103" y="1532"/>
                    </a:moveTo>
                    <a:lnTo>
                      <a:pt x="2083" y="1556"/>
                    </a:lnTo>
                    <a:lnTo>
                      <a:pt x="2103" y="1532"/>
                    </a:lnTo>
                    <a:lnTo>
                      <a:pt x="2089" y="1521"/>
                    </a:lnTo>
                    <a:lnTo>
                      <a:pt x="2103" y="1532"/>
                    </a:lnTo>
                    <a:close/>
                    <a:moveTo>
                      <a:pt x="2103" y="1532"/>
                    </a:moveTo>
                    <a:lnTo>
                      <a:pt x="2096" y="1538"/>
                    </a:lnTo>
                    <a:lnTo>
                      <a:pt x="2091" y="1542"/>
                    </a:lnTo>
                    <a:lnTo>
                      <a:pt x="2085" y="1546"/>
                    </a:lnTo>
                    <a:lnTo>
                      <a:pt x="2077" y="1547"/>
                    </a:lnTo>
                    <a:lnTo>
                      <a:pt x="2076" y="1512"/>
                    </a:lnTo>
                    <a:lnTo>
                      <a:pt x="2076" y="1512"/>
                    </a:lnTo>
                    <a:lnTo>
                      <a:pt x="2076" y="1511"/>
                    </a:lnTo>
                    <a:lnTo>
                      <a:pt x="2103" y="1532"/>
                    </a:lnTo>
                    <a:close/>
                    <a:moveTo>
                      <a:pt x="2077" y="1547"/>
                    </a:moveTo>
                    <a:lnTo>
                      <a:pt x="2078" y="1547"/>
                    </a:lnTo>
                    <a:lnTo>
                      <a:pt x="2077" y="1547"/>
                    </a:lnTo>
                    <a:lnTo>
                      <a:pt x="2077" y="1530"/>
                    </a:lnTo>
                    <a:lnTo>
                      <a:pt x="2077" y="1547"/>
                    </a:lnTo>
                    <a:close/>
                    <a:moveTo>
                      <a:pt x="2077" y="1547"/>
                    </a:moveTo>
                    <a:lnTo>
                      <a:pt x="2070" y="1547"/>
                    </a:lnTo>
                    <a:lnTo>
                      <a:pt x="2063" y="1543"/>
                    </a:lnTo>
                    <a:lnTo>
                      <a:pt x="2057" y="1539"/>
                    </a:lnTo>
                    <a:lnTo>
                      <a:pt x="2050" y="1533"/>
                    </a:lnTo>
                    <a:lnTo>
                      <a:pt x="2078" y="1511"/>
                    </a:lnTo>
                    <a:lnTo>
                      <a:pt x="2076" y="1512"/>
                    </a:lnTo>
                    <a:lnTo>
                      <a:pt x="2076" y="1512"/>
                    </a:lnTo>
                    <a:lnTo>
                      <a:pt x="2077" y="1547"/>
                    </a:lnTo>
                    <a:close/>
                    <a:moveTo>
                      <a:pt x="2078" y="1511"/>
                    </a:moveTo>
                    <a:lnTo>
                      <a:pt x="2071" y="1503"/>
                    </a:lnTo>
                    <a:lnTo>
                      <a:pt x="2078" y="1511"/>
                    </a:lnTo>
                    <a:lnTo>
                      <a:pt x="2064" y="1522"/>
                    </a:lnTo>
                    <a:lnTo>
                      <a:pt x="2078" y="1511"/>
                    </a:lnTo>
                    <a:close/>
                    <a:moveTo>
                      <a:pt x="2050" y="1533"/>
                    </a:moveTo>
                    <a:lnTo>
                      <a:pt x="2047" y="1526"/>
                    </a:lnTo>
                    <a:lnTo>
                      <a:pt x="2043" y="1520"/>
                    </a:lnTo>
                    <a:lnTo>
                      <a:pt x="2040" y="1512"/>
                    </a:lnTo>
                    <a:lnTo>
                      <a:pt x="2036" y="1503"/>
                    </a:lnTo>
                    <a:lnTo>
                      <a:pt x="2030" y="1480"/>
                    </a:lnTo>
                    <a:lnTo>
                      <a:pt x="2025" y="1451"/>
                    </a:lnTo>
                    <a:lnTo>
                      <a:pt x="2058" y="1446"/>
                    </a:lnTo>
                    <a:lnTo>
                      <a:pt x="2063" y="1469"/>
                    </a:lnTo>
                    <a:lnTo>
                      <a:pt x="2067" y="1489"/>
                    </a:lnTo>
                    <a:lnTo>
                      <a:pt x="2073" y="1503"/>
                    </a:lnTo>
                    <a:lnTo>
                      <a:pt x="2078" y="1511"/>
                    </a:lnTo>
                    <a:lnTo>
                      <a:pt x="2050" y="1533"/>
                    </a:lnTo>
                    <a:close/>
                    <a:moveTo>
                      <a:pt x="2025" y="1451"/>
                    </a:moveTo>
                    <a:lnTo>
                      <a:pt x="2023" y="1448"/>
                    </a:lnTo>
                    <a:lnTo>
                      <a:pt x="2025" y="1445"/>
                    </a:lnTo>
                    <a:lnTo>
                      <a:pt x="2042" y="1449"/>
                    </a:lnTo>
                    <a:lnTo>
                      <a:pt x="2025" y="1451"/>
                    </a:lnTo>
                    <a:close/>
                    <a:moveTo>
                      <a:pt x="2198" y="1720"/>
                    </a:moveTo>
                    <a:lnTo>
                      <a:pt x="2189" y="1720"/>
                    </a:lnTo>
                    <a:lnTo>
                      <a:pt x="2181" y="1720"/>
                    </a:lnTo>
                    <a:lnTo>
                      <a:pt x="2182" y="1686"/>
                    </a:lnTo>
                    <a:lnTo>
                      <a:pt x="2190" y="1686"/>
                    </a:lnTo>
                    <a:lnTo>
                      <a:pt x="2198" y="1686"/>
                    </a:lnTo>
                    <a:lnTo>
                      <a:pt x="2198" y="1720"/>
                    </a:lnTo>
                    <a:close/>
                    <a:moveTo>
                      <a:pt x="2181" y="1720"/>
                    </a:moveTo>
                    <a:lnTo>
                      <a:pt x="2180" y="1720"/>
                    </a:lnTo>
                    <a:lnTo>
                      <a:pt x="2181" y="1720"/>
                    </a:lnTo>
                    <a:lnTo>
                      <a:pt x="2182" y="1703"/>
                    </a:lnTo>
                    <a:lnTo>
                      <a:pt x="2181" y="1720"/>
                    </a:lnTo>
                    <a:close/>
                    <a:moveTo>
                      <a:pt x="2181" y="1720"/>
                    </a:moveTo>
                    <a:lnTo>
                      <a:pt x="2174" y="1718"/>
                    </a:lnTo>
                    <a:lnTo>
                      <a:pt x="2170" y="1717"/>
                    </a:lnTo>
                    <a:lnTo>
                      <a:pt x="2141" y="1698"/>
                    </a:lnTo>
                    <a:lnTo>
                      <a:pt x="2145" y="1694"/>
                    </a:lnTo>
                    <a:lnTo>
                      <a:pt x="2149" y="1690"/>
                    </a:lnTo>
                    <a:lnTo>
                      <a:pt x="2153" y="1688"/>
                    </a:lnTo>
                    <a:lnTo>
                      <a:pt x="2157" y="1687"/>
                    </a:lnTo>
                    <a:lnTo>
                      <a:pt x="2168" y="1686"/>
                    </a:lnTo>
                    <a:lnTo>
                      <a:pt x="2182" y="1686"/>
                    </a:lnTo>
                    <a:lnTo>
                      <a:pt x="2181" y="1720"/>
                    </a:lnTo>
                    <a:close/>
                    <a:moveTo>
                      <a:pt x="2170" y="1717"/>
                    </a:moveTo>
                    <a:lnTo>
                      <a:pt x="2153" y="1743"/>
                    </a:lnTo>
                    <a:lnTo>
                      <a:pt x="2170" y="1717"/>
                    </a:lnTo>
                    <a:lnTo>
                      <a:pt x="2156" y="1707"/>
                    </a:lnTo>
                    <a:lnTo>
                      <a:pt x="2170" y="1717"/>
                    </a:lnTo>
                    <a:close/>
                    <a:moveTo>
                      <a:pt x="2170" y="1717"/>
                    </a:moveTo>
                    <a:lnTo>
                      <a:pt x="2170" y="1720"/>
                    </a:lnTo>
                    <a:lnTo>
                      <a:pt x="2171" y="1727"/>
                    </a:lnTo>
                    <a:lnTo>
                      <a:pt x="2172" y="1739"/>
                    </a:lnTo>
                    <a:lnTo>
                      <a:pt x="2175" y="1755"/>
                    </a:lnTo>
                    <a:lnTo>
                      <a:pt x="2141" y="1759"/>
                    </a:lnTo>
                    <a:lnTo>
                      <a:pt x="2138" y="1736"/>
                    </a:lnTo>
                    <a:lnTo>
                      <a:pt x="2137" y="1720"/>
                    </a:lnTo>
                    <a:lnTo>
                      <a:pt x="2137" y="1714"/>
                    </a:lnTo>
                    <a:lnTo>
                      <a:pt x="2138" y="1707"/>
                    </a:lnTo>
                    <a:lnTo>
                      <a:pt x="2139" y="1703"/>
                    </a:lnTo>
                    <a:lnTo>
                      <a:pt x="2141" y="1698"/>
                    </a:lnTo>
                    <a:lnTo>
                      <a:pt x="2170" y="1717"/>
                    </a:lnTo>
                    <a:close/>
                    <a:moveTo>
                      <a:pt x="2141" y="1759"/>
                    </a:moveTo>
                    <a:lnTo>
                      <a:pt x="2141" y="1761"/>
                    </a:lnTo>
                    <a:lnTo>
                      <a:pt x="2141" y="1759"/>
                    </a:lnTo>
                    <a:lnTo>
                      <a:pt x="2159" y="1757"/>
                    </a:lnTo>
                    <a:lnTo>
                      <a:pt x="2141" y="1759"/>
                    </a:lnTo>
                    <a:close/>
                    <a:moveTo>
                      <a:pt x="2175" y="1755"/>
                    </a:moveTo>
                    <a:lnTo>
                      <a:pt x="2176" y="1756"/>
                    </a:lnTo>
                    <a:lnTo>
                      <a:pt x="2176" y="1760"/>
                    </a:lnTo>
                    <a:lnTo>
                      <a:pt x="2142" y="1764"/>
                    </a:lnTo>
                    <a:lnTo>
                      <a:pt x="2141" y="1763"/>
                    </a:lnTo>
                    <a:lnTo>
                      <a:pt x="2141" y="1759"/>
                    </a:lnTo>
                    <a:lnTo>
                      <a:pt x="2175" y="1755"/>
                    </a:lnTo>
                    <a:close/>
                    <a:moveTo>
                      <a:pt x="2163" y="1779"/>
                    </a:moveTo>
                    <a:lnTo>
                      <a:pt x="2145" y="1784"/>
                    </a:lnTo>
                    <a:lnTo>
                      <a:pt x="2142" y="1764"/>
                    </a:lnTo>
                    <a:lnTo>
                      <a:pt x="2159" y="1762"/>
                    </a:lnTo>
                    <a:lnTo>
                      <a:pt x="2163" y="1779"/>
                    </a:lnTo>
                    <a:close/>
                    <a:moveTo>
                      <a:pt x="2155" y="1746"/>
                    </a:moveTo>
                    <a:lnTo>
                      <a:pt x="2194" y="1735"/>
                    </a:lnTo>
                    <a:lnTo>
                      <a:pt x="2203" y="1769"/>
                    </a:lnTo>
                    <a:lnTo>
                      <a:pt x="2163" y="1779"/>
                    </a:lnTo>
                    <a:lnTo>
                      <a:pt x="2155" y="1746"/>
                    </a:lnTo>
                    <a:close/>
                    <a:moveTo>
                      <a:pt x="2194" y="1735"/>
                    </a:moveTo>
                    <a:lnTo>
                      <a:pt x="2195" y="1735"/>
                    </a:lnTo>
                    <a:lnTo>
                      <a:pt x="2195" y="1735"/>
                    </a:lnTo>
                    <a:lnTo>
                      <a:pt x="2198" y="1752"/>
                    </a:lnTo>
                    <a:lnTo>
                      <a:pt x="2194" y="1735"/>
                    </a:lnTo>
                    <a:close/>
                    <a:moveTo>
                      <a:pt x="2195" y="1735"/>
                    </a:moveTo>
                    <a:lnTo>
                      <a:pt x="2212" y="1732"/>
                    </a:lnTo>
                    <a:lnTo>
                      <a:pt x="2225" y="1728"/>
                    </a:lnTo>
                    <a:lnTo>
                      <a:pt x="2235" y="1725"/>
                    </a:lnTo>
                    <a:lnTo>
                      <a:pt x="2240" y="1720"/>
                    </a:lnTo>
                    <a:lnTo>
                      <a:pt x="2265" y="1744"/>
                    </a:lnTo>
                    <a:lnTo>
                      <a:pt x="2260" y="1748"/>
                    </a:lnTo>
                    <a:lnTo>
                      <a:pt x="2255" y="1751"/>
                    </a:lnTo>
                    <a:lnTo>
                      <a:pt x="2249" y="1755"/>
                    </a:lnTo>
                    <a:lnTo>
                      <a:pt x="2241" y="1758"/>
                    </a:lnTo>
                    <a:lnTo>
                      <a:pt x="2233" y="1761"/>
                    </a:lnTo>
                    <a:lnTo>
                      <a:pt x="2223" y="1764"/>
                    </a:lnTo>
                    <a:lnTo>
                      <a:pt x="2212" y="1767"/>
                    </a:lnTo>
                    <a:lnTo>
                      <a:pt x="2200" y="1770"/>
                    </a:lnTo>
                    <a:lnTo>
                      <a:pt x="2195" y="1735"/>
                    </a:lnTo>
                    <a:close/>
                    <a:moveTo>
                      <a:pt x="2240" y="1720"/>
                    </a:moveTo>
                    <a:lnTo>
                      <a:pt x="2240" y="1722"/>
                    </a:lnTo>
                    <a:lnTo>
                      <a:pt x="2240" y="1725"/>
                    </a:lnTo>
                    <a:lnTo>
                      <a:pt x="2274" y="1721"/>
                    </a:lnTo>
                    <a:lnTo>
                      <a:pt x="2273" y="1727"/>
                    </a:lnTo>
                    <a:lnTo>
                      <a:pt x="2272" y="1733"/>
                    </a:lnTo>
                    <a:lnTo>
                      <a:pt x="2269" y="1739"/>
                    </a:lnTo>
                    <a:lnTo>
                      <a:pt x="2265" y="1744"/>
                    </a:lnTo>
                    <a:lnTo>
                      <a:pt x="2240" y="1720"/>
                    </a:lnTo>
                    <a:close/>
                    <a:moveTo>
                      <a:pt x="2240" y="1725"/>
                    </a:moveTo>
                    <a:lnTo>
                      <a:pt x="2240" y="1726"/>
                    </a:lnTo>
                    <a:lnTo>
                      <a:pt x="2241" y="1728"/>
                    </a:lnTo>
                    <a:lnTo>
                      <a:pt x="2260" y="1700"/>
                    </a:lnTo>
                    <a:lnTo>
                      <a:pt x="2266" y="1704"/>
                    </a:lnTo>
                    <a:lnTo>
                      <a:pt x="2270" y="1710"/>
                    </a:lnTo>
                    <a:lnTo>
                      <a:pt x="2272" y="1715"/>
                    </a:lnTo>
                    <a:lnTo>
                      <a:pt x="2274" y="1721"/>
                    </a:lnTo>
                    <a:lnTo>
                      <a:pt x="2240" y="1725"/>
                    </a:lnTo>
                    <a:close/>
                    <a:moveTo>
                      <a:pt x="2241" y="1728"/>
                    </a:moveTo>
                    <a:lnTo>
                      <a:pt x="2235" y="1725"/>
                    </a:lnTo>
                    <a:lnTo>
                      <a:pt x="2225" y="1722"/>
                    </a:lnTo>
                    <a:lnTo>
                      <a:pt x="2213" y="1721"/>
                    </a:lnTo>
                    <a:lnTo>
                      <a:pt x="2198" y="1720"/>
                    </a:lnTo>
                    <a:lnTo>
                      <a:pt x="2198" y="1686"/>
                    </a:lnTo>
                    <a:lnTo>
                      <a:pt x="2219" y="1687"/>
                    </a:lnTo>
                    <a:lnTo>
                      <a:pt x="2237" y="1690"/>
                    </a:lnTo>
                    <a:lnTo>
                      <a:pt x="2244" y="1692"/>
                    </a:lnTo>
                    <a:lnTo>
                      <a:pt x="2251" y="1695"/>
                    </a:lnTo>
                    <a:lnTo>
                      <a:pt x="2256" y="1697"/>
                    </a:lnTo>
                    <a:lnTo>
                      <a:pt x="2260" y="1700"/>
                    </a:lnTo>
                    <a:lnTo>
                      <a:pt x="2241" y="1728"/>
                    </a:lnTo>
                    <a:close/>
                    <a:moveTo>
                      <a:pt x="1598" y="699"/>
                    </a:moveTo>
                    <a:lnTo>
                      <a:pt x="1602" y="697"/>
                    </a:lnTo>
                    <a:lnTo>
                      <a:pt x="1608" y="693"/>
                    </a:lnTo>
                    <a:lnTo>
                      <a:pt x="1621" y="726"/>
                    </a:lnTo>
                    <a:lnTo>
                      <a:pt x="1617" y="728"/>
                    </a:lnTo>
                    <a:lnTo>
                      <a:pt x="1613" y="729"/>
                    </a:lnTo>
                    <a:lnTo>
                      <a:pt x="1598" y="699"/>
                    </a:lnTo>
                    <a:close/>
                    <a:moveTo>
                      <a:pt x="1608" y="693"/>
                    </a:moveTo>
                    <a:lnTo>
                      <a:pt x="1625" y="687"/>
                    </a:lnTo>
                    <a:lnTo>
                      <a:pt x="1634" y="682"/>
                    </a:lnTo>
                    <a:lnTo>
                      <a:pt x="1664" y="697"/>
                    </a:lnTo>
                    <a:lnTo>
                      <a:pt x="1661" y="702"/>
                    </a:lnTo>
                    <a:lnTo>
                      <a:pt x="1658" y="706"/>
                    </a:lnTo>
                    <a:lnTo>
                      <a:pt x="1652" y="711"/>
                    </a:lnTo>
                    <a:lnTo>
                      <a:pt x="1646" y="714"/>
                    </a:lnTo>
                    <a:lnTo>
                      <a:pt x="1634" y="720"/>
                    </a:lnTo>
                    <a:lnTo>
                      <a:pt x="1621" y="726"/>
                    </a:lnTo>
                    <a:lnTo>
                      <a:pt x="1608" y="693"/>
                    </a:lnTo>
                    <a:close/>
                    <a:moveTo>
                      <a:pt x="1634" y="682"/>
                    </a:moveTo>
                    <a:lnTo>
                      <a:pt x="1646" y="658"/>
                    </a:lnTo>
                    <a:lnTo>
                      <a:pt x="1662" y="678"/>
                    </a:lnTo>
                    <a:lnTo>
                      <a:pt x="1649" y="689"/>
                    </a:lnTo>
                    <a:lnTo>
                      <a:pt x="1634" y="682"/>
                    </a:lnTo>
                    <a:close/>
                    <a:moveTo>
                      <a:pt x="1662" y="678"/>
                    </a:moveTo>
                    <a:lnTo>
                      <a:pt x="1671" y="690"/>
                    </a:lnTo>
                    <a:lnTo>
                      <a:pt x="1678" y="701"/>
                    </a:lnTo>
                    <a:lnTo>
                      <a:pt x="1684" y="712"/>
                    </a:lnTo>
                    <a:lnTo>
                      <a:pt x="1687" y="721"/>
                    </a:lnTo>
                    <a:lnTo>
                      <a:pt x="1690" y="730"/>
                    </a:lnTo>
                    <a:lnTo>
                      <a:pt x="1690" y="738"/>
                    </a:lnTo>
                    <a:lnTo>
                      <a:pt x="1690" y="746"/>
                    </a:lnTo>
                    <a:lnTo>
                      <a:pt x="1689" y="753"/>
                    </a:lnTo>
                    <a:lnTo>
                      <a:pt x="1656" y="744"/>
                    </a:lnTo>
                    <a:lnTo>
                      <a:pt x="1657" y="741"/>
                    </a:lnTo>
                    <a:lnTo>
                      <a:pt x="1656" y="736"/>
                    </a:lnTo>
                    <a:lnTo>
                      <a:pt x="1655" y="732"/>
                    </a:lnTo>
                    <a:lnTo>
                      <a:pt x="1653" y="727"/>
                    </a:lnTo>
                    <a:lnTo>
                      <a:pt x="1650" y="721"/>
                    </a:lnTo>
                    <a:lnTo>
                      <a:pt x="1647" y="715"/>
                    </a:lnTo>
                    <a:lnTo>
                      <a:pt x="1642" y="708"/>
                    </a:lnTo>
                    <a:lnTo>
                      <a:pt x="1636" y="700"/>
                    </a:lnTo>
                    <a:lnTo>
                      <a:pt x="1662" y="678"/>
                    </a:lnTo>
                    <a:close/>
                    <a:moveTo>
                      <a:pt x="1689" y="753"/>
                    </a:moveTo>
                    <a:lnTo>
                      <a:pt x="1687" y="759"/>
                    </a:lnTo>
                    <a:lnTo>
                      <a:pt x="1685" y="763"/>
                    </a:lnTo>
                    <a:lnTo>
                      <a:pt x="1681" y="767"/>
                    </a:lnTo>
                    <a:lnTo>
                      <a:pt x="1678" y="772"/>
                    </a:lnTo>
                    <a:lnTo>
                      <a:pt x="1675" y="775"/>
                    </a:lnTo>
                    <a:lnTo>
                      <a:pt x="1671" y="778"/>
                    </a:lnTo>
                    <a:lnTo>
                      <a:pt x="1665" y="780"/>
                    </a:lnTo>
                    <a:lnTo>
                      <a:pt x="1661" y="782"/>
                    </a:lnTo>
                    <a:lnTo>
                      <a:pt x="1650" y="749"/>
                    </a:lnTo>
                    <a:lnTo>
                      <a:pt x="1653" y="747"/>
                    </a:lnTo>
                    <a:lnTo>
                      <a:pt x="1656" y="744"/>
                    </a:lnTo>
                    <a:lnTo>
                      <a:pt x="1689" y="753"/>
                    </a:lnTo>
                    <a:close/>
                    <a:moveTo>
                      <a:pt x="1661" y="782"/>
                    </a:moveTo>
                    <a:lnTo>
                      <a:pt x="1651" y="783"/>
                    </a:lnTo>
                    <a:lnTo>
                      <a:pt x="1642" y="783"/>
                    </a:lnTo>
                    <a:lnTo>
                      <a:pt x="1632" y="782"/>
                    </a:lnTo>
                    <a:lnTo>
                      <a:pt x="1622" y="778"/>
                    </a:lnTo>
                    <a:lnTo>
                      <a:pt x="1638" y="748"/>
                    </a:lnTo>
                    <a:lnTo>
                      <a:pt x="1642" y="749"/>
                    </a:lnTo>
                    <a:lnTo>
                      <a:pt x="1645" y="750"/>
                    </a:lnTo>
                    <a:lnTo>
                      <a:pt x="1648" y="750"/>
                    </a:lnTo>
                    <a:lnTo>
                      <a:pt x="1650" y="749"/>
                    </a:lnTo>
                    <a:lnTo>
                      <a:pt x="1661" y="782"/>
                    </a:lnTo>
                    <a:close/>
                    <a:moveTo>
                      <a:pt x="1622" y="778"/>
                    </a:moveTo>
                    <a:lnTo>
                      <a:pt x="1616" y="774"/>
                    </a:lnTo>
                    <a:lnTo>
                      <a:pt x="1610" y="769"/>
                    </a:lnTo>
                    <a:lnTo>
                      <a:pt x="1603" y="763"/>
                    </a:lnTo>
                    <a:lnTo>
                      <a:pt x="1598" y="756"/>
                    </a:lnTo>
                    <a:lnTo>
                      <a:pt x="1593" y="747"/>
                    </a:lnTo>
                    <a:lnTo>
                      <a:pt x="1590" y="737"/>
                    </a:lnTo>
                    <a:lnTo>
                      <a:pt x="1589" y="726"/>
                    </a:lnTo>
                    <a:lnTo>
                      <a:pt x="1588" y="714"/>
                    </a:lnTo>
                    <a:lnTo>
                      <a:pt x="1622" y="714"/>
                    </a:lnTo>
                    <a:lnTo>
                      <a:pt x="1622" y="720"/>
                    </a:lnTo>
                    <a:lnTo>
                      <a:pt x="1623" y="727"/>
                    </a:lnTo>
                    <a:lnTo>
                      <a:pt x="1625" y="732"/>
                    </a:lnTo>
                    <a:lnTo>
                      <a:pt x="1627" y="736"/>
                    </a:lnTo>
                    <a:lnTo>
                      <a:pt x="1629" y="739"/>
                    </a:lnTo>
                    <a:lnTo>
                      <a:pt x="1632" y="743"/>
                    </a:lnTo>
                    <a:lnTo>
                      <a:pt x="1635" y="746"/>
                    </a:lnTo>
                    <a:lnTo>
                      <a:pt x="1638" y="748"/>
                    </a:lnTo>
                    <a:lnTo>
                      <a:pt x="1622" y="778"/>
                    </a:lnTo>
                    <a:close/>
                    <a:moveTo>
                      <a:pt x="1588" y="714"/>
                    </a:moveTo>
                    <a:lnTo>
                      <a:pt x="1588" y="703"/>
                    </a:lnTo>
                    <a:lnTo>
                      <a:pt x="1598" y="699"/>
                    </a:lnTo>
                    <a:lnTo>
                      <a:pt x="1605" y="714"/>
                    </a:lnTo>
                    <a:lnTo>
                      <a:pt x="1588" y="714"/>
                    </a:lnTo>
                    <a:close/>
                    <a:moveTo>
                      <a:pt x="1742" y="775"/>
                    </a:moveTo>
                    <a:lnTo>
                      <a:pt x="1748" y="776"/>
                    </a:lnTo>
                    <a:lnTo>
                      <a:pt x="1755" y="780"/>
                    </a:lnTo>
                    <a:lnTo>
                      <a:pt x="1764" y="786"/>
                    </a:lnTo>
                    <a:lnTo>
                      <a:pt x="1773" y="792"/>
                    </a:lnTo>
                    <a:lnTo>
                      <a:pt x="1748" y="817"/>
                    </a:lnTo>
                    <a:lnTo>
                      <a:pt x="1744" y="811"/>
                    </a:lnTo>
                    <a:lnTo>
                      <a:pt x="1742" y="809"/>
                    </a:lnTo>
                    <a:lnTo>
                      <a:pt x="1742" y="775"/>
                    </a:lnTo>
                    <a:close/>
                    <a:moveTo>
                      <a:pt x="1773" y="792"/>
                    </a:moveTo>
                    <a:lnTo>
                      <a:pt x="1777" y="797"/>
                    </a:lnTo>
                    <a:lnTo>
                      <a:pt x="1781" y="804"/>
                    </a:lnTo>
                    <a:lnTo>
                      <a:pt x="1785" y="809"/>
                    </a:lnTo>
                    <a:lnTo>
                      <a:pt x="1788" y="817"/>
                    </a:lnTo>
                    <a:lnTo>
                      <a:pt x="1755" y="827"/>
                    </a:lnTo>
                    <a:lnTo>
                      <a:pt x="1752" y="822"/>
                    </a:lnTo>
                    <a:lnTo>
                      <a:pt x="1748" y="817"/>
                    </a:lnTo>
                    <a:lnTo>
                      <a:pt x="1773" y="792"/>
                    </a:lnTo>
                    <a:close/>
                    <a:moveTo>
                      <a:pt x="1788" y="817"/>
                    </a:moveTo>
                    <a:lnTo>
                      <a:pt x="1789" y="817"/>
                    </a:lnTo>
                    <a:lnTo>
                      <a:pt x="1789" y="818"/>
                    </a:lnTo>
                    <a:lnTo>
                      <a:pt x="1771" y="822"/>
                    </a:lnTo>
                    <a:lnTo>
                      <a:pt x="1788" y="817"/>
                    </a:lnTo>
                    <a:close/>
                    <a:moveTo>
                      <a:pt x="1789" y="818"/>
                    </a:moveTo>
                    <a:lnTo>
                      <a:pt x="1791" y="827"/>
                    </a:lnTo>
                    <a:lnTo>
                      <a:pt x="1793" y="839"/>
                    </a:lnTo>
                    <a:lnTo>
                      <a:pt x="1794" y="851"/>
                    </a:lnTo>
                    <a:lnTo>
                      <a:pt x="1795" y="864"/>
                    </a:lnTo>
                    <a:lnTo>
                      <a:pt x="1761" y="864"/>
                    </a:lnTo>
                    <a:lnTo>
                      <a:pt x="1760" y="854"/>
                    </a:lnTo>
                    <a:lnTo>
                      <a:pt x="1759" y="843"/>
                    </a:lnTo>
                    <a:lnTo>
                      <a:pt x="1758" y="834"/>
                    </a:lnTo>
                    <a:lnTo>
                      <a:pt x="1755" y="825"/>
                    </a:lnTo>
                    <a:lnTo>
                      <a:pt x="1789" y="818"/>
                    </a:lnTo>
                    <a:close/>
                    <a:moveTo>
                      <a:pt x="1795" y="864"/>
                    </a:moveTo>
                    <a:lnTo>
                      <a:pt x="1794" y="873"/>
                    </a:lnTo>
                    <a:lnTo>
                      <a:pt x="1793" y="883"/>
                    </a:lnTo>
                    <a:lnTo>
                      <a:pt x="1790" y="892"/>
                    </a:lnTo>
                    <a:lnTo>
                      <a:pt x="1786" y="899"/>
                    </a:lnTo>
                    <a:lnTo>
                      <a:pt x="1758" y="881"/>
                    </a:lnTo>
                    <a:lnTo>
                      <a:pt x="1760" y="873"/>
                    </a:lnTo>
                    <a:lnTo>
                      <a:pt x="1761" y="864"/>
                    </a:lnTo>
                    <a:lnTo>
                      <a:pt x="1795" y="864"/>
                    </a:lnTo>
                    <a:close/>
                    <a:moveTo>
                      <a:pt x="1755" y="884"/>
                    </a:moveTo>
                    <a:lnTo>
                      <a:pt x="1756" y="882"/>
                    </a:lnTo>
                    <a:lnTo>
                      <a:pt x="1758" y="881"/>
                    </a:lnTo>
                    <a:lnTo>
                      <a:pt x="1771" y="891"/>
                    </a:lnTo>
                    <a:lnTo>
                      <a:pt x="1755" y="884"/>
                    </a:lnTo>
                    <a:close/>
                    <a:moveTo>
                      <a:pt x="1788" y="896"/>
                    </a:moveTo>
                    <a:lnTo>
                      <a:pt x="1778" y="922"/>
                    </a:lnTo>
                    <a:lnTo>
                      <a:pt x="1768" y="941"/>
                    </a:lnTo>
                    <a:lnTo>
                      <a:pt x="1760" y="955"/>
                    </a:lnTo>
                    <a:lnTo>
                      <a:pt x="1753" y="963"/>
                    </a:lnTo>
                    <a:lnTo>
                      <a:pt x="1730" y="939"/>
                    </a:lnTo>
                    <a:lnTo>
                      <a:pt x="1734" y="932"/>
                    </a:lnTo>
                    <a:lnTo>
                      <a:pt x="1739" y="922"/>
                    </a:lnTo>
                    <a:lnTo>
                      <a:pt x="1747" y="906"/>
                    </a:lnTo>
                    <a:lnTo>
                      <a:pt x="1755" y="884"/>
                    </a:lnTo>
                    <a:lnTo>
                      <a:pt x="1788" y="896"/>
                    </a:lnTo>
                    <a:close/>
                    <a:moveTo>
                      <a:pt x="1753" y="963"/>
                    </a:moveTo>
                    <a:lnTo>
                      <a:pt x="1747" y="969"/>
                    </a:lnTo>
                    <a:lnTo>
                      <a:pt x="1740" y="972"/>
                    </a:lnTo>
                    <a:lnTo>
                      <a:pt x="1735" y="974"/>
                    </a:lnTo>
                    <a:lnTo>
                      <a:pt x="1730" y="973"/>
                    </a:lnTo>
                    <a:lnTo>
                      <a:pt x="1725" y="971"/>
                    </a:lnTo>
                    <a:lnTo>
                      <a:pt x="1721" y="968"/>
                    </a:lnTo>
                    <a:lnTo>
                      <a:pt x="1717" y="962"/>
                    </a:lnTo>
                    <a:lnTo>
                      <a:pt x="1714" y="955"/>
                    </a:lnTo>
                    <a:lnTo>
                      <a:pt x="1746" y="942"/>
                    </a:lnTo>
                    <a:lnTo>
                      <a:pt x="1746" y="943"/>
                    </a:lnTo>
                    <a:lnTo>
                      <a:pt x="1746" y="944"/>
                    </a:lnTo>
                    <a:lnTo>
                      <a:pt x="1745" y="945"/>
                    </a:lnTo>
                    <a:lnTo>
                      <a:pt x="1744" y="946"/>
                    </a:lnTo>
                    <a:lnTo>
                      <a:pt x="1740" y="946"/>
                    </a:lnTo>
                    <a:lnTo>
                      <a:pt x="1736" y="946"/>
                    </a:lnTo>
                    <a:lnTo>
                      <a:pt x="1732" y="945"/>
                    </a:lnTo>
                    <a:lnTo>
                      <a:pt x="1730" y="943"/>
                    </a:lnTo>
                    <a:lnTo>
                      <a:pt x="1729" y="942"/>
                    </a:lnTo>
                    <a:lnTo>
                      <a:pt x="1729" y="941"/>
                    </a:lnTo>
                    <a:lnTo>
                      <a:pt x="1729" y="940"/>
                    </a:lnTo>
                    <a:lnTo>
                      <a:pt x="1730" y="939"/>
                    </a:lnTo>
                    <a:lnTo>
                      <a:pt x="1753" y="963"/>
                    </a:lnTo>
                    <a:close/>
                    <a:moveTo>
                      <a:pt x="1714" y="955"/>
                    </a:moveTo>
                    <a:lnTo>
                      <a:pt x="1711" y="948"/>
                    </a:lnTo>
                    <a:lnTo>
                      <a:pt x="1710" y="940"/>
                    </a:lnTo>
                    <a:lnTo>
                      <a:pt x="1709" y="930"/>
                    </a:lnTo>
                    <a:lnTo>
                      <a:pt x="1708" y="920"/>
                    </a:lnTo>
                    <a:lnTo>
                      <a:pt x="1742" y="918"/>
                    </a:lnTo>
                    <a:lnTo>
                      <a:pt x="1744" y="933"/>
                    </a:lnTo>
                    <a:lnTo>
                      <a:pt x="1746" y="942"/>
                    </a:lnTo>
                    <a:lnTo>
                      <a:pt x="1714" y="955"/>
                    </a:lnTo>
                    <a:close/>
                    <a:moveTo>
                      <a:pt x="1708" y="920"/>
                    </a:moveTo>
                    <a:lnTo>
                      <a:pt x="1709" y="901"/>
                    </a:lnTo>
                    <a:lnTo>
                      <a:pt x="1710" y="880"/>
                    </a:lnTo>
                    <a:lnTo>
                      <a:pt x="1712" y="858"/>
                    </a:lnTo>
                    <a:lnTo>
                      <a:pt x="1715" y="838"/>
                    </a:lnTo>
                    <a:lnTo>
                      <a:pt x="1718" y="819"/>
                    </a:lnTo>
                    <a:lnTo>
                      <a:pt x="1721" y="802"/>
                    </a:lnTo>
                    <a:lnTo>
                      <a:pt x="1725" y="790"/>
                    </a:lnTo>
                    <a:lnTo>
                      <a:pt x="1729" y="782"/>
                    </a:lnTo>
                    <a:lnTo>
                      <a:pt x="1756" y="803"/>
                    </a:lnTo>
                    <a:lnTo>
                      <a:pt x="1753" y="808"/>
                    </a:lnTo>
                    <a:lnTo>
                      <a:pt x="1751" y="818"/>
                    </a:lnTo>
                    <a:lnTo>
                      <a:pt x="1749" y="832"/>
                    </a:lnTo>
                    <a:lnTo>
                      <a:pt x="1747" y="848"/>
                    </a:lnTo>
                    <a:lnTo>
                      <a:pt x="1745" y="866"/>
                    </a:lnTo>
                    <a:lnTo>
                      <a:pt x="1744" y="884"/>
                    </a:lnTo>
                    <a:lnTo>
                      <a:pt x="1742" y="902"/>
                    </a:lnTo>
                    <a:lnTo>
                      <a:pt x="1742" y="918"/>
                    </a:lnTo>
                    <a:lnTo>
                      <a:pt x="1708" y="920"/>
                    </a:lnTo>
                    <a:close/>
                    <a:moveTo>
                      <a:pt x="1729" y="782"/>
                    </a:moveTo>
                    <a:lnTo>
                      <a:pt x="1734" y="775"/>
                    </a:lnTo>
                    <a:lnTo>
                      <a:pt x="1742" y="775"/>
                    </a:lnTo>
                    <a:lnTo>
                      <a:pt x="1742" y="792"/>
                    </a:lnTo>
                    <a:lnTo>
                      <a:pt x="1729" y="782"/>
                    </a:lnTo>
                    <a:close/>
                    <a:moveTo>
                      <a:pt x="1704" y="1373"/>
                    </a:moveTo>
                    <a:lnTo>
                      <a:pt x="1726" y="1376"/>
                    </a:lnTo>
                    <a:lnTo>
                      <a:pt x="1733" y="1377"/>
                    </a:lnTo>
                    <a:lnTo>
                      <a:pt x="1767" y="1379"/>
                    </a:lnTo>
                    <a:lnTo>
                      <a:pt x="1766" y="1386"/>
                    </a:lnTo>
                    <a:lnTo>
                      <a:pt x="1763" y="1391"/>
                    </a:lnTo>
                    <a:lnTo>
                      <a:pt x="1759" y="1397"/>
                    </a:lnTo>
                    <a:lnTo>
                      <a:pt x="1752" y="1401"/>
                    </a:lnTo>
                    <a:lnTo>
                      <a:pt x="1744" y="1404"/>
                    </a:lnTo>
                    <a:lnTo>
                      <a:pt x="1732" y="1406"/>
                    </a:lnTo>
                    <a:lnTo>
                      <a:pt x="1719" y="1407"/>
                    </a:lnTo>
                    <a:lnTo>
                      <a:pt x="1703" y="1407"/>
                    </a:lnTo>
                    <a:lnTo>
                      <a:pt x="1704" y="1373"/>
                    </a:lnTo>
                    <a:close/>
                    <a:moveTo>
                      <a:pt x="1733" y="1377"/>
                    </a:moveTo>
                    <a:lnTo>
                      <a:pt x="1726" y="1370"/>
                    </a:lnTo>
                    <a:lnTo>
                      <a:pt x="1711" y="1356"/>
                    </a:lnTo>
                    <a:lnTo>
                      <a:pt x="1735" y="1331"/>
                    </a:lnTo>
                    <a:lnTo>
                      <a:pt x="1747" y="1343"/>
                    </a:lnTo>
                    <a:lnTo>
                      <a:pt x="1758" y="1355"/>
                    </a:lnTo>
                    <a:lnTo>
                      <a:pt x="1762" y="1361"/>
                    </a:lnTo>
                    <a:lnTo>
                      <a:pt x="1765" y="1367"/>
                    </a:lnTo>
                    <a:lnTo>
                      <a:pt x="1766" y="1373"/>
                    </a:lnTo>
                    <a:lnTo>
                      <a:pt x="1767" y="1379"/>
                    </a:lnTo>
                    <a:lnTo>
                      <a:pt x="1733" y="1377"/>
                    </a:lnTo>
                    <a:close/>
                    <a:moveTo>
                      <a:pt x="1711" y="1356"/>
                    </a:moveTo>
                    <a:lnTo>
                      <a:pt x="1701" y="1345"/>
                    </a:lnTo>
                    <a:lnTo>
                      <a:pt x="1691" y="1334"/>
                    </a:lnTo>
                    <a:lnTo>
                      <a:pt x="1687" y="1329"/>
                    </a:lnTo>
                    <a:lnTo>
                      <a:pt x="1684" y="1323"/>
                    </a:lnTo>
                    <a:lnTo>
                      <a:pt x="1681" y="1317"/>
                    </a:lnTo>
                    <a:lnTo>
                      <a:pt x="1681" y="1312"/>
                    </a:lnTo>
                    <a:lnTo>
                      <a:pt x="1716" y="1312"/>
                    </a:lnTo>
                    <a:lnTo>
                      <a:pt x="1721" y="1318"/>
                    </a:lnTo>
                    <a:lnTo>
                      <a:pt x="1735" y="1331"/>
                    </a:lnTo>
                    <a:lnTo>
                      <a:pt x="1711" y="1356"/>
                    </a:lnTo>
                    <a:close/>
                    <a:moveTo>
                      <a:pt x="1703" y="1295"/>
                    </a:moveTo>
                    <a:lnTo>
                      <a:pt x="1716" y="1299"/>
                    </a:lnTo>
                    <a:lnTo>
                      <a:pt x="1716" y="1312"/>
                    </a:lnTo>
                    <a:lnTo>
                      <a:pt x="1699" y="1312"/>
                    </a:lnTo>
                    <a:lnTo>
                      <a:pt x="1703" y="1295"/>
                    </a:lnTo>
                    <a:close/>
                    <a:moveTo>
                      <a:pt x="1693" y="1328"/>
                    </a:moveTo>
                    <a:lnTo>
                      <a:pt x="1659" y="1318"/>
                    </a:lnTo>
                    <a:lnTo>
                      <a:pt x="1630" y="1313"/>
                    </a:lnTo>
                    <a:lnTo>
                      <a:pt x="1617" y="1311"/>
                    </a:lnTo>
                    <a:lnTo>
                      <a:pt x="1607" y="1310"/>
                    </a:lnTo>
                    <a:lnTo>
                      <a:pt x="1599" y="1310"/>
                    </a:lnTo>
                    <a:lnTo>
                      <a:pt x="1591" y="1310"/>
                    </a:lnTo>
                    <a:lnTo>
                      <a:pt x="1588" y="1275"/>
                    </a:lnTo>
                    <a:lnTo>
                      <a:pt x="1597" y="1275"/>
                    </a:lnTo>
                    <a:lnTo>
                      <a:pt x="1606" y="1275"/>
                    </a:lnTo>
                    <a:lnTo>
                      <a:pt x="1619" y="1277"/>
                    </a:lnTo>
                    <a:lnTo>
                      <a:pt x="1632" y="1279"/>
                    </a:lnTo>
                    <a:lnTo>
                      <a:pt x="1664" y="1285"/>
                    </a:lnTo>
                    <a:lnTo>
                      <a:pt x="1703" y="1295"/>
                    </a:lnTo>
                    <a:lnTo>
                      <a:pt x="1693" y="1328"/>
                    </a:lnTo>
                    <a:close/>
                    <a:moveTo>
                      <a:pt x="1591" y="1310"/>
                    </a:moveTo>
                    <a:lnTo>
                      <a:pt x="1592" y="1307"/>
                    </a:lnTo>
                    <a:lnTo>
                      <a:pt x="1592" y="1307"/>
                    </a:lnTo>
                    <a:lnTo>
                      <a:pt x="1562" y="1289"/>
                    </a:lnTo>
                    <a:lnTo>
                      <a:pt x="1567" y="1284"/>
                    </a:lnTo>
                    <a:lnTo>
                      <a:pt x="1572" y="1280"/>
                    </a:lnTo>
                    <a:lnTo>
                      <a:pt x="1580" y="1278"/>
                    </a:lnTo>
                    <a:lnTo>
                      <a:pt x="1588" y="1275"/>
                    </a:lnTo>
                    <a:lnTo>
                      <a:pt x="1591" y="1310"/>
                    </a:lnTo>
                    <a:close/>
                    <a:moveTo>
                      <a:pt x="1562" y="1289"/>
                    </a:moveTo>
                    <a:lnTo>
                      <a:pt x="1558" y="1298"/>
                    </a:lnTo>
                    <a:lnTo>
                      <a:pt x="1562" y="1289"/>
                    </a:lnTo>
                    <a:lnTo>
                      <a:pt x="1577" y="1298"/>
                    </a:lnTo>
                    <a:lnTo>
                      <a:pt x="1562" y="1289"/>
                    </a:lnTo>
                    <a:close/>
                    <a:moveTo>
                      <a:pt x="1592" y="1307"/>
                    </a:moveTo>
                    <a:lnTo>
                      <a:pt x="1591" y="1307"/>
                    </a:lnTo>
                    <a:lnTo>
                      <a:pt x="1591" y="1302"/>
                    </a:lnTo>
                    <a:lnTo>
                      <a:pt x="1592" y="1298"/>
                    </a:lnTo>
                    <a:lnTo>
                      <a:pt x="1593" y="1297"/>
                    </a:lnTo>
                    <a:lnTo>
                      <a:pt x="1569" y="1320"/>
                    </a:lnTo>
                    <a:lnTo>
                      <a:pt x="1566" y="1316"/>
                    </a:lnTo>
                    <a:lnTo>
                      <a:pt x="1562" y="1312"/>
                    </a:lnTo>
                    <a:lnTo>
                      <a:pt x="1561" y="1309"/>
                    </a:lnTo>
                    <a:lnTo>
                      <a:pt x="1560" y="1304"/>
                    </a:lnTo>
                    <a:lnTo>
                      <a:pt x="1559" y="1301"/>
                    </a:lnTo>
                    <a:lnTo>
                      <a:pt x="1560" y="1297"/>
                    </a:lnTo>
                    <a:lnTo>
                      <a:pt x="1560" y="1294"/>
                    </a:lnTo>
                    <a:lnTo>
                      <a:pt x="1562" y="1289"/>
                    </a:lnTo>
                    <a:lnTo>
                      <a:pt x="1592" y="1307"/>
                    </a:lnTo>
                    <a:close/>
                    <a:moveTo>
                      <a:pt x="1593" y="1297"/>
                    </a:moveTo>
                    <a:lnTo>
                      <a:pt x="1602" y="1304"/>
                    </a:lnTo>
                    <a:lnTo>
                      <a:pt x="1616" y="1313"/>
                    </a:lnTo>
                    <a:lnTo>
                      <a:pt x="1635" y="1324"/>
                    </a:lnTo>
                    <a:lnTo>
                      <a:pt x="1661" y="1335"/>
                    </a:lnTo>
                    <a:lnTo>
                      <a:pt x="1647" y="1367"/>
                    </a:lnTo>
                    <a:lnTo>
                      <a:pt x="1618" y="1353"/>
                    </a:lnTo>
                    <a:lnTo>
                      <a:pt x="1596" y="1341"/>
                    </a:lnTo>
                    <a:lnTo>
                      <a:pt x="1587" y="1335"/>
                    </a:lnTo>
                    <a:lnTo>
                      <a:pt x="1580" y="1330"/>
                    </a:lnTo>
                    <a:lnTo>
                      <a:pt x="1573" y="1325"/>
                    </a:lnTo>
                    <a:lnTo>
                      <a:pt x="1569" y="1320"/>
                    </a:lnTo>
                    <a:lnTo>
                      <a:pt x="1593" y="1297"/>
                    </a:lnTo>
                    <a:close/>
                    <a:moveTo>
                      <a:pt x="1672" y="1350"/>
                    </a:moveTo>
                    <a:lnTo>
                      <a:pt x="1672" y="1377"/>
                    </a:lnTo>
                    <a:lnTo>
                      <a:pt x="1647" y="1367"/>
                    </a:lnTo>
                    <a:lnTo>
                      <a:pt x="1655" y="1350"/>
                    </a:lnTo>
                    <a:lnTo>
                      <a:pt x="1672" y="1350"/>
                    </a:lnTo>
                    <a:close/>
                    <a:moveTo>
                      <a:pt x="1637" y="1350"/>
                    </a:moveTo>
                    <a:lnTo>
                      <a:pt x="1637" y="1346"/>
                    </a:lnTo>
                    <a:lnTo>
                      <a:pt x="1638" y="1343"/>
                    </a:lnTo>
                    <a:lnTo>
                      <a:pt x="1640" y="1340"/>
                    </a:lnTo>
                    <a:lnTo>
                      <a:pt x="1642" y="1337"/>
                    </a:lnTo>
                    <a:lnTo>
                      <a:pt x="1644" y="1335"/>
                    </a:lnTo>
                    <a:lnTo>
                      <a:pt x="1647" y="1333"/>
                    </a:lnTo>
                    <a:lnTo>
                      <a:pt x="1650" y="1333"/>
                    </a:lnTo>
                    <a:lnTo>
                      <a:pt x="1655" y="1332"/>
                    </a:lnTo>
                    <a:lnTo>
                      <a:pt x="1655" y="1367"/>
                    </a:lnTo>
                    <a:lnTo>
                      <a:pt x="1653" y="1367"/>
                    </a:lnTo>
                    <a:lnTo>
                      <a:pt x="1652" y="1365"/>
                    </a:lnTo>
                    <a:lnTo>
                      <a:pt x="1652" y="1364"/>
                    </a:lnTo>
                    <a:lnTo>
                      <a:pt x="1652" y="1363"/>
                    </a:lnTo>
                    <a:lnTo>
                      <a:pt x="1656" y="1359"/>
                    </a:lnTo>
                    <a:lnTo>
                      <a:pt x="1659" y="1355"/>
                    </a:lnTo>
                    <a:lnTo>
                      <a:pt x="1663" y="1350"/>
                    </a:lnTo>
                    <a:lnTo>
                      <a:pt x="1667" y="1348"/>
                    </a:lnTo>
                    <a:lnTo>
                      <a:pt x="1669" y="1348"/>
                    </a:lnTo>
                    <a:lnTo>
                      <a:pt x="1670" y="1348"/>
                    </a:lnTo>
                    <a:lnTo>
                      <a:pt x="1671" y="1349"/>
                    </a:lnTo>
                    <a:lnTo>
                      <a:pt x="1672" y="1350"/>
                    </a:lnTo>
                    <a:lnTo>
                      <a:pt x="1637" y="1350"/>
                    </a:lnTo>
                    <a:close/>
                    <a:moveTo>
                      <a:pt x="1655" y="1332"/>
                    </a:moveTo>
                    <a:lnTo>
                      <a:pt x="1659" y="1333"/>
                    </a:lnTo>
                    <a:lnTo>
                      <a:pt x="1662" y="1334"/>
                    </a:lnTo>
                    <a:lnTo>
                      <a:pt x="1665" y="1337"/>
                    </a:lnTo>
                    <a:lnTo>
                      <a:pt x="1670" y="1340"/>
                    </a:lnTo>
                    <a:lnTo>
                      <a:pt x="1677" y="1347"/>
                    </a:lnTo>
                    <a:lnTo>
                      <a:pt x="1685" y="1356"/>
                    </a:lnTo>
                    <a:lnTo>
                      <a:pt x="1660" y="1378"/>
                    </a:lnTo>
                    <a:lnTo>
                      <a:pt x="1657" y="1371"/>
                    </a:lnTo>
                    <a:lnTo>
                      <a:pt x="1655" y="1367"/>
                    </a:lnTo>
                    <a:lnTo>
                      <a:pt x="1655" y="1332"/>
                    </a:lnTo>
                    <a:close/>
                    <a:moveTo>
                      <a:pt x="1685" y="1356"/>
                    </a:moveTo>
                    <a:lnTo>
                      <a:pt x="1695" y="1370"/>
                    </a:lnTo>
                    <a:lnTo>
                      <a:pt x="1701" y="1376"/>
                    </a:lnTo>
                    <a:lnTo>
                      <a:pt x="1701" y="1411"/>
                    </a:lnTo>
                    <a:lnTo>
                      <a:pt x="1696" y="1409"/>
                    </a:lnTo>
                    <a:lnTo>
                      <a:pt x="1691" y="1407"/>
                    </a:lnTo>
                    <a:lnTo>
                      <a:pt x="1686" y="1404"/>
                    </a:lnTo>
                    <a:lnTo>
                      <a:pt x="1680" y="1400"/>
                    </a:lnTo>
                    <a:lnTo>
                      <a:pt x="1670" y="1390"/>
                    </a:lnTo>
                    <a:lnTo>
                      <a:pt x="1660" y="1378"/>
                    </a:lnTo>
                    <a:lnTo>
                      <a:pt x="1685" y="1356"/>
                    </a:lnTo>
                    <a:close/>
                    <a:moveTo>
                      <a:pt x="1701" y="1376"/>
                    </a:moveTo>
                    <a:lnTo>
                      <a:pt x="1703" y="1376"/>
                    </a:lnTo>
                    <a:lnTo>
                      <a:pt x="1703" y="1377"/>
                    </a:lnTo>
                    <a:lnTo>
                      <a:pt x="1703" y="1378"/>
                    </a:lnTo>
                    <a:lnTo>
                      <a:pt x="1703" y="1379"/>
                    </a:lnTo>
                    <a:lnTo>
                      <a:pt x="1701" y="1383"/>
                    </a:lnTo>
                    <a:lnTo>
                      <a:pt x="1697" y="1387"/>
                    </a:lnTo>
                    <a:lnTo>
                      <a:pt x="1693" y="1390"/>
                    </a:lnTo>
                    <a:lnTo>
                      <a:pt x="1690" y="1392"/>
                    </a:lnTo>
                    <a:lnTo>
                      <a:pt x="1688" y="1392"/>
                    </a:lnTo>
                    <a:lnTo>
                      <a:pt x="1687" y="1392"/>
                    </a:lnTo>
                    <a:lnTo>
                      <a:pt x="1687" y="1391"/>
                    </a:lnTo>
                    <a:lnTo>
                      <a:pt x="1686" y="1390"/>
                    </a:lnTo>
                    <a:lnTo>
                      <a:pt x="1720" y="1390"/>
                    </a:lnTo>
                    <a:lnTo>
                      <a:pt x="1720" y="1394"/>
                    </a:lnTo>
                    <a:lnTo>
                      <a:pt x="1719" y="1399"/>
                    </a:lnTo>
                    <a:lnTo>
                      <a:pt x="1718" y="1403"/>
                    </a:lnTo>
                    <a:lnTo>
                      <a:pt x="1716" y="1405"/>
                    </a:lnTo>
                    <a:lnTo>
                      <a:pt x="1712" y="1408"/>
                    </a:lnTo>
                    <a:lnTo>
                      <a:pt x="1709" y="1409"/>
                    </a:lnTo>
                    <a:lnTo>
                      <a:pt x="1705" y="1411"/>
                    </a:lnTo>
                    <a:lnTo>
                      <a:pt x="1701" y="1411"/>
                    </a:lnTo>
                    <a:lnTo>
                      <a:pt x="1701" y="1376"/>
                    </a:lnTo>
                    <a:close/>
                    <a:moveTo>
                      <a:pt x="1686" y="1390"/>
                    </a:moveTo>
                    <a:lnTo>
                      <a:pt x="1686" y="1372"/>
                    </a:lnTo>
                    <a:lnTo>
                      <a:pt x="1704" y="1373"/>
                    </a:lnTo>
                    <a:lnTo>
                      <a:pt x="1703" y="1390"/>
                    </a:lnTo>
                    <a:lnTo>
                      <a:pt x="1686" y="1390"/>
                    </a:lnTo>
                    <a:close/>
                    <a:moveTo>
                      <a:pt x="1173" y="1282"/>
                    </a:moveTo>
                    <a:lnTo>
                      <a:pt x="1389" y="1419"/>
                    </a:lnTo>
                    <a:lnTo>
                      <a:pt x="1370" y="1448"/>
                    </a:lnTo>
                    <a:lnTo>
                      <a:pt x="1155" y="1311"/>
                    </a:lnTo>
                    <a:lnTo>
                      <a:pt x="1173" y="1282"/>
                    </a:lnTo>
                    <a:close/>
                    <a:moveTo>
                      <a:pt x="1380" y="1451"/>
                    </a:moveTo>
                    <a:lnTo>
                      <a:pt x="1375" y="1451"/>
                    </a:lnTo>
                    <a:lnTo>
                      <a:pt x="1370" y="1448"/>
                    </a:lnTo>
                    <a:lnTo>
                      <a:pt x="1380" y="1434"/>
                    </a:lnTo>
                    <a:lnTo>
                      <a:pt x="1380" y="1451"/>
                    </a:lnTo>
                    <a:close/>
                    <a:moveTo>
                      <a:pt x="1380" y="1417"/>
                    </a:moveTo>
                    <a:lnTo>
                      <a:pt x="1410" y="1417"/>
                    </a:lnTo>
                    <a:lnTo>
                      <a:pt x="1438" y="1418"/>
                    </a:lnTo>
                    <a:lnTo>
                      <a:pt x="1467" y="1421"/>
                    </a:lnTo>
                    <a:lnTo>
                      <a:pt x="1500" y="1427"/>
                    </a:lnTo>
                    <a:lnTo>
                      <a:pt x="1494" y="1461"/>
                    </a:lnTo>
                    <a:lnTo>
                      <a:pt x="1462" y="1456"/>
                    </a:lnTo>
                    <a:lnTo>
                      <a:pt x="1435" y="1452"/>
                    </a:lnTo>
                    <a:lnTo>
                      <a:pt x="1409" y="1451"/>
                    </a:lnTo>
                    <a:lnTo>
                      <a:pt x="1380" y="1451"/>
                    </a:lnTo>
                    <a:lnTo>
                      <a:pt x="1380" y="1417"/>
                    </a:lnTo>
                    <a:close/>
                    <a:moveTo>
                      <a:pt x="1495" y="1461"/>
                    </a:moveTo>
                    <a:lnTo>
                      <a:pt x="1494" y="1461"/>
                    </a:lnTo>
                    <a:lnTo>
                      <a:pt x="1494" y="1461"/>
                    </a:lnTo>
                    <a:lnTo>
                      <a:pt x="1497" y="1444"/>
                    </a:lnTo>
                    <a:lnTo>
                      <a:pt x="1495" y="1461"/>
                    </a:lnTo>
                    <a:close/>
                    <a:moveTo>
                      <a:pt x="1499" y="1427"/>
                    </a:moveTo>
                    <a:lnTo>
                      <a:pt x="1506" y="1429"/>
                    </a:lnTo>
                    <a:lnTo>
                      <a:pt x="1512" y="1431"/>
                    </a:lnTo>
                    <a:lnTo>
                      <a:pt x="1518" y="1435"/>
                    </a:lnTo>
                    <a:lnTo>
                      <a:pt x="1524" y="1441"/>
                    </a:lnTo>
                    <a:lnTo>
                      <a:pt x="1534" y="1452"/>
                    </a:lnTo>
                    <a:lnTo>
                      <a:pt x="1545" y="1467"/>
                    </a:lnTo>
                    <a:lnTo>
                      <a:pt x="1554" y="1484"/>
                    </a:lnTo>
                    <a:lnTo>
                      <a:pt x="1562" y="1502"/>
                    </a:lnTo>
                    <a:lnTo>
                      <a:pt x="1570" y="1519"/>
                    </a:lnTo>
                    <a:lnTo>
                      <a:pt x="1577" y="1535"/>
                    </a:lnTo>
                    <a:lnTo>
                      <a:pt x="1545" y="1548"/>
                    </a:lnTo>
                    <a:lnTo>
                      <a:pt x="1533" y="1521"/>
                    </a:lnTo>
                    <a:lnTo>
                      <a:pt x="1521" y="1493"/>
                    </a:lnTo>
                    <a:lnTo>
                      <a:pt x="1514" y="1480"/>
                    </a:lnTo>
                    <a:lnTo>
                      <a:pt x="1507" y="1471"/>
                    </a:lnTo>
                    <a:lnTo>
                      <a:pt x="1503" y="1466"/>
                    </a:lnTo>
                    <a:lnTo>
                      <a:pt x="1500" y="1464"/>
                    </a:lnTo>
                    <a:lnTo>
                      <a:pt x="1498" y="1462"/>
                    </a:lnTo>
                    <a:lnTo>
                      <a:pt x="1495" y="1461"/>
                    </a:lnTo>
                    <a:lnTo>
                      <a:pt x="1499" y="1427"/>
                    </a:lnTo>
                    <a:close/>
                    <a:moveTo>
                      <a:pt x="1577" y="1535"/>
                    </a:moveTo>
                    <a:lnTo>
                      <a:pt x="1585" y="1552"/>
                    </a:lnTo>
                    <a:lnTo>
                      <a:pt x="1588" y="1560"/>
                    </a:lnTo>
                    <a:lnTo>
                      <a:pt x="1563" y="1583"/>
                    </a:lnTo>
                    <a:lnTo>
                      <a:pt x="1559" y="1578"/>
                    </a:lnTo>
                    <a:lnTo>
                      <a:pt x="1555" y="1570"/>
                    </a:lnTo>
                    <a:lnTo>
                      <a:pt x="1551" y="1560"/>
                    </a:lnTo>
                    <a:lnTo>
                      <a:pt x="1545" y="1548"/>
                    </a:lnTo>
                    <a:lnTo>
                      <a:pt x="1577" y="1535"/>
                    </a:lnTo>
                    <a:close/>
                    <a:moveTo>
                      <a:pt x="1588" y="1560"/>
                    </a:moveTo>
                    <a:lnTo>
                      <a:pt x="1588" y="1560"/>
                    </a:lnTo>
                    <a:lnTo>
                      <a:pt x="1589" y="1562"/>
                    </a:lnTo>
                    <a:lnTo>
                      <a:pt x="1575" y="1571"/>
                    </a:lnTo>
                    <a:lnTo>
                      <a:pt x="1588" y="1560"/>
                    </a:lnTo>
                    <a:close/>
                    <a:moveTo>
                      <a:pt x="1589" y="1562"/>
                    </a:moveTo>
                    <a:lnTo>
                      <a:pt x="1606" y="1584"/>
                    </a:lnTo>
                    <a:lnTo>
                      <a:pt x="1620" y="1606"/>
                    </a:lnTo>
                    <a:lnTo>
                      <a:pt x="1631" y="1625"/>
                    </a:lnTo>
                    <a:lnTo>
                      <a:pt x="1641" y="1642"/>
                    </a:lnTo>
                    <a:lnTo>
                      <a:pt x="1648" y="1657"/>
                    </a:lnTo>
                    <a:lnTo>
                      <a:pt x="1653" y="1670"/>
                    </a:lnTo>
                    <a:lnTo>
                      <a:pt x="1657" y="1681"/>
                    </a:lnTo>
                    <a:lnTo>
                      <a:pt x="1659" y="1690"/>
                    </a:lnTo>
                    <a:lnTo>
                      <a:pt x="1625" y="1694"/>
                    </a:lnTo>
                    <a:lnTo>
                      <a:pt x="1622" y="1686"/>
                    </a:lnTo>
                    <a:lnTo>
                      <a:pt x="1620" y="1677"/>
                    </a:lnTo>
                    <a:lnTo>
                      <a:pt x="1615" y="1667"/>
                    </a:lnTo>
                    <a:lnTo>
                      <a:pt x="1608" y="1654"/>
                    </a:lnTo>
                    <a:lnTo>
                      <a:pt x="1600" y="1639"/>
                    </a:lnTo>
                    <a:lnTo>
                      <a:pt x="1589" y="1622"/>
                    </a:lnTo>
                    <a:lnTo>
                      <a:pt x="1576" y="1602"/>
                    </a:lnTo>
                    <a:lnTo>
                      <a:pt x="1561" y="1581"/>
                    </a:lnTo>
                    <a:lnTo>
                      <a:pt x="1589" y="1562"/>
                    </a:lnTo>
                    <a:close/>
                    <a:moveTo>
                      <a:pt x="1659" y="1690"/>
                    </a:moveTo>
                    <a:lnTo>
                      <a:pt x="1659" y="1698"/>
                    </a:lnTo>
                    <a:lnTo>
                      <a:pt x="1658" y="1704"/>
                    </a:lnTo>
                    <a:lnTo>
                      <a:pt x="1657" y="1711"/>
                    </a:lnTo>
                    <a:lnTo>
                      <a:pt x="1653" y="1715"/>
                    </a:lnTo>
                    <a:lnTo>
                      <a:pt x="1650" y="1719"/>
                    </a:lnTo>
                    <a:lnTo>
                      <a:pt x="1646" y="1722"/>
                    </a:lnTo>
                    <a:lnTo>
                      <a:pt x="1642" y="1725"/>
                    </a:lnTo>
                    <a:lnTo>
                      <a:pt x="1635" y="1726"/>
                    </a:lnTo>
                    <a:lnTo>
                      <a:pt x="1630" y="1691"/>
                    </a:lnTo>
                    <a:lnTo>
                      <a:pt x="1629" y="1692"/>
                    </a:lnTo>
                    <a:lnTo>
                      <a:pt x="1625" y="1694"/>
                    </a:lnTo>
                    <a:lnTo>
                      <a:pt x="1659" y="1690"/>
                    </a:lnTo>
                    <a:close/>
                    <a:moveTo>
                      <a:pt x="1635" y="1726"/>
                    </a:moveTo>
                    <a:lnTo>
                      <a:pt x="1640" y="1725"/>
                    </a:lnTo>
                    <a:lnTo>
                      <a:pt x="1635" y="1726"/>
                    </a:lnTo>
                    <a:lnTo>
                      <a:pt x="1633" y="1709"/>
                    </a:lnTo>
                    <a:lnTo>
                      <a:pt x="1635" y="1726"/>
                    </a:lnTo>
                    <a:close/>
                    <a:moveTo>
                      <a:pt x="1635" y="1726"/>
                    </a:moveTo>
                    <a:lnTo>
                      <a:pt x="1627" y="1726"/>
                    </a:lnTo>
                    <a:lnTo>
                      <a:pt x="1618" y="1724"/>
                    </a:lnTo>
                    <a:lnTo>
                      <a:pt x="1607" y="1720"/>
                    </a:lnTo>
                    <a:lnTo>
                      <a:pt x="1598" y="1714"/>
                    </a:lnTo>
                    <a:lnTo>
                      <a:pt x="1615" y="1685"/>
                    </a:lnTo>
                    <a:lnTo>
                      <a:pt x="1625" y="1690"/>
                    </a:lnTo>
                    <a:lnTo>
                      <a:pt x="1630" y="1691"/>
                    </a:lnTo>
                    <a:lnTo>
                      <a:pt x="1635" y="1726"/>
                    </a:lnTo>
                    <a:close/>
                    <a:moveTo>
                      <a:pt x="1598" y="1714"/>
                    </a:moveTo>
                    <a:lnTo>
                      <a:pt x="1584" y="1705"/>
                    </a:lnTo>
                    <a:lnTo>
                      <a:pt x="1571" y="1695"/>
                    </a:lnTo>
                    <a:lnTo>
                      <a:pt x="1557" y="1681"/>
                    </a:lnTo>
                    <a:lnTo>
                      <a:pt x="1543" y="1666"/>
                    </a:lnTo>
                    <a:lnTo>
                      <a:pt x="1530" y="1649"/>
                    </a:lnTo>
                    <a:lnTo>
                      <a:pt x="1518" y="1630"/>
                    </a:lnTo>
                    <a:lnTo>
                      <a:pt x="1513" y="1621"/>
                    </a:lnTo>
                    <a:lnTo>
                      <a:pt x="1509" y="1611"/>
                    </a:lnTo>
                    <a:lnTo>
                      <a:pt x="1504" y="1601"/>
                    </a:lnTo>
                    <a:lnTo>
                      <a:pt x="1500" y="1592"/>
                    </a:lnTo>
                    <a:lnTo>
                      <a:pt x="1533" y="1581"/>
                    </a:lnTo>
                    <a:lnTo>
                      <a:pt x="1540" y="1597"/>
                    </a:lnTo>
                    <a:lnTo>
                      <a:pt x="1548" y="1614"/>
                    </a:lnTo>
                    <a:lnTo>
                      <a:pt x="1558" y="1629"/>
                    </a:lnTo>
                    <a:lnTo>
                      <a:pt x="1569" y="1643"/>
                    </a:lnTo>
                    <a:lnTo>
                      <a:pt x="1581" y="1657"/>
                    </a:lnTo>
                    <a:lnTo>
                      <a:pt x="1592" y="1668"/>
                    </a:lnTo>
                    <a:lnTo>
                      <a:pt x="1604" y="1677"/>
                    </a:lnTo>
                    <a:lnTo>
                      <a:pt x="1615" y="1685"/>
                    </a:lnTo>
                    <a:lnTo>
                      <a:pt x="1598" y="1714"/>
                    </a:lnTo>
                    <a:close/>
                    <a:moveTo>
                      <a:pt x="1500" y="1592"/>
                    </a:moveTo>
                    <a:lnTo>
                      <a:pt x="1500" y="1591"/>
                    </a:lnTo>
                    <a:lnTo>
                      <a:pt x="1500" y="1591"/>
                    </a:lnTo>
                    <a:lnTo>
                      <a:pt x="1533" y="1581"/>
                    </a:lnTo>
                    <a:lnTo>
                      <a:pt x="1533" y="1581"/>
                    </a:lnTo>
                    <a:lnTo>
                      <a:pt x="1533" y="1581"/>
                    </a:lnTo>
                    <a:lnTo>
                      <a:pt x="1500" y="1592"/>
                    </a:lnTo>
                    <a:close/>
                    <a:moveTo>
                      <a:pt x="1533" y="1580"/>
                    </a:moveTo>
                    <a:lnTo>
                      <a:pt x="1533" y="1580"/>
                    </a:lnTo>
                    <a:lnTo>
                      <a:pt x="1533" y="1581"/>
                    </a:lnTo>
                    <a:lnTo>
                      <a:pt x="1516" y="1585"/>
                    </a:lnTo>
                    <a:lnTo>
                      <a:pt x="1533" y="1580"/>
                    </a:lnTo>
                    <a:close/>
                    <a:moveTo>
                      <a:pt x="1500" y="1592"/>
                    </a:moveTo>
                    <a:lnTo>
                      <a:pt x="1497" y="1584"/>
                    </a:lnTo>
                    <a:lnTo>
                      <a:pt x="1492" y="1576"/>
                    </a:lnTo>
                    <a:lnTo>
                      <a:pt x="1484" y="1564"/>
                    </a:lnTo>
                    <a:lnTo>
                      <a:pt x="1475" y="1552"/>
                    </a:lnTo>
                    <a:lnTo>
                      <a:pt x="1502" y="1531"/>
                    </a:lnTo>
                    <a:lnTo>
                      <a:pt x="1512" y="1545"/>
                    </a:lnTo>
                    <a:lnTo>
                      <a:pt x="1522" y="1558"/>
                    </a:lnTo>
                    <a:lnTo>
                      <a:pt x="1529" y="1571"/>
                    </a:lnTo>
                    <a:lnTo>
                      <a:pt x="1533" y="1580"/>
                    </a:lnTo>
                    <a:lnTo>
                      <a:pt x="1500" y="1592"/>
                    </a:lnTo>
                    <a:close/>
                    <a:moveTo>
                      <a:pt x="1475" y="1552"/>
                    </a:moveTo>
                    <a:lnTo>
                      <a:pt x="1534" y="1627"/>
                    </a:lnTo>
                    <a:lnTo>
                      <a:pt x="1475" y="1552"/>
                    </a:lnTo>
                    <a:lnTo>
                      <a:pt x="1488" y="1541"/>
                    </a:lnTo>
                    <a:lnTo>
                      <a:pt x="1475" y="1552"/>
                    </a:lnTo>
                    <a:close/>
                    <a:moveTo>
                      <a:pt x="1475" y="1552"/>
                    </a:moveTo>
                    <a:lnTo>
                      <a:pt x="1463" y="1536"/>
                    </a:lnTo>
                    <a:lnTo>
                      <a:pt x="1457" y="1528"/>
                    </a:lnTo>
                    <a:lnTo>
                      <a:pt x="1449" y="1495"/>
                    </a:lnTo>
                    <a:lnTo>
                      <a:pt x="1455" y="1495"/>
                    </a:lnTo>
                    <a:lnTo>
                      <a:pt x="1462" y="1496"/>
                    </a:lnTo>
                    <a:lnTo>
                      <a:pt x="1468" y="1499"/>
                    </a:lnTo>
                    <a:lnTo>
                      <a:pt x="1475" y="1504"/>
                    </a:lnTo>
                    <a:lnTo>
                      <a:pt x="1482" y="1509"/>
                    </a:lnTo>
                    <a:lnTo>
                      <a:pt x="1488" y="1516"/>
                    </a:lnTo>
                    <a:lnTo>
                      <a:pt x="1496" y="1523"/>
                    </a:lnTo>
                    <a:lnTo>
                      <a:pt x="1502" y="1531"/>
                    </a:lnTo>
                    <a:lnTo>
                      <a:pt x="1475" y="1552"/>
                    </a:lnTo>
                    <a:close/>
                    <a:moveTo>
                      <a:pt x="1457" y="1528"/>
                    </a:moveTo>
                    <a:lnTo>
                      <a:pt x="1457" y="1530"/>
                    </a:lnTo>
                    <a:lnTo>
                      <a:pt x="1456" y="1530"/>
                    </a:lnTo>
                    <a:lnTo>
                      <a:pt x="1453" y="1512"/>
                    </a:lnTo>
                    <a:lnTo>
                      <a:pt x="1457" y="1528"/>
                    </a:lnTo>
                    <a:close/>
                    <a:moveTo>
                      <a:pt x="1456" y="1530"/>
                    </a:moveTo>
                    <a:lnTo>
                      <a:pt x="1457" y="1530"/>
                    </a:lnTo>
                    <a:lnTo>
                      <a:pt x="1458" y="1528"/>
                    </a:lnTo>
                    <a:lnTo>
                      <a:pt x="1448" y="1496"/>
                    </a:lnTo>
                    <a:lnTo>
                      <a:pt x="1449" y="1496"/>
                    </a:lnTo>
                    <a:lnTo>
                      <a:pt x="1451" y="1495"/>
                    </a:lnTo>
                    <a:lnTo>
                      <a:pt x="1456" y="1530"/>
                    </a:lnTo>
                    <a:close/>
                    <a:moveTo>
                      <a:pt x="1458" y="1528"/>
                    </a:moveTo>
                    <a:lnTo>
                      <a:pt x="1457" y="1530"/>
                    </a:lnTo>
                    <a:lnTo>
                      <a:pt x="1455" y="1530"/>
                    </a:lnTo>
                    <a:lnTo>
                      <a:pt x="1453" y="1512"/>
                    </a:lnTo>
                    <a:lnTo>
                      <a:pt x="1458" y="1528"/>
                    </a:lnTo>
                    <a:close/>
                    <a:moveTo>
                      <a:pt x="1455" y="1530"/>
                    </a:moveTo>
                    <a:lnTo>
                      <a:pt x="1448" y="1530"/>
                    </a:lnTo>
                    <a:lnTo>
                      <a:pt x="1438" y="1528"/>
                    </a:lnTo>
                    <a:lnTo>
                      <a:pt x="1427" y="1526"/>
                    </a:lnTo>
                    <a:lnTo>
                      <a:pt x="1415" y="1523"/>
                    </a:lnTo>
                    <a:lnTo>
                      <a:pt x="1389" y="1515"/>
                    </a:lnTo>
                    <a:lnTo>
                      <a:pt x="1360" y="1504"/>
                    </a:lnTo>
                    <a:lnTo>
                      <a:pt x="1330" y="1491"/>
                    </a:lnTo>
                    <a:lnTo>
                      <a:pt x="1300" y="1478"/>
                    </a:lnTo>
                    <a:lnTo>
                      <a:pt x="1272" y="1465"/>
                    </a:lnTo>
                    <a:lnTo>
                      <a:pt x="1246" y="1453"/>
                    </a:lnTo>
                    <a:lnTo>
                      <a:pt x="1262" y="1422"/>
                    </a:lnTo>
                    <a:lnTo>
                      <a:pt x="1285" y="1434"/>
                    </a:lnTo>
                    <a:lnTo>
                      <a:pt x="1311" y="1446"/>
                    </a:lnTo>
                    <a:lnTo>
                      <a:pt x="1339" y="1459"/>
                    </a:lnTo>
                    <a:lnTo>
                      <a:pt x="1367" y="1471"/>
                    </a:lnTo>
                    <a:lnTo>
                      <a:pt x="1394" y="1481"/>
                    </a:lnTo>
                    <a:lnTo>
                      <a:pt x="1418" y="1489"/>
                    </a:lnTo>
                    <a:lnTo>
                      <a:pt x="1428" y="1492"/>
                    </a:lnTo>
                    <a:lnTo>
                      <a:pt x="1438" y="1494"/>
                    </a:lnTo>
                    <a:lnTo>
                      <a:pt x="1445" y="1495"/>
                    </a:lnTo>
                    <a:lnTo>
                      <a:pt x="1452" y="1495"/>
                    </a:lnTo>
                    <a:lnTo>
                      <a:pt x="1455" y="1530"/>
                    </a:lnTo>
                    <a:close/>
                    <a:moveTo>
                      <a:pt x="1246" y="1453"/>
                    </a:moveTo>
                    <a:lnTo>
                      <a:pt x="1229" y="1445"/>
                    </a:lnTo>
                    <a:lnTo>
                      <a:pt x="1216" y="1437"/>
                    </a:lnTo>
                    <a:lnTo>
                      <a:pt x="1233" y="1407"/>
                    </a:lnTo>
                    <a:lnTo>
                      <a:pt x="1245" y="1414"/>
                    </a:lnTo>
                    <a:lnTo>
                      <a:pt x="1262" y="1422"/>
                    </a:lnTo>
                    <a:lnTo>
                      <a:pt x="1246" y="1453"/>
                    </a:lnTo>
                    <a:close/>
                    <a:moveTo>
                      <a:pt x="1216" y="1437"/>
                    </a:moveTo>
                    <a:lnTo>
                      <a:pt x="1195" y="1426"/>
                    </a:lnTo>
                    <a:lnTo>
                      <a:pt x="1180" y="1415"/>
                    </a:lnTo>
                    <a:lnTo>
                      <a:pt x="1174" y="1411"/>
                    </a:lnTo>
                    <a:lnTo>
                      <a:pt x="1171" y="1407"/>
                    </a:lnTo>
                    <a:lnTo>
                      <a:pt x="1169" y="1403"/>
                    </a:lnTo>
                    <a:lnTo>
                      <a:pt x="1168" y="1401"/>
                    </a:lnTo>
                    <a:lnTo>
                      <a:pt x="1169" y="1399"/>
                    </a:lnTo>
                    <a:lnTo>
                      <a:pt x="1171" y="1397"/>
                    </a:lnTo>
                    <a:lnTo>
                      <a:pt x="1175" y="1397"/>
                    </a:lnTo>
                    <a:lnTo>
                      <a:pt x="1181" y="1396"/>
                    </a:lnTo>
                    <a:lnTo>
                      <a:pt x="1197" y="1397"/>
                    </a:lnTo>
                    <a:lnTo>
                      <a:pt x="1220" y="1400"/>
                    </a:lnTo>
                    <a:lnTo>
                      <a:pt x="1214" y="1434"/>
                    </a:lnTo>
                    <a:lnTo>
                      <a:pt x="1202" y="1432"/>
                    </a:lnTo>
                    <a:lnTo>
                      <a:pt x="1193" y="1429"/>
                    </a:lnTo>
                    <a:lnTo>
                      <a:pt x="1187" y="1424"/>
                    </a:lnTo>
                    <a:lnTo>
                      <a:pt x="1182" y="1421"/>
                    </a:lnTo>
                    <a:lnTo>
                      <a:pt x="1178" y="1417"/>
                    </a:lnTo>
                    <a:lnTo>
                      <a:pt x="1177" y="1413"/>
                    </a:lnTo>
                    <a:lnTo>
                      <a:pt x="1177" y="1409"/>
                    </a:lnTo>
                    <a:lnTo>
                      <a:pt x="1180" y="1406"/>
                    </a:lnTo>
                    <a:lnTo>
                      <a:pt x="1183" y="1403"/>
                    </a:lnTo>
                    <a:lnTo>
                      <a:pt x="1187" y="1401"/>
                    </a:lnTo>
                    <a:lnTo>
                      <a:pt x="1192" y="1399"/>
                    </a:lnTo>
                    <a:lnTo>
                      <a:pt x="1199" y="1398"/>
                    </a:lnTo>
                    <a:lnTo>
                      <a:pt x="1206" y="1399"/>
                    </a:lnTo>
                    <a:lnTo>
                      <a:pt x="1215" y="1400"/>
                    </a:lnTo>
                    <a:lnTo>
                      <a:pt x="1224" y="1403"/>
                    </a:lnTo>
                    <a:lnTo>
                      <a:pt x="1233" y="1407"/>
                    </a:lnTo>
                    <a:lnTo>
                      <a:pt x="1216" y="1437"/>
                    </a:lnTo>
                    <a:close/>
                    <a:moveTo>
                      <a:pt x="1214" y="1434"/>
                    </a:moveTo>
                    <a:lnTo>
                      <a:pt x="1210" y="1433"/>
                    </a:lnTo>
                    <a:lnTo>
                      <a:pt x="1214" y="1434"/>
                    </a:lnTo>
                    <a:lnTo>
                      <a:pt x="1217" y="1417"/>
                    </a:lnTo>
                    <a:lnTo>
                      <a:pt x="1214" y="1434"/>
                    </a:lnTo>
                    <a:close/>
                    <a:moveTo>
                      <a:pt x="1219" y="1400"/>
                    </a:moveTo>
                    <a:lnTo>
                      <a:pt x="1224" y="1401"/>
                    </a:lnTo>
                    <a:lnTo>
                      <a:pt x="1229" y="1403"/>
                    </a:lnTo>
                    <a:lnTo>
                      <a:pt x="1217" y="1435"/>
                    </a:lnTo>
                    <a:lnTo>
                      <a:pt x="1215" y="1434"/>
                    </a:lnTo>
                    <a:lnTo>
                      <a:pt x="1214" y="1434"/>
                    </a:lnTo>
                    <a:lnTo>
                      <a:pt x="1219" y="1400"/>
                    </a:lnTo>
                    <a:close/>
                    <a:moveTo>
                      <a:pt x="1229" y="1403"/>
                    </a:moveTo>
                    <a:lnTo>
                      <a:pt x="1749" y="1612"/>
                    </a:lnTo>
                    <a:lnTo>
                      <a:pt x="1217" y="1435"/>
                    </a:lnTo>
                    <a:lnTo>
                      <a:pt x="1222" y="1419"/>
                    </a:lnTo>
                    <a:lnTo>
                      <a:pt x="1229" y="1403"/>
                    </a:lnTo>
                    <a:close/>
                    <a:moveTo>
                      <a:pt x="1217" y="1435"/>
                    </a:moveTo>
                    <a:lnTo>
                      <a:pt x="1211" y="1433"/>
                    </a:lnTo>
                    <a:lnTo>
                      <a:pt x="1202" y="1428"/>
                    </a:lnTo>
                    <a:lnTo>
                      <a:pt x="1192" y="1422"/>
                    </a:lnTo>
                    <a:lnTo>
                      <a:pt x="1182" y="1415"/>
                    </a:lnTo>
                    <a:lnTo>
                      <a:pt x="1171" y="1406"/>
                    </a:lnTo>
                    <a:lnTo>
                      <a:pt x="1160" y="1398"/>
                    </a:lnTo>
                    <a:lnTo>
                      <a:pt x="1150" y="1387"/>
                    </a:lnTo>
                    <a:lnTo>
                      <a:pt x="1140" y="1377"/>
                    </a:lnTo>
                    <a:lnTo>
                      <a:pt x="1167" y="1355"/>
                    </a:lnTo>
                    <a:lnTo>
                      <a:pt x="1174" y="1363"/>
                    </a:lnTo>
                    <a:lnTo>
                      <a:pt x="1183" y="1372"/>
                    </a:lnTo>
                    <a:lnTo>
                      <a:pt x="1191" y="1379"/>
                    </a:lnTo>
                    <a:lnTo>
                      <a:pt x="1200" y="1386"/>
                    </a:lnTo>
                    <a:lnTo>
                      <a:pt x="1208" y="1392"/>
                    </a:lnTo>
                    <a:lnTo>
                      <a:pt x="1216" y="1397"/>
                    </a:lnTo>
                    <a:lnTo>
                      <a:pt x="1222" y="1401"/>
                    </a:lnTo>
                    <a:lnTo>
                      <a:pt x="1228" y="1403"/>
                    </a:lnTo>
                    <a:lnTo>
                      <a:pt x="1217" y="1435"/>
                    </a:lnTo>
                    <a:close/>
                    <a:moveTo>
                      <a:pt x="1140" y="1377"/>
                    </a:moveTo>
                    <a:lnTo>
                      <a:pt x="1133" y="1369"/>
                    </a:lnTo>
                    <a:lnTo>
                      <a:pt x="1127" y="1360"/>
                    </a:lnTo>
                    <a:lnTo>
                      <a:pt x="1123" y="1350"/>
                    </a:lnTo>
                    <a:lnTo>
                      <a:pt x="1119" y="1342"/>
                    </a:lnTo>
                    <a:lnTo>
                      <a:pt x="1152" y="1332"/>
                    </a:lnTo>
                    <a:lnTo>
                      <a:pt x="1154" y="1338"/>
                    </a:lnTo>
                    <a:lnTo>
                      <a:pt x="1157" y="1343"/>
                    </a:lnTo>
                    <a:lnTo>
                      <a:pt x="1161" y="1349"/>
                    </a:lnTo>
                    <a:lnTo>
                      <a:pt x="1167" y="1355"/>
                    </a:lnTo>
                    <a:lnTo>
                      <a:pt x="1140" y="1377"/>
                    </a:lnTo>
                    <a:close/>
                    <a:moveTo>
                      <a:pt x="1119" y="1342"/>
                    </a:moveTo>
                    <a:lnTo>
                      <a:pt x="1117" y="1337"/>
                    </a:lnTo>
                    <a:lnTo>
                      <a:pt x="1117" y="1331"/>
                    </a:lnTo>
                    <a:lnTo>
                      <a:pt x="1116" y="1326"/>
                    </a:lnTo>
                    <a:lnTo>
                      <a:pt x="1117" y="1320"/>
                    </a:lnTo>
                    <a:lnTo>
                      <a:pt x="1118" y="1315"/>
                    </a:lnTo>
                    <a:lnTo>
                      <a:pt x="1119" y="1311"/>
                    </a:lnTo>
                    <a:lnTo>
                      <a:pt x="1123" y="1305"/>
                    </a:lnTo>
                    <a:lnTo>
                      <a:pt x="1126" y="1301"/>
                    </a:lnTo>
                    <a:lnTo>
                      <a:pt x="1153" y="1322"/>
                    </a:lnTo>
                    <a:lnTo>
                      <a:pt x="1152" y="1324"/>
                    </a:lnTo>
                    <a:lnTo>
                      <a:pt x="1151" y="1326"/>
                    </a:lnTo>
                    <a:lnTo>
                      <a:pt x="1152" y="1329"/>
                    </a:lnTo>
                    <a:lnTo>
                      <a:pt x="1152" y="1332"/>
                    </a:lnTo>
                    <a:lnTo>
                      <a:pt x="1119" y="1342"/>
                    </a:lnTo>
                    <a:close/>
                    <a:moveTo>
                      <a:pt x="1153" y="1322"/>
                    </a:moveTo>
                    <a:lnTo>
                      <a:pt x="1114" y="1371"/>
                    </a:lnTo>
                    <a:lnTo>
                      <a:pt x="1153" y="1322"/>
                    </a:lnTo>
                    <a:lnTo>
                      <a:pt x="1139" y="1311"/>
                    </a:lnTo>
                    <a:lnTo>
                      <a:pt x="1153" y="1322"/>
                    </a:lnTo>
                    <a:close/>
                    <a:moveTo>
                      <a:pt x="1126" y="1301"/>
                    </a:moveTo>
                    <a:lnTo>
                      <a:pt x="1131" y="1295"/>
                    </a:lnTo>
                    <a:lnTo>
                      <a:pt x="1139" y="1289"/>
                    </a:lnTo>
                    <a:lnTo>
                      <a:pt x="1148" y="1284"/>
                    </a:lnTo>
                    <a:lnTo>
                      <a:pt x="1159" y="1281"/>
                    </a:lnTo>
                    <a:lnTo>
                      <a:pt x="1169" y="1313"/>
                    </a:lnTo>
                    <a:lnTo>
                      <a:pt x="1163" y="1315"/>
                    </a:lnTo>
                    <a:lnTo>
                      <a:pt x="1158" y="1317"/>
                    </a:lnTo>
                    <a:lnTo>
                      <a:pt x="1155" y="1319"/>
                    </a:lnTo>
                    <a:lnTo>
                      <a:pt x="1153" y="1322"/>
                    </a:lnTo>
                    <a:lnTo>
                      <a:pt x="1126" y="1301"/>
                    </a:lnTo>
                    <a:close/>
                    <a:moveTo>
                      <a:pt x="1159" y="1281"/>
                    </a:moveTo>
                    <a:lnTo>
                      <a:pt x="1167" y="1278"/>
                    </a:lnTo>
                    <a:lnTo>
                      <a:pt x="1173" y="1282"/>
                    </a:lnTo>
                    <a:lnTo>
                      <a:pt x="1165" y="1297"/>
                    </a:lnTo>
                    <a:lnTo>
                      <a:pt x="1159" y="1281"/>
                    </a:lnTo>
                    <a:close/>
                    <a:moveTo>
                      <a:pt x="1714" y="1729"/>
                    </a:moveTo>
                    <a:lnTo>
                      <a:pt x="1758" y="1699"/>
                    </a:lnTo>
                    <a:lnTo>
                      <a:pt x="1777" y="1728"/>
                    </a:lnTo>
                    <a:lnTo>
                      <a:pt x="1732" y="1757"/>
                    </a:lnTo>
                    <a:lnTo>
                      <a:pt x="1714" y="1729"/>
                    </a:lnTo>
                    <a:close/>
                    <a:moveTo>
                      <a:pt x="1758" y="1699"/>
                    </a:moveTo>
                    <a:lnTo>
                      <a:pt x="1779" y="1684"/>
                    </a:lnTo>
                    <a:lnTo>
                      <a:pt x="1783" y="1711"/>
                    </a:lnTo>
                    <a:lnTo>
                      <a:pt x="1767" y="1713"/>
                    </a:lnTo>
                    <a:lnTo>
                      <a:pt x="1758" y="1699"/>
                    </a:lnTo>
                    <a:close/>
                    <a:moveTo>
                      <a:pt x="1783" y="1711"/>
                    </a:moveTo>
                    <a:lnTo>
                      <a:pt x="1786" y="1729"/>
                    </a:lnTo>
                    <a:lnTo>
                      <a:pt x="1788" y="1746"/>
                    </a:lnTo>
                    <a:lnTo>
                      <a:pt x="1788" y="1763"/>
                    </a:lnTo>
                    <a:lnTo>
                      <a:pt x="1786" y="1778"/>
                    </a:lnTo>
                    <a:lnTo>
                      <a:pt x="1784" y="1793"/>
                    </a:lnTo>
                    <a:lnTo>
                      <a:pt x="1781" y="1805"/>
                    </a:lnTo>
                    <a:lnTo>
                      <a:pt x="1778" y="1817"/>
                    </a:lnTo>
                    <a:lnTo>
                      <a:pt x="1775" y="1825"/>
                    </a:lnTo>
                    <a:lnTo>
                      <a:pt x="1744" y="1809"/>
                    </a:lnTo>
                    <a:lnTo>
                      <a:pt x="1747" y="1803"/>
                    </a:lnTo>
                    <a:lnTo>
                      <a:pt x="1749" y="1794"/>
                    </a:lnTo>
                    <a:lnTo>
                      <a:pt x="1751" y="1784"/>
                    </a:lnTo>
                    <a:lnTo>
                      <a:pt x="1753" y="1773"/>
                    </a:lnTo>
                    <a:lnTo>
                      <a:pt x="1753" y="1760"/>
                    </a:lnTo>
                    <a:lnTo>
                      <a:pt x="1753" y="1746"/>
                    </a:lnTo>
                    <a:lnTo>
                      <a:pt x="1752" y="1732"/>
                    </a:lnTo>
                    <a:lnTo>
                      <a:pt x="1750" y="1716"/>
                    </a:lnTo>
                    <a:lnTo>
                      <a:pt x="1783" y="1711"/>
                    </a:lnTo>
                    <a:close/>
                    <a:moveTo>
                      <a:pt x="1775" y="1825"/>
                    </a:moveTo>
                    <a:lnTo>
                      <a:pt x="1769" y="1833"/>
                    </a:lnTo>
                    <a:lnTo>
                      <a:pt x="1764" y="1839"/>
                    </a:lnTo>
                    <a:lnTo>
                      <a:pt x="1759" y="1844"/>
                    </a:lnTo>
                    <a:lnTo>
                      <a:pt x="1752" y="1847"/>
                    </a:lnTo>
                    <a:lnTo>
                      <a:pt x="1742" y="1814"/>
                    </a:lnTo>
                    <a:lnTo>
                      <a:pt x="1742" y="1813"/>
                    </a:lnTo>
                    <a:lnTo>
                      <a:pt x="1744" y="1809"/>
                    </a:lnTo>
                    <a:lnTo>
                      <a:pt x="1775" y="1825"/>
                    </a:lnTo>
                    <a:close/>
                    <a:moveTo>
                      <a:pt x="1752" y="1847"/>
                    </a:moveTo>
                    <a:lnTo>
                      <a:pt x="1748" y="1848"/>
                    </a:lnTo>
                    <a:lnTo>
                      <a:pt x="1744" y="1848"/>
                    </a:lnTo>
                    <a:lnTo>
                      <a:pt x="1739" y="1848"/>
                    </a:lnTo>
                    <a:lnTo>
                      <a:pt x="1736" y="1846"/>
                    </a:lnTo>
                    <a:lnTo>
                      <a:pt x="1732" y="1845"/>
                    </a:lnTo>
                    <a:lnTo>
                      <a:pt x="1729" y="1841"/>
                    </a:lnTo>
                    <a:lnTo>
                      <a:pt x="1724" y="1838"/>
                    </a:lnTo>
                    <a:lnTo>
                      <a:pt x="1721" y="1834"/>
                    </a:lnTo>
                    <a:lnTo>
                      <a:pt x="1750" y="1815"/>
                    </a:lnTo>
                    <a:lnTo>
                      <a:pt x="1749" y="1816"/>
                    </a:lnTo>
                    <a:lnTo>
                      <a:pt x="1745" y="1816"/>
                    </a:lnTo>
                    <a:lnTo>
                      <a:pt x="1742" y="1815"/>
                    </a:lnTo>
                    <a:lnTo>
                      <a:pt x="1742" y="1814"/>
                    </a:lnTo>
                    <a:lnTo>
                      <a:pt x="1752" y="1847"/>
                    </a:lnTo>
                    <a:close/>
                    <a:moveTo>
                      <a:pt x="1750" y="1815"/>
                    </a:moveTo>
                    <a:lnTo>
                      <a:pt x="1727" y="1781"/>
                    </a:lnTo>
                    <a:lnTo>
                      <a:pt x="1750" y="1815"/>
                    </a:lnTo>
                    <a:lnTo>
                      <a:pt x="1736" y="1824"/>
                    </a:lnTo>
                    <a:lnTo>
                      <a:pt x="1750" y="1815"/>
                    </a:lnTo>
                    <a:close/>
                    <a:moveTo>
                      <a:pt x="1721" y="1834"/>
                    </a:moveTo>
                    <a:lnTo>
                      <a:pt x="1718" y="1829"/>
                    </a:lnTo>
                    <a:lnTo>
                      <a:pt x="1716" y="1821"/>
                    </a:lnTo>
                    <a:lnTo>
                      <a:pt x="1712" y="1813"/>
                    </a:lnTo>
                    <a:lnTo>
                      <a:pt x="1710" y="1802"/>
                    </a:lnTo>
                    <a:lnTo>
                      <a:pt x="1708" y="1790"/>
                    </a:lnTo>
                    <a:lnTo>
                      <a:pt x="1707" y="1776"/>
                    </a:lnTo>
                    <a:lnTo>
                      <a:pt x="1706" y="1760"/>
                    </a:lnTo>
                    <a:lnTo>
                      <a:pt x="1706" y="1743"/>
                    </a:lnTo>
                    <a:lnTo>
                      <a:pt x="1739" y="1743"/>
                    </a:lnTo>
                    <a:lnTo>
                      <a:pt x="1740" y="1770"/>
                    </a:lnTo>
                    <a:lnTo>
                      <a:pt x="1742" y="1791"/>
                    </a:lnTo>
                    <a:lnTo>
                      <a:pt x="1745" y="1799"/>
                    </a:lnTo>
                    <a:lnTo>
                      <a:pt x="1746" y="1806"/>
                    </a:lnTo>
                    <a:lnTo>
                      <a:pt x="1748" y="1810"/>
                    </a:lnTo>
                    <a:lnTo>
                      <a:pt x="1750" y="1815"/>
                    </a:lnTo>
                    <a:lnTo>
                      <a:pt x="1721" y="1834"/>
                    </a:lnTo>
                    <a:close/>
                    <a:moveTo>
                      <a:pt x="1706" y="1743"/>
                    </a:moveTo>
                    <a:lnTo>
                      <a:pt x="1706" y="1733"/>
                    </a:lnTo>
                    <a:lnTo>
                      <a:pt x="1714" y="1729"/>
                    </a:lnTo>
                    <a:lnTo>
                      <a:pt x="1723" y="1743"/>
                    </a:lnTo>
                    <a:lnTo>
                      <a:pt x="1706" y="1743"/>
                    </a:lnTo>
                    <a:close/>
                    <a:moveTo>
                      <a:pt x="1874" y="1760"/>
                    </a:moveTo>
                    <a:lnTo>
                      <a:pt x="1889" y="1760"/>
                    </a:lnTo>
                    <a:lnTo>
                      <a:pt x="1889" y="1794"/>
                    </a:lnTo>
                    <a:lnTo>
                      <a:pt x="1874" y="1794"/>
                    </a:lnTo>
                    <a:lnTo>
                      <a:pt x="1874" y="1760"/>
                    </a:lnTo>
                    <a:close/>
                    <a:moveTo>
                      <a:pt x="1889" y="1760"/>
                    </a:moveTo>
                    <a:lnTo>
                      <a:pt x="1898" y="1760"/>
                    </a:lnTo>
                    <a:lnTo>
                      <a:pt x="1905" y="1762"/>
                    </a:lnTo>
                    <a:lnTo>
                      <a:pt x="1911" y="1765"/>
                    </a:lnTo>
                    <a:lnTo>
                      <a:pt x="1917" y="1769"/>
                    </a:lnTo>
                    <a:lnTo>
                      <a:pt x="1893" y="1793"/>
                    </a:lnTo>
                    <a:lnTo>
                      <a:pt x="1892" y="1793"/>
                    </a:lnTo>
                    <a:lnTo>
                      <a:pt x="1889" y="1794"/>
                    </a:lnTo>
                    <a:lnTo>
                      <a:pt x="1889" y="1760"/>
                    </a:lnTo>
                    <a:close/>
                    <a:moveTo>
                      <a:pt x="1917" y="1769"/>
                    </a:moveTo>
                    <a:lnTo>
                      <a:pt x="1920" y="1775"/>
                    </a:lnTo>
                    <a:lnTo>
                      <a:pt x="1924" y="1780"/>
                    </a:lnTo>
                    <a:lnTo>
                      <a:pt x="1926" y="1788"/>
                    </a:lnTo>
                    <a:lnTo>
                      <a:pt x="1926" y="1796"/>
                    </a:lnTo>
                    <a:lnTo>
                      <a:pt x="1892" y="1796"/>
                    </a:lnTo>
                    <a:lnTo>
                      <a:pt x="1893" y="1794"/>
                    </a:lnTo>
                    <a:lnTo>
                      <a:pt x="1893" y="1793"/>
                    </a:lnTo>
                    <a:lnTo>
                      <a:pt x="1917" y="1769"/>
                    </a:lnTo>
                    <a:close/>
                    <a:moveTo>
                      <a:pt x="1926" y="1796"/>
                    </a:moveTo>
                    <a:lnTo>
                      <a:pt x="1926" y="1806"/>
                    </a:lnTo>
                    <a:lnTo>
                      <a:pt x="1892" y="1806"/>
                    </a:lnTo>
                    <a:lnTo>
                      <a:pt x="1892" y="1796"/>
                    </a:lnTo>
                    <a:lnTo>
                      <a:pt x="1926" y="1796"/>
                    </a:lnTo>
                    <a:close/>
                    <a:moveTo>
                      <a:pt x="1926" y="1806"/>
                    </a:moveTo>
                    <a:lnTo>
                      <a:pt x="1926" y="1815"/>
                    </a:lnTo>
                    <a:lnTo>
                      <a:pt x="1924" y="1822"/>
                    </a:lnTo>
                    <a:lnTo>
                      <a:pt x="1920" y="1829"/>
                    </a:lnTo>
                    <a:lnTo>
                      <a:pt x="1917" y="1834"/>
                    </a:lnTo>
                    <a:lnTo>
                      <a:pt x="1893" y="1809"/>
                    </a:lnTo>
                    <a:lnTo>
                      <a:pt x="1893" y="1808"/>
                    </a:lnTo>
                    <a:lnTo>
                      <a:pt x="1892" y="1806"/>
                    </a:lnTo>
                    <a:lnTo>
                      <a:pt x="1926" y="1806"/>
                    </a:lnTo>
                    <a:close/>
                    <a:moveTo>
                      <a:pt x="1917" y="1834"/>
                    </a:moveTo>
                    <a:lnTo>
                      <a:pt x="1904" y="1846"/>
                    </a:lnTo>
                    <a:lnTo>
                      <a:pt x="1917" y="1834"/>
                    </a:lnTo>
                    <a:lnTo>
                      <a:pt x="1904" y="1821"/>
                    </a:lnTo>
                    <a:lnTo>
                      <a:pt x="1917" y="1834"/>
                    </a:lnTo>
                    <a:close/>
                    <a:moveTo>
                      <a:pt x="1917" y="1834"/>
                    </a:moveTo>
                    <a:lnTo>
                      <a:pt x="1911" y="1838"/>
                    </a:lnTo>
                    <a:lnTo>
                      <a:pt x="1905" y="1840"/>
                    </a:lnTo>
                    <a:lnTo>
                      <a:pt x="1898" y="1843"/>
                    </a:lnTo>
                    <a:lnTo>
                      <a:pt x="1889" y="1843"/>
                    </a:lnTo>
                    <a:lnTo>
                      <a:pt x="1889" y="1809"/>
                    </a:lnTo>
                    <a:lnTo>
                      <a:pt x="1892" y="1809"/>
                    </a:lnTo>
                    <a:lnTo>
                      <a:pt x="1893" y="1809"/>
                    </a:lnTo>
                    <a:lnTo>
                      <a:pt x="1917" y="1834"/>
                    </a:lnTo>
                    <a:close/>
                    <a:moveTo>
                      <a:pt x="1889" y="1843"/>
                    </a:moveTo>
                    <a:lnTo>
                      <a:pt x="1874" y="1843"/>
                    </a:lnTo>
                    <a:lnTo>
                      <a:pt x="1874" y="1809"/>
                    </a:lnTo>
                    <a:lnTo>
                      <a:pt x="1889" y="1809"/>
                    </a:lnTo>
                    <a:lnTo>
                      <a:pt x="1889" y="1843"/>
                    </a:lnTo>
                    <a:close/>
                    <a:moveTo>
                      <a:pt x="1874" y="1843"/>
                    </a:moveTo>
                    <a:lnTo>
                      <a:pt x="1867" y="1843"/>
                    </a:lnTo>
                    <a:lnTo>
                      <a:pt x="1859" y="1841"/>
                    </a:lnTo>
                    <a:lnTo>
                      <a:pt x="1853" y="1839"/>
                    </a:lnTo>
                    <a:lnTo>
                      <a:pt x="1847" y="1836"/>
                    </a:lnTo>
                    <a:lnTo>
                      <a:pt x="1867" y="1807"/>
                    </a:lnTo>
                    <a:lnTo>
                      <a:pt x="1870" y="1808"/>
                    </a:lnTo>
                    <a:lnTo>
                      <a:pt x="1874" y="1809"/>
                    </a:lnTo>
                    <a:lnTo>
                      <a:pt x="1874" y="1843"/>
                    </a:lnTo>
                    <a:close/>
                    <a:moveTo>
                      <a:pt x="1847" y="1836"/>
                    </a:moveTo>
                    <a:lnTo>
                      <a:pt x="1850" y="1838"/>
                    </a:lnTo>
                    <a:lnTo>
                      <a:pt x="1847" y="1836"/>
                    </a:lnTo>
                    <a:lnTo>
                      <a:pt x="1857" y="1821"/>
                    </a:lnTo>
                    <a:lnTo>
                      <a:pt x="1847" y="1836"/>
                    </a:lnTo>
                    <a:close/>
                    <a:moveTo>
                      <a:pt x="1847" y="1836"/>
                    </a:moveTo>
                    <a:lnTo>
                      <a:pt x="1841" y="1831"/>
                    </a:lnTo>
                    <a:lnTo>
                      <a:pt x="1837" y="1823"/>
                    </a:lnTo>
                    <a:lnTo>
                      <a:pt x="1834" y="1816"/>
                    </a:lnTo>
                    <a:lnTo>
                      <a:pt x="1833" y="1806"/>
                    </a:lnTo>
                    <a:lnTo>
                      <a:pt x="1867" y="1806"/>
                    </a:lnTo>
                    <a:lnTo>
                      <a:pt x="1867" y="1807"/>
                    </a:lnTo>
                    <a:lnTo>
                      <a:pt x="1867" y="1807"/>
                    </a:lnTo>
                    <a:lnTo>
                      <a:pt x="1847" y="1836"/>
                    </a:lnTo>
                    <a:close/>
                    <a:moveTo>
                      <a:pt x="1833" y="1806"/>
                    </a:moveTo>
                    <a:lnTo>
                      <a:pt x="1833" y="1796"/>
                    </a:lnTo>
                    <a:lnTo>
                      <a:pt x="1867" y="1796"/>
                    </a:lnTo>
                    <a:lnTo>
                      <a:pt x="1867" y="1806"/>
                    </a:lnTo>
                    <a:lnTo>
                      <a:pt x="1833" y="1806"/>
                    </a:lnTo>
                    <a:close/>
                    <a:moveTo>
                      <a:pt x="1833" y="1796"/>
                    </a:moveTo>
                    <a:lnTo>
                      <a:pt x="1834" y="1787"/>
                    </a:lnTo>
                    <a:lnTo>
                      <a:pt x="1837" y="1779"/>
                    </a:lnTo>
                    <a:lnTo>
                      <a:pt x="1841" y="1773"/>
                    </a:lnTo>
                    <a:lnTo>
                      <a:pt x="1847" y="1767"/>
                    </a:lnTo>
                    <a:lnTo>
                      <a:pt x="1867" y="1795"/>
                    </a:lnTo>
                    <a:lnTo>
                      <a:pt x="1867" y="1795"/>
                    </a:lnTo>
                    <a:lnTo>
                      <a:pt x="1867" y="1796"/>
                    </a:lnTo>
                    <a:lnTo>
                      <a:pt x="1833" y="1796"/>
                    </a:lnTo>
                    <a:close/>
                    <a:moveTo>
                      <a:pt x="1847" y="1767"/>
                    </a:moveTo>
                    <a:lnTo>
                      <a:pt x="1853" y="1764"/>
                    </a:lnTo>
                    <a:lnTo>
                      <a:pt x="1859" y="1761"/>
                    </a:lnTo>
                    <a:lnTo>
                      <a:pt x="1867" y="1760"/>
                    </a:lnTo>
                    <a:lnTo>
                      <a:pt x="1874" y="1760"/>
                    </a:lnTo>
                    <a:lnTo>
                      <a:pt x="1874" y="1794"/>
                    </a:lnTo>
                    <a:lnTo>
                      <a:pt x="1870" y="1794"/>
                    </a:lnTo>
                    <a:lnTo>
                      <a:pt x="1867" y="1795"/>
                    </a:lnTo>
                    <a:lnTo>
                      <a:pt x="1847" y="1767"/>
                    </a:lnTo>
                    <a:close/>
                    <a:moveTo>
                      <a:pt x="2004" y="2017"/>
                    </a:moveTo>
                    <a:lnTo>
                      <a:pt x="2005" y="2007"/>
                    </a:lnTo>
                    <a:lnTo>
                      <a:pt x="2006" y="1998"/>
                    </a:lnTo>
                    <a:lnTo>
                      <a:pt x="2007" y="1990"/>
                    </a:lnTo>
                    <a:lnTo>
                      <a:pt x="2011" y="1983"/>
                    </a:lnTo>
                    <a:lnTo>
                      <a:pt x="2018" y="1971"/>
                    </a:lnTo>
                    <a:lnTo>
                      <a:pt x="2029" y="1958"/>
                    </a:lnTo>
                    <a:lnTo>
                      <a:pt x="2055" y="1981"/>
                    </a:lnTo>
                    <a:lnTo>
                      <a:pt x="2047" y="1989"/>
                    </a:lnTo>
                    <a:lnTo>
                      <a:pt x="2043" y="1997"/>
                    </a:lnTo>
                    <a:lnTo>
                      <a:pt x="2041" y="2001"/>
                    </a:lnTo>
                    <a:lnTo>
                      <a:pt x="2040" y="2005"/>
                    </a:lnTo>
                    <a:lnTo>
                      <a:pt x="2038" y="2011"/>
                    </a:lnTo>
                    <a:lnTo>
                      <a:pt x="2038" y="2017"/>
                    </a:lnTo>
                    <a:lnTo>
                      <a:pt x="2004" y="2017"/>
                    </a:lnTo>
                    <a:close/>
                    <a:moveTo>
                      <a:pt x="2029" y="1958"/>
                    </a:moveTo>
                    <a:lnTo>
                      <a:pt x="2032" y="1954"/>
                    </a:lnTo>
                    <a:lnTo>
                      <a:pt x="2037" y="1948"/>
                    </a:lnTo>
                    <a:lnTo>
                      <a:pt x="2064" y="1969"/>
                    </a:lnTo>
                    <a:lnTo>
                      <a:pt x="2059" y="1975"/>
                    </a:lnTo>
                    <a:lnTo>
                      <a:pt x="2055" y="1981"/>
                    </a:lnTo>
                    <a:lnTo>
                      <a:pt x="2029" y="1958"/>
                    </a:lnTo>
                    <a:close/>
                    <a:moveTo>
                      <a:pt x="2037" y="1948"/>
                    </a:moveTo>
                    <a:lnTo>
                      <a:pt x="2049" y="1933"/>
                    </a:lnTo>
                    <a:lnTo>
                      <a:pt x="2063" y="1947"/>
                    </a:lnTo>
                    <a:lnTo>
                      <a:pt x="2051" y="1958"/>
                    </a:lnTo>
                    <a:lnTo>
                      <a:pt x="2037" y="1948"/>
                    </a:lnTo>
                    <a:close/>
                    <a:moveTo>
                      <a:pt x="2063" y="1947"/>
                    </a:moveTo>
                    <a:lnTo>
                      <a:pt x="2103" y="1985"/>
                    </a:lnTo>
                    <a:lnTo>
                      <a:pt x="2078" y="2010"/>
                    </a:lnTo>
                    <a:lnTo>
                      <a:pt x="2038" y="1970"/>
                    </a:lnTo>
                    <a:lnTo>
                      <a:pt x="2063" y="1947"/>
                    </a:lnTo>
                    <a:close/>
                    <a:moveTo>
                      <a:pt x="2103" y="1985"/>
                    </a:moveTo>
                    <a:lnTo>
                      <a:pt x="2110" y="1993"/>
                    </a:lnTo>
                    <a:lnTo>
                      <a:pt x="2106" y="2003"/>
                    </a:lnTo>
                    <a:lnTo>
                      <a:pt x="2090" y="1998"/>
                    </a:lnTo>
                    <a:lnTo>
                      <a:pt x="2103" y="1985"/>
                    </a:lnTo>
                    <a:close/>
                    <a:moveTo>
                      <a:pt x="2106" y="2003"/>
                    </a:moveTo>
                    <a:lnTo>
                      <a:pt x="2103" y="2016"/>
                    </a:lnTo>
                    <a:lnTo>
                      <a:pt x="2098" y="2028"/>
                    </a:lnTo>
                    <a:lnTo>
                      <a:pt x="2095" y="2039"/>
                    </a:lnTo>
                    <a:lnTo>
                      <a:pt x="2093" y="2048"/>
                    </a:lnTo>
                    <a:lnTo>
                      <a:pt x="2060" y="2040"/>
                    </a:lnTo>
                    <a:lnTo>
                      <a:pt x="2062" y="2030"/>
                    </a:lnTo>
                    <a:lnTo>
                      <a:pt x="2065" y="2019"/>
                    </a:lnTo>
                    <a:lnTo>
                      <a:pt x="2070" y="2007"/>
                    </a:lnTo>
                    <a:lnTo>
                      <a:pt x="2074" y="1993"/>
                    </a:lnTo>
                    <a:lnTo>
                      <a:pt x="2106" y="2003"/>
                    </a:lnTo>
                    <a:close/>
                    <a:moveTo>
                      <a:pt x="2093" y="2048"/>
                    </a:moveTo>
                    <a:lnTo>
                      <a:pt x="2089" y="2063"/>
                    </a:lnTo>
                    <a:lnTo>
                      <a:pt x="2085" y="2074"/>
                    </a:lnTo>
                    <a:lnTo>
                      <a:pt x="2082" y="2078"/>
                    </a:lnTo>
                    <a:lnTo>
                      <a:pt x="2079" y="2082"/>
                    </a:lnTo>
                    <a:lnTo>
                      <a:pt x="2075" y="2085"/>
                    </a:lnTo>
                    <a:lnTo>
                      <a:pt x="2071" y="2087"/>
                    </a:lnTo>
                    <a:lnTo>
                      <a:pt x="2062" y="2054"/>
                    </a:lnTo>
                    <a:lnTo>
                      <a:pt x="2062" y="2049"/>
                    </a:lnTo>
                    <a:lnTo>
                      <a:pt x="2060" y="2040"/>
                    </a:lnTo>
                    <a:lnTo>
                      <a:pt x="2093" y="2048"/>
                    </a:lnTo>
                    <a:close/>
                    <a:moveTo>
                      <a:pt x="2061" y="2054"/>
                    </a:moveTo>
                    <a:lnTo>
                      <a:pt x="2067" y="2052"/>
                    </a:lnTo>
                    <a:lnTo>
                      <a:pt x="2062" y="2054"/>
                    </a:lnTo>
                    <a:lnTo>
                      <a:pt x="2066" y="2070"/>
                    </a:lnTo>
                    <a:lnTo>
                      <a:pt x="2061" y="2054"/>
                    </a:lnTo>
                    <a:close/>
                    <a:moveTo>
                      <a:pt x="2071" y="2087"/>
                    </a:moveTo>
                    <a:lnTo>
                      <a:pt x="2065" y="2087"/>
                    </a:lnTo>
                    <a:lnTo>
                      <a:pt x="2060" y="2087"/>
                    </a:lnTo>
                    <a:lnTo>
                      <a:pt x="2055" y="2085"/>
                    </a:lnTo>
                    <a:lnTo>
                      <a:pt x="2049" y="2081"/>
                    </a:lnTo>
                    <a:lnTo>
                      <a:pt x="2038" y="2069"/>
                    </a:lnTo>
                    <a:lnTo>
                      <a:pt x="2026" y="2051"/>
                    </a:lnTo>
                    <a:lnTo>
                      <a:pt x="2053" y="2031"/>
                    </a:lnTo>
                    <a:lnTo>
                      <a:pt x="2059" y="2048"/>
                    </a:lnTo>
                    <a:lnTo>
                      <a:pt x="2061" y="2054"/>
                    </a:lnTo>
                    <a:lnTo>
                      <a:pt x="2071" y="2087"/>
                    </a:lnTo>
                    <a:close/>
                    <a:moveTo>
                      <a:pt x="2026" y="2051"/>
                    </a:moveTo>
                    <a:lnTo>
                      <a:pt x="2016" y="2038"/>
                    </a:lnTo>
                    <a:lnTo>
                      <a:pt x="2008" y="2027"/>
                    </a:lnTo>
                    <a:lnTo>
                      <a:pt x="2035" y="2007"/>
                    </a:lnTo>
                    <a:lnTo>
                      <a:pt x="2047" y="2023"/>
                    </a:lnTo>
                    <a:lnTo>
                      <a:pt x="2053" y="2031"/>
                    </a:lnTo>
                    <a:lnTo>
                      <a:pt x="2026" y="2051"/>
                    </a:lnTo>
                    <a:close/>
                    <a:moveTo>
                      <a:pt x="2008" y="2027"/>
                    </a:moveTo>
                    <a:lnTo>
                      <a:pt x="2004" y="2023"/>
                    </a:lnTo>
                    <a:lnTo>
                      <a:pt x="2004" y="2017"/>
                    </a:lnTo>
                    <a:lnTo>
                      <a:pt x="2021" y="2017"/>
                    </a:lnTo>
                    <a:lnTo>
                      <a:pt x="2008" y="2027"/>
                    </a:lnTo>
                    <a:close/>
                    <a:moveTo>
                      <a:pt x="1983" y="2055"/>
                    </a:moveTo>
                    <a:lnTo>
                      <a:pt x="1976" y="2067"/>
                    </a:lnTo>
                    <a:lnTo>
                      <a:pt x="1969" y="2075"/>
                    </a:lnTo>
                    <a:lnTo>
                      <a:pt x="1962" y="2082"/>
                    </a:lnTo>
                    <a:lnTo>
                      <a:pt x="1955" y="2087"/>
                    </a:lnTo>
                    <a:lnTo>
                      <a:pt x="1948" y="2089"/>
                    </a:lnTo>
                    <a:lnTo>
                      <a:pt x="1942" y="2090"/>
                    </a:lnTo>
                    <a:lnTo>
                      <a:pt x="1936" y="2089"/>
                    </a:lnTo>
                    <a:lnTo>
                      <a:pt x="1929" y="2086"/>
                    </a:lnTo>
                    <a:lnTo>
                      <a:pt x="1945" y="2056"/>
                    </a:lnTo>
                    <a:lnTo>
                      <a:pt x="1946" y="2052"/>
                    </a:lnTo>
                    <a:lnTo>
                      <a:pt x="1953" y="2039"/>
                    </a:lnTo>
                    <a:lnTo>
                      <a:pt x="1983" y="2055"/>
                    </a:lnTo>
                    <a:close/>
                    <a:moveTo>
                      <a:pt x="1929" y="2086"/>
                    </a:moveTo>
                    <a:lnTo>
                      <a:pt x="1923" y="2082"/>
                    </a:lnTo>
                    <a:lnTo>
                      <a:pt x="1918" y="2076"/>
                    </a:lnTo>
                    <a:lnTo>
                      <a:pt x="1913" y="2069"/>
                    </a:lnTo>
                    <a:lnTo>
                      <a:pt x="1910" y="2060"/>
                    </a:lnTo>
                    <a:lnTo>
                      <a:pt x="1907" y="2051"/>
                    </a:lnTo>
                    <a:lnTo>
                      <a:pt x="1904" y="2041"/>
                    </a:lnTo>
                    <a:lnTo>
                      <a:pt x="1902" y="2031"/>
                    </a:lnTo>
                    <a:lnTo>
                      <a:pt x="1901" y="2020"/>
                    </a:lnTo>
                    <a:lnTo>
                      <a:pt x="1936" y="2018"/>
                    </a:lnTo>
                    <a:lnTo>
                      <a:pt x="1937" y="2031"/>
                    </a:lnTo>
                    <a:lnTo>
                      <a:pt x="1939" y="2043"/>
                    </a:lnTo>
                    <a:lnTo>
                      <a:pt x="1940" y="2047"/>
                    </a:lnTo>
                    <a:lnTo>
                      <a:pt x="1942" y="2052"/>
                    </a:lnTo>
                    <a:lnTo>
                      <a:pt x="1943" y="2054"/>
                    </a:lnTo>
                    <a:lnTo>
                      <a:pt x="1945" y="2056"/>
                    </a:lnTo>
                    <a:lnTo>
                      <a:pt x="1929" y="2086"/>
                    </a:lnTo>
                    <a:close/>
                    <a:moveTo>
                      <a:pt x="1901" y="2020"/>
                    </a:moveTo>
                    <a:lnTo>
                      <a:pt x="1901" y="2010"/>
                    </a:lnTo>
                    <a:lnTo>
                      <a:pt x="1901" y="1998"/>
                    </a:lnTo>
                    <a:lnTo>
                      <a:pt x="1903" y="1988"/>
                    </a:lnTo>
                    <a:lnTo>
                      <a:pt x="1905" y="1979"/>
                    </a:lnTo>
                    <a:lnTo>
                      <a:pt x="1909" y="1971"/>
                    </a:lnTo>
                    <a:lnTo>
                      <a:pt x="1912" y="1964"/>
                    </a:lnTo>
                    <a:lnTo>
                      <a:pt x="1917" y="1959"/>
                    </a:lnTo>
                    <a:lnTo>
                      <a:pt x="1923" y="1956"/>
                    </a:lnTo>
                    <a:lnTo>
                      <a:pt x="1932" y="1988"/>
                    </a:lnTo>
                    <a:lnTo>
                      <a:pt x="1933" y="1998"/>
                    </a:lnTo>
                    <a:lnTo>
                      <a:pt x="1936" y="2018"/>
                    </a:lnTo>
                    <a:lnTo>
                      <a:pt x="1901" y="2020"/>
                    </a:lnTo>
                    <a:close/>
                    <a:moveTo>
                      <a:pt x="1933" y="1988"/>
                    </a:moveTo>
                    <a:lnTo>
                      <a:pt x="1942" y="1986"/>
                    </a:lnTo>
                    <a:lnTo>
                      <a:pt x="1932" y="1988"/>
                    </a:lnTo>
                    <a:lnTo>
                      <a:pt x="1928" y="1972"/>
                    </a:lnTo>
                    <a:lnTo>
                      <a:pt x="1933" y="1988"/>
                    </a:lnTo>
                    <a:close/>
                    <a:moveTo>
                      <a:pt x="1923" y="1956"/>
                    </a:moveTo>
                    <a:lnTo>
                      <a:pt x="1926" y="1955"/>
                    </a:lnTo>
                    <a:lnTo>
                      <a:pt x="1929" y="1955"/>
                    </a:lnTo>
                    <a:lnTo>
                      <a:pt x="1932" y="1956"/>
                    </a:lnTo>
                    <a:lnTo>
                      <a:pt x="1937" y="1957"/>
                    </a:lnTo>
                    <a:lnTo>
                      <a:pt x="1940" y="1959"/>
                    </a:lnTo>
                    <a:lnTo>
                      <a:pt x="1943" y="1962"/>
                    </a:lnTo>
                    <a:lnTo>
                      <a:pt x="1947" y="1966"/>
                    </a:lnTo>
                    <a:lnTo>
                      <a:pt x="1952" y="1970"/>
                    </a:lnTo>
                    <a:lnTo>
                      <a:pt x="1959" y="1982"/>
                    </a:lnTo>
                    <a:lnTo>
                      <a:pt x="1968" y="1997"/>
                    </a:lnTo>
                    <a:lnTo>
                      <a:pt x="1975" y="2017"/>
                    </a:lnTo>
                    <a:lnTo>
                      <a:pt x="1984" y="2041"/>
                    </a:lnTo>
                    <a:lnTo>
                      <a:pt x="1952" y="2052"/>
                    </a:lnTo>
                    <a:lnTo>
                      <a:pt x="1942" y="2022"/>
                    </a:lnTo>
                    <a:lnTo>
                      <a:pt x="1937" y="2002"/>
                    </a:lnTo>
                    <a:lnTo>
                      <a:pt x="1934" y="1992"/>
                    </a:lnTo>
                    <a:lnTo>
                      <a:pt x="1933" y="1988"/>
                    </a:lnTo>
                    <a:lnTo>
                      <a:pt x="1923" y="1956"/>
                    </a:lnTo>
                    <a:close/>
                    <a:moveTo>
                      <a:pt x="1984" y="2041"/>
                    </a:moveTo>
                    <a:lnTo>
                      <a:pt x="1986" y="2048"/>
                    </a:lnTo>
                    <a:lnTo>
                      <a:pt x="1983" y="2055"/>
                    </a:lnTo>
                    <a:lnTo>
                      <a:pt x="1968" y="2046"/>
                    </a:lnTo>
                    <a:lnTo>
                      <a:pt x="1984" y="2041"/>
                    </a:lnTo>
                    <a:close/>
                    <a:moveTo>
                      <a:pt x="1685" y="2197"/>
                    </a:moveTo>
                    <a:lnTo>
                      <a:pt x="1700" y="2190"/>
                    </a:lnTo>
                    <a:lnTo>
                      <a:pt x="1710" y="2183"/>
                    </a:lnTo>
                    <a:lnTo>
                      <a:pt x="1719" y="2179"/>
                    </a:lnTo>
                    <a:lnTo>
                      <a:pt x="1726" y="2175"/>
                    </a:lnTo>
                    <a:lnTo>
                      <a:pt x="1744" y="2205"/>
                    </a:lnTo>
                    <a:lnTo>
                      <a:pt x="1734" y="2210"/>
                    </a:lnTo>
                    <a:lnTo>
                      <a:pt x="1723" y="2216"/>
                    </a:lnTo>
                    <a:lnTo>
                      <a:pt x="1712" y="2222"/>
                    </a:lnTo>
                    <a:lnTo>
                      <a:pt x="1702" y="2228"/>
                    </a:lnTo>
                    <a:lnTo>
                      <a:pt x="1685" y="2197"/>
                    </a:lnTo>
                    <a:close/>
                    <a:moveTo>
                      <a:pt x="1726" y="2175"/>
                    </a:moveTo>
                    <a:lnTo>
                      <a:pt x="1740" y="2166"/>
                    </a:lnTo>
                    <a:lnTo>
                      <a:pt x="1751" y="2161"/>
                    </a:lnTo>
                    <a:lnTo>
                      <a:pt x="1760" y="2158"/>
                    </a:lnTo>
                    <a:lnTo>
                      <a:pt x="1766" y="2157"/>
                    </a:lnTo>
                    <a:lnTo>
                      <a:pt x="1766" y="2191"/>
                    </a:lnTo>
                    <a:lnTo>
                      <a:pt x="1761" y="2194"/>
                    </a:lnTo>
                    <a:lnTo>
                      <a:pt x="1744" y="2205"/>
                    </a:lnTo>
                    <a:lnTo>
                      <a:pt x="1726" y="2175"/>
                    </a:lnTo>
                    <a:close/>
                    <a:moveTo>
                      <a:pt x="1766" y="2157"/>
                    </a:moveTo>
                    <a:lnTo>
                      <a:pt x="1771" y="2158"/>
                    </a:lnTo>
                    <a:lnTo>
                      <a:pt x="1776" y="2159"/>
                    </a:lnTo>
                    <a:lnTo>
                      <a:pt x="1779" y="2160"/>
                    </a:lnTo>
                    <a:lnTo>
                      <a:pt x="1782" y="2162"/>
                    </a:lnTo>
                    <a:lnTo>
                      <a:pt x="1786" y="2168"/>
                    </a:lnTo>
                    <a:lnTo>
                      <a:pt x="1790" y="2177"/>
                    </a:lnTo>
                    <a:lnTo>
                      <a:pt x="1758" y="2189"/>
                    </a:lnTo>
                    <a:lnTo>
                      <a:pt x="1760" y="2189"/>
                    </a:lnTo>
                    <a:lnTo>
                      <a:pt x="1765" y="2189"/>
                    </a:lnTo>
                    <a:lnTo>
                      <a:pt x="1767" y="2190"/>
                    </a:lnTo>
                    <a:lnTo>
                      <a:pt x="1768" y="2191"/>
                    </a:lnTo>
                    <a:lnTo>
                      <a:pt x="1768" y="2191"/>
                    </a:lnTo>
                    <a:lnTo>
                      <a:pt x="1766" y="2191"/>
                    </a:lnTo>
                    <a:lnTo>
                      <a:pt x="1766" y="2157"/>
                    </a:lnTo>
                    <a:close/>
                    <a:moveTo>
                      <a:pt x="1790" y="2177"/>
                    </a:moveTo>
                    <a:lnTo>
                      <a:pt x="1797" y="2198"/>
                    </a:lnTo>
                    <a:lnTo>
                      <a:pt x="1790" y="2177"/>
                    </a:lnTo>
                    <a:lnTo>
                      <a:pt x="1774" y="2182"/>
                    </a:lnTo>
                    <a:lnTo>
                      <a:pt x="1790" y="2177"/>
                    </a:lnTo>
                    <a:close/>
                    <a:moveTo>
                      <a:pt x="1790" y="2177"/>
                    </a:moveTo>
                    <a:lnTo>
                      <a:pt x="1791" y="2181"/>
                    </a:lnTo>
                    <a:lnTo>
                      <a:pt x="1794" y="2188"/>
                    </a:lnTo>
                    <a:lnTo>
                      <a:pt x="1798" y="2194"/>
                    </a:lnTo>
                    <a:lnTo>
                      <a:pt x="1804" y="2202"/>
                    </a:lnTo>
                    <a:lnTo>
                      <a:pt x="1778" y="2224"/>
                    </a:lnTo>
                    <a:lnTo>
                      <a:pt x="1769" y="2213"/>
                    </a:lnTo>
                    <a:lnTo>
                      <a:pt x="1764" y="2204"/>
                    </a:lnTo>
                    <a:lnTo>
                      <a:pt x="1760" y="2195"/>
                    </a:lnTo>
                    <a:lnTo>
                      <a:pt x="1758" y="2189"/>
                    </a:lnTo>
                    <a:lnTo>
                      <a:pt x="1790" y="2177"/>
                    </a:lnTo>
                    <a:close/>
                    <a:moveTo>
                      <a:pt x="1804" y="2202"/>
                    </a:moveTo>
                    <a:lnTo>
                      <a:pt x="1811" y="2209"/>
                    </a:lnTo>
                    <a:lnTo>
                      <a:pt x="1808" y="2219"/>
                    </a:lnTo>
                    <a:lnTo>
                      <a:pt x="1791" y="2212"/>
                    </a:lnTo>
                    <a:lnTo>
                      <a:pt x="1804" y="2202"/>
                    </a:lnTo>
                    <a:close/>
                    <a:moveTo>
                      <a:pt x="1808" y="2219"/>
                    </a:moveTo>
                    <a:lnTo>
                      <a:pt x="1805" y="2226"/>
                    </a:lnTo>
                    <a:lnTo>
                      <a:pt x="1801" y="2233"/>
                    </a:lnTo>
                    <a:lnTo>
                      <a:pt x="1797" y="2238"/>
                    </a:lnTo>
                    <a:lnTo>
                      <a:pt x="1794" y="2242"/>
                    </a:lnTo>
                    <a:lnTo>
                      <a:pt x="1790" y="2247"/>
                    </a:lnTo>
                    <a:lnTo>
                      <a:pt x="1785" y="2250"/>
                    </a:lnTo>
                    <a:lnTo>
                      <a:pt x="1781" y="2252"/>
                    </a:lnTo>
                    <a:lnTo>
                      <a:pt x="1777" y="2254"/>
                    </a:lnTo>
                    <a:lnTo>
                      <a:pt x="1771" y="2255"/>
                    </a:lnTo>
                    <a:lnTo>
                      <a:pt x="1766" y="2255"/>
                    </a:lnTo>
                    <a:lnTo>
                      <a:pt x="1762" y="2256"/>
                    </a:lnTo>
                    <a:lnTo>
                      <a:pt x="1756" y="2255"/>
                    </a:lnTo>
                    <a:lnTo>
                      <a:pt x="1746" y="2253"/>
                    </a:lnTo>
                    <a:lnTo>
                      <a:pt x="1735" y="2250"/>
                    </a:lnTo>
                    <a:lnTo>
                      <a:pt x="1747" y="2218"/>
                    </a:lnTo>
                    <a:lnTo>
                      <a:pt x="1751" y="2219"/>
                    </a:lnTo>
                    <a:lnTo>
                      <a:pt x="1755" y="2220"/>
                    </a:lnTo>
                    <a:lnTo>
                      <a:pt x="1760" y="2220"/>
                    </a:lnTo>
                    <a:lnTo>
                      <a:pt x="1763" y="2220"/>
                    </a:lnTo>
                    <a:lnTo>
                      <a:pt x="1767" y="2218"/>
                    </a:lnTo>
                    <a:lnTo>
                      <a:pt x="1770" y="2216"/>
                    </a:lnTo>
                    <a:lnTo>
                      <a:pt x="1773" y="2212"/>
                    </a:lnTo>
                    <a:lnTo>
                      <a:pt x="1775" y="2207"/>
                    </a:lnTo>
                    <a:lnTo>
                      <a:pt x="1808" y="2219"/>
                    </a:lnTo>
                    <a:close/>
                    <a:moveTo>
                      <a:pt x="1747" y="2218"/>
                    </a:moveTo>
                    <a:lnTo>
                      <a:pt x="1761" y="2223"/>
                    </a:lnTo>
                    <a:lnTo>
                      <a:pt x="1747" y="2218"/>
                    </a:lnTo>
                    <a:lnTo>
                      <a:pt x="1740" y="2234"/>
                    </a:lnTo>
                    <a:lnTo>
                      <a:pt x="1747" y="2218"/>
                    </a:lnTo>
                    <a:close/>
                    <a:moveTo>
                      <a:pt x="1735" y="2250"/>
                    </a:moveTo>
                    <a:lnTo>
                      <a:pt x="1721" y="2245"/>
                    </a:lnTo>
                    <a:lnTo>
                      <a:pt x="1709" y="2238"/>
                    </a:lnTo>
                    <a:lnTo>
                      <a:pt x="1724" y="2207"/>
                    </a:lnTo>
                    <a:lnTo>
                      <a:pt x="1736" y="2213"/>
                    </a:lnTo>
                    <a:lnTo>
                      <a:pt x="1747" y="2218"/>
                    </a:lnTo>
                    <a:lnTo>
                      <a:pt x="1735" y="2250"/>
                    </a:lnTo>
                    <a:close/>
                    <a:moveTo>
                      <a:pt x="1709" y="2238"/>
                    </a:moveTo>
                    <a:lnTo>
                      <a:pt x="1697" y="2233"/>
                    </a:lnTo>
                    <a:lnTo>
                      <a:pt x="1690" y="2230"/>
                    </a:lnTo>
                    <a:lnTo>
                      <a:pt x="1696" y="2196"/>
                    </a:lnTo>
                    <a:lnTo>
                      <a:pt x="1710" y="2201"/>
                    </a:lnTo>
                    <a:lnTo>
                      <a:pt x="1724" y="2207"/>
                    </a:lnTo>
                    <a:lnTo>
                      <a:pt x="1709" y="2238"/>
                    </a:lnTo>
                    <a:close/>
                    <a:moveTo>
                      <a:pt x="1690" y="2230"/>
                    </a:moveTo>
                    <a:lnTo>
                      <a:pt x="1644" y="2220"/>
                    </a:lnTo>
                    <a:lnTo>
                      <a:pt x="1685" y="2197"/>
                    </a:lnTo>
                    <a:lnTo>
                      <a:pt x="1693" y="2212"/>
                    </a:lnTo>
                    <a:lnTo>
                      <a:pt x="1690" y="2230"/>
                    </a:lnTo>
                    <a:close/>
                    <a:moveTo>
                      <a:pt x="43" y="1352"/>
                    </a:moveTo>
                    <a:lnTo>
                      <a:pt x="41" y="1357"/>
                    </a:lnTo>
                    <a:lnTo>
                      <a:pt x="36" y="1361"/>
                    </a:lnTo>
                    <a:lnTo>
                      <a:pt x="16" y="1333"/>
                    </a:lnTo>
                    <a:lnTo>
                      <a:pt x="14" y="1337"/>
                    </a:lnTo>
                    <a:lnTo>
                      <a:pt x="11" y="1340"/>
                    </a:lnTo>
                    <a:lnTo>
                      <a:pt x="43" y="1352"/>
                    </a:lnTo>
                    <a:close/>
                    <a:moveTo>
                      <a:pt x="16" y="1333"/>
                    </a:moveTo>
                    <a:lnTo>
                      <a:pt x="16" y="1333"/>
                    </a:lnTo>
                    <a:lnTo>
                      <a:pt x="16" y="1333"/>
                    </a:lnTo>
                    <a:lnTo>
                      <a:pt x="27" y="1347"/>
                    </a:lnTo>
                    <a:lnTo>
                      <a:pt x="16" y="1333"/>
                    </a:lnTo>
                    <a:close/>
                    <a:moveTo>
                      <a:pt x="38" y="1360"/>
                    </a:moveTo>
                    <a:lnTo>
                      <a:pt x="31" y="1364"/>
                    </a:lnTo>
                    <a:lnTo>
                      <a:pt x="26" y="1367"/>
                    </a:lnTo>
                    <a:lnTo>
                      <a:pt x="21" y="1367"/>
                    </a:lnTo>
                    <a:lnTo>
                      <a:pt x="17" y="1365"/>
                    </a:lnTo>
                    <a:lnTo>
                      <a:pt x="14" y="1362"/>
                    </a:lnTo>
                    <a:lnTo>
                      <a:pt x="12" y="1358"/>
                    </a:lnTo>
                    <a:lnTo>
                      <a:pt x="10" y="1352"/>
                    </a:lnTo>
                    <a:lnTo>
                      <a:pt x="8" y="1344"/>
                    </a:lnTo>
                    <a:lnTo>
                      <a:pt x="42" y="1339"/>
                    </a:lnTo>
                    <a:lnTo>
                      <a:pt x="41" y="1341"/>
                    </a:lnTo>
                    <a:lnTo>
                      <a:pt x="41" y="1343"/>
                    </a:lnTo>
                    <a:lnTo>
                      <a:pt x="39" y="1345"/>
                    </a:lnTo>
                    <a:lnTo>
                      <a:pt x="36" y="1346"/>
                    </a:lnTo>
                    <a:lnTo>
                      <a:pt x="30" y="1346"/>
                    </a:lnTo>
                    <a:lnTo>
                      <a:pt x="24" y="1346"/>
                    </a:lnTo>
                    <a:lnTo>
                      <a:pt x="18" y="1344"/>
                    </a:lnTo>
                    <a:lnTo>
                      <a:pt x="14" y="1342"/>
                    </a:lnTo>
                    <a:lnTo>
                      <a:pt x="13" y="1340"/>
                    </a:lnTo>
                    <a:lnTo>
                      <a:pt x="13" y="1338"/>
                    </a:lnTo>
                    <a:lnTo>
                      <a:pt x="14" y="1335"/>
                    </a:lnTo>
                    <a:lnTo>
                      <a:pt x="16" y="1333"/>
                    </a:lnTo>
                    <a:lnTo>
                      <a:pt x="38" y="1360"/>
                    </a:lnTo>
                    <a:close/>
                    <a:moveTo>
                      <a:pt x="8" y="1344"/>
                    </a:moveTo>
                    <a:lnTo>
                      <a:pt x="6" y="1337"/>
                    </a:lnTo>
                    <a:lnTo>
                      <a:pt x="5" y="1326"/>
                    </a:lnTo>
                    <a:lnTo>
                      <a:pt x="40" y="1324"/>
                    </a:lnTo>
                    <a:lnTo>
                      <a:pt x="41" y="1332"/>
                    </a:lnTo>
                    <a:lnTo>
                      <a:pt x="42" y="1339"/>
                    </a:lnTo>
                    <a:lnTo>
                      <a:pt x="8" y="1344"/>
                    </a:lnTo>
                    <a:close/>
                    <a:moveTo>
                      <a:pt x="5" y="1326"/>
                    </a:moveTo>
                    <a:lnTo>
                      <a:pt x="3" y="1298"/>
                    </a:lnTo>
                    <a:lnTo>
                      <a:pt x="2" y="1265"/>
                    </a:lnTo>
                    <a:lnTo>
                      <a:pt x="1" y="1237"/>
                    </a:lnTo>
                    <a:lnTo>
                      <a:pt x="0" y="1219"/>
                    </a:lnTo>
                    <a:lnTo>
                      <a:pt x="34" y="1219"/>
                    </a:lnTo>
                    <a:lnTo>
                      <a:pt x="35" y="1236"/>
                    </a:lnTo>
                    <a:lnTo>
                      <a:pt x="36" y="1264"/>
                    </a:lnTo>
                    <a:lnTo>
                      <a:pt x="38" y="1295"/>
                    </a:lnTo>
                    <a:lnTo>
                      <a:pt x="40" y="1324"/>
                    </a:lnTo>
                    <a:lnTo>
                      <a:pt x="5" y="1326"/>
                    </a:lnTo>
                    <a:close/>
                    <a:moveTo>
                      <a:pt x="0" y="1219"/>
                    </a:moveTo>
                    <a:lnTo>
                      <a:pt x="0" y="1212"/>
                    </a:lnTo>
                    <a:lnTo>
                      <a:pt x="4" y="1208"/>
                    </a:lnTo>
                    <a:lnTo>
                      <a:pt x="17" y="1219"/>
                    </a:lnTo>
                    <a:lnTo>
                      <a:pt x="0" y="1219"/>
                    </a:lnTo>
                    <a:close/>
                    <a:moveTo>
                      <a:pt x="4" y="1208"/>
                    </a:moveTo>
                    <a:lnTo>
                      <a:pt x="6" y="1206"/>
                    </a:lnTo>
                    <a:lnTo>
                      <a:pt x="9" y="1203"/>
                    </a:lnTo>
                    <a:lnTo>
                      <a:pt x="32" y="1227"/>
                    </a:lnTo>
                    <a:lnTo>
                      <a:pt x="31" y="1228"/>
                    </a:lnTo>
                    <a:lnTo>
                      <a:pt x="31" y="1229"/>
                    </a:lnTo>
                    <a:lnTo>
                      <a:pt x="4" y="1208"/>
                    </a:lnTo>
                    <a:close/>
                    <a:moveTo>
                      <a:pt x="32" y="1227"/>
                    </a:moveTo>
                    <a:lnTo>
                      <a:pt x="35" y="1225"/>
                    </a:lnTo>
                    <a:lnTo>
                      <a:pt x="32" y="1227"/>
                    </a:lnTo>
                    <a:lnTo>
                      <a:pt x="20" y="1215"/>
                    </a:lnTo>
                    <a:lnTo>
                      <a:pt x="32" y="1227"/>
                    </a:lnTo>
                    <a:close/>
                    <a:moveTo>
                      <a:pt x="9" y="1203"/>
                    </a:moveTo>
                    <a:lnTo>
                      <a:pt x="13" y="1198"/>
                    </a:lnTo>
                    <a:lnTo>
                      <a:pt x="18" y="1195"/>
                    </a:lnTo>
                    <a:lnTo>
                      <a:pt x="24" y="1192"/>
                    </a:lnTo>
                    <a:lnTo>
                      <a:pt x="29" y="1191"/>
                    </a:lnTo>
                    <a:lnTo>
                      <a:pt x="34" y="1189"/>
                    </a:lnTo>
                    <a:lnTo>
                      <a:pt x="40" y="1189"/>
                    </a:lnTo>
                    <a:lnTo>
                      <a:pt x="45" y="1189"/>
                    </a:lnTo>
                    <a:lnTo>
                      <a:pt x="52" y="1190"/>
                    </a:lnTo>
                    <a:lnTo>
                      <a:pt x="46" y="1223"/>
                    </a:lnTo>
                    <a:lnTo>
                      <a:pt x="42" y="1223"/>
                    </a:lnTo>
                    <a:lnTo>
                      <a:pt x="39" y="1223"/>
                    </a:lnTo>
                    <a:lnTo>
                      <a:pt x="35" y="1225"/>
                    </a:lnTo>
                    <a:lnTo>
                      <a:pt x="32" y="1227"/>
                    </a:lnTo>
                    <a:lnTo>
                      <a:pt x="9" y="1203"/>
                    </a:lnTo>
                    <a:close/>
                    <a:moveTo>
                      <a:pt x="52" y="1190"/>
                    </a:moveTo>
                    <a:lnTo>
                      <a:pt x="61" y="1192"/>
                    </a:lnTo>
                    <a:lnTo>
                      <a:pt x="71" y="1196"/>
                    </a:lnTo>
                    <a:lnTo>
                      <a:pt x="79" y="1201"/>
                    </a:lnTo>
                    <a:lnTo>
                      <a:pt x="88" y="1207"/>
                    </a:lnTo>
                    <a:lnTo>
                      <a:pt x="67" y="1234"/>
                    </a:lnTo>
                    <a:lnTo>
                      <a:pt x="61" y="1230"/>
                    </a:lnTo>
                    <a:lnTo>
                      <a:pt x="56" y="1227"/>
                    </a:lnTo>
                    <a:lnTo>
                      <a:pt x="50" y="1224"/>
                    </a:lnTo>
                    <a:lnTo>
                      <a:pt x="46" y="1223"/>
                    </a:lnTo>
                    <a:lnTo>
                      <a:pt x="52" y="1190"/>
                    </a:lnTo>
                    <a:close/>
                    <a:moveTo>
                      <a:pt x="88" y="1207"/>
                    </a:moveTo>
                    <a:lnTo>
                      <a:pt x="93" y="1211"/>
                    </a:lnTo>
                    <a:lnTo>
                      <a:pt x="98" y="1216"/>
                    </a:lnTo>
                    <a:lnTo>
                      <a:pt x="74" y="1240"/>
                    </a:lnTo>
                    <a:lnTo>
                      <a:pt x="71" y="1237"/>
                    </a:lnTo>
                    <a:lnTo>
                      <a:pt x="67" y="1234"/>
                    </a:lnTo>
                    <a:lnTo>
                      <a:pt x="88" y="1207"/>
                    </a:lnTo>
                    <a:close/>
                    <a:moveTo>
                      <a:pt x="98" y="1216"/>
                    </a:moveTo>
                    <a:lnTo>
                      <a:pt x="107" y="1225"/>
                    </a:lnTo>
                    <a:lnTo>
                      <a:pt x="101" y="1236"/>
                    </a:lnTo>
                    <a:lnTo>
                      <a:pt x="86" y="1228"/>
                    </a:lnTo>
                    <a:lnTo>
                      <a:pt x="98" y="1216"/>
                    </a:lnTo>
                    <a:close/>
                    <a:moveTo>
                      <a:pt x="101" y="1236"/>
                    </a:moveTo>
                    <a:lnTo>
                      <a:pt x="43" y="1354"/>
                    </a:lnTo>
                    <a:lnTo>
                      <a:pt x="12" y="1339"/>
                    </a:lnTo>
                    <a:lnTo>
                      <a:pt x="71" y="1221"/>
                    </a:lnTo>
                    <a:lnTo>
                      <a:pt x="101" y="1236"/>
                    </a:lnTo>
                    <a:close/>
                    <a:moveTo>
                      <a:pt x="11" y="1340"/>
                    </a:moveTo>
                    <a:lnTo>
                      <a:pt x="11" y="1340"/>
                    </a:lnTo>
                    <a:lnTo>
                      <a:pt x="12" y="1339"/>
                    </a:lnTo>
                    <a:lnTo>
                      <a:pt x="27" y="1346"/>
                    </a:lnTo>
                    <a:lnTo>
                      <a:pt x="11" y="1340"/>
                    </a:lnTo>
                    <a:close/>
                    <a:moveTo>
                      <a:pt x="375" y="1486"/>
                    </a:moveTo>
                    <a:lnTo>
                      <a:pt x="410" y="1496"/>
                    </a:lnTo>
                    <a:lnTo>
                      <a:pt x="400" y="1528"/>
                    </a:lnTo>
                    <a:lnTo>
                      <a:pt x="366" y="1519"/>
                    </a:lnTo>
                    <a:lnTo>
                      <a:pt x="375" y="1486"/>
                    </a:lnTo>
                    <a:close/>
                    <a:moveTo>
                      <a:pt x="410" y="1496"/>
                    </a:moveTo>
                    <a:lnTo>
                      <a:pt x="424" y="1501"/>
                    </a:lnTo>
                    <a:lnTo>
                      <a:pt x="421" y="1515"/>
                    </a:lnTo>
                    <a:lnTo>
                      <a:pt x="404" y="1512"/>
                    </a:lnTo>
                    <a:lnTo>
                      <a:pt x="410" y="1496"/>
                    </a:lnTo>
                    <a:close/>
                    <a:moveTo>
                      <a:pt x="421" y="1515"/>
                    </a:moveTo>
                    <a:lnTo>
                      <a:pt x="412" y="1583"/>
                    </a:lnTo>
                    <a:lnTo>
                      <a:pt x="377" y="1579"/>
                    </a:lnTo>
                    <a:lnTo>
                      <a:pt x="387" y="1510"/>
                    </a:lnTo>
                    <a:lnTo>
                      <a:pt x="421" y="1515"/>
                    </a:lnTo>
                    <a:close/>
                    <a:moveTo>
                      <a:pt x="412" y="1583"/>
                    </a:moveTo>
                    <a:lnTo>
                      <a:pt x="411" y="1593"/>
                    </a:lnTo>
                    <a:lnTo>
                      <a:pt x="401" y="1597"/>
                    </a:lnTo>
                    <a:lnTo>
                      <a:pt x="395" y="1581"/>
                    </a:lnTo>
                    <a:lnTo>
                      <a:pt x="412" y="1583"/>
                    </a:lnTo>
                    <a:close/>
                    <a:moveTo>
                      <a:pt x="401" y="1597"/>
                    </a:moveTo>
                    <a:lnTo>
                      <a:pt x="382" y="1605"/>
                    </a:lnTo>
                    <a:lnTo>
                      <a:pt x="366" y="1610"/>
                    </a:lnTo>
                    <a:lnTo>
                      <a:pt x="353" y="1613"/>
                    </a:lnTo>
                    <a:lnTo>
                      <a:pt x="342" y="1614"/>
                    </a:lnTo>
                    <a:lnTo>
                      <a:pt x="334" y="1614"/>
                    </a:lnTo>
                    <a:lnTo>
                      <a:pt x="327" y="1612"/>
                    </a:lnTo>
                    <a:lnTo>
                      <a:pt x="324" y="1611"/>
                    </a:lnTo>
                    <a:lnTo>
                      <a:pt x="322" y="1609"/>
                    </a:lnTo>
                    <a:lnTo>
                      <a:pt x="321" y="1607"/>
                    </a:lnTo>
                    <a:lnTo>
                      <a:pt x="319" y="1603"/>
                    </a:lnTo>
                    <a:lnTo>
                      <a:pt x="351" y="1591"/>
                    </a:lnTo>
                    <a:lnTo>
                      <a:pt x="351" y="1592"/>
                    </a:lnTo>
                    <a:lnTo>
                      <a:pt x="352" y="1592"/>
                    </a:lnTo>
                    <a:lnTo>
                      <a:pt x="353" y="1592"/>
                    </a:lnTo>
                    <a:lnTo>
                      <a:pt x="353" y="1592"/>
                    </a:lnTo>
                    <a:lnTo>
                      <a:pt x="355" y="1588"/>
                    </a:lnTo>
                    <a:lnTo>
                      <a:pt x="359" y="1585"/>
                    </a:lnTo>
                    <a:lnTo>
                      <a:pt x="364" y="1581"/>
                    </a:lnTo>
                    <a:lnTo>
                      <a:pt x="370" y="1576"/>
                    </a:lnTo>
                    <a:lnTo>
                      <a:pt x="377" y="1570"/>
                    </a:lnTo>
                    <a:lnTo>
                      <a:pt x="388" y="1565"/>
                    </a:lnTo>
                    <a:lnTo>
                      <a:pt x="401" y="1597"/>
                    </a:lnTo>
                    <a:close/>
                    <a:moveTo>
                      <a:pt x="319" y="1603"/>
                    </a:moveTo>
                    <a:lnTo>
                      <a:pt x="314" y="1593"/>
                    </a:lnTo>
                    <a:lnTo>
                      <a:pt x="319" y="1603"/>
                    </a:lnTo>
                    <a:lnTo>
                      <a:pt x="335" y="1597"/>
                    </a:lnTo>
                    <a:lnTo>
                      <a:pt x="319" y="1603"/>
                    </a:lnTo>
                    <a:close/>
                    <a:moveTo>
                      <a:pt x="319" y="1603"/>
                    </a:moveTo>
                    <a:lnTo>
                      <a:pt x="317" y="1599"/>
                    </a:lnTo>
                    <a:lnTo>
                      <a:pt x="317" y="1595"/>
                    </a:lnTo>
                    <a:lnTo>
                      <a:pt x="317" y="1591"/>
                    </a:lnTo>
                    <a:lnTo>
                      <a:pt x="320" y="1586"/>
                    </a:lnTo>
                    <a:lnTo>
                      <a:pt x="324" y="1578"/>
                    </a:lnTo>
                    <a:lnTo>
                      <a:pt x="329" y="1567"/>
                    </a:lnTo>
                    <a:lnTo>
                      <a:pt x="358" y="1585"/>
                    </a:lnTo>
                    <a:lnTo>
                      <a:pt x="353" y="1588"/>
                    </a:lnTo>
                    <a:lnTo>
                      <a:pt x="351" y="1591"/>
                    </a:lnTo>
                    <a:lnTo>
                      <a:pt x="319" y="1603"/>
                    </a:lnTo>
                    <a:close/>
                    <a:moveTo>
                      <a:pt x="329" y="1567"/>
                    </a:moveTo>
                    <a:lnTo>
                      <a:pt x="338" y="1554"/>
                    </a:lnTo>
                    <a:lnTo>
                      <a:pt x="345" y="1538"/>
                    </a:lnTo>
                    <a:lnTo>
                      <a:pt x="349" y="1530"/>
                    </a:lnTo>
                    <a:lnTo>
                      <a:pt x="352" y="1521"/>
                    </a:lnTo>
                    <a:lnTo>
                      <a:pt x="353" y="1512"/>
                    </a:lnTo>
                    <a:lnTo>
                      <a:pt x="353" y="1504"/>
                    </a:lnTo>
                    <a:lnTo>
                      <a:pt x="387" y="1502"/>
                    </a:lnTo>
                    <a:lnTo>
                      <a:pt x="387" y="1515"/>
                    </a:lnTo>
                    <a:lnTo>
                      <a:pt x="386" y="1526"/>
                    </a:lnTo>
                    <a:lnTo>
                      <a:pt x="383" y="1538"/>
                    </a:lnTo>
                    <a:lnTo>
                      <a:pt x="379" y="1549"/>
                    </a:lnTo>
                    <a:lnTo>
                      <a:pt x="369" y="1569"/>
                    </a:lnTo>
                    <a:lnTo>
                      <a:pt x="358" y="1585"/>
                    </a:lnTo>
                    <a:lnTo>
                      <a:pt x="329" y="1567"/>
                    </a:lnTo>
                    <a:close/>
                    <a:moveTo>
                      <a:pt x="353" y="1504"/>
                    </a:moveTo>
                    <a:lnTo>
                      <a:pt x="352" y="1479"/>
                    </a:lnTo>
                    <a:lnTo>
                      <a:pt x="375" y="1486"/>
                    </a:lnTo>
                    <a:lnTo>
                      <a:pt x="370" y="1503"/>
                    </a:lnTo>
                    <a:lnTo>
                      <a:pt x="353" y="1504"/>
                    </a:lnTo>
                    <a:close/>
                    <a:moveTo>
                      <a:pt x="382" y="1786"/>
                    </a:moveTo>
                    <a:lnTo>
                      <a:pt x="455" y="1815"/>
                    </a:lnTo>
                    <a:lnTo>
                      <a:pt x="443" y="1847"/>
                    </a:lnTo>
                    <a:lnTo>
                      <a:pt x="369" y="1818"/>
                    </a:lnTo>
                    <a:lnTo>
                      <a:pt x="382" y="1786"/>
                    </a:lnTo>
                    <a:close/>
                    <a:moveTo>
                      <a:pt x="455" y="1815"/>
                    </a:moveTo>
                    <a:lnTo>
                      <a:pt x="481" y="1825"/>
                    </a:lnTo>
                    <a:lnTo>
                      <a:pt x="460" y="1844"/>
                    </a:lnTo>
                    <a:lnTo>
                      <a:pt x="448" y="1831"/>
                    </a:lnTo>
                    <a:lnTo>
                      <a:pt x="455" y="1815"/>
                    </a:lnTo>
                    <a:close/>
                    <a:moveTo>
                      <a:pt x="460" y="1844"/>
                    </a:moveTo>
                    <a:lnTo>
                      <a:pt x="401" y="1893"/>
                    </a:lnTo>
                    <a:lnTo>
                      <a:pt x="379" y="1866"/>
                    </a:lnTo>
                    <a:lnTo>
                      <a:pt x="438" y="1818"/>
                    </a:lnTo>
                    <a:lnTo>
                      <a:pt x="460" y="1844"/>
                    </a:lnTo>
                    <a:close/>
                    <a:moveTo>
                      <a:pt x="401" y="1893"/>
                    </a:moveTo>
                    <a:lnTo>
                      <a:pt x="398" y="1895"/>
                    </a:lnTo>
                    <a:lnTo>
                      <a:pt x="396" y="1896"/>
                    </a:lnTo>
                    <a:lnTo>
                      <a:pt x="389" y="1880"/>
                    </a:lnTo>
                    <a:lnTo>
                      <a:pt x="401" y="1893"/>
                    </a:lnTo>
                    <a:close/>
                    <a:moveTo>
                      <a:pt x="396" y="1896"/>
                    </a:moveTo>
                    <a:lnTo>
                      <a:pt x="388" y="1898"/>
                    </a:lnTo>
                    <a:lnTo>
                      <a:pt x="380" y="1899"/>
                    </a:lnTo>
                    <a:lnTo>
                      <a:pt x="370" y="1900"/>
                    </a:lnTo>
                    <a:lnTo>
                      <a:pt x="360" y="1900"/>
                    </a:lnTo>
                    <a:lnTo>
                      <a:pt x="360" y="1866"/>
                    </a:lnTo>
                    <a:lnTo>
                      <a:pt x="374" y="1866"/>
                    </a:lnTo>
                    <a:lnTo>
                      <a:pt x="384" y="1864"/>
                    </a:lnTo>
                    <a:lnTo>
                      <a:pt x="396" y="1896"/>
                    </a:lnTo>
                    <a:close/>
                    <a:moveTo>
                      <a:pt x="360" y="1900"/>
                    </a:moveTo>
                    <a:lnTo>
                      <a:pt x="351" y="1900"/>
                    </a:lnTo>
                    <a:lnTo>
                      <a:pt x="342" y="1899"/>
                    </a:lnTo>
                    <a:lnTo>
                      <a:pt x="334" y="1898"/>
                    </a:lnTo>
                    <a:lnTo>
                      <a:pt x="326" y="1896"/>
                    </a:lnTo>
                    <a:lnTo>
                      <a:pt x="337" y="1864"/>
                    </a:lnTo>
                    <a:lnTo>
                      <a:pt x="347" y="1866"/>
                    </a:lnTo>
                    <a:lnTo>
                      <a:pt x="360" y="1866"/>
                    </a:lnTo>
                    <a:lnTo>
                      <a:pt x="360" y="1900"/>
                    </a:lnTo>
                    <a:close/>
                    <a:moveTo>
                      <a:pt x="326" y="1896"/>
                    </a:moveTo>
                    <a:lnTo>
                      <a:pt x="299" y="1888"/>
                    </a:lnTo>
                    <a:lnTo>
                      <a:pt x="319" y="1868"/>
                    </a:lnTo>
                    <a:lnTo>
                      <a:pt x="331" y="1880"/>
                    </a:lnTo>
                    <a:lnTo>
                      <a:pt x="326" y="1896"/>
                    </a:lnTo>
                    <a:close/>
                    <a:moveTo>
                      <a:pt x="319" y="1868"/>
                    </a:moveTo>
                    <a:lnTo>
                      <a:pt x="324" y="1861"/>
                    </a:lnTo>
                    <a:lnTo>
                      <a:pt x="334" y="1846"/>
                    </a:lnTo>
                    <a:lnTo>
                      <a:pt x="344" y="1828"/>
                    </a:lnTo>
                    <a:lnTo>
                      <a:pt x="354" y="1809"/>
                    </a:lnTo>
                    <a:lnTo>
                      <a:pt x="385" y="1826"/>
                    </a:lnTo>
                    <a:lnTo>
                      <a:pt x="373" y="1846"/>
                    </a:lnTo>
                    <a:lnTo>
                      <a:pt x="360" y="1866"/>
                    </a:lnTo>
                    <a:lnTo>
                      <a:pt x="350" y="1883"/>
                    </a:lnTo>
                    <a:lnTo>
                      <a:pt x="343" y="1892"/>
                    </a:lnTo>
                    <a:lnTo>
                      <a:pt x="319" y="1868"/>
                    </a:lnTo>
                    <a:close/>
                    <a:moveTo>
                      <a:pt x="354" y="1809"/>
                    </a:moveTo>
                    <a:lnTo>
                      <a:pt x="357" y="1804"/>
                    </a:lnTo>
                    <a:lnTo>
                      <a:pt x="359" y="1800"/>
                    </a:lnTo>
                    <a:lnTo>
                      <a:pt x="391" y="1813"/>
                    </a:lnTo>
                    <a:lnTo>
                      <a:pt x="388" y="1819"/>
                    </a:lnTo>
                    <a:lnTo>
                      <a:pt x="385" y="1826"/>
                    </a:lnTo>
                    <a:lnTo>
                      <a:pt x="354" y="1809"/>
                    </a:lnTo>
                    <a:close/>
                    <a:moveTo>
                      <a:pt x="359" y="1800"/>
                    </a:moveTo>
                    <a:lnTo>
                      <a:pt x="364" y="1788"/>
                    </a:lnTo>
                    <a:lnTo>
                      <a:pt x="359" y="1800"/>
                    </a:lnTo>
                    <a:lnTo>
                      <a:pt x="375" y="1806"/>
                    </a:lnTo>
                    <a:lnTo>
                      <a:pt x="359" y="1800"/>
                    </a:lnTo>
                    <a:close/>
                    <a:moveTo>
                      <a:pt x="359" y="1800"/>
                    </a:moveTo>
                    <a:lnTo>
                      <a:pt x="360" y="1799"/>
                    </a:lnTo>
                    <a:lnTo>
                      <a:pt x="361" y="1799"/>
                    </a:lnTo>
                    <a:lnTo>
                      <a:pt x="362" y="1799"/>
                    </a:lnTo>
                    <a:lnTo>
                      <a:pt x="365" y="1800"/>
                    </a:lnTo>
                    <a:lnTo>
                      <a:pt x="368" y="1803"/>
                    </a:lnTo>
                    <a:lnTo>
                      <a:pt x="371" y="1807"/>
                    </a:lnTo>
                    <a:lnTo>
                      <a:pt x="373" y="1811"/>
                    </a:lnTo>
                    <a:lnTo>
                      <a:pt x="374" y="1816"/>
                    </a:lnTo>
                    <a:lnTo>
                      <a:pt x="374" y="1817"/>
                    </a:lnTo>
                    <a:lnTo>
                      <a:pt x="374" y="1818"/>
                    </a:lnTo>
                    <a:lnTo>
                      <a:pt x="373" y="1818"/>
                    </a:lnTo>
                    <a:lnTo>
                      <a:pt x="371" y="1818"/>
                    </a:lnTo>
                    <a:lnTo>
                      <a:pt x="381" y="1785"/>
                    </a:lnTo>
                    <a:lnTo>
                      <a:pt x="385" y="1787"/>
                    </a:lnTo>
                    <a:lnTo>
                      <a:pt x="389" y="1789"/>
                    </a:lnTo>
                    <a:lnTo>
                      <a:pt x="391" y="1792"/>
                    </a:lnTo>
                    <a:lnTo>
                      <a:pt x="394" y="1795"/>
                    </a:lnTo>
                    <a:lnTo>
                      <a:pt x="394" y="1799"/>
                    </a:lnTo>
                    <a:lnTo>
                      <a:pt x="394" y="1803"/>
                    </a:lnTo>
                    <a:lnTo>
                      <a:pt x="392" y="1807"/>
                    </a:lnTo>
                    <a:lnTo>
                      <a:pt x="391" y="1813"/>
                    </a:lnTo>
                    <a:lnTo>
                      <a:pt x="359" y="1800"/>
                    </a:lnTo>
                    <a:close/>
                    <a:moveTo>
                      <a:pt x="381" y="1785"/>
                    </a:moveTo>
                    <a:lnTo>
                      <a:pt x="381" y="1785"/>
                    </a:lnTo>
                    <a:lnTo>
                      <a:pt x="381" y="1785"/>
                    </a:lnTo>
                    <a:lnTo>
                      <a:pt x="376" y="1801"/>
                    </a:lnTo>
                    <a:lnTo>
                      <a:pt x="381" y="1785"/>
                    </a:lnTo>
                    <a:close/>
                    <a:moveTo>
                      <a:pt x="371" y="1818"/>
                    </a:moveTo>
                    <a:lnTo>
                      <a:pt x="377" y="1816"/>
                    </a:lnTo>
                    <a:lnTo>
                      <a:pt x="383" y="1817"/>
                    </a:lnTo>
                    <a:lnTo>
                      <a:pt x="368" y="1786"/>
                    </a:lnTo>
                    <a:lnTo>
                      <a:pt x="371" y="1785"/>
                    </a:lnTo>
                    <a:lnTo>
                      <a:pt x="374" y="1785"/>
                    </a:lnTo>
                    <a:lnTo>
                      <a:pt x="377" y="1785"/>
                    </a:lnTo>
                    <a:lnTo>
                      <a:pt x="381" y="1785"/>
                    </a:lnTo>
                    <a:lnTo>
                      <a:pt x="371" y="1818"/>
                    </a:lnTo>
                    <a:close/>
                    <a:moveTo>
                      <a:pt x="369" y="1818"/>
                    </a:moveTo>
                    <a:lnTo>
                      <a:pt x="334" y="1803"/>
                    </a:lnTo>
                    <a:lnTo>
                      <a:pt x="368" y="1786"/>
                    </a:lnTo>
                    <a:lnTo>
                      <a:pt x="375" y="1802"/>
                    </a:lnTo>
                    <a:lnTo>
                      <a:pt x="369" y="1818"/>
                    </a:lnTo>
                    <a:close/>
                    <a:moveTo>
                      <a:pt x="402" y="2054"/>
                    </a:moveTo>
                    <a:lnTo>
                      <a:pt x="416" y="2053"/>
                    </a:lnTo>
                    <a:lnTo>
                      <a:pt x="428" y="2052"/>
                    </a:lnTo>
                    <a:lnTo>
                      <a:pt x="441" y="2052"/>
                    </a:lnTo>
                    <a:lnTo>
                      <a:pt x="451" y="2052"/>
                    </a:lnTo>
                    <a:lnTo>
                      <a:pt x="473" y="2054"/>
                    </a:lnTo>
                    <a:lnTo>
                      <a:pt x="491" y="2058"/>
                    </a:lnTo>
                    <a:lnTo>
                      <a:pt x="507" y="2063"/>
                    </a:lnTo>
                    <a:lnTo>
                      <a:pt x="520" y="2070"/>
                    </a:lnTo>
                    <a:lnTo>
                      <a:pt x="532" y="2077"/>
                    </a:lnTo>
                    <a:lnTo>
                      <a:pt x="542" y="2085"/>
                    </a:lnTo>
                    <a:lnTo>
                      <a:pt x="517" y="2109"/>
                    </a:lnTo>
                    <a:lnTo>
                      <a:pt x="509" y="2103"/>
                    </a:lnTo>
                    <a:lnTo>
                      <a:pt x="501" y="2099"/>
                    </a:lnTo>
                    <a:lnTo>
                      <a:pt x="491" y="2093"/>
                    </a:lnTo>
                    <a:lnTo>
                      <a:pt x="478" y="2090"/>
                    </a:lnTo>
                    <a:lnTo>
                      <a:pt x="463" y="2087"/>
                    </a:lnTo>
                    <a:lnTo>
                      <a:pt x="447" y="2086"/>
                    </a:lnTo>
                    <a:lnTo>
                      <a:pt x="428" y="2086"/>
                    </a:lnTo>
                    <a:lnTo>
                      <a:pt x="406" y="2088"/>
                    </a:lnTo>
                    <a:lnTo>
                      <a:pt x="402" y="2054"/>
                    </a:lnTo>
                    <a:close/>
                    <a:moveTo>
                      <a:pt x="542" y="2085"/>
                    </a:moveTo>
                    <a:lnTo>
                      <a:pt x="546" y="2091"/>
                    </a:lnTo>
                    <a:lnTo>
                      <a:pt x="550" y="2097"/>
                    </a:lnTo>
                    <a:lnTo>
                      <a:pt x="553" y="2103"/>
                    </a:lnTo>
                    <a:lnTo>
                      <a:pt x="555" y="2109"/>
                    </a:lnTo>
                    <a:lnTo>
                      <a:pt x="558" y="2115"/>
                    </a:lnTo>
                    <a:lnTo>
                      <a:pt x="558" y="2121"/>
                    </a:lnTo>
                    <a:lnTo>
                      <a:pt x="558" y="2127"/>
                    </a:lnTo>
                    <a:lnTo>
                      <a:pt x="557" y="2132"/>
                    </a:lnTo>
                    <a:lnTo>
                      <a:pt x="523" y="2122"/>
                    </a:lnTo>
                    <a:lnTo>
                      <a:pt x="523" y="2120"/>
                    </a:lnTo>
                    <a:lnTo>
                      <a:pt x="522" y="2117"/>
                    </a:lnTo>
                    <a:lnTo>
                      <a:pt x="520" y="2114"/>
                    </a:lnTo>
                    <a:lnTo>
                      <a:pt x="517" y="2109"/>
                    </a:lnTo>
                    <a:lnTo>
                      <a:pt x="542" y="2085"/>
                    </a:lnTo>
                    <a:close/>
                    <a:moveTo>
                      <a:pt x="557" y="2132"/>
                    </a:moveTo>
                    <a:lnTo>
                      <a:pt x="554" y="2138"/>
                    </a:lnTo>
                    <a:lnTo>
                      <a:pt x="551" y="2144"/>
                    </a:lnTo>
                    <a:lnTo>
                      <a:pt x="547" y="2148"/>
                    </a:lnTo>
                    <a:lnTo>
                      <a:pt x="543" y="2152"/>
                    </a:lnTo>
                    <a:lnTo>
                      <a:pt x="536" y="2156"/>
                    </a:lnTo>
                    <a:lnTo>
                      <a:pt x="530" y="2158"/>
                    </a:lnTo>
                    <a:lnTo>
                      <a:pt x="523" y="2159"/>
                    </a:lnTo>
                    <a:lnTo>
                      <a:pt x="515" y="2159"/>
                    </a:lnTo>
                    <a:lnTo>
                      <a:pt x="516" y="2124"/>
                    </a:lnTo>
                    <a:lnTo>
                      <a:pt x="521" y="2124"/>
                    </a:lnTo>
                    <a:lnTo>
                      <a:pt x="523" y="2122"/>
                    </a:lnTo>
                    <a:lnTo>
                      <a:pt x="557" y="2132"/>
                    </a:lnTo>
                    <a:close/>
                    <a:moveTo>
                      <a:pt x="515" y="2159"/>
                    </a:moveTo>
                    <a:lnTo>
                      <a:pt x="513" y="2159"/>
                    </a:lnTo>
                    <a:lnTo>
                      <a:pt x="515" y="2159"/>
                    </a:lnTo>
                    <a:lnTo>
                      <a:pt x="515" y="2142"/>
                    </a:lnTo>
                    <a:lnTo>
                      <a:pt x="515" y="2159"/>
                    </a:lnTo>
                    <a:close/>
                    <a:moveTo>
                      <a:pt x="515" y="2159"/>
                    </a:moveTo>
                    <a:lnTo>
                      <a:pt x="504" y="2158"/>
                    </a:lnTo>
                    <a:lnTo>
                      <a:pt x="491" y="2154"/>
                    </a:lnTo>
                    <a:lnTo>
                      <a:pt x="478" y="2149"/>
                    </a:lnTo>
                    <a:lnTo>
                      <a:pt x="463" y="2142"/>
                    </a:lnTo>
                    <a:lnTo>
                      <a:pt x="447" y="2131"/>
                    </a:lnTo>
                    <a:lnTo>
                      <a:pt x="430" y="2118"/>
                    </a:lnTo>
                    <a:lnTo>
                      <a:pt x="412" y="2102"/>
                    </a:lnTo>
                    <a:lnTo>
                      <a:pt x="392" y="2083"/>
                    </a:lnTo>
                    <a:lnTo>
                      <a:pt x="417" y="2059"/>
                    </a:lnTo>
                    <a:lnTo>
                      <a:pt x="433" y="2076"/>
                    </a:lnTo>
                    <a:lnTo>
                      <a:pt x="449" y="2090"/>
                    </a:lnTo>
                    <a:lnTo>
                      <a:pt x="463" y="2101"/>
                    </a:lnTo>
                    <a:lnTo>
                      <a:pt x="476" y="2109"/>
                    </a:lnTo>
                    <a:lnTo>
                      <a:pt x="488" y="2117"/>
                    </a:lnTo>
                    <a:lnTo>
                      <a:pt x="499" y="2121"/>
                    </a:lnTo>
                    <a:lnTo>
                      <a:pt x="507" y="2123"/>
                    </a:lnTo>
                    <a:lnTo>
                      <a:pt x="516" y="2124"/>
                    </a:lnTo>
                    <a:lnTo>
                      <a:pt x="515" y="2159"/>
                    </a:lnTo>
                    <a:close/>
                    <a:moveTo>
                      <a:pt x="392" y="2083"/>
                    </a:moveTo>
                    <a:lnTo>
                      <a:pt x="369" y="2058"/>
                    </a:lnTo>
                    <a:lnTo>
                      <a:pt x="402" y="2054"/>
                    </a:lnTo>
                    <a:lnTo>
                      <a:pt x="404" y="2071"/>
                    </a:lnTo>
                    <a:lnTo>
                      <a:pt x="392" y="2083"/>
                    </a:lnTo>
                    <a:close/>
                    <a:moveTo>
                      <a:pt x="1561" y="2627"/>
                    </a:moveTo>
                    <a:lnTo>
                      <a:pt x="1597" y="2627"/>
                    </a:lnTo>
                    <a:lnTo>
                      <a:pt x="1634" y="2628"/>
                    </a:lnTo>
                    <a:lnTo>
                      <a:pt x="1652" y="2630"/>
                    </a:lnTo>
                    <a:lnTo>
                      <a:pt x="1671" y="2633"/>
                    </a:lnTo>
                    <a:lnTo>
                      <a:pt x="1688" y="2636"/>
                    </a:lnTo>
                    <a:lnTo>
                      <a:pt x="1704" y="2639"/>
                    </a:lnTo>
                    <a:lnTo>
                      <a:pt x="1719" y="2644"/>
                    </a:lnTo>
                    <a:lnTo>
                      <a:pt x="1732" y="2651"/>
                    </a:lnTo>
                    <a:lnTo>
                      <a:pt x="1737" y="2655"/>
                    </a:lnTo>
                    <a:lnTo>
                      <a:pt x="1742" y="2659"/>
                    </a:lnTo>
                    <a:lnTo>
                      <a:pt x="1748" y="2664"/>
                    </a:lnTo>
                    <a:lnTo>
                      <a:pt x="1751" y="2669"/>
                    </a:lnTo>
                    <a:lnTo>
                      <a:pt x="1755" y="2674"/>
                    </a:lnTo>
                    <a:lnTo>
                      <a:pt x="1758" y="2681"/>
                    </a:lnTo>
                    <a:lnTo>
                      <a:pt x="1760" y="2687"/>
                    </a:lnTo>
                    <a:lnTo>
                      <a:pt x="1762" y="2694"/>
                    </a:lnTo>
                    <a:lnTo>
                      <a:pt x="1762" y="2701"/>
                    </a:lnTo>
                    <a:lnTo>
                      <a:pt x="1762" y="2709"/>
                    </a:lnTo>
                    <a:lnTo>
                      <a:pt x="1761" y="2717"/>
                    </a:lnTo>
                    <a:lnTo>
                      <a:pt x="1759" y="2727"/>
                    </a:lnTo>
                    <a:lnTo>
                      <a:pt x="1725" y="2718"/>
                    </a:lnTo>
                    <a:lnTo>
                      <a:pt x="1726" y="2713"/>
                    </a:lnTo>
                    <a:lnTo>
                      <a:pt x="1727" y="2709"/>
                    </a:lnTo>
                    <a:lnTo>
                      <a:pt x="1726" y="2703"/>
                    </a:lnTo>
                    <a:lnTo>
                      <a:pt x="1725" y="2699"/>
                    </a:lnTo>
                    <a:lnTo>
                      <a:pt x="1724" y="2696"/>
                    </a:lnTo>
                    <a:lnTo>
                      <a:pt x="1722" y="2692"/>
                    </a:lnTo>
                    <a:lnTo>
                      <a:pt x="1720" y="2688"/>
                    </a:lnTo>
                    <a:lnTo>
                      <a:pt x="1717" y="2685"/>
                    </a:lnTo>
                    <a:lnTo>
                      <a:pt x="1709" y="2680"/>
                    </a:lnTo>
                    <a:lnTo>
                      <a:pt x="1700" y="2675"/>
                    </a:lnTo>
                    <a:lnTo>
                      <a:pt x="1689" y="2671"/>
                    </a:lnTo>
                    <a:lnTo>
                      <a:pt x="1676" y="2668"/>
                    </a:lnTo>
                    <a:lnTo>
                      <a:pt x="1663" y="2666"/>
                    </a:lnTo>
                    <a:lnTo>
                      <a:pt x="1649" y="2665"/>
                    </a:lnTo>
                    <a:lnTo>
                      <a:pt x="1635" y="2663"/>
                    </a:lnTo>
                    <a:lnTo>
                      <a:pt x="1620" y="2663"/>
                    </a:lnTo>
                    <a:lnTo>
                      <a:pt x="1590" y="2662"/>
                    </a:lnTo>
                    <a:lnTo>
                      <a:pt x="1561" y="2662"/>
                    </a:lnTo>
                    <a:lnTo>
                      <a:pt x="1561" y="2627"/>
                    </a:lnTo>
                    <a:close/>
                    <a:moveTo>
                      <a:pt x="1742" y="2740"/>
                    </a:moveTo>
                    <a:lnTo>
                      <a:pt x="1720" y="2740"/>
                    </a:lnTo>
                    <a:lnTo>
                      <a:pt x="1725" y="2718"/>
                    </a:lnTo>
                    <a:lnTo>
                      <a:pt x="1742" y="2723"/>
                    </a:lnTo>
                    <a:lnTo>
                      <a:pt x="1742" y="2740"/>
                    </a:lnTo>
                    <a:close/>
                    <a:moveTo>
                      <a:pt x="1742" y="2705"/>
                    </a:moveTo>
                    <a:lnTo>
                      <a:pt x="1767" y="2704"/>
                    </a:lnTo>
                    <a:lnTo>
                      <a:pt x="1797" y="2703"/>
                    </a:lnTo>
                    <a:lnTo>
                      <a:pt x="1829" y="2700"/>
                    </a:lnTo>
                    <a:lnTo>
                      <a:pt x="1865" y="2697"/>
                    </a:lnTo>
                    <a:lnTo>
                      <a:pt x="1903" y="2693"/>
                    </a:lnTo>
                    <a:lnTo>
                      <a:pt x="1942" y="2686"/>
                    </a:lnTo>
                    <a:lnTo>
                      <a:pt x="1983" y="2680"/>
                    </a:lnTo>
                    <a:lnTo>
                      <a:pt x="2022" y="2671"/>
                    </a:lnTo>
                    <a:lnTo>
                      <a:pt x="2030" y="2705"/>
                    </a:lnTo>
                    <a:lnTo>
                      <a:pt x="1988" y="2713"/>
                    </a:lnTo>
                    <a:lnTo>
                      <a:pt x="1947" y="2721"/>
                    </a:lnTo>
                    <a:lnTo>
                      <a:pt x="1907" y="2726"/>
                    </a:lnTo>
                    <a:lnTo>
                      <a:pt x="1868" y="2731"/>
                    </a:lnTo>
                    <a:lnTo>
                      <a:pt x="1831" y="2734"/>
                    </a:lnTo>
                    <a:lnTo>
                      <a:pt x="1798" y="2738"/>
                    </a:lnTo>
                    <a:lnTo>
                      <a:pt x="1768" y="2739"/>
                    </a:lnTo>
                    <a:lnTo>
                      <a:pt x="1742" y="2740"/>
                    </a:lnTo>
                    <a:lnTo>
                      <a:pt x="1742" y="2705"/>
                    </a:lnTo>
                    <a:close/>
                    <a:moveTo>
                      <a:pt x="2022" y="2671"/>
                    </a:moveTo>
                    <a:lnTo>
                      <a:pt x="2051" y="2665"/>
                    </a:lnTo>
                    <a:lnTo>
                      <a:pt x="2080" y="2658"/>
                    </a:lnTo>
                    <a:lnTo>
                      <a:pt x="2108" y="2651"/>
                    </a:lnTo>
                    <a:lnTo>
                      <a:pt x="2134" y="2642"/>
                    </a:lnTo>
                    <a:lnTo>
                      <a:pt x="2160" y="2634"/>
                    </a:lnTo>
                    <a:lnTo>
                      <a:pt x="2183" y="2625"/>
                    </a:lnTo>
                    <a:lnTo>
                      <a:pt x="2205" y="2615"/>
                    </a:lnTo>
                    <a:lnTo>
                      <a:pt x="2224" y="2605"/>
                    </a:lnTo>
                    <a:lnTo>
                      <a:pt x="2241" y="2635"/>
                    </a:lnTo>
                    <a:lnTo>
                      <a:pt x="2221" y="2645"/>
                    </a:lnTo>
                    <a:lnTo>
                      <a:pt x="2197" y="2656"/>
                    </a:lnTo>
                    <a:lnTo>
                      <a:pt x="2172" y="2666"/>
                    </a:lnTo>
                    <a:lnTo>
                      <a:pt x="2147" y="2674"/>
                    </a:lnTo>
                    <a:lnTo>
                      <a:pt x="2119" y="2683"/>
                    </a:lnTo>
                    <a:lnTo>
                      <a:pt x="2090" y="2692"/>
                    </a:lnTo>
                    <a:lnTo>
                      <a:pt x="2060" y="2698"/>
                    </a:lnTo>
                    <a:lnTo>
                      <a:pt x="2030" y="2705"/>
                    </a:lnTo>
                    <a:lnTo>
                      <a:pt x="2022" y="2671"/>
                    </a:lnTo>
                    <a:close/>
                    <a:moveTo>
                      <a:pt x="2224" y="2605"/>
                    </a:moveTo>
                    <a:lnTo>
                      <a:pt x="2249" y="2591"/>
                    </a:lnTo>
                    <a:lnTo>
                      <a:pt x="2250" y="2619"/>
                    </a:lnTo>
                    <a:lnTo>
                      <a:pt x="2233" y="2620"/>
                    </a:lnTo>
                    <a:lnTo>
                      <a:pt x="2224" y="2605"/>
                    </a:lnTo>
                    <a:close/>
                    <a:moveTo>
                      <a:pt x="2250" y="2619"/>
                    </a:moveTo>
                    <a:lnTo>
                      <a:pt x="2254" y="2722"/>
                    </a:lnTo>
                    <a:lnTo>
                      <a:pt x="2220" y="2723"/>
                    </a:lnTo>
                    <a:lnTo>
                      <a:pt x="2215" y="2621"/>
                    </a:lnTo>
                    <a:lnTo>
                      <a:pt x="2250" y="2619"/>
                    </a:lnTo>
                    <a:close/>
                    <a:moveTo>
                      <a:pt x="2250" y="2734"/>
                    </a:moveTo>
                    <a:lnTo>
                      <a:pt x="2222" y="2762"/>
                    </a:lnTo>
                    <a:lnTo>
                      <a:pt x="2220" y="2723"/>
                    </a:lnTo>
                    <a:lnTo>
                      <a:pt x="2237" y="2723"/>
                    </a:lnTo>
                    <a:lnTo>
                      <a:pt x="2250" y="2734"/>
                    </a:lnTo>
                    <a:close/>
                    <a:moveTo>
                      <a:pt x="2225" y="2711"/>
                    </a:moveTo>
                    <a:lnTo>
                      <a:pt x="2233" y="2704"/>
                    </a:lnTo>
                    <a:lnTo>
                      <a:pt x="2242" y="2698"/>
                    </a:lnTo>
                    <a:lnTo>
                      <a:pt x="2254" y="2690"/>
                    </a:lnTo>
                    <a:lnTo>
                      <a:pt x="2268" y="2683"/>
                    </a:lnTo>
                    <a:lnTo>
                      <a:pt x="2300" y="2667"/>
                    </a:lnTo>
                    <a:lnTo>
                      <a:pt x="2337" y="2651"/>
                    </a:lnTo>
                    <a:lnTo>
                      <a:pt x="2349" y="2683"/>
                    </a:lnTo>
                    <a:lnTo>
                      <a:pt x="2316" y="2697"/>
                    </a:lnTo>
                    <a:lnTo>
                      <a:pt x="2287" y="2711"/>
                    </a:lnTo>
                    <a:lnTo>
                      <a:pt x="2274" y="2717"/>
                    </a:lnTo>
                    <a:lnTo>
                      <a:pt x="2264" y="2724"/>
                    </a:lnTo>
                    <a:lnTo>
                      <a:pt x="2255" y="2730"/>
                    </a:lnTo>
                    <a:lnTo>
                      <a:pt x="2250" y="2734"/>
                    </a:lnTo>
                    <a:lnTo>
                      <a:pt x="2225" y="2711"/>
                    </a:lnTo>
                    <a:close/>
                    <a:moveTo>
                      <a:pt x="2337" y="2651"/>
                    </a:moveTo>
                    <a:lnTo>
                      <a:pt x="2368" y="2640"/>
                    </a:lnTo>
                    <a:lnTo>
                      <a:pt x="2398" y="2630"/>
                    </a:lnTo>
                    <a:lnTo>
                      <a:pt x="2412" y="2627"/>
                    </a:lnTo>
                    <a:lnTo>
                      <a:pt x="2426" y="2624"/>
                    </a:lnTo>
                    <a:lnTo>
                      <a:pt x="2437" y="2623"/>
                    </a:lnTo>
                    <a:lnTo>
                      <a:pt x="2448" y="2622"/>
                    </a:lnTo>
                    <a:lnTo>
                      <a:pt x="2448" y="2656"/>
                    </a:lnTo>
                    <a:lnTo>
                      <a:pt x="2438" y="2657"/>
                    </a:lnTo>
                    <a:lnTo>
                      <a:pt x="2429" y="2658"/>
                    </a:lnTo>
                    <a:lnTo>
                      <a:pt x="2417" y="2660"/>
                    </a:lnTo>
                    <a:lnTo>
                      <a:pt x="2404" y="2664"/>
                    </a:lnTo>
                    <a:lnTo>
                      <a:pt x="2377" y="2672"/>
                    </a:lnTo>
                    <a:lnTo>
                      <a:pt x="2349" y="2683"/>
                    </a:lnTo>
                    <a:lnTo>
                      <a:pt x="2337" y="2651"/>
                    </a:lnTo>
                    <a:close/>
                    <a:moveTo>
                      <a:pt x="2448" y="2622"/>
                    </a:moveTo>
                    <a:lnTo>
                      <a:pt x="2458" y="2622"/>
                    </a:lnTo>
                    <a:lnTo>
                      <a:pt x="2463" y="2630"/>
                    </a:lnTo>
                    <a:lnTo>
                      <a:pt x="2448" y="2639"/>
                    </a:lnTo>
                    <a:lnTo>
                      <a:pt x="2448" y="2622"/>
                    </a:lnTo>
                    <a:close/>
                    <a:moveTo>
                      <a:pt x="2463" y="2630"/>
                    </a:moveTo>
                    <a:lnTo>
                      <a:pt x="2467" y="2639"/>
                    </a:lnTo>
                    <a:lnTo>
                      <a:pt x="2471" y="2648"/>
                    </a:lnTo>
                    <a:lnTo>
                      <a:pt x="2474" y="2655"/>
                    </a:lnTo>
                    <a:lnTo>
                      <a:pt x="2475" y="2664"/>
                    </a:lnTo>
                    <a:lnTo>
                      <a:pt x="2476" y="2671"/>
                    </a:lnTo>
                    <a:lnTo>
                      <a:pt x="2475" y="2679"/>
                    </a:lnTo>
                    <a:lnTo>
                      <a:pt x="2474" y="2686"/>
                    </a:lnTo>
                    <a:lnTo>
                      <a:pt x="2471" y="2694"/>
                    </a:lnTo>
                    <a:lnTo>
                      <a:pt x="2467" y="2700"/>
                    </a:lnTo>
                    <a:lnTo>
                      <a:pt x="2463" y="2708"/>
                    </a:lnTo>
                    <a:lnTo>
                      <a:pt x="2458" y="2714"/>
                    </a:lnTo>
                    <a:lnTo>
                      <a:pt x="2452" y="2721"/>
                    </a:lnTo>
                    <a:lnTo>
                      <a:pt x="2445" y="2727"/>
                    </a:lnTo>
                    <a:lnTo>
                      <a:pt x="2437" y="2733"/>
                    </a:lnTo>
                    <a:lnTo>
                      <a:pt x="2429" y="2739"/>
                    </a:lnTo>
                    <a:lnTo>
                      <a:pt x="2420" y="2745"/>
                    </a:lnTo>
                    <a:lnTo>
                      <a:pt x="2402" y="2715"/>
                    </a:lnTo>
                    <a:lnTo>
                      <a:pt x="2414" y="2708"/>
                    </a:lnTo>
                    <a:lnTo>
                      <a:pt x="2422" y="2700"/>
                    </a:lnTo>
                    <a:lnTo>
                      <a:pt x="2430" y="2693"/>
                    </a:lnTo>
                    <a:lnTo>
                      <a:pt x="2436" y="2684"/>
                    </a:lnTo>
                    <a:lnTo>
                      <a:pt x="2437" y="2680"/>
                    </a:lnTo>
                    <a:lnTo>
                      <a:pt x="2438" y="2675"/>
                    </a:lnTo>
                    <a:lnTo>
                      <a:pt x="2439" y="2671"/>
                    </a:lnTo>
                    <a:lnTo>
                      <a:pt x="2439" y="2667"/>
                    </a:lnTo>
                    <a:lnTo>
                      <a:pt x="2439" y="2662"/>
                    </a:lnTo>
                    <a:lnTo>
                      <a:pt x="2437" y="2657"/>
                    </a:lnTo>
                    <a:lnTo>
                      <a:pt x="2436" y="2653"/>
                    </a:lnTo>
                    <a:lnTo>
                      <a:pt x="2433" y="2648"/>
                    </a:lnTo>
                    <a:lnTo>
                      <a:pt x="2463" y="2630"/>
                    </a:lnTo>
                    <a:close/>
                    <a:moveTo>
                      <a:pt x="2420" y="2745"/>
                    </a:moveTo>
                    <a:lnTo>
                      <a:pt x="2404" y="2754"/>
                    </a:lnTo>
                    <a:lnTo>
                      <a:pt x="2387" y="2762"/>
                    </a:lnTo>
                    <a:lnTo>
                      <a:pt x="2369" y="2771"/>
                    </a:lnTo>
                    <a:lnTo>
                      <a:pt x="2348" y="2778"/>
                    </a:lnTo>
                    <a:lnTo>
                      <a:pt x="2327" y="2786"/>
                    </a:lnTo>
                    <a:lnTo>
                      <a:pt x="2305" y="2793"/>
                    </a:lnTo>
                    <a:lnTo>
                      <a:pt x="2282" y="2800"/>
                    </a:lnTo>
                    <a:lnTo>
                      <a:pt x="2257" y="2807"/>
                    </a:lnTo>
                    <a:lnTo>
                      <a:pt x="2208" y="2819"/>
                    </a:lnTo>
                    <a:lnTo>
                      <a:pt x="2156" y="2832"/>
                    </a:lnTo>
                    <a:lnTo>
                      <a:pt x="2105" y="2843"/>
                    </a:lnTo>
                    <a:lnTo>
                      <a:pt x="2055" y="2853"/>
                    </a:lnTo>
                    <a:lnTo>
                      <a:pt x="2048" y="2820"/>
                    </a:lnTo>
                    <a:lnTo>
                      <a:pt x="2097" y="2809"/>
                    </a:lnTo>
                    <a:lnTo>
                      <a:pt x="2148" y="2799"/>
                    </a:lnTo>
                    <a:lnTo>
                      <a:pt x="2197" y="2787"/>
                    </a:lnTo>
                    <a:lnTo>
                      <a:pt x="2245" y="2774"/>
                    </a:lnTo>
                    <a:lnTo>
                      <a:pt x="2292" y="2761"/>
                    </a:lnTo>
                    <a:lnTo>
                      <a:pt x="2334" y="2747"/>
                    </a:lnTo>
                    <a:lnTo>
                      <a:pt x="2354" y="2740"/>
                    </a:lnTo>
                    <a:lnTo>
                      <a:pt x="2371" y="2732"/>
                    </a:lnTo>
                    <a:lnTo>
                      <a:pt x="2388" y="2724"/>
                    </a:lnTo>
                    <a:lnTo>
                      <a:pt x="2402" y="2715"/>
                    </a:lnTo>
                    <a:lnTo>
                      <a:pt x="2420" y="2745"/>
                    </a:lnTo>
                    <a:close/>
                    <a:moveTo>
                      <a:pt x="2055" y="2853"/>
                    </a:moveTo>
                    <a:lnTo>
                      <a:pt x="2026" y="2860"/>
                    </a:lnTo>
                    <a:lnTo>
                      <a:pt x="1997" y="2865"/>
                    </a:lnTo>
                    <a:lnTo>
                      <a:pt x="1970" y="2872"/>
                    </a:lnTo>
                    <a:lnTo>
                      <a:pt x="1944" y="2877"/>
                    </a:lnTo>
                    <a:lnTo>
                      <a:pt x="1920" y="2883"/>
                    </a:lnTo>
                    <a:lnTo>
                      <a:pt x="1900" y="2889"/>
                    </a:lnTo>
                    <a:lnTo>
                      <a:pt x="1882" y="2894"/>
                    </a:lnTo>
                    <a:lnTo>
                      <a:pt x="1866" y="2900"/>
                    </a:lnTo>
                    <a:lnTo>
                      <a:pt x="1853" y="2868"/>
                    </a:lnTo>
                    <a:lnTo>
                      <a:pt x="1870" y="2862"/>
                    </a:lnTo>
                    <a:lnTo>
                      <a:pt x="1888" y="2857"/>
                    </a:lnTo>
                    <a:lnTo>
                      <a:pt x="1911" y="2850"/>
                    </a:lnTo>
                    <a:lnTo>
                      <a:pt x="1934" y="2845"/>
                    </a:lnTo>
                    <a:lnTo>
                      <a:pt x="1960" y="2838"/>
                    </a:lnTo>
                    <a:lnTo>
                      <a:pt x="1988" y="2832"/>
                    </a:lnTo>
                    <a:lnTo>
                      <a:pt x="2017" y="2827"/>
                    </a:lnTo>
                    <a:lnTo>
                      <a:pt x="2048" y="2820"/>
                    </a:lnTo>
                    <a:lnTo>
                      <a:pt x="2055" y="2853"/>
                    </a:lnTo>
                    <a:close/>
                    <a:moveTo>
                      <a:pt x="1866" y="2900"/>
                    </a:moveTo>
                    <a:lnTo>
                      <a:pt x="1855" y="2905"/>
                    </a:lnTo>
                    <a:lnTo>
                      <a:pt x="1847" y="2895"/>
                    </a:lnTo>
                    <a:lnTo>
                      <a:pt x="1859" y="2885"/>
                    </a:lnTo>
                    <a:lnTo>
                      <a:pt x="1866" y="2900"/>
                    </a:lnTo>
                    <a:close/>
                    <a:moveTo>
                      <a:pt x="1847" y="2895"/>
                    </a:moveTo>
                    <a:lnTo>
                      <a:pt x="1839" y="2887"/>
                    </a:lnTo>
                    <a:lnTo>
                      <a:pt x="1829" y="2879"/>
                    </a:lnTo>
                    <a:lnTo>
                      <a:pt x="1819" y="2873"/>
                    </a:lnTo>
                    <a:lnTo>
                      <a:pt x="1808" y="2866"/>
                    </a:lnTo>
                    <a:lnTo>
                      <a:pt x="1796" y="2862"/>
                    </a:lnTo>
                    <a:lnTo>
                      <a:pt x="1782" y="2858"/>
                    </a:lnTo>
                    <a:lnTo>
                      <a:pt x="1769" y="2853"/>
                    </a:lnTo>
                    <a:lnTo>
                      <a:pt x="1754" y="2850"/>
                    </a:lnTo>
                    <a:lnTo>
                      <a:pt x="1724" y="2846"/>
                    </a:lnTo>
                    <a:lnTo>
                      <a:pt x="1692" y="2843"/>
                    </a:lnTo>
                    <a:lnTo>
                      <a:pt x="1660" y="2841"/>
                    </a:lnTo>
                    <a:lnTo>
                      <a:pt x="1627" y="2838"/>
                    </a:lnTo>
                    <a:lnTo>
                      <a:pt x="1628" y="2804"/>
                    </a:lnTo>
                    <a:lnTo>
                      <a:pt x="1664" y="2806"/>
                    </a:lnTo>
                    <a:lnTo>
                      <a:pt x="1700" y="2808"/>
                    </a:lnTo>
                    <a:lnTo>
                      <a:pt x="1734" y="2813"/>
                    </a:lnTo>
                    <a:lnTo>
                      <a:pt x="1767" y="2818"/>
                    </a:lnTo>
                    <a:lnTo>
                      <a:pt x="1783" y="2822"/>
                    </a:lnTo>
                    <a:lnTo>
                      <a:pt x="1798" y="2827"/>
                    </a:lnTo>
                    <a:lnTo>
                      <a:pt x="1813" y="2832"/>
                    </a:lnTo>
                    <a:lnTo>
                      <a:pt x="1827" y="2837"/>
                    </a:lnTo>
                    <a:lnTo>
                      <a:pt x="1840" y="2845"/>
                    </a:lnTo>
                    <a:lnTo>
                      <a:pt x="1852" y="2853"/>
                    </a:lnTo>
                    <a:lnTo>
                      <a:pt x="1864" y="2863"/>
                    </a:lnTo>
                    <a:lnTo>
                      <a:pt x="1873" y="2873"/>
                    </a:lnTo>
                    <a:lnTo>
                      <a:pt x="1847" y="2895"/>
                    </a:lnTo>
                    <a:close/>
                    <a:moveTo>
                      <a:pt x="1627" y="2838"/>
                    </a:moveTo>
                    <a:lnTo>
                      <a:pt x="1583" y="2836"/>
                    </a:lnTo>
                    <a:lnTo>
                      <a:pt x="1540" y="2833"/>
                    </a:lnTo>
                    <a:lnTo>
                      <a:pt x="1521" y="2830"/>
                    </a:lnTo>
                    <a:lnTo>
                      <a:pt x="1501" y="2827"/>
                    </a:lnTo>
                    <a:lnTo>
                      <a:pt x="1483" y="2822"/>
                    </a:lnTo>
                    <a:lnTo>
                      <a:pt x="1467" y="2817"/>
                    </a:lnTo>
                    <a:lnTo>
                      <a:pt x="1479" y="2785"/>
                    </a:lnTo>
                    <a:lnTo>
                      <a:pt x="1494" y="2789"/>
                    </a:lnTo>
                    <a:lnTo>
                      <a:pt x="1510" y="2793"/>
                    </a:lnTo>
                    <a:lnTo>
                      <a:pt x="1528" y="2797"/>
                    </a:lnTo>
                    <a:lnTo>
                      <a:pt x="1546" y="2799"/>
                    </a:lnTo>
                    <a:lnTo>
                      <a:pt x="1586" y="2802"/>
                    </a:lnTo>
                    <a:lnTo>
                      <a:pt x="1628" y="2804"/>
                    </a:lnTo>
                    <a:lnTo>
                      <a:pt x="1627" y="2838"/>
                    </a:lnTo>
                    <a:close/>
                    <a:moveTo>
                      <a:pt x="1467" y="2817"/>
                    </a:moveTo>
                    <a:lnTo>
                      <a:pt x="1448" y="2809"/>
                    </a:lnTo>
                    <a:lnTo>
                      <a:pt x="1457" y="2792"/>
                    </a:lnTo>
                    <a:lnTo>
                      <a:pt x="1472" y="2801"/>
                    </a:lnTo>
                    <a:lnTo>
                      <a:pt x="1467" y="2817"/>
                    </a:lnTo>
                    <a:close/>
                    <a:moveTo>
                      <a:pt x="1457" y="2792"/>
                    </a:moveTo>
                    <a:lnTo>
                      <a:pt x="1546" y="2636"/>
                    </a:lnTo>
                    <a:lnTo>
                      <a:pt x="1576" y="2653"/>
                    </a:lnTo>
                    <a:lnTo>
                      <a:pt x="1487" y="2809"/>
                    </a:lnTo>
                    <a:lnTo>
                      <a:pt x="1457" y="2792"/>
                    </a:lnTo>
                    <a:close/>
                    <a:moveTo>
                      <a:pt x="1546" y="2636"/>
                    </a:moveTo>
                    <a:lnTo>
                      <a:pt x="1551" y="2627"/>
                    </a:lnTo>
                    <a:lnTo>
                      <a:pt x="1561" y="2627"/>
                    </a:lnTo>
                    <a:lnTo>
                      <a:pt x="1561" y="2644"/>
                    </a:lnTo>
                    <a:lnTo>
                      <a:pt x="1546" y="2636"/>
                    </a:lnTo>
                    <a:close/>
                    <a:moveTo>
                      <a:pt x="1220" y="1732"/>
                    </a:moveTo>
                    <a:lnTo>
                      <a:pt x="1226" y="1884"/>
                    </a:lnTo>
                    <a:lnTo>
                      <a:pt x="1191" y="1885"/>
                    </a:lnTo>
                    <a:lnTo>
                      <a:pt x="1186" y="1733"/>
                    </a:lnTo>
                    <a:lnTo>
                      <a:pt x="1220" y="1732"/>
                    </a:lnTo>
                    <a:close/>
                    <a:moveTo>
                      <a:pt x="1226" y="1884"/>
                    </a:moveTo>
                    <a:lnTo>
                      <a:pt x="1226" y="1884"/>
                    </a:lnTo>
                    <a:lnTo>
                      <a:pt x="1208" y="1884"/>
                    </a:lnTo>
                    <a:lnTo>
                      <a:pt x="1226" y="1884"/>
                    </a:lnTo>
                    <a:close/>
                    <a:moveTo>
                      <a:pt x="1226" y="1884"/>
                    </a:moveTo>
                    <a:lnTo>
                      <a:pt x="1231" y="1889"/>
                    </a:lnTo>
                    <a:lnTo>
                      <a:pt x="1247" y="1895"/>
                    </a:lnTo>
                    <a:lnTo>
                      <a:pt x="1270" y="1904"/>
                    </a:lnTo>
                    <a:lnTo>
                      <a:pt x="1296" y="1913"/>
                    </a:lnTo>
                    <a:lnTo>
                      <a:pt x="1285" y="1945"/>
                    </a:lnTo>
                    <a:lnTo>
                      <a:pt x="1266" y="1939"/>
                    </a:lnTo>
                    <a:lnTo>
                      <a:pt x="1249" y="1933"/>
                    </a:lnTo>
                    <a:lnTo>
                      <a:pt x="1233" y="1926"/>
                    </a:lnTo>
                    <a:lnTo>
                      <a:pt x="1219" y="1919"/>
                    </a:lnTo>
                    <a:lnTo>
                      <a:pt x="1213" y="1915"/>
                    </a:lnTo>
                    <a:lnTo>
                      <a:pt x="1207" y="1911"/>
                    </a:lnTo>
                    <a:lnTo>
                      <a:pt x="1203" y="1908"/>
                    </a:lnTo>
                    <a:lnTo>
                      <a:pt x="1199" y="1904"/>
                    </a:lnTo>
                    <a:lnTo>
                      <a:pt x="1196" y="1899"/>
                    </a:lnTo>
                    <a:lnTo>
                      <a:pt x="1193" y="1894"/>
                    </a:lnTo>
                    <a:lnTo>
                      <a:pt x="1191" y="1890"/>
                    </a:lnTo>
                    <a:lnTo>
                      <a:pt x="1191" y="1884"/>
                    </a:lnTo>
                    <a:lnTo>
                      <a:pt x="1226" y="1884"/>
                    </a:lnTo>
                    <a:close/>
                    <a:moveTo>
                      <a:pt x="1296" y="1913"/>
                    </a:moveTo>
                    <a:lnTo>
                      <a:pt x="1233" y="1891"/>
                    </a:lnTo>
                    <a:lnTo>
                      <a:pt x="1296" y="1913"/>
                    </a:lnTo>
                    <a:lnTo>
                      <a:pt x="1290" y="1929"/>
                    </a:lnTo>
                    <a:lnTo>
                      <a:pt x="1296" y="1913"/>
                    </a:lnTo>
                    <a:close/>
                    <a:moveTo>
                      <a:pt x="1296" y="1913"/>
                    </a:moveTo>
                    <a:lnTo>
                      <a:pt x="1326" y="1924"/>
                    </a:lnTo>
                    <a:lnTo>
                      <a:pt x="1358" y="1937"/>
                    </a:lnTo>
                    <a:lnTo>
                      <a:pt x="1371" y="1943"/>
                    </a:lnTo>
                    <a:lnTo>
                      <a:pt x="1384" y="1950"/>
                    </a:lnTo>
                    <a:lnTo>
                      <a:pt x="1396" y="1957"/>
                    </a:lnTo>
                    <a:lnTo>
                      <a:pt x="1406" y="1965"/>
                    </a:lnTo>
                    <a:lnTo>
                      <a:pt x="1383" y="1990"/>
                    </a:lnTo>
                    <a:lnTo>
                      <a:pt x="1375" y="1984"/>
                    </a:lnTo>
                    <a:lnTo>
                      <a:pt x="1365" y="1979"/>
                    </a:lnTo>
                    <a:lnTo>
                      <a:pt x="1353" y="1972"/>
                    </a:lnTo>
                    <a:lnTo>
                      <a:pt x="1340" y="1967"/>
                    </a:lnTo>
                    <a:lnTo>
                      <a:pt x="1314" y="1956"/>
                    </a:lnTo>
                    <a:lnTo>
                      <a:pt x="1285" y="1945"/>
                    </a:lnTo>
                    <a:lnTo>
                      <a:pt x="1296" y="1913"/>
                    </a:lnTo>
                    <a:close/>
                    <a:moveTo>
                      <a:pt x="1406" y="1965"/>
                    </a:moveTo>
                    <a:lnTo>
                      <a:pt x="1414" y="1972"/>
                    </a:lnTo>
                    <a:lnTo>
                      <a:pt x="1421" y="1981"/>
                    </a:lnTo>
                    <a:lnTo>
                      <a:pt x="1425" y="1989"/>
                    </a:lnTo>
                    <a:lnTo>
                      <a:pt x="1427" y="1998"/>
                    </a:lnTo>
                    <a:lnTo>
                      <a:pt x="1427" y="2003"/>
                    </a:lnTo>
                    <a:lnTo>
                      <a:pt x="1427" y="2008"/>
                    </a:lnTo>
                    <a:lnTo>
                      <a:pt x="1426" y="2013"/>
                    </a:lnTo>
                    <a:lnTo>
                      <a:pt x="1425" y="2017"/>
                    </a:lnTo>
                    <a:lnTo>
                      <a:pt x="1423" y="2023"/>
                    </a:lnTo>
                    <a:lnTo>
                      <a:pt x="1420" y="2028"/>
                    </a:lnTo>
                    <a:lnTo>
                      <a:pt x="1417" y="2032"/>
                    </a:lnTo>
                    <a:lnTo>
                      <a:pt x="1412" y="2038"/>
                    </a:lnTo>
                    <a:lnTo>
                      <a:pt x="1386" y="2015"/>
                    </a:lnTo>
                    <a:lnTo>
                      <a:pt x="1389" y="2012"/>
                    </a:lnTo>
                    <a:lnTo>
                      <a:pt x="1391" y="2009"/>
                    </a:lnTo>
                    <a:lnTo>
                      <a:pt x="1391" y="2005"/>
                    </a:lnTo>
                    <a:lnTo>
                      <a:pt x="1391" y="2002"/>
                    </a:lnTo>
                    <a:lnTo>
                      <a:pt x="1390" y="1999"/>
                    </a:lnTo>
                    <a:lnTo>
                      <a:pt x="1389" y="1996"/>
                    </a:lnTo>
                    <a:lnTo>
                      <a:pt x="1386" y="1994"/>
                    </a:lnTo>
                    <a:lnTo>
                      <a:pt x="1383" y="1990"/>
                    </a:lnTo>
                    <a:lnTo>
                      <a:pt x="1406" y="1965"/>
                    </a:lnTo>
                    <a:close/>
                    <a:moveTo>
                      <a:pt x="1412" y="2038"/>
                    </a:moveTo>
                    <a:lnTo>
                      <a:pt x="1408" y="2043"/>
                    </a:lnTo>
                    <a:lnTo>
                      <a:pt x="1404" y="2046"/>
                    </a:lnTo>
                    <a:lnTo>
                      <a:pt x="1398" y="2051"/>
                    </a:lnTo>
                    <a:lnTo>
                      <a:pt x="1394" y="2053"/>
                    </a:lnTo>
                    <a:lnTo>
                      <a:pt x="1383" y="2058"/>
                    </a:lnTo>
                    <a:lnTo>
                      <a:pt x="1371" y="2060"/>
                    </a:lnTo>
                    <a:lnTo>
                      <a:pt x="1360" y="2061"/>
                    </a:lnTo>
                    <a:lnTo>
                      <a:pt x="1347" y="2060"/>
                    </a:lnTo>
                    <a:lnTo>
                      <a:pt x="1333" y="2058"/>
                    </a:lnTo>
                    <a:lnTo>
                      <a:pt x="1319" y="2054"/>
                    </a:lnTo>
                    <a:lnTo>
                      <a:pt x="1329" y="2022"/>
                    </a:lnTo>
                    <a:lnTo>
                      <a:pt x="1338" y="2024"/>
                    </a:lnTo>
                    <a:lnTo>
                      <a:pt x="1347" y="2026"/>
                    </a:lnTo>
                    <a:lnTo>
                      <a:pt x="1355" y="2027"/>
                    </a:lnTo>
                    <a:lnTo>
                      <a:pt x="1363" y="2027"/>
                    </a:lnTo>
                    <a:lnTo>
                      <a:pt x="1369" y="2026"/>
                    </a:lnTo>
                    <a:lnTo>
                      <a:pt x="1376" y="2024"/>
                    </a:lnTo>
                    <a:lnTo>
                      <a:pt x="1381" y="2020"/>
                    </a:lnTo>
                    <a:lnTo>
                      <a:pt x="1386" y="2015"/>
                    </a:lnTo>
                    <a:lnTo>
                      <a:pt x="1412" y="2038"/>
                    </a:lnTo>
                    <a:close/>
                    <a:moveTo>
                      <a:pt x="1319" y="2054"/>
                    </a:moveTo>
                    <a:lnTo>
                      <a:pt x="1290" y="2045"/>
                    </a:lnTo>
                    <a:lnTo>
                      <a:pt x="1319" y="2054"/>
                    </a:lnTo>
                    <a:lnTo>
                      <a:pt x="1324" y="2038"/>
                    </a:lnTo>
                    <a:lnTo>
                      <a:pt x="1319" y="2054"/>
                    </a:lnTo>
                    <a:close/>
                    <a:moveTo>
                      <a:pt x="1319" y="2054"/>
                    </a:moveTo>
                    <a:lnTo>
                      <a:pt x="1306" y="2049"/>
                    </a:lnTo>
                    <a:lnTo>
                      <a:pt x="1292" y="2044"/>
                    </a:lnTo>
                    <a:lnTo>
                      <a:pt x="1278" y="2039"/>
                    </a:lnTo>
                    <a:lnTo>
                      <a:pt x="1263" y="2031"/>
                    </a:lnTo>
                    <a:lnTo>
                      <a:pt x="1233" y="2015"/>
                    </a:lnTo>
                    <a:lnTo>
                      <a:pt x="1200" y="1998"/>
                    </a:lnTo>
                    <a:lnTo>
                      <a:pt x="1216" y="1968"/>
                    </a:lnTo>
                    <a:lnTo>
                      <a:pt x="1248" y="1985"/>
                    </a:lnTo>
                    <a:lnTo>
                      <a:pt x="1277" y="2000"/>
                    </a:lnTo>
                    <a:lnTo>
                      <a:pt x="1291" y="2007"/>
                    </a:lnTo>
                    <a:lnTo>
                      <a:pt x="1304" y="2013"/>
                    </a:lnTo>
                    <a:lnTo>
                      <a:pt x="1317" y="2017"/>
                    </a:lnTo>
                    <a:lnTo>
                      <a:pt x="1329" y="2022"/>
                    </a:lnTo>
                    <a:lnTo>
                      <a:pt x="1319" y="2054"/>
                    </a:lnTo>
                    <a:close/>
                    <a:moveTo>
                      <a:pt x="1216" y="1968"/>
                    </a:moveTo>
                    <a:lnTo>
                      <a:pt x="1216" y="1967"/>
                    </a:lnTo>
                    <a:lnTo>
                      <a:pt x="1216" y="1968"/>
                    </a:lnTo>
                    <a:lnTo>
                      <a:pt x="1208" y="1983"/>
                    </a:lnTo>
                    <a:lnTo>
                      <a:pt x="1216" y="1968"/>
                    </a:lnTo>
                    <a:close/>
                    <a:moveTo>
                      <a:pt x="1200" y="1998"/>
                    </a:moveTo>
                    <a:lnTo>
                      <a:pt x="1178" y="1987"/>
                    </a:lnTo>
                    <a:lnTo>
                      <a:pt x="1161" y="1980"/>
                    </a:lnTo>
                    <a:lnTo>
                      <a:pt x="1148" y="1974"/>
                    </a:lnTo>
                    <a:lnTo>
                      <a:pt x="1138" y="1972"/>
                    </a:lnTo>
                    <a:lnTo>
                      <a:pt x="1131" y="1971"/>
                    </a:lnTo>
                    <a:lnTo>
                      <a:pt x="1126" y="1971"/>
                    </a:lnTo>
                    <a:lnTo>
                      <a:pt x="1123" y="1971"/>
                    </a:lnTo>
                    <a:lnTo>
                      <a:pt x="1121" y="1972"/>
                    </a:lnTo>
                    <a:lnTo>
                      <a:pt x="1106" y="1942"/>
                    </a:lnTo>
                    <a:lnTo>
                      <a:pt x="1109" y="1940"/>
                    </a:lnTo>
                    <a:lnTo>
                      <a:pt x="1115" y="1938"/>
                    </a:lnTo>
                    <a:lnTo>
                      <a:pt x="1123" y="1937"/>
                    </a:lnTo>
                    <a:lnTo>
                      <a:pt x="1135" y="1937"/>
                    </a:lnTo>
                    <a:lnTo>
                      <a:pt x="1148" y="1940"/>
                    </a:lnTo>
                    <a:lnTo>
                      <a:pt x="1167" y="1945"/>
                    </a:lnTo>
                    <a:lnTo>
                      <a:pt x="1189" y="1954"/>
                    </a:lnTo>
                    <a:lnTo>
                      <a:pt x="1216" y="1968"/>
                    </a:lnTo>
                    <a:lnTo>
                      <a:pt x="1200" y="1998"/>
                    </a:lnTo>
                    <a:close/>
                    <a:moveTo>
                      <a:pt x="1121" y="1972"/>
                    </a:moveTo>
                    <a:lnTo>
                      <a:pt x="1125" y="1970"/>
                    </a:lnTo>
                    <a:lnTo>
                      <a:pt x="1121" y="1972"/>
                    </a:lnTo>
                    <a:lnTo>
                      <a:pt x="1113" y="1957"/>
                    </a:lnTo>
                    <a:lnTo>
                      <a:pt x="1121" y="1972"/>
                    </a:lnTo>
                    <a:close/>
                    <a:moveTo>
                      <a:pt x="1121" y="1972"/>
                    </a:moveTo>
                    <a:lnTo>
                      <a:pt x="1116" y="1974"/>
                    </a:lnTo>
                    <a:lnTo>
                      <a:pt x="1110" y="1975"/>
                    </a:lnTo>
                    <a:lnTo>
                      <a:pt x="1110" y="1941"/>
                    </a:lnTo>
                    <a:lnTo>
                      <a:pt x="1109" y="1941"/>
                    </a:lnTo>
                    <a:lnTo>
                      <a:pt x="1106" y="1942"/>
                    </a:lnTo>
                    <a:lnTo>
                      <a:pt x="1121" y="1972"/>
                    </a:lnTo>
                    <a:close/>
                    <a:moveTo>
                      <a:pt x="1095" y="1966"/>
                    </a:moveTo>
                    <a:lnTo>
                      <a:pt x="1083" y="1941"/>
                    </a:lnTo>
                    <a:lnTo>
                      <a:pt x="1110" y="1941"/>
                    </a:lnTo>
                    <a:lnTo>
                      <a:pt x="1110" y="1958"/>
                    </a:lnTo>
                    <a:lnTo>
                      <a:pt x="1095" y="1966"/>
                    </a:lnTo>
                    <a:close/>
                    <a:moveTo>
                      <a:pt x="1126" y="1951"/>
                    </a:moveTo>
                    <a:lnTo>
                      <a:pt x="1131" y="1965"/>
                    </a:lnTo>
                    <a:lnTo>
                      <a:pt x="1136" y="1978"/>
                    </a:lnTo>
                    <a:lnTo>
                      <a:pt x="1138" y="1988"/>
                    </a:lnTo>
                    <a:lnTo>
                      <a:pt x="1140" y="1999"/>
                    </a:lnTo>
                    <a:lnTo>
                      <a:pt x="1140" y="2008"/>
                    </a:lnTo>
                    <a:lnTo>
                      <a:pt x="1139" y="2017"/>
                    </a:lnTo>
                    <a:lnTo>
                      <a:pt x="1138" y="2026"/>
                    </a:lnTo>
                    <a:lnTo>
                      <a:pt x="1137" y="2035"/>
                    </a:lnTo>
                    <a:lnTo>
                      <a:pt x="1102" y="2029"/>
                    </a:lnTo>
                    <a:lnTo>
                      <a:pt x="1104" y="2015"/>
                    </a:lnTo>
                    <a:lnTo>
                      <a:pt x="1104" y="2001"/>
                    </a:lnTo>
                    <a:lnTo>
                      <a:pt x="1104" y="1994"/>
                    </a:lnTo>
                    <a:lnTo>
                      <a:pt x="1102" y="1985"/>
                    </a:lnTo>
                    <a:lnTo>
                      <a:pt x="1099" y="1977"/>
                    </a:lnTo>
                    <a:lnTo>
                      <a:pt x="1095" y="1966"/>
                    </a:lnTo>
                    <a:lnTo>
                      <a:pt x="1126" y="1951"/>
                    </a:lnTo>
                    <a:close/>
                    <a:moveTo>
                      <a:pt x="1137" y="2035"/>
                    </a:moveTo>
                    <a:lnTo>
                      <a:pt x="1135" y="2044"/>
                    </a:lnTo>
                    <a:lnTo>
                      <a:pt x="1133" y="2053"/>
                    </a:lnTo>
                    <a:lnTo>
                      <a:pt x="1132" y="2063"/>
                    </a:lnTo>
                    <a:lnTo>
                      <a:pt x="1132" y="2076"/>
                    </a:lnTo>
                    <a:lnTo>
                      <a:pt x="1098" y="2076"/>
                    </a:lnTo>
                    <a:lnTo>
                      <a:pt x="1098" y="2062"/>
                    </a:lnTo>
                    <a:lnTo>
                      <a:pt x="1099" y="2049"/>
                    </a:lnTo>
                    <a:lnTo>
                      <a:pt x="1101" y="2039"/>
                    </a:lnTo>
                    <a:lnTo>
                      <a:pt x="1102" y="2029"/>
                    </a:lnTo>
                    <a:lnTo>
                      <a:pt x="1137" y="2035"/>
                    </a:lnTo>
                    <a:close/>
                    <a:moveTo>
                      <a:pt x="1104" y="2089"/>
                    </a:moveTo>
                    <a:lnTo>
                      <a:pt x="1098" y="2084"/>
                    </a:lnTo>
                    <a:lnTo>
                      <a:pt x="1098" y="2076"/>
                    </a:lnTo>
                    <a:lnTo>
                      <a:pt x="1115" y="2076"/>
                    </a:lnTo>
                    <a:lnTo>
                      <a:pt x="1104" y="2089"/>
                    </a:lnTo>
                    <a:close/>
                    <a:moveTo>
                      <a:pt x="1126" y="2062"/>
                    </a:moveTo>
                    <a:lnTo>
                      <a:pt x="1132" y="2068"/>
                    </a:lnTo>
                    <a:lnTo>
                      <a:pt x="1140" y="2073"/>
                    </a:lnTo>
                    <a:lnTo>
                      <a:pt x="1148" y="2078"/>
                    </a:lnTo>
                    <a:lnTo>
                      <a:pt x="1158" y="2085"/>
                    </a:lnTo>
                    <a:lnTo>
                      <a:pt x="1140" y="2114"/>
                    </a:lnTo>
                    <a:lnTo>
                      <a:pt x="1129" y="2106"/>
                    </a:lnTo>
                    <a:lnTo>
                      <a:pt x="1119" y="2100"/>
                    </a:lnTo>
                    <a:lnTo>
                      <a:pt x="1111" y="2094"/>
                    </a:lnTo>
                    <a:lnTo>
                      <a:pt x="1104" y="2089"/>
                    </a:lnTo>
                    <a:lnTo>
                      <a:pt x="1126" y="2062"/>
                    </a:lnTo>
                    <a:close/>
                    <a:moveTo>
                      <a:pt x="1158" y="2085"/>
                    </a:moveTo>
                    <a:lnTo>
                      <a:pt x="1174" y="2096"/>
                    </a:lnTo>
                    <a:lnTo>
                      <a:pt x="1191" y="2107"/>
                    </a:lnTo>
                    <a:lnTo>
                      <a:pt x="1210" y="2120"/>
                    </a:lnTo>
                    <a:lnTo>
                      <a:pt x="1227" y="2134"/>
                    </a:lnTo>
                    <a:lnTo>
                      <a:pt x="1245" y="2150"/>
                    </a:lnTo>
                    <a:lnTo>
                      <a:pt x="1262" y="2166"/>
                    </a:lnTo>
                    <a:lnTo>
                      <a:pt x="1270" y="2175"/>
                    </a:lnTo>
                    <a:lnTo>
                      <a:pt x="1277" y="2185"/>
                    </a:lnTo>
                    <a:lnTo>
                      <a:pt x="1285" y="2194"/>
                    </a:lnTo>
                    <a:lnTo>
                      <a:pt x="1291" y="2204"/>
                    </a:lnTo>
                    <a:lnTo>
                      <a:pt x="1262" y="2222"/>
                    </a:lnTo>
                    <a:lnTo>
                      <a:pt x="1250" y="2205"/>
                    </a:lnTo>
                    <a:lnTo>
                      <a:pt x="1235" y="2189"/>
                    </a:lnTo>
                    <a:lnTo>
                      <a:pt x="1220" y="2174"/>
                    </a:lnTo>
                    <a:lnTo>
                      <a:pt x="1204" y="2160"/>
                    </a:lnTo>
                    <a:lnTo>
                      <a:pt x="1170" y="2134"/>
                    </a:lnTo>
                    <a:lnTo>
                      <a:pt x="1140" y="2114"/>
                    </a:lnTo>
                    <a:lnTo>
                      <a:pt x="1158" y="2085"/>
                    </a:lnTo>
                    <a:close/>
                    <a:moveTo>
                      <a:pt x="1291" y="2204"/>
                    </a:moveTo>
                    <a:lnTo>
                      <a:pt x="1292" y="2205"/>
                    </a:lnTo>
                    <a:lnTo>
                      <a:pt x="1292" y="2205"/>
                    </a:lnTo>
                    <a:lnTo>
                      <a:pt x="1277" y="2212"/>
                    </a:lnTo>
                    <a:lnTo>
                      <a:pt x="1291" y="2204"/>
                    </a:lnTo>
                    <a:close/>
                    <a:moveTo>
                      <a:pt x="1292" y="2205"/>
                    </a:moveTo>
                    <a:lnTo>
                      <a:pt x="1301" y="2223"/>
                    </a:lnTo>
                    <a:lnTo>
                      <a:pt x="1307" y="2240"/>
                    </a:lnTo>
                    <a:lnTo>
                      <a:pt x="1311" y="2256"/>
                    </a:lnTo>
                    <a:lnTo>
                      <a:pt x="1315" y="2272"/>
                    </a:lnTo>
                    <a:lnTo>
                      <a:pt x="1317" y="2287"/>
                    </a:lnTo>
                    <a:lnTo>
                      <a:pt x="1318" y="2301"/>
                    </a:lnTo>
                    <a:lnTo>
                      <a:pt x="1318" y="2314"/>
                    </a:lnTo>
                    <a:lnTo>
                      <a:pt x="1318" y="2326"/>
                    </a:lnTo>
                    <a:lnTo>
                      <a:pt x="1284" y="2326"/>
                    </a:lnTo>
                    <a:lnTo>
                      <a:pt x="1284" y="2303"/>
                    </a:lnTo>
                    <a:lnTo>
                      <a:pt x="1281" y="2279"/>
                    </a:lnTo>
                    <a:lnTo>
                      <a:pt x="1278" y="2265"/>
                    </a:lnTo>
                    <a:lnTo>
                      <a:pt x="1275" y="2251"/>
                    </a:lnTo>
                    <a:lnTo>
                      <a:pt x="1269" y="2236"/>
                    </a:lnTo>
                    <a:lnTo>
                      <a:pt x="1262" y="2221"/>
                    </a:lnTo>
                    <a:lnTo>
                      <a:pt x="1292" y="2205"/>
                    </a:lnTo>
                    <a:close/>
                    <a:moveTo>
                      <a:pt x="1318" y="2326"/>
                    </a:moveTo>
                    <a:lnTo>
                      <a:pt x="1318" y="2337"/>
                    </a:lnTo>
                    <a:lnTo>
                      <a:pt x="1318" y="2347"/>
                    </a:lnTo>
                    <a:lnTo>
                      <a:pt x="1319" y="2356"/>
                    </a:lnTo>
                    <a:lnTo>
                      <a:pt x="1321" y="2362"/>
                    </a:lnTo>
                    <a:lnTo>
                      <a:pt x="1291" y="2377"/>
                    </a:lnTo>
                    <a:lnTo>
                      <a:pt x="1288" y="2372"/>
                    </a:lnTo>
                    <a:lnTo>
                      <a:pt x="1287" y="2366"/>
                    </a:lnTo>
                    <a:lnTo>
                      <a:pt x="1286" y="2360"/>
                    </a:lnTo>
                    <a:lnTo>
                      <a:pt x="1285" y="2354"/>
                    </a:lnTo>
                    <a:lnTo>
                      <a:pt x="1284" y="2340"/>
                    </a:lnTo>
                    <a:lnTo>
                      <a:pt x="1284" y="2326"/>
                    </a:lnTo>
                    <a:lnTo>
                      <a:pt x="1318" y="2326"/>
                    </a:lnTo>
                    <a:close/>
                    <a:moveTo>
                      <a:pt x="1321" y="2362"/>
                    </a:moveTo>
                    <a:lnTo>
                      <a:pt x="1330" y="2377"/>
                    </a:lnTo>
                    <a:lnTo>
                      <a:pt x="1314" y="2385"/>
                    </a:lnTo>
                    <a:lnTo>
                      <a:pt x="1306" y="2370"/>
                    </a:lnTo>
                    <a:lnTo>
                      <a:pt x="1321" y="2362"/>
                    </a:lnTo>
                    <a:close/>
                    <a:moveTo>
                      <a:pt x="1314" y="2385"/>
                    </a:moveTo>
                    <a:lnTo>
                      <a:pt x="1308" y="2387"/>
                    </a:lnTo>
                    <a:lnTo>
                      <a:pt x="1303" y="2388"/>
                    </a:lnTo>
                    <a:lnTo>
                      <a:pt x="1296" y="2388"/>
                    </a:lnTo>
                    <a:lnTo>
                      <a:pt x="1291" y="2387"/>
                    </a:lnTo>
                    <a:lnTo>
                      <a:pt x="1285" y="2386"/>
                    </a:lnTo>
                    <a:lnTo>
                      <a:pt x="1279" y="2383"/>
                    </a:lnTo>
                    <a:lnTo>
                      <a:pt x="1273" y="2380"/>
                    </a:lnTo>
                    <a:lnTo>
                      <a:pt x="1266" y="2375"/>
                    </a:lnTo>
                    <a:lnTo>
                      <a:pt x="1254" y="2366"/>
                    </a:lnTo>
                    <a:lnTo>
                      <a:pt x="1240" y="2353"/>
                    </a:lnTo>
                    <a:lnTo>
                      <a:pt x="1226" y="2340"/>
                    </a:lnTo>
                    <a:lnTo>
                      <a:pt x="1212" y="2325"/>
                    </a:lnTo>
                    <a:lnTo>
                      <a:pt x="1236" y="2301"/>
                    </a:lnTo>
                    <a:lnTo>
                      <a:pt x="1258" y="2323"/>
                    </a:lnTo>
                    <a:lnTo>
                      <a:pt x="1276" y="2341"/>
                    </a:lnTo>
                    <a:lnTo>
                      <a:pt x="1284" y="2347"/>
                    </a:lnTo>
                    <a:lnTo>
                      <a:pt x="1290" y="2352"/>
                    </a:lnTo>
                    <a:lnTo>
                      <a:pt x="1295" y="2354"/>
                    </a:lnTo>
                    <a:lnTo>
                      <a:pt x="1299" y="2354"/>
                    </a:lnTo>
                    <a:lnTo>
                      <a:pt x="1314" y="2385"/>
                    </a:lnTo>
                    <a:close/>
                    <a:moveTo>
                      <a:pt x="1236" y="2301"/>
                    </a:moveTo>
                    <a:lnTo>
                      <a:pt x="1239" y="2303"/>
                    </a:lnTo>
                    <a:lnTo>
                      <a:pt x="1236" y="2301"/>
                    </a:lnTo>
                    <a:lnTo>
                      <a:pt x="1225" y="2313"/>
                    </a:lnTo>
                    <a:lnTo>
                      <a:pt x="1236" y="2301"/>
                    </a:lnTo>
                    <a:close/>
                    <a:moveTo>
                      <a:pt x="1212" y="2325"/>
                    </a:moveTo>
                    <a:lnTo>
                      <a:pt x="1197" y="2309"/>
                    </a:lnTo>
                    <a:lnTo>
                      <a:pt x="1181" y="2294"/>
                    </a:lnTo>
                    <a:lnTo>
                      <a:pt x="1165" y="2279"/>
                    </a:lnTo>
                    <a:lnTo>
                      <a:pt x="1148" y="2266"/>
                    </a:lnTo>
                    <a:lnTo>
                      <a:pt x="1170" y="2238"/>
                    </a:lnTo>
                    <a:lnTo>
                      <a:pt x="1187" y="2253"/>
                    </a:lnTo>
                    <a:lnTo>
                      <a:pt x="1204" y="2268"/>
                    </a:lnTo>
                    <a:lnTo>
                      <a:pt x="1220" y="2285"/>
                    </a:lnTo>
                    <a:lnTo>
                      <a:pt x="1236" y="2301"/>
                    </a:lnTo>
                    <a:lnTo>
                      <a:pt x="1212" y="2325"/>
                    </a:lnTo>
                    <a:close/>
                    <a:moveTo>
                      <a:pt x="1148" y="2266"/>
                    </a:moveTo>
                    <a:lnTo>
                      <a:pt x="1147" y="2265"/>
                    </a:lnTo>
                    <a:lnTo>
                      <a:pt x="1148" y="2265"/>
                    </a:lnTo>
                    <a:lnTo>
                      <a:pt x="1159" y="2252"/>
                    </a:lnTo>
                    <a:lnTo>
                      <a:pt x="1148" y="2266"/>
                    </a:lnTo>
                    <a:close/>
                    <a:moveTo>
                      <a:pt x="1148" y="2265"/>
                    </a:moveTo>
                    <a:lnTo>
                      <a:pt x="1145" y="2261"/>
                    </a:lnTo>
                    <a:lnTo>
                      <a:pt x="1145" y="2260"/>
                    </a:lnTo>
                    <a:lnTo>
                      <a:pt x="1118" y="2237"/>
                    </a:lnTo>
                    <a:lnTo>
                      <a:pt x="1124" y="2233"/>
                    </a:lnTo>
                    <a:lnTo>
                      <a:pt x="1129" y="2228"/>
                    </a:lnTo>
                    <a:lnTo>
                      <a:pt x="1135" y="2226"/>
                    </a:lnTo>
                    <a:lnTo>
                      <a:pt x="1141" y="2225"/>
                    </a:lnTo>
                    <a:lnTo>
                      <a:pt x="1147" y="2226"/>
                    </a:lnTo>
                    <a:lnTo>
                      <a:pt x="1154" y="2228"/>
                    </a:lnTo>
                    <a:lnTo>
                      <a:pt x="1162" y="2233"/>
                    </a:lnTo>
                    <a:lnTo>
                      <a:pt x="1170" y="2239"/>
                    </a:lnTo>
                    <a:lnTo>
                      <a:pt x="1148" y="2265"/>
                    </a:lnTo>
                    <a:close/>
                    <a:moveTo>
                      <a:pt x="1145" y="2260"/>
                    </a:moveTo>
                    <a:lnTo>
                      <a:pt x="1143" y="2262"/>
                    </a:lnTo>
                    <a:lnTo>
                      <a:pt x="1142" y="2267"/>
                    </a:lnTo>
                    <a:lnTo>
                      <a:pt x="1140" y="2272"/>
                    </a:lnTo>
                    <a:lnTo>
                      <a:pt x="1139" y="2279"/>
                    </a:lnTo>
                    <a:lnTo>
                      <a:pt x="1138" y="2295"/>
                    </a:lnTo>
                    <a:lnTo>
                      <a:pt x="1136" y="2313"/>
                    </a:lnTo>
                    <a:lnTo>
                      <a:pt x="1101" y="2310"/>
                    </a:lnTo>
                    <a:lnTo>
                      <a:pt x="1103" y="2288"/>
                    </a:lnTo>
                    <a:lnTo>
                      <a:pt x="1107" y="2268"/>
                    </a:lnTo>
                    <a:lnTo>
                      <a:pt x="1109" y="2258"/>
                    </a:lnTo>
                    <a:lnTo>
                      <a:pt x="1111" y="2251"/>
                    </a:lnTo>
                    <a:lnTo>
                      <a:pt x="1114" y="2243"/>
                    </a:lnTo>
                    <a:lnTo>
                      <a:pt x="1118" y="2237"/>
                    </a:lnTo>
                    <a:lnTo>
                      <a:pt x="1145" y="2260"/>
                    </a:lnTo>
                    <a:close/>
                    <a:moveTo>
                      <a:pt x="1136" y="2313"/>
                    </a:moveTo>
                    <a:lnTo>
                      <a:pt x="1135" y="2328"/>
                    </a:lnTo>
                    <a:lnTo>
                      <a:pt x="1132" y="2343"/>
                    </a:lnTo>
                    <a:lnTo>
                      <a:pt x="1130" y="2357"/>
                    </a:lnTo>
                    <a:lnTo>
                      <a:pt x="1128" y="2370"/>
                    </a:lnTo>
                    <a:lnTo>
                      <a:pt x="1124" y="2382"/>
                    </a:lnTo>
                    <a:lnTo>
                      <a:pt x="1117" y="2392"/>
                    </a:lnTo>
                    <a:lnTo>
                      <a:pt x="1114" y="2397"/>
                    </a:lnTo>
                    <a:lnTo>
                      <a:pt x="1111" y="2400"/>
                    </a:lnTo>
                    <a:lnTo>
                      <a:pt x="1107" y="2403"/>
                    </a:lnTo>
                    <a:lnTo>
                      <a:pt x="1101" y="2405"/>
                    </a:lnTo>
                    <a:lnTo>
                      <a:pt x="1089" y="2373"/>
                    </a:lnTo>
                    <a:lnTo>
                      <a:pt x="1092" y="2371"/>
                    </a:lnTo>
                    <a:lnTo>
                      <a:pt x="1094" y="2367"/>
                    </a:lnTo>
                    <a:lnTo>
                      <a:pt x="1096" y="2360"/>
                    </a:lnTo>
                    <a:lnTo>
                      <a:pt x="1097" y="2352"/>
                    </a:lnTo>
                    <a:lnTo>
                      <a:pt x="1099" y="2332"/>
                    </a:lnTo>
                    <a:lnTo>
                      <a:pt x="1101" y="2310"/>
                    </a:lnTo>
                    <a:lnTo>
                      <a:pt x="1136" y="2313"/>
                    </a:lnTo>
                    <a:close/>
                    <a:moveTo>
                      <a:pt x="1101" y="2405"/>
                    </a:moveTo>
                    <a:lnTo>
                      <a:pt x="1089" y="2410"/>
                    </a:lnTo>
                    <a:lnTo>
                      <a:pt x="1082" y="2400"/>
                    </a:lnTo>
                    <a:lnTo>
                      <a:pt x="1096" y="2389"/>
                    </a:lnTo>
                    <a:lnTo>
                      <a:pt x="1101" y="2405"/>
                    </a:lnTo>
                    <a:close/>
                    <a:moveTo>
                      <a:pt x="1082" y="2400"/>
                    </a:moveTo>
                    <a:lnTo>
                      <a:pt x="930" y="2198"/>
                    </a:lnTo>
                    <a:lnTo>
                      <a:pt x="958" y="2178"/>
                    </a:lnTo>
                    <a:lnTo>
                      <a:pt x="1109" y="2379"/>
                    </a:lnTo>
                    <a:lnTo>
                      <a:pt x="1082" y="2400"/>
                    </a:lnTo>
                    <a:close/>
                    <a:moveTo>
                      <a:pt x="944" y="2172"/>
                    </a:moveTo>
                    <a:lnTo>
                      <a:pt x="952" y="2172"/>
                    </a:lnTo>
                    <a:lnTo>
                      <a:pt x="958" y="2178"/>
                    </a:lnTo>
                    <a:lnTo>
                      <a:pt x="944" y="2189"/>
                    </a:lnTo>
                    <a:lnTo>
                      <a:pt x="944" y="2172"/>
                    </a:lnTo>
                    <a:close/>
                    <a:moveTo>
                      <a:pt x="944" y="2206"/>
                    </a:moveTo>
                    <a:lnTo>
                      <a:pt x="942" y="2206"/>
                    </a:lnTo>
                    <a:lnTo>
                      <a:pt x="942" y="2208"/>
                    </a:lnTo>
                    <a:lnTo>
                      <a:pt x="943" y="2210"/>
                    </a:lnTo>
                    <a:lnTo>
                      <a:pt x="944" y="2213"/>
                    </a:lnTo>
                    <a:lnTo>
                      <a:pt x="945" y="2218"/>
                    </a:lnTo>
                    <a:lnTo>
                      <a:pt x="946" y="2223"/>
                    </a:lnTo>
                    <a:lnTo>
                      <a:pt x="947" y="2227"/>
                    </a:lnTo>
                    <a:lnTo>
                      <a:pt x="947" y="2234"/>
                    </a:lnTo>
                    <a:lnTo>
                      <a:pt x="913" y="2230"/>
                    </a:lnTo>
                    <a:lnTo>
                      <a:pt x="915" y="2218"/>
                    </a:lnTo>
                    <a:lnTo>
                      <a:pt x="916" y="2206"/>
                    </a:lnTo>
                    <a:lnTo>
                      <a:pt x="918" y="2196"/>
                    </a:lnTo>
                    <a:lnTo>
                      <a:pt x="921" y="2188"/>
                    </a:lnTo>
                    <a:lnTo>
                      <a:pt x="924" y="2181"/>
                    </a:lnTo>
                    <a:lnTo>
                      <a:pt x="930" y="2176"/>
                    </a:lnTo>
                    <a:lnTo>
                      <a:pt x="933" y="2174"/>
                    </a:lnTo>
                    <a:lnTo>
                      <a:pt x="936" y="2173"/>
                    </a:lnTo>
                    <a:lnTo>
                      <a:pt x="939" y="2172"/>
                    </a:lnTo>
                    <a:lnTo>
                      <a:pt x="944" y="2172"/>
                    </a:lnTo>
                    <a:lnTo>
                      <a:pt x="944" y="2206"/>
                    </a:lnTo>
                    <a:close/>
                    <a:moveTo>
                      <a:pt x="947" y="2234"/>
                    </a:moveTo>
                    <a:lnTo>
                      <a:pt x="943" y="2257"/>
                    </a:lnTo>
                    <a:lnTo>
                      <a:pt x="938" y="2283"/>
                    </a:lnTo>
                    <a:lnTo>
                      <a:pt x="934" y="2296"/>
                    </a:lnTo>
                    <a:lnTo>
                      <a:pt x="930" y="2308"/>
                    </a:lnTo>
                    <a:lnTo>
                      <a:pt x="924" y="2319"/>
                    </a:lnTo>
                    <a:lnTo>
                      <a:pt x="918" y="2328"/>
                    </a:lnTo>
                    <a:lnTo>
                      <a:pt x="891" y="2308"/>
                    </a:lnTo>
                    <a:lnTo>
                      <a:pt x="895" y="2300"/>
                    </a:lnTo>
                    <a:lnTo>
                      <a:pt x="900" y="2292"/>
                    </a:lnTo>
                    <a:lnTo>
                      <a:pt x="903" y="2282"/>
                    </a:lnTo>
                    <a:lnTo>
                      <a:pt x="906" y="2271"/>
                    </a:lnTo>
                    <a:lnTo>
                      <a:pt x="909" y="2250"/>
                    </a:lnTo>
                    <a:lnTo>
                      <a:pt x="913" y="2230"/>
                    </a:lnTo>
                    <a:lnTo>
                      <a:pt x="947" y="2234"/>
                    </a:lnTo>
                    <a:close/>
                    <a:moveTo>
                      <a:pt x="918" y="2328"/>
                    </a:moveTo>
                    <a:lnTo>
                      <a:pt x="913" y="2335"/>
                    </a:lnTo>
                    <a:lnTo>
                      <a:pt x="907" y="2340"/>
                    </a:lnTo>
                    <a:lnTo>
                      <a:pt x="901" y="2344"/>
                    </a:lnTo>
                    <a:lnTo>
                      <a:pt x="894" y="2347"/>
                    </a:lnTo>
                    <a:lnTo>
                      <a:pt x="888" y="2351"/>
                    </a:lnTo>
                    <a:lnTo>
                      <a:pt x="880" y="2352"/>
                    </a:lnTo>
                    <a:lnTo>
                      <a:pt x="872" y="2353"/>
                    </a:lnTo>
                    <a:lnTo>
                      <a:pt x="863" y="2353"/>
                    </a:lnTo>
                    <a:lnTo>
                      <a:pt x="854" y="2352"/>
                    </a:lnTo>
                    <a:lnTo>
                      <a:pt x="843" y="2349"/>
                    </a:lnTo>
                    <a:lnTo>
                      <a:pt x="832" y="2345"/>
                    </a:lnTo>
                    <a:lnTo>
                      <a:pt x="820" y="2340"/>
                    </a:lnTo>
                    <a:lnTo>
                      <a:pt x="809" y="2334"/>
                    </a:lnTo>
                    <a:lnTo>
                      <a:pt x="796" y="2326"/>
                    </a:lnTo>
                    <a:lnTo>
                      <a:pt x="782" y="2316"/>
                    </a:lnTo>
                    <a:lnTo>
                      <a:pt x="767" y="2305"/>
                    </a:lnTo>
                    <a:lnTo>
                      <a:pt x="787" y="2278"/>
                    </a:lnTo>
                    <a:lnTo>
                      <a:pt x="809" y="2294"/>
                    </a:lnTo>
                    <a:lnTo>
                      <a:pt x="827" y="2305"/>
                    </a:lnTo>
                    <a:lnTo>
                      <a:pt x="835" y="2310"/>
                    </a:lnTo>
                    <a:lnTo>
                      <a:pt x="843" y="2313"/>
                    </a:lnTo>
                    <a:lnTo>
                      <a:pt x="850" y="2315"/>
                    </a:lnTo>
                    <a:lnTo>
                      <a:pt x="857" y="2317"/>
                    </a:lnTo>
                    <a:lnTo>
                      <a:pt x="862" y="2319"/>
                    </a:lnTo>
                    <a:lnTo>
                      <a:pt x="868" y="2319"/>
                    </a:lnTo>
                    <a:lnTo>
                      <a:pt x="873" y="2319"/>
                    </a:lnTo>
                    <a:lnTo>
                      <a:pt x="877" y="2317"/>
                    </a:lnTo>
                    <a:lnTo>
                      <a:pt x="881" y="2315"/>
                    </a:lnTo>
                    <a:lnTo>
                      <a:pt x="885" y="2313"/>
                    </a:lnTo>
                    <a:lnTo>
                      <a:pt x="888" y="2311"/>
                    </a:lnTo>
                    <a:lnTo>
                      <a:pt x="891" y="2308"/>
                    </a:lnTo>
                    <a:lnTo>
                      <a:pt x="918" y="2328"/>
                    </a:lnTo>
                    <a:close/>
                    <a:moveTo>
                      <a:pt x="767" y="2305"/>
                    </a:moveTo>
                    <a:lnTo>
                      <a:pt x="764" y="2302"/>
                    </a:lnTo>
                    <a:lnTo>
                      <a:pt x="761" y="2298"/>
                    </a:lnTo>
                    <a:lnTo>
                      <a:pt x="777" y="2292"/>
                    </a:lnTo>
                    <a:lnTo>
                      <a:pt x="767" y="2305"/>
                    </a:lnTo>
                    <a:close/>
                    <a:moveTo>
                      <a:pt x="761" y="2298"/>
                    </a:moveTo>
                    <a:lnTo>
                      <a:pt x="756" y="2284"/>
                    </a:lnTo>
                    <a:lnTo>
                      <a:pt x="752" y="2269"/>
                    </a:lnTo>
                    <a:lnTo>
                      <a:pt x="748" y="2253"/>
                    </a:lnTo>
                    <a:lnTo>
                      <a:pt x="746" y="2236"/>
                    </a:lnTo>
                    <a:lnTo>
                      <a:pt x="744" y="2200"/>
                    </a:lnTo>
                    <a:lnTo>
                      <a:pt x="743" y="2161"/>
                    </a:lnTo>
                    <a:lnTo>
                      <a:pt x="777" y="2160"/>
                    </a:lnTo>
                    <a:lnTo>
                      <a:pt x="777" y="2196"/>
                    </a:lnTo>
                    <a:lnTo>
                      <a:pt x="781" y="2230"/>
                    </a:lnTo>
                    <a:lnTo>
                      <a:pt x="782" y="2245"/>
                    </a:lnTo>
                    <a:lnTo>
                      <a:pt x="785" y="2260"/>
                    </a:lnTo>
                    <a:lnTo>
                      <a:pt x="788" y="2272"/>
                    </a:lnTo>
                    <a:lnTo>
                      <a:pt x="792" y="2284"/>
                    </a:lnTo>
                    <a:lnTo>
                      <a:pt x="761" y="2298"/>
                    </a:lnTo>
                    <a:close/>
                    <a:moveTo>
                      <a:pt x="743" y="2161"/>
                    </a:moveTo>
                    <a:lnTo>
                      <a:pt x="742" y="2126"/>
                    </a:lnTo>
                    <a:lnTo>
                      <a:pt x="739" y="2091"/>
                    </a:lnTo>
                    <a:lnTo>
                      <a:pt x="738" y="2075"/>
                    </a:lnTo>
                    <a:lnTo>
                      <a:pt x="735" y="2060"/>
                    </a:lnTo>
                    <a:lnTo>
                      <a:pt x="731" y="2046"/>
                    </a:lnTo>
                    <a:lnTo>
                      <a:pt x="727" y="2033"/>
                    </a:lnTo>
                    <a:lnTo>
                      <a:pt x="758" y="2020"/>
                    </a:lnTo>
                    <a:lnTo>
                      <a:pt x="764" y="2034"/>
                    </a:lnTo>
                    <a:lnTo>
                      <a:pt x="768" y="2051"/>
                    </a:lnTo>
                    <a:lnTo>
                      <a:pt x="771" y="2068"/>
                    </a:lnTo>
                    <a:lnTo>
                      <a:pt x="773" y="2085"/>
                    </a:lnTo>
                    <a:lnTo>
                      <a:pt x="775" y="2122"/>
                    </a:lnTo>
                    <a:lnTo>
                      <a:pt x="777" y="2160"/>
                    </a:lnTo>
                    <a:lnTo>
                      <a:pt x="743" y="2161"/>
                    </a:lnTo>
                    <a:close/>
                    <a:moveTo>
                      <a:pt x="758" y="2019"/>
                    </a:moveTo>
                    <a:lnTo>
                      <a:pt x="758" y="2019"/>
                    </a:lnTo>
                    <a:lnTo>
                      <a:pt x="758" y="2020"/>
                    </a:lnTo>
                    <a:lnTo>
                      <a:pt x="743" y="2027"/>
                    </a:lnTo>
                    <a:lnTo>
                      <a:pt x="758" y="2019"/>
                    </a:lnTo>
                    <a:close/>
                    <a:moveTo>
                      <a:pt x="727" y="2034"/>
                    </a:moveTo>
                    <a:lnTo>
                      <a:pt x="723" y="2027"/>
                    </a:lnTo>
                    <a:lnTo>
                      <a:pt x="716" y="2022"/>
                    </a:lnTo>
                    <a:lnTo>
                      <a:pt x="709" y="2016"/>
                    </a:lnTo>
                    <a:lnTo>
                      <a:pt x="699" y="2012"/>
                    </a:lnTo>
                    <a:lnTo>
                      <a:pt x="678" y="2004"/>
                    </a:lnTo>
                    <a:lnTo>
                      <a:pt x="652" y="1998"/>
                    </a:lnTo>
                    <a:lnTo>
                      <a:pt x="661" y="1965"/>
                    </a:lnTo>
                    <a:lnTo>
                      <a:pt x="676" y="1969"/>
                    </a:lnTo>
                    <a:lnTo>
                      <a:pt x="692" y="1973"/>
                    </a:lnTo>
                    <a:lnTo>
                      <a:pt x="706" y="1978"/>
                    </a:lnTo>
                    <a:lnTo>
                      <a:pt x="720" y="1983"/>
                    </a:lnTo>
                    <a:lnTo>
                      <a:pt x="731" y="1989"/>
                    </a:lnTo>
                    <a:lnTo>
                      <a:pt x="742" y="1998"/>
                    </a:lnTo>
                    <a:lnTo>
                      <a:pt x="746" y="2002"/>
                    </a:lnTo>
                    <a:lnTo>
                      <a:pt x="751" y="2008"/>
                    </a:lnTo>
                    <a:lnTo>
                      <a:pt x="755" y="2013"/>
                    </a:lnTo>
                    <a:lnTo>
                      <a:pt x="758" y="2019"/>
                    </a:lnTo>
                    <a:lnTo>
                      <a:pt x="727" y="2034"/>
                    </a:lnTo>
                    <a:close/>
                    <a:moveTo>
                      <a:pt x="652" y="1998"/>
                    </a:moveTo>
                    <a:lnTo>
                      <a:pt x="632" y="1994"/>
                    </a:lnTo>
                    <a:lnTo>
                      <a:pt x="610" y="1987"/>
                    </a:lnTo>
                    <a:lnTo>
                      <a:pt x="599" y="1984"/>
                    </a:lnTo>
                    <a:lnTo>
                      <a:pt x="590" y="1980"/>
                    </a:lnTo>
                    <a:lnTo>
                      <a:pt x="579" y="1975"/>
                    </a:lnTo>
                    <a:lnTo>
                      <a:pt x="569" y="1971"/>
                    </a:lnTo>
                    <a:lnTo>
                      <a:pt x="560" y="1965"/>
                    </a:lnTo>
                    <a:lnTo>
                      <a:pt x="550" y="1958"/>
                    </a:lnTo>
                    <a:lnTo>
                      <a:pt x="542" y="1952"/>
                    </a:lnTo>
                    <a:lnTo>
                      <a:pt x="533" y="1943"/>
                    </a:lnTo>
                    <a:lnTo>
                      <a:pt x="525" y="1935"/>
                    </a:lnTo>
                    <a:lnTo>
                      <a:pt x="518" y="1924"/>
                    </a:lnTo>
                    <a:lnTo>
                      <a:pt x="512" y="1913"/>
                    </a:lnTo>
                    <a:lnTo>
                      <a:pt x="506" y="1901"/>
                    </a:lnTo>
                    <a:lnTo>
                      <a:pt x="538" y="1888"/>
                    </a:lnTo>
                    <a:lnTo>
                      <a:pt x="543" y="1897"/>
                    </a:lnTo>
                    <a:lnTo>
                      <a:pt x="548" y="1906"/>
                    </a:lnTo>
                    <a:lnTo>
                      <a:pt x="553" y="1914"/>
                    </a:lnTo>
                    <a:lnTo>
                      <a:pt x="560" y="1921"/>
                    </a:lnTo>
                    <a:lnTo>
                      <a:pt x="566" y="1927"/>
                    </a:lnTo>
                    <a:lnTo>
                      <a:pt x="574" y="1933"/>
                    </a:lnTo>
                    <a:lnTo>
                      <a:pt x="581" y="1938"/>
                    </a:lnTo>
                    <a:lnTo>
                      <a:pt x="590" y="1942"/>
                    </a:lnTo>
                    <a:lnTo>
                      <a:pt x="607" y="1950"/>
                    </a:lnTo>
                    <a:lnTo>
                      <a:pt x="624" y="1956"/>
                    </a:lnTo>
                    <a:lnTo>
                      <a:pt x="642" y="1960"/>
                    </a:lnTo>
                    <a:lnTo>
                      <a:pt x="661" y="1965"/>
                    </a:lnTo>
                    <a:lnTo>
                      <a:pt x="652" y="1998"/>
                    </a:lnTo>
                    <a:close/>
                    <a:moveTo>
                      <a:pt x="506" y="1901"/>
                    </a:moveTo>
                    <a:lnTo>
                      <a:pt x="505" y="1898"/>
                    </a:lnTo>
                    <a:lnTo>
                      <a:pt x="505" y="1895"/>
                    </a:lnTo>
                    <a:lnTo>
                      <a:pt x="522" y="1895"/>
                    </a:lnTo>
                    <a:lnTo>
                      <a:pt x="506" y="1901"/>
                    </a:lnTo>
                    <a:close/>
                    <a:moveTo>
                      <a:pt x="505" y="1895"/>
                    </a:moveTo>
                    <a:lnTo>
                      <a:pt x="505" y="1867"/>
                    </a:lnTo>
                    <a:lnTo>
                      <a:pt x="507" y="1843"/>
                    </a:lnTo>
                    <a:lnTo>
                      <a:pt x="512" y="1820"/>
                    </a:lnTo>
                    <a:lnTo>
                      <a:pt x="517" y="1800"/>
                    </a:lnTo>
                    <a:lnTo>
                      <a:pt x="523" y="1781"/>
                    </a:lnTo>
                    <a:lnTo>
                      <a:pt x="532" y="1765"/>
                    </a:lnTo>
                    <a:lnTo>
                      <a:pt x="536" y="1758"/>
                    </a:lnTo>
                    <a:lnTo>
                      <a:pt x="540" y="1751"/>
                    </a:lnTo>
                    <a:lnTo>
                      <a:pt x="546" y="1745"/>
                    </a:lnTo>
                    <a:lnTo>
                      <a:pt x="551" y="1740"/>
                    </a:lnTo>
                    <a:lnTo>
                      <a:pt x="563" y="1729"/>
                    </a:lnTo>
                    <a:lnTo>
                      <a:pt x="576" y="1720"/>
                    </a:lnTo>
                    <a:lnTo>
                      <a:pt x="590" y="1714"/>
                    </a:lnTo>
                    <a:lnTo>
                      <a:pt x="605" y="1709"/>
                    </a:lnTo>
                    <a:lnTo>
                      <a:pt x="621" y="1704"/>
                    </a:lnTo>
                    <a:lnTo>
                      <a:pt x="637" y="1701"/>
                    </a:lnTo>
                    <a:lnTo>
                      <a:pt x="654" y="1700"/>
                    </a:lnTo>
                    <a:lnTo>
                      <a:pt x="672" y="1699"/>
                    </a:lnTo>
                    <a:lnTo>
                      <a:pt x="672" y="1733"/>
                    </a:lnTo>
                    <a:lnTo>
                      <a:pt x="658" y="1733"/>
                    </a:lnTo>
                    <a:lnTo>
                      <a:pt x="644" y="1735"/>
                    </a:lnTo>
                    <a:lnTo>
                      <a:pt x="632" y="1737"/>
                    </a:lnTo>
                    <a:lnTo>
                      <a:pt x="619" y="1741"/>
                    </a:lnTo>
                    <a:lnTo>
                      <a:pt x="607" y="1745"/>
                    </a:lnTo>
                    <a:lnTo>
                      <a:pt x="596" y="1751"/>
                    </a:lnTo>
                    <a:lnTo>
                      <a:pt x="586" y="1758"/>
                    </a:lnTo>
                    <a:lnTo>
                      <a:pt x="576" y="1766"/>
                    </a:lnTo>
                    <a:lnTo>
                      <a:pt x="568" y="1776"/>
                    </a:lnTo>
                    <a:lnTo>
                      <a:pt x="561" y="1788"/>
                    </a:lnTo>
                    <a:lnTo>
                      <a:pt x="554" y="1801"/>
                    </a:lnTo>
                    <a:lnTo>
                      <a:pt x="549" y="1816"/>
                    </a:lnTo>
                    <a:lnTo>
                      <a:pt x="545" y="1833"/>
                    </a:lnTo>
                    <a:lnTo>
                      <a:pt x="542" y="1851"/>
                    </a:lnTo>
                    <a:lnTo>
                      <a:pt x="539" y="1871"/>
                    </a:lnTo>
                    <a:lnTo>
                      <a:pt x="539" y="1894"/>
                    </a:lnTo>
                    <a:lnTo>
                      <a:pt x="505" y="1895"/>
                    </a:lnTo>
                    <a:close/>
                    <a:moveTo>
                      <a:pt x="672" y="1699"/>
                    </a:moveTo>
                    <a:lnTo>
                      <a:pt x="692" y="1699"/>
                    </a:lnTo>
                    <a:lnTo>
                      <a:pt x="711" y="1700"/>
                    </a:lnTo>
                    <a:lnTo>
                      <a:pt x="731" y="1702"/>
                    </a:lnTo>
                    <a:lnTo>
                      <a:pt x="752" y="1705"/>
                    </a:lnTo>
                    <a:lnTo>
                      <a:pt x="772" y="1709"/>
                    </a:lnTo>
                    <a:lnTo>
                      <a:pt x="794" y="1713"/>
                    </a:lnTo>
                    <a:lnTo>
                      <a:pt x="815" y="1716"/>
                    </a:lnTo>
                    <a:lnTo>
                      <a:pt x="835" y="1720"/>
                    </a:lnTo>
                    <a:lnTo>
                      <a:pt x="829" y="1754"/>
                    </a:lnTo>
                    <a:lnTo>
                      <a:pt x="788" y="1746"/>
                    </a:lnTo>
                    <a:lnTo>
                      <a:pt x="748" y="1740"/>
                    </a:lnTo>
                    <a:lnTo>
                      <a:pt x="728" y="1736"/>
                    </a:lnTo>
                    <a:lnTo>
                      <a:pt x="709" y="1734"/>
                    </a:lnTo>
                    <a:lnTo>
                      <a:pt x="691" y="1733"/>
                    </a:lnTo>
                    <a:lnTo>
                      <a:pt x="672" y="1733"/>
                    </a:lnTo>
                    <a:lnTo>
                      <a:pt x="672" y="1699"/>
                    </a:lnTo>
                    <a:close/>
                    <a:moveTo>
                      <a:pt x="835" y="1720"/>
                    </a:moveTo>
                    <a:lnTo>
                      <a:pt x="873" y="1728"/>
                    </a:lnTo>
                    <a:lnTo>
                      <a:pt x="908" y="1734"/>
                    </a:lnTo>
                    <a:lnTo>
                      <a:pt x="925" y="1736"/>
                    </a:lnTo>
                    <a:lnTo>
                      <a:pt x="943" y="1739"/>
                    </a:lnTo>
                    <a:lnTo>
                      <a:pt x="960" y="1740"/>
                    </a:lnTo>
                    <a:lnTo>
                      <a:pt x="975" y="1741"/>
                    </a:lnTo>
                    <a:lnTo>
                      <a:pt x="975" y="1775"/>
                    </a:lnTo>
                    <a:lnTo>
                      <a:pt x="958" y="1774"/>
                    </a:lnTo>
                    <a:lnTo>
                      <a:pt x="940" y="1773"/>
                    </a:lnTo>
                    <a:lnTo>
                      <a:pt x="922" y="1771"/>
                    </a:lnTo>
                    <a:lnTo>
                      <a:pt x="904" y="1767"/>
                    </a:lnTo>
                    <a:lnTo>
                      <a:pt x="868" y="1761"/>
                    </a:lnTo>
                    <a:lnTo>
                      <a:pt x="829" y="1754"/>
                    </a:lnTo>
                    <a:lnTo>
                      <a:pt x="835" y="1720"/>
                    </a:lnTo>
                    <a:close/>
                    <a:moveTo>
                      <a:pt x="975" y="1741"/>
                    </a:moveTo>
                    <a:lnTo>
                      <a:pt x="988" y="1741"/>
                    </a:lnTo>
                    <a:lnTo>
                      <a:pt x="998" y="1740"/>
                    </a:lnTo>
                    <a:lnTo>
                      <a:pt x="1009" y="1739"/>
                    </a:lnTo>
                    <a:lnTo>
                      <a:pt x="1020" y="1736"/>
                    </a:lnTo>
                    <a:lnTo>
                      <a:pt x="1029" y="1733"/>
                    </a:lnTo>
                    <a:lnTo>
                      <a:pt x="1039" y="1729"/>
                    </a:lnTo>
                    <a:lnTo>
                      <a:pt x="1048" y="1725"/>
                    </a:lnTo>
                    <a:lnTo>
                      <a:pt x="1055" y="1718"/>
                    </a:lnTo>
                    <a:lnTo>
                      <a:pt x="1063" y="1712"/>
                    </a:lnTo>
                    <a:lnTo>
                      <a:pt x="1069" y="1704"/>
                    </a:lnTo>
                    <a:lnTo>
                      <a:pt x="1074" y="1695"/>
                    </a:lnTo>
                    <a:lnTo>
                      <a:pt x="1079" y="1685"/>
                    </a:lnTo>
                    <a:lnTo>
                      <a:pt x="1083" y="1673"/>
                    </a:lnTo>
                    <a:lnTo>
                      <a:pt x="1085" y="1660"/>
                    </a:lnTo>
                    <a:lnTo>
                      <a:pt x="1087" y="1645"/>
                    </a:lnTo>
                    <a:lnTo>
                      <a:pt x="1088" y="1630"/>
                    </a:lnTo>
                    <a:lnTo>
                      <a:pt x="1123" y="1630"/>
                    </a:lnTo>
                    <a:lnTo>
                      <a:pt x="1122" y="1651"/>
                    </a:lnTo>
                    <a:lnTo>
                      <a:pt x="1119" y="1670"/>
                    </a:lnTo>
                    <a:lnTo>
                      <a:pt x="1115" y="1686"/>
                    </a:lnTo>
                    <a:lnTo>
                      <a:pt x="1111" y="1702"/>
                    </a:lnTo>
                    <a:lnTo>
                      <a:pt x="1104" y="1715"/>
                    </a:lnTo>
                    <a:lnTo>
                      <a:pt x="1097" y="1727"/>
                    </a:lnTo>
                    <a:lnTo>
                      <a:pt x="1089" y="1737"/>
                    </a:lnTo>
                    <a:lnTo>
                      <a:pt x="1080" y="1746"/>
                    </a:lnTo>
                    <a:lnTo>
                      <a:pt x="1069" y="1754"/>
                    </a:lnTo>
                    <a:lnTo>
                      <a:pt x="1058" y="1760"/>
                    </a:lnTo>
                    <a:lnTo>
                      <a:pt x="1047" y="1765"/>
                    </a:lnTo>
                    <a:lnTo>
                      <a:pt x="1034" y="1769"/>
                    </a:lnTo>
                    <a:lnTo>
                      <a:pt x="1020" y="1772"/>
                    </a:lnTo>
                    <a:lnTo>
                      <a:pt x="1006" y="1774"/>
                    </a:lnTo>
                    <a:lnTo>
                      <a:pt x="991" y="1775"/>
                    </a:lnTo>
                    <a:lnTo>
                      <a:pt x="975" y="1775"/>
                    </a:lnTo>
                    <a:lnTo>
                      <a:pt x="975" y="1741"/>
                    </a:lnTo>
                    <a:close/>
                    <a:moveTo>
                      <a:pt x="1109" y="1613"/>
                    </a:moveTo>
                    <a:lnTo>
                      <a:pt x="1123" y="1616"/>
                    </a:lnTo>
                    <a:lnTo>
                      <a:pt x="1123" y="1630"/>
                    </a:lnTo>
                    <a:lnTo>
                      <a:pt x="1106" y="1630"/>
                    </a:lnTo>
                    <a:lnTo>
                      <a:pt x="1109" y="1613"/>
                    </a:lnTo>
                    <a:close/>
                    <a:moveTo>
                      <a:pt x="1101" y="1646"/>
                    </a:moveTo>
                    <a:lnTo>
                      <a:pt x="1089" y="1644"/>
                    </a:lnTo>
                    <a:lnTo>
                      <a:pt x="1077" y="1642"/>
                    </a:lnTo>
                    <a:lnTo>
                      <a:pt x="1064" y="1641"/>
                    </a:lnTo>
                    <a:lnTo>
                      <a:pt x="1050" y="1640"/>
                    </a:lnTo>
                    <a:lnTo>
                      <a:pt x="1022" y="1640"/>
                    </a:lnTo>
                    <a:lnTo>
                      <a:pt x="992" y="1641"/>
                    </a:lnTo>
                    <a:lnTo>
                      <a:pt x="960" y="1643"/>
                    </a:lnTo>
                    <a:lnTo>
                      <a:pt x="928" y="1646"/>
                    </a:lnTo>
                    <a:lnTo>
                      <a:pt x="894" y="1651"/>
                    </a:lnTo>
                    <a:lnTo>
                      <a:pt x="860" y="1655"/>
                    </a:lnTo>
                    <a:lnTo>
                      <a:pt x="856" y="1621"/>
                    </a:lnTo>
                    <a:lnTo>
                      <a:pt x="891" y="1616"/>
                    </a:lnTo>
                    <a:lnTo>
                      <a:pt x="925" y="1612"/>
                    </a:lnTo>
                    <a:lnTo>
                      <a:pt x="960" y="1609"/>
                    </a:lnTo>
                    <a:lnTo>
                      <a:pt x="992" y="1607"/>
                    </a:lnTo>
                    <a:lnTo>
                      <a:pt x="1024" y="1606"/>
                    </a:lnTo>
                    <a:lnTo>
                      <a:pt x="1054" y="1606"/>
                    </a:lnTo>
                    <a:lnTo>
                      <a:pt x="1068" y="1607"/>
                    </a:lnTo>
                    <a:lnTo>
                      <a:pt x="1083" y="1609"/>
                    </a:lnTo>
                    <a:lnTo>
                      <a:pt x="1096" y="1611"/>
                    </a:lnTo>
                    <a:lnTo>
                      <a:pt x="1109" y="1613"/>
                    </a:lnTo>
                    <a:lnTo>
                      <a:pt x="1101" y="1646"/>
                    </a:lnTo>
                    <a:close/>
                    <a:moveTo>
                      <a:pt x="860" y="1655"/>
                    </a:moveTo>
                    <a:lnTo>
                      <a:pt x="792" y="1664"/>
                    </a:lnTo>
                    <a:lnTo>
                      <a:pt x="726" y="1670"/>
                    </a:lnTo>
                    <a:lnTo>
                      <a:pt x="694" y="1671"/>
                    </a:lnTo>
                    <a:lnTo>
                      <a:pt x="662" y="1672"/>
                    </a:lnTo>
                    <a:lnTo>
                      <a:pt x="631" y="1670"/>
                    </a:lnTo>
                    <a:lnTo>
                      <a:pt x="602" y="1668"/>
                    </a:lnTo>
                    <a:lnTo>
                      <a:pt x="587" y="1665"/>
                    </a:lnTo>
                    <a:lnTo>
                      <a:pt x="573" y="1662"/>
                    </a:lnTo>
                    <a:lnTo>
                      <a:pt x="560" y="1658"/>
                    </a:lnTo>
                    <a:lnTo>
                      <a:pt x="547" y="1655"/>
                    </a:lnTo>
                    <a:lnTo>
                      <a:pt x="534" y="1650"/>
                    </a:lnTo>
                    <a:lnTo>
                      <a:pt x="522" y="1644"/>
                    </a:lnTo>
                    <a:lnTo>
                      <a:pt x="510" y="1638"/>
                    </a:lnTo>
                    <a:lnTo>
                      <a:pt x="499" y="1630"/>
                    </a:lnTo>
                    <a:lnTo>
                      <a:pt x="488" y="1623"/>
                    </a:lnTo>
                    <a:lnTo>
                      <a:pt x="478" y="1614"/>
                    </a:lnTo>
                    <a:lnTo>
                      <a:pt x="469" y="1605"/>
                    </a:lnTo>
                    <a:lnTo>
                      <a:pt x="460" y="1594"/>
                    </a:lnTo>
                    <a:lnTo>
                      <a:pt x="453" y="1583"/>
                    </a:lnTo>
                    <a:lnTo>
                      <a:pt x="445" y="1570"/>
                    </a:lnTo>
                    <a:lnTo>
                      <a:pt x="439" y="1557"/>
                    </a:lnTo>
                    <a:lnTo>
                      <a:pt x="432" y="1542"/>
                    </a:lnTo>
                    <a:lnTo>
                      <a:pt x="464" y="1531"/>
                    </a:lnTo>
                    <a:lnTo>
                      <a:pt x="470" y="1543"/>
                    </a:lnTo>
                    <a:lnTo>
                      <a:pt x="475" y="1554"/>
                    </a:lnTo>
                    <a:lnTo>
                      <a:pt x="481" y="1565"/>
                    </a:lnTo>
                    <a:lnTo>
                      <a:pt x="489" y="1575"/>
                    </a:lnTo>
                    <a:lnTo>
                      <a:pt x="497" y="1583"/>
                    </a:lnTo>
                    <a:lnTo>
                      <a:pt x="505" y="1591"/>
                    </a:lnTo>
                    <a:lnTo>
                      <a:pt x="514" y="1598"/>
                    </a:lnTo>
                    <a:lnTo>
                      <a:pt x="523" y="1605"/>
                    </a:lnTo>
                    <a:lnTo>
                      <a:pt x="533" y="1610"/>
                    </a:lnTo>
                    <a:lnTo>
                      <a:pt x="544" y="1615"/>
                    </a:lnTo>
                    <a:lnTo>
                      <a:pt x="555" y="1620"/>
                    </a:lnTo>
                    <a:lnTo>
                      <a:pt x="566" y="1624"/>
                    </a:lnTo>
                    <a:lnTo>
                      <a:pt x="578" y="1627"/>
                    </a:lnTo>
                    <a:lnTo>
                      <a:pt x="591" y="1630"/>
                    </a:lnTo>
                    <a:lnTo>
                      <a:pt x="604" y="1632"/>
                    </a:lnTo>
                    <a:lnTo>
                      <a:pt x="617" y="1635"/>
                    </a:lnTo>
                    <a:lnTo>
                      <a:pt x="643" y="1637"/>
                    </a:lnTo>
                    <a:lnTo>
                      <a:pt x="672" y="1637"/>
                    </a:lnTo>
                    <a:lnTo>
                      <a:pt x="701" y="1637"/>
                    </a:lnTo>
                    <a:lnTo>
                      <a:pt x="731" y="1635"/>
                    </a:lnTo>
                    <a:lnTo>
                      <a:pt x="794" y="1628"/>
                    </a:lnTo>
                    <a:lnTo>
                      <a:pt x="856" y="1621"/>
                    </a:lnTo>
                    <a:lnTo>
                      <a:pt x="860" y="1655"/>
                    </a:lnTo>
                    <a:close/>
                    <a:moveTo>
                      <a:pt x="432" y="1542"/>
                    </a:moveTo>
                    <a:lnTo>
                      <a:pt x="431" y="1538"/>
                    </a:lnTo>
                    <a:lnTo>
                      <a:pt x="432" y="1534"/>
                    </a:lnTo>
                    <a:lnTo>
                      <a:pt x="448" y="1537"/>
                    </a:lnTo>
                    <a:lnTo>
                      <a:pt x="432" y="1542"/>
                    </a:lnTo>
                    <a:close/>
                    <a:moveTo>
                      <a:pt x="432" y="1534"/>
                    </a:moveTo>
                    <a:lnTo>
                      <a:pt x="435" y="1520"/>
                    </a:lnTo>
                    <a:lnTo>
                      <a:pt x="439" y="1508"/>
                    </a:lnTo>
                    <a:lnTo>
                      <a:pt x="443" y="1497"/>
                    </a:lnTo>
                    <a:lnTo>
                      <a:pt x="447" y="1488"/>
                    </a:lnTo>
                    <a:lnTo>
                      <a:pt x="453" y="1479"/>
                    </a:lnTo>
                    <a:lnTo>
                      <a:pt x="458" y="1472"/>
                    </a:lnTo>
                    <a:lnTo>
                      <a:pt x="464" y="1465"/>
                    </a:lnTo>
                    <a:lnTo>
                      <a:pt x="470" y="1460"/>
                    </a:lnTo>
                    <a:lnTo>
                      <a:pt x="476" y="1454"/>
                    </a:lnTo>
                    <a:lnTo>
                      <a:pt x="483" y="1450"/>
                    </a:lnTo>
                    <a:lnTo>
                      <a:pt x="490" y="1447"/>
                    </a:lnTo>
                    <a:lnTo>
                      <a:pt x="497" y="1444"/>
                    </a:lnTo>
                    <a:lnTo>
                      <a:pt x="510" y="1439"/>
                    </a:lnTo>
                    <a:lnTo>
                      <a:pt x="523" y="1435"/>
                    </a:lnTo>
                    <a:lnTo>
                      <a:pt x="533" y="1468"/>
                    </a:lnTo>
                    <a:lnTo>
                      <a:pt x="523" y="1471"/>
                    </a:lnTo>
                    <a:lnTo>
                      <a:pt x="513" y="1475"/>
                    </a:lnTo>
                    <a:lnTo>
                      <a:pt x="503" y="1479"/>
                    </a:lnTo>
                    <a:lnTo>
                      <a:pt x="493" y="1486"/>
                    </a:lnTo>
                    <a:lnTo>
                      <a:pt x="489" y="1490"/>
                    </a:lnTo>
                    <a:lnTo>
                      <a:pt x="485" y="1495"/>
                    </a:lnTo>
                    <a:lnTo>
                      <a:pt x="480" y="1501"/>
                    </a:lnTo>
                    <a:lnTo>
                      <a:pt x="477" y="1506"/>
                    </a:lnTo>
                    <a:lnTo>
                      <a:pt x="474" y="1513"/>
                    </a:lnTo>
                    <a:lnTo>
                      <a:pt x="471" y="1521"/>
                    </a:lnTo>
                    <a:lnTo>
                      <a:pt x="468" y="1531"/>
                    </a:lnTo>
                    <a:lnTo>
                      <a:pt x="465" y="1540"/>
                    </a:lnTo>
                    <a:lnTo>
                      <a:pt x="432" y="1534"/>
                    </a:lnTo>
                    <a:close/>
                    <a:moveTo>
                      <a:pt x="523" y="1435"/>
                    </a:moveTo>
                    <a:lnTo>
                      <a:pt x="533" y="1432"/>
                    </a:lnTo>
                    <a:lnTo>
                      <a:pt x="542" y="1430"/>
                    </a:lnTo>
                    <a:lnTo>
                      <a:pt x="548" y="1427"/>
                    </a:lnTo>
                    <a:lnTo>
                      <a:pt x="554" y="1422"/>
                    </a:lnTo>
                    <a:lnTo>
                      <a:pt x="578" y="1446"/>
                    </a:lnTo>
                    <a:lnTo>
                      <a:pt x="574" y="1450"/>
                    </a:lnTo>
                    <a:lnTo>
                      <a:pt x="568" y="1454"/>
                    </a:lnTo>
                    <a:lnTo>
                      <a:pt x="563" y="1458"/>
                    </a:lnTo>
                    <a:lnTo>
                      <a:pt x="558" y="1460"/>
                    </a:lnTo>
                    <a:lnTo>
                      <a:pt x="546" y="1464"/>
                    </a:lnTo>
                    <a:lnTo>
                      <a:pt x="533" y="1468"/>
                    </a:lnTo>
                    <a:lnTo>
                      <a:pt x="523" y="1435"/>
                    </a:lnTo>
                    <a:close/>
                    <a:moveTo>
                      <a:pt x="569" y="1417"/>
                    </a:moveTo>
                    <a:lnTo>
                      <a:pt x="601" y="1424"/>
                    </a:lnTo>
                    <a:lnTo>
                      <a:pt x="578" y="1446"/>
                    </a:lnTo>
                    <a:lnTo>
                      <a:pt x="566" y="1434"/>
                    </a:lnTo>
                    <a:lnTo>
                      <a:pt x="569" y="1417"/>
                    </a:lnTo>
                    <a:close/>
                    <a:moveTo>
                      <a:pt x="562" y="1450"/>
                    </a:moveTo>
                    <a:lnTo>
                      <a:pt x="546" y="1447"/>
                    </a:lnTo>
                    <a:lnTo>
                      <a:pt x="529" y="1444"/>
                    </a:lnTo>
                    <a:lnTo>
                      <a:pt x="510" y="1441"/>
                    </a:lnTo>
                    <a:lnTo>
                      <a:pt x="493" y="1437"/>
                    </a:lnTo>
                    <a:lnTo>
                      <a:pt x="499" y="1404"/>
                    </a:lnTo>
                    <a:lnTo>
                      <a:pt x="517" y="1407"/>
                    </a:lnTo>
                    <a:lnTo>
                      <a:pt x="535" y="1411"/>
                    </a:lnTo>
                    <a:lnTo>
                      <a:pt x="553" y="1414"/>
                    </a:lnTo>
                    <a:lnTo>
                      <a:pt x="569" y="1417"/>
                    </a:lnTo>
                    <a:lnTo>
                      <a:pt x="562" y="1450"/>
                    </a:lnTo>
                    <a:close/>
                    <a:moveTo>
                      <a:pt x="499" y="1404"/>
                    </a:moveTo>
                    <a:lnTo>
                      <a:pt x="523" y="1408"/>
                    </a:lnTo>
                    <a:lnTo>
                      <a:pt x="499" y="1404"/>
                    </a:lnTo>
                    <a:lnTo>
                      <a:pt x="495" y="1421"/>
                    </a:lnTo>
                    <a:lnTo>
                      <a:pt x="499" y="1404"/>
                    </a:lnTo>
                    <a:close/>
                    <a:moveTo>
                      <a:pt x="493" y="1437"/>
                    </a:moveTo>
                    <a:lnTo>
                      <a:pt x="457" y="1431"/>
                    </a:lnTo>
                    <a:lnTo>
                      <a:pt x="419" y="1424"/>
                    </a:lnTo>
                    <a:lnTo>
                      <a:pt x="401" y="1420"/>
                    </a:lnTo>
                    <a:lnTo>
                      <a:pt x="382" y="1415"/>
                    </a:lnTo>
                    <a:lnTo>
                      <a:pt x="364" y="1409"/>
                    </a:lnTo>
                    <a:lnTo>
                      <a:pt x="345" y="1403"/>
                    </a:lnTo>
                    <a:lnTo>
                      <a:pt x="326" y="1396"/>
                    </a:lnTo>
                    <a:lnTo>
                      <a:pt x="308" y="1388"/>
                    </a:lnTo>
                    <a:lnTo>
                      <a:pt x="290" y="1378"/>
                    </a:lnTo>
                    <a:lnTo>
                      <a:pt x="271" y="1369"/>
                    </a:lnTo>
                    <a:lnTo>
                      <a:pt x="253" y="1357"/>
                    </a:lnTo>
                    <a:lnTo>
                      <a:pt x="236" y="1344"/>
                    </a:lnTo>
                    <a:lnTo>
                      <a:pt x="218" y="1330"/>
                    </a:lnTo>
                    <a:lnTo>
                      <a:pt x="202" y="1314"/>
                    </a:lnTo>
                    <a:lnTo>
                      <a:pt x="225" y="1289"/>
                    </a:lnTo>
                    <a:lnTo>
                      <a:pt x="241" y="1304"/>
                    </a:lnTo>
                    <a:lnTo>
                      <a:pt x="257" y="1317"/>
                    </a:lnTo>
                    <a:lnTo>
                      <a:pt x="273" y="1329"/>
                    </a:lnTo>
                    <a:lnTo>
                      <a:pt x="290" y="1340"/>
                    </a:lnTo>
                    <a:lnTo>
                      <a:pt x="307" y="1349"/>
                    </a:lnTo>
                    <a:lnTo>
                      <a:pt x="324" y="1358"/>
                    </a:lnTo>
                    <a:lnTo>
                      <a:pt x="341" y="1365"/>
                    </a:lnTo>
                    <a:lnTo>
                      <a:pt x="359" y="1372"/>
                    </a:lnTo>
                    <a:lnTo>
                      <a:pt x="376" y="1377"/>
                    </a:lnTo>
                    <a:lnTo>
                      <a:pt x="394" y="1383"/>
                    </a:lnTo>
                    <a:lnTo>
                      <a:pt x="412" y="1387"/>
                    </a:lnTo>
                    <a:lnTo>
                      <a:pt x="429" y="1391"/>
                    </a:lnTo>
                    <a:lnTo>
                      <a:pt x="464" y="1398"/>
                    </a:lnTo>
                    <a:lnTo>
                      <a:pt x="499" y="1404"/>
                    </a:lnTo>
                    <a:lnTo>
                      <a:pt x="493" y="1437"/>
                    </a:lnTo>
                    <a:close/>
                    <a:moveTo>
                      <a:pt x="202" y="1314"/>
                    </a:moveTo>
                    <a:lnTo>
                      <a:pt x="197" y="1310"/>
                    </a:lnTo>
                    <a:lnTo>
                      <a:pt x="196" y="1305"/>
                    </a:lnTo>
                    <a:lnTo>
                      <a:pt x="213" y="1301"/>
                    </a:lnTo>
                    <a:lnTo>
                      <a:pt x="202" y="1314"/>
                    </a:lnTo>
                    <a:close/>
                    <a:moveTo>
                      <a:pt x="196" y="1305"/>
                    </a:moveTo>
                    <a:lnTo>
                      <a:pt x="177" y="1207"/>
                    </a:lnTo>
                    <a:lnTo>
                      <a:pt x="210" y="1200"/>
                    </a:lnTo>
                    <a:lnTo>
                      <a:pt x="231" y="1298"/>
                    </a:lnTo>
                    <a:lnTo>
                      <a:pt x="196" y="1305"/>
                    </a:lnTo>
                    <a:close/>
                    <a:moveTo>
                      <a:pt x="177" y="1207"/>
                    </a:moveTo>
                    <a:lnTo>
                      <a:pt x="174" y="1194"/>
                    </a:lnTo>
                    <a:lnTo>
                      <a:pt x="187" y="1189"/>
                    </a:lnTo>
                    <a:lnTo>
                      <a:pt x="194" y="1204"/>
                    </a:lnTo>
                    <a:lnTo>
                      <a:pt x="177" y="1207"/>
                    </a:lnTo>
                    <a:close/>
                    <a:moveTo>
                      <a:pt x="187" y="1189"/>
                    </a:moveTo>
                    <a:lnTo>
                      <a:pt x="265" y="1153"/>
                    </a:lnTo>
                    <a:lnTo>
                      <a:pt x="279" y="1185"/>
                    </a:lnTo>
                    <a:lnTo>
                      <a:pt x="201" y="1220"/>
                    </a:lnTo>
                    <a:lnTo>
                      <a:pt x="187" y="1189"/>
                    </a:lnTo>
                    <a:close/>
                    <a:moveTo>
                      <a:pt x="290" y="1169"/>
                    </a:moveTo>
                    <a:lnTo>
                      <a:pt x="290" y="1181"/>
                    </a:lnTo>
                    <a:lnTo>
                      <a:pt x="279" y="1185"/>
                    </a:lnTo>
                    <a:lnTo>
                      <a:pt x="272" y="1169"/>
                    </a:lnTo>
                    <a:lnTo>
                      <a:pt x="290" y="1169"/>
                    </a:lnTo>
                    <a:close/>
                    <a:moveTo>
                      <a:pt x="255" y="1169"/>
                    </a:moveTo>
                    <a:lnTo>
                      <a:pt x="254" y="1164"/>
                    </a:lnTo>
                    <a:lnTo>
                      <a:pt x="251" y="1156"/>
                    </a:lnTo>
                    <a:lnTo>
                      <a:pt x="247" y="1149"/>
                    </a:lnTo>
                    <a:lnTo>
                      <a:pt x="241" y="1140"/>
                    </a:lnTo>
                    <a:lnTo>
                      <a:pt x="271" y="1122"/>
                    </a:lnTo>
                    <a:lnTo>
                      <a:pt x="278" y="1134"/>
                    </a:lnTo>
                    <a:lnTo>
                      <a:pt x="283" y="1146"/>
                    </a:lnTo>
                    <a:lnTo>
                      <a:pt x="286" y="1151"/>
                    </a:lnTo>
                    <a:lnTo>
                      <a:pt x="287" y="1158"/>
                    </a:lnTo>
                    <a:lnTo>
                      <a:pt x="288" y="1163"/>
                    </a:lnTo>
                    <a:lnTo>
                      <a:pt x="290" y="1169"/>
                    </a:lnTo>
                    <a:lnTo>
                      <a:pt x="255" y="1169"/>
                    </a:lnTo>
                    <a:close/>
                    <a:moveTo>
                      <a:pt x="241" y="1140"/>
                    </a:moveTo>
                    <a:lnTo>
                      <a:pt x="234" y="1128"/>
                    </a:lnTo>
                    <a:lnTo>
                      <a:pt x="227" y="1115"/>
                    </a:lnTo>
                    <a:lnTo>
                      <a:pt x="224" y="1108"/>
                    </a:lnTo>
                    <a:lnTo>
                      <a:pt x="222" y="1101"/>
                    </a:lnTo>
                    <a:lnTo>
                      <a:pt x="221" y="1093"/>
                    </a:lnTo>
                    <a:lnTo>
                      <a:pt x="221" y="1086"/>
                    </a:lnTo>
                    <a:lnTo>
                      <a:pt x="255" y="1086"/>
                    </a:lnTo>
                    <a:lnTo>
                      <a:pt x="256" y="1094"/>
                    </a:lnTo>
                    <a:lnTo>
                      <a:pt x="260" y="1104"/>
                    </a:lnTo>
                    <a:lnTo>
                      <a:pt x="265" y="1114"/>
                    </a:lnTo>
                    <a:lnTo>
                      <a:pt x="271" y="1122"/>
                    </a:lnTo>
                    <a:lnTo>
                      <a:pt x="241" y="1140"/>
                    </a:lnTo>
                    <a:close/>
                    <a:moveTo>
                      <a:pt x="221" y="1086"/>
                    </a:moveTo>
                    <a:lnTo>
                      <a:pt x="221" y="1084"/>
                    </a:lnTo>
                    <a:lnTo>
                      <a:pt x="221" y="1081"/>
                    </a:lnTo>
                    <a:lnTo>
                      <a:pt x="238" y="1086"/>
                    </a:lnTo>
                    <a:lnTo>
                      <a:pt x="221" y="1086"/>
                    </a:lnTo>
                    <a:close/>
                    <a:moveTo>
                      <a:pt x="221" y="1081"/>
                    </a:moveTo>
                    <a:lnTo>
                      <a:pt x="335" y="685"/>
                    </a:lnTo>
                    <a:lnTo>
                      <a:pt x="367" y="694"/>
                    </a:lnTo>
                    <a:lnTo>
                      <a:pt x="254" y="1091"/>
                    </a:lnTo>
                    <a:lnTo>
                      <a:pt x="221" y="1081"/>
                    </a:lnTo>
                    <a:close/>
                    <a:moveTo>
                      <a:pt x="335" y="685"/>
                    </a:moveTo>
                    <a:lnTo>
                      <a:pt x="338" y="672"/>
                    </a:lnTo>
                    <a:lnTo>
                      <a:pt x="351" y="672"/>
                    </a:lnTo>
                    <a:lnTo>
                      <a:pt x="351" y="689"/>
                    </a:lnTo>
                    <a:lnTo>
                      <a:pt x="335" y="685"/>
                    </a:lnTo>
                    <a:close/>
                    <a:moveTo>
                      <a:pt x="351" y="672"/>
                    </a:moveTo>
                    <a:lnTo>
                      <a:pt x="371" y="672"/>
                    </a:lnTo>
                    <a:lnTo>
                      <a:pt x="404" y="669"/>
                    </a:lnTo>
                    <a:lnTo>
                      <a:pt x="445" y="664"/>
                    </a:lnTo>
                    <a:lnTo>
                      <a:pt x="490" y="656"/>
                    </a:lnTo>
                    <a:lnTo>
                      <a:pt x="497" y="690"/>
                    </a:lnTo>
                    <a:lnTo>
                      <a:pt x="473" y="694"/>
                    </a:lnTo>
                    <a:lnTo>
                      <a:pt x="450" y="698"/>
                    </a:lnTo>
                    <a:lnTo>
                      <a:pt x="428" y="701"/>
                    </a:lnTo>
                    <a:lnTo>
                      <a:pt x="408" y="703"/>
                    </a:lnTo>
                    <a:lnTo>
                      <a:pt x="372" y="706"/>
                    </a:lnTo>
                    <a:lnTo>
                      <a:pt x="351" y="706"/>
                    </a:lnTo>
                    <a:lnTo>
                      <a:pt x="351" y="672"/>
                    </a:lnTo>
                    <a:close/>
                    <a:moveTo>
                      <a:pt x="490" y="656"/>
                    </a:moveTo>
                    <a:lnTo>
                      <a:pt x="517" y="650"/>
                    </a:lnTo>
                    <a:lnTo>
                      <a:pt x="543" y="643"/>
                    </a:lnTo>
                    <a:lnTo>
                      <a:pt x="554" y="640"/>
                    </a:lnTo>
                    <a:lnTo>
                      <a:pt x="566" y="634"/>
                    </a:lnTo>
                    <a:lnTo>
                      <a:pt x="577" y="630"/>
                    </a:lnTo>
                    <a:lnTo>
                      <a:pt x="588" y="625"/>
                    </a:lnTo>
                    <a:lnTo>
                      <a:pt x="604" y="656"/>
                    </a:lnTo>
                    <a:lnTo>
                      <a:pt x="592" y="661"/>
                    </a:lnTo>
                    <a:lnTo>
                      <a:pt x="580" y="667"/>
                    </a:lnTo>
                    <a:lnTo>
                      <a:pt x="567" y="671"/>
                    </a:lnTo>
                    <a:lnTo>
                      <a:pt x="553" y="675"/>
                    </a:lnTo>
                    <a:lnTo>
                      <a:pt x="525" y="684"/>
                    </a:lnTo>
                    <a:lnTo>
                      <a:pt x="497" y="690"/>
                    </a:lnTo>
                    <a:lnTo>
                      <a:pt x="490" y="656"/>
                    </a:lnTo>
                    <a:close/>
                    <a:moveTo>
                      <a:pt x="606" y="654"/>
                    </a:moveTo>
                    <a:lnTo>
                      <a:pt x="605" y="655"/>
                    </a:lnTo>
                    <a:lnTo>
                      <a:pt x="604" y="656"/>
                    </a:lnTo>
                    <a:lnTo>
                      <a:pt x="595" y="641"/>
                    </a:lnTo>
                    <a:lnTo>
                      <a:pt x="606" y="654"/>
                    </a:lnTo>
                    <a:close/>
                    <a:moveTo>
                      <a:pt x="584" y="627"/>
                    </a:moveTo>
                    <a:lnTo>
                      <a:pt x="727" y="514"/>
                    </a:lnTo>
                    <a:lnTo>
                      <a:pt x="748" y="541"/>
                    </a:lnTo>
                    <a:lnTo>
                      <a:pt x="606" y="654"/>
                    </a:lnTo>
                    <a:lnTo>
                      <a:pt x="584" y="627"/>
                    </a:lnTo>
                    <a:close/>
                    <a:moveTo>
                      <a:pt x="727" y="514"/>
                    </a:moveTo>
                    <a:lnTo>
                      <a:pt x="731" y="511"/>
                    </a:lnTo>
                    <a:lnTo>
                      <a:pt x="736" y="511"/>
                    </a:lnTo>
                    <a:lnTo>
                      <a:pt x="738" y="527"/>
                    </a:lnTo>
                    <a:lnTo>
                      <a:pt x="727" y="514"/>
                    </a:lnTo>
                    <a:close/>
                    <a:moveTo>
                      <a:pt x="736" y="511"/>
                    </a:moveTo>
                    <a:lnTo>
                      <a:pt x="834" y="500"/>
                    </a:lnTo>
                    <a:lnTo>
                      <a:pt x="837" y="535"/>
                    </a:lnTo>
                    <a:lnTo>
                      <a:pt x="740" y="544"/>
                    </a:lnTo>
                    <a:lnTo>
                      <a:pt x="736" y="511"/>
                    </a:lnTo>
                    <a:close/>
                    <a:moveTo>
                      <a:pt x="845" y="533"/>
                    </a:moveTo>
                    <a:lnTo>
                      <a:pt x="842" y="535"/>
                    </a:lnTo>
                    <a:lnTo>
                      <a:pt x="837" y="535"/>
                    </a:lnTo>
                    <a:lnTo>
                      <a:pt x="835" y="518"/>
                    </a:lnTo>
                    <a:lnTo>
                      <a:pt x="845" y="533"/>
                    </a:lnTo>
                    <a:close/>
                    <a:moveTo>
                      <a:pt x="827" y="504"/>
                    </a:moveTo>
                    <a:lnTo>
                      <a:pt x="1170" y="298"/>
                    </a:lnTo>
                    <a:lnTo>
                      <a:pt x="1187" y="327"/>
                    </a:lnTo>
                    <a:lnTo>
                      <a:pt x="845" y="533"/>
                    </a:lnTo>
                    <a:lnTo>
                      <a:pt x="827" y="504"/>
                    </a:lnTo>
                    <a:close/>
                    <a:moveTo>
                      <a:pt x="1170" y="298"/>
                    </a:moveTo>
                    <a:lnTo>
                      <a:pt x="1174" y="295"/>
                    </a:lnTo>
                    <a:lnTo>
                      <a:pt x="1178" y="295"/>
                    </a:lnTo>
                    <a:lnTo>
                      <a:pt x="1178" y="312"/>
                    </a:lnTo>
                    <a:lnTo>
                      <a:pt x="1170" y="298"/>
                    </a:lnTo>
                    <a:close/>
                    <a:moveTo>
                      <a:pt x="1178" y="295"/>
                    </a:moveTo>
                    <a:lnTo>
                      <a:pt x="1321" y="295"/>
                    </a:lnTo>
                    <a:lnTo>
                      <a:pt x="1321" y="329"/>
                    </a:lnTo>
                    <a:lnTo>
                      <a:pt x="1178" y="329"/>
                    </a:lnTo>
                    <a:lnTo>
                      <a:pt x="1178" y="295"/>
                    </a:lnTo>
                    <a:close/>
                    <a:moveTo>
                      <a:pt x="1328" y="328"/>
                    </a:moveTo>
                    <a:lnTo>
                      <a:pt x="1324" y="329"/>
                    </a:lnTo>
                    <a:lnTo>
                      <a:pt x="1321" y="329"/>
                    </a:lnTo>
                    <a:lnTo>
                      <a:pt x="1321" y="312"/>
                    </a:lnTo>
                    <a:lnTo>
                      <a:pt x="1328" y="328"/>
                    </a:lnTo>
                    <a:close/>
                    <a:moveTo>
                      <a:pt x="1315" y="297"/>
                    </a:moveTo>
                    <a:lnTo>
                      <a:pt x="1492" y="228"/>
                    </a:lnTo>
                    <a:lnTo>
                      <a:pt x="1503" y="259"/>
                    </a:lnTo>
                    <a:lnTo>
                      <a:pt x="1328" y="328"/>
                    </a:lnTo>
                    <a:lnTo>
                      <a:pt x="1315" y="297"/>
                    </a:lnTo>
                    <a:close/>
                    <a:moveTo>
                      <a:pt x="1492" y="228"/>
                    </a:moveTo>
                    <a:lnTo>
                      <a:pt x="1497" y="225"/>
                    </a:lnTo>
                    <a:lnTo>
                      <a:pt x="1502" y="227"/>
                    </a:lnTo>
                    <a:lnTo>
                      <a:pt x="1497" y="243"/>
                    </a:lnTo>
                    <a:lnTo>
                      <a:pt x="1492" y="228"/>
                    </a:lnTo>
                    <a:close/>
                    <a:moveTo>
                      <a:pt x="1502" y="227"/>
                    </a:moveTo>
                    <a:lnTo>
                      <a:pt x="1649" y="276"/>
                    </a:lnTo>
                    <a:lnTo>
                      <a:pt x="1638" y="309"/>
                    </a:lnTo>
                    <a:lnTo>
                      <a:pt x="1492" y="260"/>
                    </a:lnTo>
                    <a:lnTo>
                      <a:pt x="1502" y="227"/>
                    </a:lnTo>
                    <a:close/>
                    <a:moveTo>
                      <a:pt x="1651" y="307"/>
                    </a:moveTo>
                    <a:lnTo>
                      <a:pt x="1646" y="311"/>
                    </a:lnTo>
                    <a:lnTo>
                      <a:pt x="1638" y="309"/>
                    </a:lnTo>
                    <a:lnTo>
                      <a:pt x="1644" y="292"/>
                    </a:lnTo>
                    <a:lnTo>
                      <a:pt x="1651" y="307"/>
                    </a:lnTo>
                    <a:close/>
                    <a:moveTo>
                      <a:pt x="1636" y="277"/>
                    </a:moveTo>
                    <a:lnTo>
                      <a:pt x="1828" y="184"/>
                    </a:lnTo>
                    <a:lnTo>
                      <a:pt x="1843" y="215"/>
                    </a:lnTo>
                    <a:lnTo>
                      <a:pt x="1651" y="307"/>
                    </a:lnTo>
                    <a:lnTo>
                      <a:pt x="1636" y="277"/>
                    </a:lnTo>
                    <a:close/>
                    <a:moveTo>
                      <a:pt x="1847" y="186"/>
                    </a:moveTo>
                    <a:lnTo>
                      <a:pt x="1866" y="203"/>
                    </a:lnTo>
                    <a:lnTo>
                      <a:pt x="1843" y="215"/>
                    </a:lnTo>
                    <a:lnTo>
                      <a:pt x="1836" y="199"/>
                    </a:lnTo>
                    <a:lnTo>
                      <a:pt x="1847" y="186"/>
                    </a:lnTo>
                    <a:close/>
                    <a:moveTo>
                      <a:pt x="1824" y="212"/>
                    </a:moveTo>
                    <a:lnTo>
                      <a:pt x="1770" y="163"/>
                    </a:lnTo>
                    <a:lnTo>
                      <a:pt x="1793" y="138"/>
                    </a:lnTo>
                    <a:lnTo>
                      <a:pt x="1847" y="186"/>
                    </a:lnTo>
                    <a:lnTo>
                      <a:pt x="1824" y="212"/>
                    </a:lnTo>
                    <a:close/>
                    <a:moveTo>
                      <a:pt x="1770" y="163"/>
                    </a:moveTo>
                    <a:lnTo>
                      <a:pt x="1754" y="149"/>
                    </a:lnTo>
                    <a:lnTo>
                      <a:pt x="1771" y="137"/>
                    </a:lnTo>
                    <a:lnTo>
                      <a:pt x="1781" y="151"/>
                    </a:lnTo>
                    <a:lnTo>
                      <a:pt x="1770" y="163"/>
                    </a:lnTo>
                    <a:close/>
                    <a:moveTo>
                      <a:pt x="1771" y="137"/>
                    </a:moveTo>
                    <a:lnTo>
                      <a:pt x="1938" y="9"/>
                    </a:lnTo>
                    <a:lnTo>
                      <a:pt x="1958" y="36"/>
                    </a:lnTo>
                    <a:lnTo>
                      <a:pt x="1792" y="164"/>
                    </a:lnTo>
                    <a:lnTo>
                      <a:pt x="1771" y="137"/>
                    </a:lnTo>
                    <a:close/>
                    <a:moveTo>
                      <a:pt x="1938" y="9"/>
                    </a:moveTo>
                    <a:lnTo>
                      <a:pt x="1951" y="0"/>
                    </a:lnTo>
                    <a:lnTo>
                      <a:pt x="1961" y="12"/>
                    </a:lnTo>
                    <a:lnTo>
                      <a:pt x="1948" y="23"/>
                    </a:lnTo>
                    <a:lnTo>
                      <a:pt x="1938" y="9"/>
                    </a:lnTo>
                    <a:close/>
                    <a:moveTo>
                      <a:pt x="1961" y="12"/>
                    </a:moveTo>
                    <a:lnTo>
                      <a:pt x="2089" y="158"/>
                    </a:lnTo>
                    <a:lnTo>
                      <a:pt x="2062" y="181"/>
                    </a:lnTo>
                    <a:lnTo>
                      <a:pt x="1936" y="34"/>
                    </a:lnTo>
                    <a:lnTo>
                      <a:pt x="1961" y="12"/>
                    </a:lnTo>
                    <a:close/>
                    <a:moveTo>
                      <a:pt x="2089" y="158"/>
                    </a:moveTo>
                    <a:lnTo>
                      <a:pt x="2096" y="168"/>
                    </a:lnTo>
                    <a:lnTo>
                      <a:pt x="2090" y="179"/>
                    </a:lnTo>
                    <a:lnTo>
                      <a:pt x="2076" y="170"/>
                    </a:lnTo>
                    <a:lnTo>
                      <a:pt x="2089" y="158"/>
                    </a:lnTo>
                    <a:close/>
                    <a:moveTo>
                      <a:pt x="2090" y="179"/>
                    </a:moveTo>
                    <a:lnTo>
                      <a:pt x="2002" y="330"/>
                    </a:lnTo>
                    <a:lnTo>
                      <a:pt x="1973" y="313"/>
                    </a:lnTo>
                    <a:lnTo>
                      <a:pt x="2061" y="162"/>
                    </a:lnTo>
                    <a:lnTo>
                      <a:pt x="2090" y="179"/>
                    </a:lnTo>
                    <a:close/>
                    <a:moveTo>
                      <a:pt x="1970" y="321"/>
                    </a:moveTo>
                    <a:lnTo>
                      <a:pt x="1970" y="317"/>
                    </a:lnTo>
                    <a:lnTo>
                      <a:pt x="1973" y="313"/>
                    </a:lnTo>
                    <a:lnTo>
                      <a:pt x="1987" y="321"/>
                    </a:lnTo>
                    <a:lnTo>
                      <a:pt x="1970" y="321"/>
                    </a:lnTo>
                    <a:close/>
                    <a:moveTo>
                      <a:pt x="2004" y="321"/>
                    </a:moveTo>
                    <a:lnTo>
                      <a:pt x="2004" y="337"/>
                    </a:lnTo>
                    <a:lnTo>
                      <a:pt x="2002" y="350"/>
                    </a:lnTo>
                    <a:lnTo>
                      <a:pt x="2000" y="361"/>
                    </a:lnTo>
                    <a:lnTo>
                      <a:pt x="1997" y="371"/>
                    </a:lnTo>
                    <a:lnTo>
                      <a:pt x="1963" y="360"/>
                    </a:lnTo>
                    <a:lnTo>
                      <a:pt x="1967" y="352"/>
                    </a:lnTo>
                    <a:lnTo>
                      <a:pt x="1968" y="344"/>
                    </a:lnTo>
                    <a:lnTo>
                      <a:pt x="1970" y="334"/>
                    </a:lnTo>
                    <a:lnTo>
                      <a:pt x="1970" y="321"/>
                    </a:lnTo>
                    <a:lnTo>
                      <a:pt x="2004" y="321"/>
                    </a:lnTo>
                    <a:close/>
                    <a:moveTo>
                      <a:pt x="1997" y="371"/>
                    </a:moveTo>
                    <a:lnTo>
                      <a:pt x="1993" y="381"/>
                    </a:lnTo>
                    <a:lnTo>
                      <a:pt x="1990" y="395"/>
                    </a:lnTo>
                    <a:lnTo>
                      <a:pt x="1989" y="404"/>
                    </a:lnTo>
                    <a:lnTo>
                      <a:pt x="1989" y="414"/>
                    </a:lnTo>
                    <a:lnTo>
                      <a:pt x="1989" y="425"/>
                    </a:lnTo>
                    <a:lnTo>
                      <a:pt x="1990" y="438"/>
                    </a:lnTo>
                    <a:lnTo>
                      <a:pt x="1956" y="440"/>
                    </a:lnTo>
                    <a:lnTo>
                      <a:pt x="1955" y="425"/>
                    </a:lnTo>
                    <a:lnTo>
                      <a:pt x="1955" y="411"/>
                    </a:lnTo>
                    <a:lnTo>
                      <a:pt x="1955" y="400"/>
                    </a:lnTo>
                    <a:lnTo>
                      <a:pt x="1956" y="390"/>
                    </a:lnTo>
                    <a:lnTo>
                      <a:pt x="1960" y="374"/>
                    </a:lnTo>
                    <a:lnTo>
                      <a:pt x="1963" y="360"/>
                    </a:lnTo>
                    <a:lnTo>
                      <a:pt x="1997" y="371"/>
                    </a:lnTo>
                    <a:close/>
                    <a:moveTo>
                      <a:pt x="1990" y="438"/>
                    </a:moveTo>
                    <a:lnTo>
                      <a:pt x="1991" y="468"/>
                    </a:lnTo>
                    <a:lnTo>
                      <a:pt x="1964" y="454"/>
                    </a:lnTo>
                    <a:lnTo>
                      <a:pt x="1973" y="439"/>
                    </a:lnTo>
                    <a:lnTo>
                      <a:pt x="1990" y="438"/>
                    </a:lnTo>
                    <a:close/>
                    <a:moveTo>
                      <a:pt x="1964" y="454"/>
                    </a:moveTo>
                    <a:lnTo>
                      <a:pt x="1956" y="451"/>
                    </a:lnTo>
                    <a:lnTo>
                      <a:pt x="1944" y="448"/>
                    </a:lnTo>
                    <a:lnTo>
                      <a:pt x="1932" y="447"/>
                    </a:lnTo>
                    <a:lnTo>
                      <a:pt x="1918" y="446"/>
                    </a:lnTo>
                    <a:lnTo>
                      <a:pt x="1903" y="446"/>
                    </a:lnTo>
                    <a:lnTo>
                      <a:pt x="1887" y="446"/>
                    </a:lnTo>
                    <a:lnTo>
                      <a:pt x="1871" y="447"/>
                    </a:lnTo>
                    <a:lnTo>
                      <a:pt x="1854" y="449"/>
                    </a:lnTo>
                    <a:lnTo>
                      <a:pt x="1850" y="415"/>
                    </a:lnTo>
                    <a:lnTo>
                      <a:pt x="1869" y="412"/>
                    </a:lnTo>
                    <a:lnTo>
                      <a:pt x="1888" y="411"/>
                    </a:lnTo>
                    <a:lnTo>
                      <a:pt x="1905" y="411"/>
                    </a:lnTo>
                    <a:lnTo>
                      <a:pt x="1924" y="411"/>
                    </a:lnTo>
                    <a:lnTo>
                      <a:pt x="1940" y="414"/>
                    </a:lnTo>
                    <a:lnTo>
                      <a:pt x="1955" y="416"/>
                    </a:lnTo>
                    <a:lnTo>
                      <a:pt x="1969" y="419"/>
                    </a:lnTo>
                    <a:lnTo>
                      <a:pt x="1981" y="424"/>
                    </a:lnTo>
                    <a:lnTo>
                      <a:pt x="1964" y="454"/>
                    </a:lnTo>
                    <a:close/>
                    <a:moveTo>
                      <a:pt x="1854" y="449"/>
                    </a:moveTo>
                    <a:lnTo>
                      <a:pt x="1833" y="452"/>
                    </a:lnTo>
                    <a:lnTo>
                      <a:pt x="1810" y="456"/>
                    </a:lnTo>
                    <a:lnTo>
                      <a:pt x="1790" y="461"/>
                    </a:lnTo>
                    <a:lnTo>
                      <a:pt x="1769" y="466"/>
                    </a:lnTo>
                    <a:lnTo>
                      <a:pt x="1750" y="471"/>
                    </a:lnTo>
                    <a:lnTo>
                      <a:pt x="1733" y="477"/>
                    </a:lnTo>
                    <a:lnTo>
                      <a:pt x="1719" y="483"/>
                    </a:lnTo>
                    <a:lnTo>
                      <a:pt x="1706" y="489"/>
                    </a:lnTo>
                    <a:lnTo>
                      <a:pt x="1690" y="459"/>
                    </a:lnTo>
                    <a:lnTo>
                      <a:pt x="1704" y="452"/>
                    </a:lnTo>
                    <a:lnTo>
                      <a:pt x="1720" y="446"/>
                    </a:lnTo>
                    <a:lnTo>
                      <a:pt x="1738" y="439"/>
                    </a:lnTo>
                    <a:lnTo>
                      <a:pt x="1759" y="433"/>
                    </a:lnTo>
                    <a:lnTo>
                      <a:pt x="1780" y="427"/>
                    </a:lnTo>
                    <a:lnTo>
                      <a:pt x="1804" y="423"/>
                    </a:lnTo>
                    <a:lnTo>
                      <a:pt x="1826" y="418"/>
                    </a:lnTo>
                    <a:lnTo>
                      <a:pt x="1850" y="415"/>
                    </a:lnTo>
                    <a:lnTo>
                      <a:pt x="1854" y="449"/>
                    </a:lnTo>
                    <a:close/>
                    <a:moveTo>
                      <a:pt x="1706" y="489"/>
                    </a:moveTo>
                    <a:lnTo>
                      <a:pt x="1699" y="493"/>
                    </a:lnTo>
                    <a:lnTo>
                      <a:pt x="1691" y="490"/>
                    </a:lnTo>
                    <a:lnTo>
                      <a:pt x="1699" y="474"/>
                    </a:lnTo>
                    <a:lnTo>
                      <a:pt x="1706" y="489"/>
                    </a:lnTo>
                    <a:close/>
                    <a:moveTo>
                      <a:pt x="1691" y="490"/>
                    </a:moveTo>
                    <a:lnTo>
                      <a:pt x="1687" y="488"/>
                    </a:lnTo>
                    <a:lnTo>
                      <a:pt x="1682" y="486"/>
                    </a:lnTo>
                    <a:lnTo>
                      <a:pt x="1677" y="486"/>
                    </a:lnTo>
                    <a:lnTo>
                      <a:pt x="1672" y="486"/>
                    </a:lnTo>
                    <a:lnTo>
                      <a:pt x="1658" y="488"/>
                    </a:lnTo>
                    <a:lnTo>
                      <a:pt x="1643" y="490"/>
                    </a:lnTo>
                    <a:lnTo>
                      <a:pt x="1636" y="456"/>
                    </a:lnTo>
                    <a:lnTo>
                      <a:pt x="1657" y="453"/>
                    </a:lnTo>
                    <a:lnTo>
                      <a:pt x="1675" y="452"/>
                    </a:lnTo>
                    <a:lnTo>
                      <a:pt x="1684" y="453"/>
                    </a:lnTo>
                    <a:lnTo>
                      <a:pt x="1692" y="454"/>
                    </a:lnTo>
                    <a:lnTo>
                      <a:pt x="1700" y="455"/>
                    </a:lnTo>
                    <a:lnTo>
                      <a:pt x="1706" y="459"/>
                    </a:lnTo>
                    <a:lnTo>
                      <a:pt x="1691" y="490"/>
                    </a:lnTo>
                    <a:close/>
                    <a:moveTo>
                      <a:pt x="1643" y="490"/>
                    </a:moveTo>
                    <a:lnTo>
                      <a:pt x="1619" y="495"/>
                    </a:lnTo>
                    <a:lnTo>
                      <a:pt x="1596" y="503"/>
                    </a:lnTo>
                    <a:lnTo>
                      <a:pt x="1573" y="511"/>
                    </a:lnTo>
                    <a:lnTo>
                      <a:pt x="1554" y="519"/>
                    </a:lnTo>
                    <a:lnTo>
                      <a:pt x="1540" y="488"/>
                    </a:lnTo>
                    <a:lnTo>
                      <a:pt x="1561" y="479"/>
                    </a:lnTo>
                    <a:lnTo>
                      <a:pt x="1585" y="470"/>
                    </a:lnTo>
                    <a:lnTo>
                      <a:pt x="1611" y="462"/>
                    </a:lnTo>
                    <a:lnTo>
                      <a:pt x="1636" y="456"/>
                    </a:lnTo>
                    <a:lnTo>
                      <a:pt x="1643" y="490"/>
                    </a:lnTo>
                    <a:close/>
                    <a:moveTo>
                      <a:pt x="1554" y="519"/>
                    </a:moveTo>
                    <a:lnTo>
                      <a:pt x="1553" y="520"/>
                    </a:lnTo>
                    <a:lnTo>
                      <a:pt x="1552" y="520"/>
                    </a:lnTo>
                    <a:lnTo>
                      <a:pt x="1546" y="504"/>
                    </a:lnTo>
                    <a:lnTo>
                      <a:pt x="1554" y="519"/>
                    </a:lnTo>
                    <a:close/>
                    <a:moveTo>
                      <a:pt x="1552" y="520"/>
                    </a:moveTo>
                    <a:lnTo>
                      <a:pt x="1543" y="522"/>
                    </a:lnTo>
                    <a:lnTo>
                      <a:pt x="1537" y="525"/>
                    </a:lnTo>
                    <a:lnTo>
                      <a:pt x="1529" y="528"/>
                    </a:lnTo>
                    <a:lnTo>
                      <a:pt x="1523" y="533"/>
                    </a:lnTo>
                    <a:lnTo>
                      <a:pt x="1516" y="537"/>
                    </a:lnTo>
                    <a:lnTo>
                      <a:pt x="1511" y="542"/>
                    </a:lnTo>
                    <a:lnTo>
                      <a:pt x="1506" y="549"/>
                    </a:lnTo>
                    <a:lnTo>
                      <a:pt x="1500" y="555"/>
                    </a:lnTo>
                    <a:lnTo>
                      <a:pt x="1471" y="536"/>
                    </a:lnTo>
                    <a:lnTo>
                      <a:pt x="1479" y="526"/>
                    </a:lnTo>
                    <a:lnTo>
                      <a:pt x="1486" y="518"/>
                    </a:lnTo>
                    <a:lnTo>
                      <a:pt x="1495" y="510"/>
                    </a:lnTo>
                    <a:lnTo>
                      <a:pt x="1503" y="504"/>
                    </a:lnTo>
                    <a:lnTo>
                      <a:pt x="1512" y="498"/>
                    </a:lnTo>
                    <a:lnTo>
                      <a:pt x="1522" y="494"/>
                    </a:lnTo>
                    <a:lnTo>
                      <a:pt x="1531" y="490"/>
                    </a:lnTo>
                    <a:lnTo>
                      <a:pt x="1541" y="486"/>
                    </a:lnTo>
                    <a:lnTo>
                      <a:pt x="1552" y="520"/>
                    </a:lnTo>
                    <a:close/>
                    <a:moveTo>
                      <a:pt x="1500" y="555"/>
                    </a:moveTo>
                    <a:lnTo>
                      <a:pt x="1494" y="564"/>
                    </a:lnTo>
                    <a:lnTo>
                      <a:pt x="1488" y="574"/>
                    </a:lnTo>
                    <a:lnTo>
                      <a:pt x="1484" y="586"/>
                    </a:lnTo>
                    <a:lnTo>
                      <a:pt x="1479" y="599"/>
                    </a:lnTo>
                    <a:lnTo>
                      <a:pt x="1473" y="614"/>
                    </a:lnTo>
                    <a:lnTo>
                      <a:pt x="1469" y="630"/>
                    </a:lnTo>
                    <a:lnTo>
                      <a:pt x="1465" y="648"/>
                    </a:lnTo>
                    <a:lnTo>
                      <a:pt x="1460" y="669"/>
                    </a:lnTo>
                    <a:lnTo>
                      <a:pt x="1426" y="661"/>
                    </a:lnTo>
                    <a:lnTo>
                      <a:pt x="1432" y="640"/>
                    </a:lnTo>
                    <a:lnTo>
                      <a:pt x="1437" y="619"/>
                    </a:lnTo>
                    <a:lnTo>
                      <a:pt x="1442" y="601"/>
                    </a:lnTo>
                    <a:lnTo>
                      <a:pt x="1448" y="585"/>
                    </a:lnTo>
                    <a:lnTo>
                      <a:pt x="1453" y="571"/>
                    </a:lnTo>
                    <a:lnTo>
                      <a:pt x="1458" y="557"/>
                    </a:lnTo>
                    <a:lnTo>
                      <a:pt x="1465" y="546"/>
                    </a:lnTo>
                    <a:lnTo>
                      <a:pt x="1471" y="536"/>
                    </a:lnTo>
                    <a:lnTo>
                      <a:pt x="1500" y="555"/>
                    </a:lnTo>
                    <a:close/>
                    <a:moveTo>
                      <a:pt x="1460" y="669"/>
                    </a:moveTo>
                    <a:lnTo>
                      <a:pt x="1459" y="670"/>
                    </a:lnTo>
                    <a:lnTo>
                      <a:pt x="1460" y="669"/>
                    </a:lnTo>
                    <a:lnTo>
                      <a:pt x="1443" y="664"/>
                    </a:lnTo>
                    <a:lnTo>
                      <a:pt x="1460" y="669"/>
                    </a:lnTo>
                    <a:close/>
                    <a:moveTo>
                      <a:pt x="1460" y="669"/>
                    </a:moveTo>
                    <a:lnTo>
                      <a:pt x="1455" y="687"/>
                    </a:lnTo>
                    <a:lnTo>
                      <a:pt x="1449" y="701"/>
                    </a:lnTo>
                    <a:lnTo>
                      <a:pt x="1445" y="707"/>
                    </a:lnTo>
                    <a:lnTo>
                      <a:pt x="1442" y="713"/>
                    </a:lnTo>
                    <a:lnTo>
                      <a:pt x="1439" y="717"/>
                    </a:lnTo>
                    <a:lnTo>
                      <a:pt x="1436" y="721"/>
                    </a:lnTo>
                    <a:lnTo>
                      <a:pt x="1432" y="723"/>
                    </a:lnTo>
                    <a:lnTo>
                      <a:pt x="1428" y="727"/>
                    </a:lnTo>
                    <a:lnTo>
                      <a:pt x="1424" y="728"/>
                    </a:lnTo>
                    <a:lnTo>
                      <a:pt x="1420" y="729"/>
                    </a:lnTo>
                    <a:lnTo>
                      <a:pt x="1411" y="730"/>
                    </a:lnTo>
                    <a:lnTo>
                      <a:pt x="1403" y="729"/>
                    </a:lnTo>
                    <a:lnTo>
                      <a:pt x="1411" y="695"/>
                    </a:lnTo>
                    <a:lnTo>
                      <a:pt x="1412" y="695"/>
                    </a:lnTo>
                    <a:lnTo>
                      <a:pt x="1414" y="694"/>
                    </a:lnTo>
                    <a:lnTo>
                      <a:pt x="1415" y="692"/>
                    </a:lnTo>
                    <a:lnTo>
                      <a:pt x="1418" y="689"/>
                    </a:lnTo>
                    <a:lnTo>
                      <a:pt x="1422" y="678"/>
                    </a:lnTo>
                    <a:lnTo>
                      <a:pt x="1426" y="661"/>
                    </a:lnTo>
                    <a:lnTo>
                      <a:pt x="1460" y="669"/>
                    </a:lnTo>
                    <a:close/>
                    <a:moveTo>
                      <a:pt x="1403" y="729"/>
                    </a:moveTo>
                    <a:lnTo>
                      <a:pt x="1397" y="727"/>
                    </a:lnTo>
                    <a:lnTo>
                      <a:pt x="1391" y="724"/>
                    </a:lnTo>
                    <a:lnTo>
                      <a:pt x="1385" y="720"/>
                    </a:lnTo>
                    <a:lnTo>
                      <a:pt x="1380" y="717"/>
                    </a:lnTo>
                    <a:lnTo>
                      <a:pt x="1369" y="707"/>
                    </a:lnTo>
                    <a:lnTo>
                      <a:pt x="1360" y="698"/>
                    </a:lnTo>
                    <a:lnTo>
                      <a:pt x="1383" y="673"/>
                    </a:lnTo>
                    <a:lnTo>
                      <a:pt x="1391" y="680"/>
                    </a:lnTo>
                    <a:lnTo>
                      <a:pt x="1398" y="687"/>
                    </a:lnTo>
                    <a:lnTo>
                      <a:pt x="1405" y="692"/>
                    </a:lnTo>
                    <a:lnTo>
                      <a:pt x="1411" y="695"/>
                    </a:lnTo>
                    <a:lnTo>
                      <a:pt x="1403" y="729"/>
                    </a:lnTo>
                    <a:close/>
                    <a:moveTo>
                      <a:pt x="1360" y="698"/>
                    </a:moveTo>
                    <a:lnTo>
                      <a:pt x="1349" y="688"/>
                    </a:lnTo>
                    <a:lnTo>
                      <a:pt x="1341" y="682"/>
                    </a:lnTo>
                    <a:lnTo>
                      <a:pt x="1360" y="653"/>
                    </a:lnTo>
                    <a:lnTo>
                      <a:pt x="1371" y="662"/>
                    </a:lnTo>
                    <a:lnTo>
                      <a:pt x="1383" y="673"/>
                    </a:lnTo>
                    <a:lnTo>
                      <a:pt x="1360" y="698"/>
                    </a:lnTo>
                    <a:close/>
                    <a:moveTo>
                      <a:pt x="1341" y="682"/>
                    </a:moveTo>
                    <a:lnTo>
                      <a:pt x="1318" y="667"/>
                    </a:lnTo>
                    <a:lnTo>
                      <a:pt x="1341" y="682"/>
                    </a:lnTo>
                    <a:lnTo>
                      <a:pt x="1350" y="667"/>
                    </a:lnTo>
                    <a:lnTo>
                      <a:pt x="1341" y="682"/>
                    </a:lnTo>
                    <a:close/>
                    <a:moveTo>
                      <a:pt x="1341" y="682"/>
                    </a:moveTo>
                    <a:lnTo>
                      <a:pt x="1344" y="678"/>
                    </a:lnTo>
                    <a:lnTo>
                      <a:pt x="1345" y="678"/>
                    </a:lnTo>
                    <a:lnTo>
                      <a:pt x="1316" y="660"/>
                    </a:lnTo>
                    <a:lnTo>
                      <a:pt x="1321" y="655"/>
                    </a:lnTo>
                    <a:lnTo>
                      <a:pt x="1325" y="649"/>
                    </a:lnTo>
                    <a:lnTo>
                      <a:pt x="1331" y="647"/>
                    </a:lnTo>
                    <a:lnTo>
                      <a:pt x="1336" y="645"/>
                    </a:lnTo>
                    <a:lnTo>
                      <a:pt x="1341" y="645"/>
                    </a:lnTo>
                    <a:lnTo>
                      <a:pt x="1348" y="646"/>
                    </a:lnTo>
                    <a:lnTo>
                      <a:pt x="1353" y="648"/>
                    </a:lnTo>
                    <a:lnTo>
                      <a:pt x="1360" y="653"/>
                    </a:lnTo>
                    <a:lnTo>
                      <a:pt x="1341" y="682"/>
                    </a:lnTo>
                    <a:close/>
                    <a:moveTo>
                      <a:pt x="1345" y="678"/>
                    </a:moveTo>
                    <a:lnTo>
                      <a:pt x="1346" y="678"/>
                    </a:lnTo>
                    <a:lnTo>
                      <a:pt x="1345" y="680"/>
                    </a:lnTo>
                    <a:lnTo>
                      <a:pt x="1331" y="670"/>
                    </a:lnTo>
                    <a:lnTo>
                      <a:pt x="1345" y="678"/>
                    </a:lnTo>
                    <a:close/>
                    <a:moveTo>
                      <a:pt x="1345" y="680"/>
                    </a:moveTo>
                    <a:lnTo>
                      <a:pt x="1345" y="683"/>
                    </a:lnTo>
                    <a:lnTo>
                      <a:pt x="1347" y="686"/>
                    </a:lnTo>
                    <a:lnTo>
                      <a:pt x="1351" y="691"/>
                    </a:lnTo>
                    <a:lnTo>
                      <a:pt x="1358" y="698"/>
                    </a:lnTo>
                    <a:lnTo>
                      <a:pt x="1374" y="713"/>
                    </a:lnTo>
                    <a:lnTo>
                      <a:pt x="1394" y="731"/>
                    </a:lnTo>
                    <a:lnTo>
                      <a:pt x="1371" y="757"/>
                    </a:lnTo>
                    <a:lnTo>
                      <a:pt x="1356" y="744"/>
                    </a:lnTo>
                    <a:lnTo>
                      <a:pt x="1343" y="731"/>
                    </a:lnTo>
                    <a:lnTo>
                      <a:pt x="1331" y="718"/>
                    </a:lnTo>
                    <a:lnTo>
                      <a:pt x="1320" y="706"/>
                    </a:lnTo>
                    <a:lnTo>
                      <a:pt x="1317" y="700"/>
                    </a:lnTo>
                    <a:lnTo>
                      <a:pt x="1314" y="694"/>
                    </a:lnTo>
                    <a:lnTo>
                      <a:pt x="1311" y="688"/>
                    </a:lnTo>
                    <a:lnTo>
                      <a:pt x="1310" y="683"/>
                    </a:lnTo>
                    <a:lnTo>
                      <a:pt x="1310" y="676"/>
                    </a:lnTo>
                    <a:lnTo>
                      <a:pt x="1311" y="671"/>
                    </a:lnTo>
                    <a:lnTo>
                      <a:pt x="1314" y="665"/>
                    </a:lnTo>
                    <a:lnTo>
                      <a:pt x="1317" y="659"/>
                    </a:lnTo>
                    <a:lnTo>
                      <a:pt x="1345" y="680"/>
                    </a:lnTo>
                    <a:close/>
                    <a:moveTo>
                      <a:pt x="1394" y="731"/>
                    </a:moveTo>
                    <a:lnTo>
                      <a:pt x="1412" y="747"/>
                    </a:lnTo>
                    <a:lnTo>
                      <a:pt x="1430" y="764"/>
                    </a:lnTo>
                    <a:lnTo>
                      <a:pt x="1439" y="773"/>
                    </a:lnTo>
                    <a:lnTo>
                      <a:pt x="1447" y="781"/>
                    </a:lnTo>
                    <a:lnTo>
                      <a:pt x="1454" y="790"/>
                    </a:lnTo>
                    <a:lnTo>
                      <a:pt x="1460" y="798"/>
                    </a:lnTo>
                    <a:lnTo>
                      <a:pt x="1466" y="808"/>
                    </a:lnTo>
                    <a:lnTo>
                      <a:pt x="1469" y="817"/>
                    </a:lnTo>
                    <a:lnTo>
                      <a:pt x="1472" y="826"/>
                    </a:lnTo>
                    <a:lnTo>
                      <a:pt x="1473" y="835"/>
                    </a:lnTo>
                    <a:lnTo>
                      <a:pt x="1473" y="845"/>
                    </a:lnTo>
                    <a:lnTo>
                      <a:pt x="1471" y="853"/>
                    </a:lnTo>
                    <a:lnTo>
                      <a:pt x="1468" y="862"/>
                    </a:lnTo>
                    <a:lnTo>
                      <a:pt x="1462" y="871"/>
                    </a:lnTo>
                    <a:lnTo>
                      <a:pt x="1435" y="850"/>
                    </a:lnTo>
                    <a:lnTo>
                      <a:pt x="1437" y="846"/>
                    </a:lnTo>
                    <a:lnTo>
                      <a:pt x="1439" y="841"/>
                    </a:lnTo>
                    <a:lnTo>
                      <a:pt x="1439" y="836"/>
                    </a:lnTo>
                    <a:lnTo>
                      <a:pt x="1438" y="831"/>
                    </a:lnTo>
                    <a:lnTo>
                      <a:pt x="1436" y="825"/>
                    </a:lnTo>
                    <a:lnTo>
                      <a:pt x="1433" y="820"/>
                    </a:lnTo>
                    <a:lnTo>
                      <a:pt x="1428" y="813"/>
                    </a:lnTo>
                    <a:lnTo>
                      <a:pt x="1424" y="807"/>
                    </a:lnTo>
                    <a:lnTo>
                      <a:pt x="1412" y="794"/>
                    </a:lnTo>
                    <a:lnTo>
                      <a:pt x="1399" y="782"/>
                    </a:lnTo>
                    <a:lnTo>
                      <a:pt x="1385" y="769"/>
                    </a:lnTo>
                    <a:lnTo>
                      <a:pt x="1371" y="757"/>
                    </a:lnTo>
                    <a:lnTo>
                      <a:pt x="1394" y="731"/>
                    </a:lnTo>
                    <a:close/>
                    <a:moveTo>
                      <a:pt x="1462" y="871"/>
                    </a:moveTo>
                    <a:lnTo>
                      <a:pt x="1452" y="884"/>
                    </a:lnTo>
                    <a:lnTo>
                      <a:pt x="1439" y="876"/>
                    </a:lnTo>
                    <a:lnTo>
                      <a:pt x="1449" y="861"/>
                    </a:lnTo>
                    <a:lnTo>
                      <a:pt x="1462" y="871"/>
                    </a:lnTo>
                    <a:close/>
                    <a:moveTo>
                      <a:pt x="1439" y="876"/>
                    </a:moveTo>
                    <a:lnTo>
                      <a:pt x="1262" y="763"/>
                    </a:lnTo>
                    <a:lnTo>
                      <a:pt x="1281" y="734"/>
                    </a:lnTo>
                    <a:lnTo>
                      <a:pt x="1457" y="847"/>
                    </a:lnTo>
                    <a:lnTo>
                      <a:pt x="1439" y="876"/>
                    </a:lnTo>
                    <a:close/>
                    <a:moveTo>
                      <a:pt x="1261" y="735"/>
                    </a:moveTo>
                    <a:lnTo>
                      <a:pt x="1271" y="728"/>
                    </a:lnTo>
                    <a:lnTo>
                      <a:pt x="1281" y="734"/>
                    </a:lnTo>
                    <a:lnTo>
                      <a:pt x="1272" y="748"/>
                    </a:lnTo>
                    <a:lnTo>
                      <a:pt x="1261" y="735"/>
                    </a:lnTo>
                    <a:close/>
                    <a:moveTo>
                      <a:pt x="1282" y="762"/>
                    </a:moveTo>
                    <a:lnTo>
                      <a:pt x="1239" y="796"/>
                    </a:lnTo>
                    <a:lnTo>
                      <a:pt x="1217" y="768"/>
                    </a:lnTo>
                    <a:lnTo>
                      <a:pt x="1261" y="735"/>
                    </a:lnTo>
                    <a:lnTo>
                      <a:pt x="1282" y="762"/>
                    </a:lnTo>
                    <a:close/>
                    <a:moveTo>
                      <a:pt x="1215" y="794"/>
                    </a:moveTo>
                    <a:lnTo>
                      <a:pt x="1203" y="780"/>
                    </a:lnTo>
                    <a:lnTo>
                      <a:pt x="1217" y="768"/>
                    </a:lnTo>
                    <a:lnTo>
                      <a:pt x="1228" y="782"/>
                    </a:lnTo>
                    <a:lnTo>
                      <a:pt x="1215" y="794"/>
                    </a:lnTo>
                    <a:close/>
                    <a:moveTo>
                      <a:pt x="1241" y="772"/>
                    </a:moveTo>
                    <a:lnTo>
                      <a:pt x="1383" y="938"/>
                    </a:lnTo>
                    <a:lnTo>
                      <a:pt x="1356" y="960"/>
                    </a:lnTo>
                    <a:lnTo>
                      <a:pt x="1215" y="794"/>
                    </a:lnTo>
                    <a:lnTo>
                      <a:pt x="1241" y="772"/>
                    </a:lnTo>
                    <a:close/>
                    <a:moveTo>
                      <a:pt x="1383" y="938"/>
                    </a:moveTo>
                    <a:lnTo>
                      <a:pt x="1393" y="950"/>
                    </a:lnTo>
                    <a:lnTo>
                      <a:pt x="1382" y="960"/>
                    </a:lnTo>
                    <a:lnTo>
                      <a:pt x="1370" y="948"/>
                    </a:lnTo>
                    <a:lnTo>
                      <a:pt x="1383" y="938"/>
                    </a:lnTo>
                    <a:close/>
                    <a:moveTo>
                      <a:pt x="1382" y="960"/>
                    </a:moveTo>
                    <a:lnTo>
                      <a:pt x="1376" y="967"/>
                    </a:lnTo>
                    <a:lnTo>
                      <a:pt x="1370" y="972"/>
                    </a:lnTo>
                    <a:lnTo>
                      <a:pt x="1364" y="975"/>
                    </a:lnTo>
                    <a:lnTo>
                      <a:pt x="1358" y="979"/>
                    </a:lnTo>
                    <a:lnTo>
                      <a:pt x="1351" y="981"/>
                    </a:lnTo>
                    <a:lnTo>
                      <a:pt x="1346" y="981"/>
                    </a:lnTo>
                    <a:lnTo>
                      <a:pt x="1339" y="981"/>
                    </a:lnTo>
                    <a:lnTo>
                      <a:pt x="1333" y="981"/>
                    </a:lnTo>
                    <a:lnTo>
                      <a:pt x="1326" y="979"/>
                    </a:lnTo>
                    <a:lnTo>
                      <a:pt x="1320" y="976"/>
                    </a:lnTo>
                    <a:lnTo>
                      <a:pt x="1315" y="973"/>
                    </a:lnTo>
                    <a:lnTo>
                      <a:pt x="1308" y="969"/>
                    </a:lnTo>
                    <a:lnTo>
                      <a:pt x="1295" y="960"/>
                    </a:lnTo>
                    <a:lnTo>
                      <a:pt x="1282" y="950"/>
                    </a:lnTo>
                    <a:lnTo>
                      <a:pt x="1306" y="924"/>
                    </a:lnTo>
                    <a:lnTo>
                      <a:pt x="1314" y="930"/>
                    </a:lnTo>
                    <a:lnTo>
                      <a:pt x="1320" y="936"/>
                    </a:lnTo>
                    <a:lnTo>
                      <a:pt x="1328" y="940"/>
                    </a:lnTo>
                    <a:lnTo>
                      <a:pt x="1334" y="943"/>
                    </a:lnTo>
                    <a:lnTo>
                      <a:pt x="1340" y="944"/>
                    </a:lnTo>
                    <a:lnTo>
                      <a:pt x="1346" y="944"/>
                    </a:lnTo>
                    <a:lnTo>
                      <a:pt x="1352" y="942"/>
                    </a:lnTo>
                    <a:lnTo>
                      <a:pt x="1358" y="938"/>
                    </a:lnTo>
                    <a:lnTo>
                      <a:pt x="1382" y="960"/>
                    </a:lnTo>
                    <a:close/>
                    <a:moveTo>
                      <a:pt x="1282" y="950"/>
                    </a:moveTo>
                    <a:lnTo>
                      <a:pt x="1267" y="935"/>
                    </a:lnTo>
                    <a:lnTo>
                      <a:pt x="1252" y="917"/>
                    </a:lnTo>
                    <a:lnTo>
                      <a:pt x="1277" y="894"/>
                    </a:lnTo>
                    <a:lnTo>
                      <a:pt x="1292" y="910"/>
                    </a:lnTo>
                    <a:lnTo>
                      <a:pt x="1306" y="924"/>
                    </a:lnTo>
                    <a:lnTo>
                      <a:pt x="1282" y="950"/>
                    </a:lnTo>
                    <a:close/>
                    <a:moveTo>
                      <a:pt x="1252" y="917"/>
                    </a:moveTo>
                    <a:lnTo>
                      <a:pt x="1240" y="905"/>
                    </a:lnTo>
                    <a:lnTo>
                      <a:pt x="1227" y="892"/>
                    </a:lnTo>
                    <a:lnTo>
                      <a:pt x="1214" y="880"/>
                    </a:lnTo>
                    <a:lnTo>
                      <a:pt x="1201" y="869"/>
                    </a:lnTo>
                    <a:lnTo>
                      <a:pt x="1195" y="865"/>
                    </a:lnTo>
                    <a:lnTo>
                      <a:pt x="1188" y="862"/>
                    </a:lnTo>
                    <a:lnTo>
                      <a:pt x="1182" y="858"/>
                    </a:lnTo>
                    <a:lnTo>
                      <a:pt x="1175" y="856"/>
                    </a:lnTo>
                    <a:lnTo>
                      <a:pt x="1169" y="855"/>
                    </a:lnTo>
                    <a:lnTo>
                      <a:pt x="1163" y="855"/>
                    </a:lnTo>
                    <a:lnTo>
                      <a:pt x="1157" y="855"/>
                    </a:lnTo>
                    <a:lnTo>
                      <a:pt x="1151" y="857"/>
                    </a:lnTo>
                    <a:lnTo>
                      <a:pt x="1139" y="825"/>
                    </a:lnTo>
                    <a:lnTo>
                      <a:pt x="1148" y="822"/>
                    </a:lnTo>
                    <a:lnTo>
                      <a:pt x="1158" y="821"/>
                    </a:lnTo>
                    <a:lnTo>
                      <a:pt x="1168" y="820"/>
                    </a:lnTo>
                    <a:lnTo>
                      <a:pt x="1177" y="821"/>
                    </a:lnTo>
                    <a:lnTo>
                      <a:pt x="1186" y="823"/>
                    </a:lnTo>
                    <a:lnTo>
                      <a:pt x="1196" y="826"/>
                    </a:lnTo>
                    <a:lnTo>
                      <a:pt x="1204" y="831"/>
                    </a:lnTo>
                    <a:lnTo>
                      <a:pt x="1213" y="836"/>
                    </a:lnTo>
                    <a:lnTo>
                      <a:pt x="1230" y="848"/>
                    </a:lnTo>
                    <a:lnTo>
                      <a:pt x="1246" y="863"/>
                    </a:lnTo>
                    <a:lnTo>
                      <a:pt x="1262" y="878"/>
                    </a:lnTo>
                    <a:lnTo>
                      <a:pt x="1277" y="894"/>
                    </a:lnTo>
                    <a:lnTo>
                      <a:pt x="1252" y="917"/>
                    </a:lnTo>
                    <a:close/>
                    <a:moveTo>
                      <a:pt x="1128" y="846"/>
                    </a:moveTo>
                    <a:lnTo>
                      <a:pt x="1124" y="831"/>
                    </a:lnTo>
                    <a:lnTo>
                      <a:pt x="1139" y="825"/>
                    </a:lnTo>
                    <a:lnTo>
                      <a:pt x="1144" y="841"/>
                    </a:lnTo>
                    <a:lnTo>
                      <a:pt x="1128" y="846"/>
                    </a:lnTo>
                    <a:close/>
                    <a:moveTo>
                      <a:pt x="1161" y="837"/>
                    </a:moveTo>
                    <a:lnTo>
                      <a:pt x="1163" y="843"/>
                    </a:lnTo>
                    <a:lnTo>
                      <a:pt x="1168" y="851"/>
                    </a:lnTo>
                    <a:lnTo>
                      <a:pt x="1172" y="858"/>
                    </a:lnTo>
                    <a:lnTo>
                      <a:pt x="1177" y="865"/>
                    </a:lnTo>
                    <a:lnTo>
                      <a:pt x="1189" y="879"/>
                    </a:lnTo>
                    <a:lnTo>
                      <a:pt x="1202" y="893"/>
                    </a:lnTo>
                    <a:lnTo>
                      <a:pt x="1177" y="916"/>
                    </a:lnTo>
                    <a:lnTo>
                      <a:pt x="1162" y="900"/>
                    </a:lnTo>
                    <a:lnTo>
                      <a:pt x="1148" y="884"/>
                    </a:lnTo>
                    <a:lnTo>
                      <a:pt x="1142" y="876"/>
                    </a:lnTo>
                    <a:lnTo>
                      <a:pt x="1137" y="866"/>
                    </a:lnTo>
                    <a:lnTo>
                      <a:pt x="1131" y="856"/>
                    </a:lnTo>
                    <a:lnTo>
                      <a:pt x="1128" y="846"/>
                    </a:lnTo>
                    <a:lnTo>
                      <a:pt x="1161" y="837"/>
                    </a:lnTo>
                    <a:close/>
                    <a:moveTo>
                      <a:pt x="1202" y="893"/>
                    </a:moveTo>
                    <a:lnTo>
                      <a:pt x="1217" y="908"/>
                    </a:lnTo>
                    <a:lnTo>
                      <a:pt x="1231" y="924"/>
                    </a:lnTo>
                    <a:lnTo>
                      <a:pt x="1237" y="932"/>
                    </a:lnTo>
                    <a:lnTo>
                      <a:pt x="1243" y="940"/>
                    </a:lnTo>
                    <a:lnTo>
                      <a:pt x="1247" y="948"/>
                    </a:lnTo>
                    <a:lnTo>
                      <a:pt x="1250" y="958"/>
                    </a:lnTo>
                    <a:lnTo>
                      <a:pt x="1252" y="967"/>
                    </a:lnTo>
                    <a:lnTo>
                      <a:pt x="1252" y="976"/>
                    </a:lnTo>
                    <a:lnTo>
                      <a:pt x="1252" y="986"/>
                    </a:lnTo>
                    <a:lnTo>
                      <a:pt x="1250" y="997"/>
                    </a:lnTo>
                    <a:lnTo>
                      <a:pt x="1246" y="1007"/>
                    </a:lnTo>
                    <a:lnTo>
                      <a:pt x="1240" y="1019"/>
                    </a:lnTo>
                    <a:lnTo>
                      <a:pt x="1231" y="1031"/>
                    </a:lnTo>
                    <a:lnTo>
                      <a:pt x="1221" y="1044"/>
                    </a:lnTo>
                    <a:lnTo>
                      <a:pt x="1196" y="1021"/>
                    </a:lnTo>
                    <a:lnTo>
                      <a:pt x="1202" y="1013"/>
                    </a:lnTo>
                    <a:lnTo>
                      <a:pt x="1207" y="1004"/>
                    </a:lnTo>
                    <a:lnTo>
                      <a:pt x="1211" y="997"/>
                    </a:lnTo>
                    <a:lnTo>
                      <a:pt x="1214" y="989"/>
                    </a:lnTo>
                    <a:lnTo>
                      <a:pt x="1215" y="983"/>
                    </a:lnTo>
                    <a:lnTo>
                      <a:pt x="1215" y="976"/>
                    </a:lnTo>
                    <a:lnTo>
                      <a:pt x="1214" y="969"/>
                    </a:lnTo>
                    <a:lnTo>
                      <a:pt x="1213" y="962"/>
                    </a:lnTo>
                    <a:lnTo>
                      <a:pt x="1210" y="957"/>
                    </a:lnTo>
                    <a:lnTo>
                      <a:pt x="1206" y="951"/>
                    </a:lnTo>
                    <a:lnTo>
                      <a:pt x="1203" y="945"/>
                    </a:lnTo>
                    <a:lnTo>
                      <a:pt x="1199" y="939"/>
                    </a:lnTo>
                    <a:lnTo>
                      <a:pt x="1188" y="928"/>
                    </a:lnTo>
                    <a:lnTo>
                      <a:pt x="1177" y="916"/>
                    </a:lnTo>
                    <a:lnTo>
                      <a:pt x="1202" y="893"/>
                    </a:lnTo>
                    <a:close/>
                    <a:moveTo>
                      <a:pt x="1221" y="1044"/>
                    </a:moveTo>
                    <a:lnTo>
                      <a:pt x="1216" y="1049"/>
                    </a:lnTo>
                    <a:lnTo>
                      <a:pt x="1208" y="1049"/>
                    </a:lnTo>
                    <a:lnTo>
                      <a:pt x="1208" y="1032"/>
                    </a:lnTo>
                    <a:lnTo>
                      <a:pt x="1221" y="1044"/>
                    </a:lnTo>
                    <a:close/>
                    <a:moveTo>
                      <a:pt x="1208" y="1049"/>
                    </a:moveTo>
                    <a:lnTo>
                      <a:pt x="1197" y="1049"/>
                    </a:lnTo>
                    <a:lnTo>
                      <a:pt x="1185" y="1047"/>
                    </a:lnTo>
                    <a:lnTo>
                      <a:pt x="1174" y="1043"/>
                    </a:lnTo>
                    <a:lnTo>
                      <a:pt x="1163" y="1037"/>
                    </a:lnTo>
                    <a:lnTo>
                      <a:pt x="1153" y="1030"/>
                    </a:lnTo>
                    <a:lnTo>
                      <a:pt x="1143" y="1021"/>
                    </a:lnTo>
                    <a:lnTo>
                      <a:pt x="1133" y="1012"/>
                    </a:lnTo>
                    <a:lnTo>
                      <a:pt x="1125" y="1001"/>
                    </a:lnTo>
                    <a:lnTo>
                      <a:pt x="1115" y="988"/>
                    </a:lnTo>
                    <a:lnTo>
                      <a:pt x="1107" y="975"/>
                    </a:lnTo>
                    <a:lnTo>
                      <a:pt x="1097" y="961"/>
                    </a:lnTo>
                    <a:lnTo>
                      <a:pt x="1088" y="946"/>
                    </a:lnTo>
                    <a:lnTo>
                      <a:pt x="1071" y="914"/>
                    </a:lnTo>
                    <a:lnTo>
                      <a:pt x="1053" y="881"/>
                    </a:lnTo>
                    <a:lnTo>
                      <a:pt x="1084" y="865"/>
                    </a:lnTo>
                    <a:lnTo>
                      <a:pt x="1099" y="895"/>
                    </a:lnTo>
                    <a:lnTo>
                      <a:pt x="1115" y="923"/>
                    </a:lnTo>
                    <a:lnTo>
                      <a:pt x="1130" y="948"/>
                    </a:lnTo>
                    <a:lnTo>
                      <a:pt x="1145" y="971"/>
                    </a:lnTo>
                    <a:lnTo>
                      <a:pt x="1153" y="981"/>
                    </a:lnTo>
                    <a:lnTo>
                      <a:pt x="1160" y="990"/>
                    </a:lnTo>
                    <a:lnTo>
                      <a:pt x="1168" y="998"/>
                    </a:lnTo>
                    <a:lnTo>
                      <a:pt x="1175" y="1004"/>
                    </a:lnTo>
                    <a:lnTo>
                      <a:pt x="1183" y="1010"/>
                    </a:lnTo>
                    <a:lnTo>
                      <a:pt x="1191" y="1013"/>
                    </a:lnTo>
                    <a:lnTo>
                      <a:pt x="1199" y="1015"/>
                    </a:lnTo>
                    <a:lnTo>
                      <a:pt x="1207" y="1015"/>
                    </a:lnTo>
                    <a:lnTo>
                      <a:pt x="1208" y="1049"/>
                    </a:lnTo>
                    <a:close/>
                    <a:moveTo>
                      <a:pt x="1053" y="881"/>
                    </a:moveTo>
                    <a:lnTo>
                      <a:pt x="1040" y="856"/>
                    </a:lnTo>
                    <a:lnTo>
                      <a:pt x="1027" y="831"/>
                    </a:lnTo>
                    <a:lnTo>
                      <a:pt x="1013" y="806"/>
                    </a:lnTo>
                    <a:lnTo>
                      <a:pt x="998" y="781"/>
                    </a:lnTo>
                    <a:lnTo>
                      <a:pt x="983" y="758"/>
                    </a:lnTo>
                    <a:lnTo>
                      <a:pt x="967" y="735"/>
                    </a:lnTo>
                    <a:lnTo>
                      <a:pt x="959" y="726"/>
                    </a:lnTo>
                    <a:lnTo>
                      <a:pt x="950" y="715"/>
                    </a:lnTo>
                    <a:lnTo>
                      <a:pt x="942" y="706"/>
                    </a:lnTo>
                    <a:lnTo>
                      <a:pt x="932" y="698"/>
                    </a:lnTo>
                    <a:lnTo>
                      <a:pt x="955" y="672"/>
                    </a:lnTo>
                    <a:lnTo>
                      <a:pt x="965" y="682"/>
                    </a:lnTo>
                    <a:lnTo>
                      <a:pt x="975" y="691"/>
                    </a:lnTo>
                    <a:lnTo>
                      <a:pt x="984" y="702"/>
                    </a:lnTo>
                    <a:lnTo>
                      <a:pt x="993" y="713"/>
                    </a:lnTo>
                    <a:lnTo>
                      <a:pt x="1010" y="736"/>
                    </a:lnTo>
                    <a:lnTo>
                      <a:pt x="1026" y="761"/>
                    </a:lnTo>
                    <a:lnTo>
                      <a:pt x="1041" y="787"/>
                    </a:lnTo>
                    <a:lnTo>
                      <a:pt x="1056" y="812"/>
                    </a:lnTo>
                    <a:lnTo>
                      <a:pt x="1070" y="839"/>
                    </a:lnTo>
                    <a:lnTo>
                      <a:pt x="1084" y="865"/>
                    </a:lnTo>
                    <a:lnTo>
                      <a:pt x="1053" y="881"/>
                    </a:lnTo>
                    <a:close/>
                    <a:moveTo>
                      <a:pt x="944" y="668"/>
                    </a:moveTo>
                    <a:lnTo>
                      <a:pt x="950" y="668"/>
                    </a:lnTo>
                    <a:lnTo>
                      <a:pt x="955" y="672"/>
                    </a:lnTo>
                    <a:lnTo>
                      <a:pt x="944" y="685"/>
                    </a:lnTo>
                    <a:lnTo>
                      <a:pt x="944" y="668"/>
                    </a:lnTo>
                    <a:close/>
                    <a:moveTo>
                      <a:pt x="944" y="702"/>
                    </a:moveTo>
                    <a:lnTo>
                      <a:pt x="890" y="702"/>
                    </a:lnTo>
                    <a:lnTo>
                      <a:pt x="890" y="668"/>
                    </a:lnTo>
                    <a:lnTo>
                      <a:pt x="944" y="668"/>
                    </a:lnTo>
                    <a:lnTo>
                      <a:pt x="944" y="702"/>
                    </a:lnTo>
                    <a:close/>
                    <a:moveTo>
                      <a:pt x="890" y="702"/>
                    </a:moveTo>
                    <a:lnTo>
                      <a:pt x="889" y="705"/>
                    </a:lnTo>
                    <a:lnTo>
                      <a:pt x="888" y="716"/>
                    </a:lnTo>
                    <a:lnTo>
                      <a:pt x="886" y="731"/>
                    </a:lnTo>
                    <a:lnTo>
                      <a:pt x="884" y="750"/>
                    </a:lnTo>
                    <a:lnTo>
                      <a:pt x="850" y="745"/>
                    </a:lnTo>
                    <a:lnTo>
                      <a:pt x="853" y="729"/>
                    </a:lnTo>
                    <a:lnTo>
                      <a:pt x="856" y="714"/>
                    </a:lnTo>
                    <a:lnTo>
                      <a:pt x="860" y="701"/>
                    </a:lnTo>
                    <a:lnTo>
                      <a:pt x="864" y="689"/>
                    </a:lnTo>
                    <a:lnTo>
                      <a:pt x="870" y="680"/>
                    </a:lnTo>
                    <a:lnTo>
                      <a:pt x="875" y="673"/>
                    </a:lnTo>
                    <a:lnTo>
                      <a:pt x="878" y="671"/>
                    </a:lnTo>
                    <a:lnTo>
                      <a:pt x="881" y="669"/>
                    </a:lnTo>
                    <a:lnTo>
                      <a:pt x="886" y="668"/>
                    </a:lnTo>
                    <a:lnTo>
                      <a:pt x="890" y="668"/>
                    </a:lnTo>
                    <a:lnTo>
                      <a:pt x="890" y="702"/>
                    </a:lnTo>
                    <a:close/>
                    <a:moveTo>
                      <a:pt x="884" y="750"/>
                    </a:moveTo>
                    <a:lnTo>
                      <a:pt x="880" y="775"/>
                    </a:lnTo>
                    <a:lnTo>
                      <a:pt x="878" y="802"/>
                    </a:lnTo>
                    <a:lnTo>
                      <a:pt x="876" y="829"/>
                    </a:lnTo>
                    <a:lnTo>
                      <a:pt x="875" y="855"/>
                    </a:lnTo>
                    <a:lnTo>
                      <a:pt x="874" y="880"/>
                    </a:lnTo>
                    <a:lnTo>
                      <a:pt x="873" y="899"/>
                    </a:lnTo>
                    <a:lnTo>
                      <a:pt x="873" y="915"/>
                    </a:lnTo>
                    <a:lnTo>
                      <a:pt x="873" y="925"/>
                    </a:lnTo>
                    <a:lnTo>
                      <a:pt x="839" y="925"/>
                    </a:lnTo>
                    <a:lnTo>
                      <a:pt x="839" y="915"/>
                    </a:lnTo>
                    <a:lnTo>
                      <a:pt x="839" y="899"/>
                    </a:lnTo>
                    <a:lnTo>
                      <a:pt x="840" y="879"/>
                    </a:lnTo>
                    <a:lnTo>
                      <a:pt x="841" y="854"/>
                    </a:lnTo>
                    <a:lnTo>
                      <a:pt x="842" y="827"/>
                    </a:lnTo>
                    <a:lnTo>
                      <a:pt x="844" y="799"/>
                    </a:lnTo>
                    <a:lnTo>
                      <a:pt x="846" y="772"/>
                    </a:lnTo>
                    <a:lnTo>
                      <a:pt x="850" y="745"/>
                    </a:lnTo>
                    <a:lnTo>
                      <a:pt x="884" y="750"/>
                    </a:lnTo>
                    <a:close/>
                    <a:moveTo>
                      <a:pt x="839" y="927"/>
                    </a:moveTo>
                    <a:lnTo>
                      <a:pt x="839" y="926"/>
                    </a:lnTo>
                    <a:lnTo>
                      <a:pt x="839" y="925"/>
                    </a:lnTo>
                    <a:lnTo>
                      <a:pt x="856" y="925"/>
                    </a:lnTo>
                    <a:lnTo>
                      <a:pt x="839" y="927"/>
                    </a:lnTo>
                    <a:close/>
                    <a:moveTo>
                      <a:pt x="872" y="922"/>
                    </a:moveTo>
                    <a:lnTo>
                      <a:pt x="876" y="937"/>
                    </a:lnTo>
                    <a:lnTo>
                      <a:pt x="881" y="951"/>
                    </a:lnTo>
                    <a:lnTo>
                      <a:pt x="889" y="965"/>
                    </a:lnTo>
                    <a:lnTo>
                      <a:pt x="898" y="977"/>
                    </a:lnTo>
                    <a:lnTo>
                      <a:pt x="908" y="990"/>
                    </a:lnTo>
                    <a:lnTo>
                      <a:pt x="919" y="1003"/>
                    </a:lnTo>
                    <a:lnTo>
                      <a:pt x="932" y="1015"/>
                    </a:lnTo>
                    <a:lnTo>
                      <a:pt x="946" y="1027"/>
                    </a:lnTo>
                    <a:lnTo>
                      <a:pt x="960" y="1039"/>
                    </a:lnTo>
                    <a:lnTo>
                      <a:pt x="975" y="1049"/>
                    </a:lnTo>
                    <a:lnTo>
                      <a:pt x="990" y="1061"/>
                    </a:lnTo>
                    <a:lnTo>
                      <a:pt x="1006" y="1071"/>
                    </a:lnTo>
                    <a:lnTo>
                      <a:pt x="1038" y="1091"/>
                    </a:lnTo>
                    <a:lnTo>
                      <a:pt x="1069" y="1109"/>
                    </a:lnTo>
                    <a:lnTo>
                      <a:pt x="1051" y="1139"/>
                    </a:lnTo>
                    <a:lnTo>
                      <a:pt x="1018" y="1119"/>
                    </a:lnTo>
                    <a:lnTo>
                      <a:pt x="983" y="1097"/>
                    </a:lnTo>
                    <a:lnTo>
                      <a:pt x="967" y="1086"/>
                    </a:lnTo>
                    <a:lnTo>
                      <a:pt x="950" y="1074"/>
                    </a:lnTo>
                    <a:lnTo>
                      <a:pt x="934" y="1062"/>
                    </a:lnTo>
                    <a:lnTo>
                      <a:pt x="919" y="1049"/>
                    </a:lnTo>
                    <a:lnTo>
                      <a:pt x="904" y="1036"/>
                    </a:lnTo>
                    <a:lnTo>
                      <a:pt x="890" y="1022"/>
                    </a:lnTo>
                    <a:lnTo>
                      <a:pt x="878" y="1009"/>
                    </a:lnTo>
                    <a:lnTo>
                      <a:pt x="866" y="994"/>
                    </a:lnTo>
                    <a:lnTo>
                      <a:pt x="857" y="977"/>
                    </a:lnTo>
                    <a:lnTo>
                      <a:pt x="849" y="961"/>
                    </a:lnTo>
                    <a:lnTo>
                      <a:pt x="843" y="945"/>
                    </a:lnTo>
                    <a:lnTo>
                      <a:pt x="839" y="927"/>
                    </a:lnTo>
                    <a:lnTo>
                      <a:pt x="872" y="922"/>
                    </a:lnTo>
                    <a:close/>
                    <a:moveTo>
                      <a:pt x="1069" y="1109"/>
                    </a:moveTo>
                    <a:lnTo>
                      <a:pt x="1096" y="1126"/>
                    </a:lnTo>
                    <a:lnTo>
                      <a:pt x="1121" y="1141"/>
                    </a:lnTo>
                    <a:lnTo>
                      <a:pt x="1142" y="1156"/>
                    </a:lnTo>
                    <a:lnTo>
                      <a:pt x="1160" y="1171"/>
                    </a:lnTo>
                    <a:lnTo>
                      <a:pt x="1137" y="1196"/>
                    </a:lnTo>
                    <a:lnTo>
                      <a:pt x="1121" y="1183"/>
                    </a:lnTo>
                    <a:lnTo>
                      <a:pt x="1100" y="1169"/>
                    </a:lnTo>
                    <a:lnTo>
                      <a:pt x="1077" y="1154"/>
                    </a:lnTo>
                    <a:lnTo>
                      <a:pt x="1051" y="1139"/>
                    </a:lnTo>
                    <a:lnTo>
                      <a:pt x="1069" y="1109"/>
                    </a:lnTo>
                    <a:close/>
                    <a:moveTo>
                      <a:pt x="1160" y="1171"/>
                    </a:moveTo>
                    <a:lnTo>
                      <a:pt x="1169" y="1180"/>
                    </a:lnTo>
                    <a:lnTo>
                      <a:pt x="1176" y="1190"/>
                    </a:lnTo>
                    <a:lnTo>
                      <a:pt x="1182" y="1199"/>
                    </a:lnTo>
                    <a:lnTo>
                      <a:pt x="1185" y="1208"/>
                    </a:lnTo>
                    <a:lnTo>
                      <a:pt x="1185" y="1212"/>
                    </a:lnTo>
                    <a:lnTo>
                      <a:pt x="1185" y="1218"/>
                    </a:lnTo>
                    <a:lnTo>
                      <a:pt x="1185" y="1222"/>
                    </a:lnTo>
                    <a:lnTo>
                      <a:pt x="1184" y="1226"/>
                    </a:lnTo>
                    <a:lnTo>
                      <a:pt x="1182" y="1230"/>
                    </a:lnTo>
                    <a:lnTo>
                      <a:pt x="1178" y="1236"/>
                    </a:lnTo>
                    <a:lnTo>
                      <a:pt x="1175" y="1240"/>
                    </a:lnTo>
                    <a:lnTo>
                      <a:pt x="1172" y="1244"/>
                    </a:lnTo>
                    <a:lnTo>
                      <a:pt x="1146" y="1222"/>
                    </a:lnTo>
                    <a:lnTo>
                      <a:pt x="1148" y="1219"/>
                    </a:lnTo>
                    <a:lnTo>
                      <a:pt x="1150" y="1216"/>
                    </a:lnTo>
                    <a:lnTo>
                      <a:pt x="1150" y="1213"/>
                    </a:lnTo>
                    <a:lnTo>
                      <a:pt x="1148" y="1210"/>
                    </a:lnTo>
                    <a:lnTo>
                      <a:pt x="1144" y="1204"/>
                    </a:lnTo>
                    <a:lnTo>
                      <a:pt x="1137" y="1196"/>
                    </a:lnTo>
                    <a:lnTo>
                      <a:pt x="1160" y="1171"/>
                    </a:lnTo>
                    <a:close/>
                    <a:moveTo>
                      <a:pt x="1172" y="1244"/>
                    </a:moveTo>
                    <a:lnTo>
                      <a:pt x="1167" y="1251"/>
                    </a:lnTo>
                    <a:lnTo>
                      <a:pt x="1159" y="1251"/>
                    </a:lnTo>
                    <a:lnTo>
                      <a:pt x="1159" y="1234"/>
                    </a:lnTo>
                    <a:lnTo>
                      <a:pt x="1172" y="1244"/>
                    </a:lnTo>
                    <a:close/>
                    <a:moveTo>
                      <a:pt x="1159" y="1251"/>
                    </a:moveTo>
                    <a:lnTo>
                      <a:pt x="1152" y="1250"/>
                    </a:lnTo>
                    <a:lnTo>
                      <a:pt x="1141" y="1248"/>
                    </a:lnTo>
                    <a:lnTo>
                      <a:pt x="1129" y="1244"/>
                    </a:lnTo>
                    <a:lnTo>
                      <a:pt x="1116" y="1241"/>
                    </a:lnTo>
                    <a:lnTo>
                      <a:pt x="1086" y="1231"/>
                    </a:lnTo>
                    <a:lnTo>
                      <a:pt x="1053" y="1220"/>
                    </a:lnTo>
                    <a:lnTo>
                      <a:pt x="1064" y="1188"/>
                    </a:lnTo>
                    <a:lnTo>
                      <a:pt x="1095" y="1198"/>
                    </a:lnTo>
                    <a:lnTo>
                      <a:pt x="1123" y="1207"/>
                    </a:lnTo>
                    <a:lnTo>
                      <a:pt x="1145" y="1213"/>
                    </a:lnTo>
                    <a:lnTo>
                      <a:pt x="1159" y="1216"/>
                    </a:lnTo>
                    <a:lnTo>
                      <a:pt x="1159" y="1251"/>
                    </a:lnTo>
                    <a:close/>
                    <a:moveTo>
                      <a:pt x="1053" y="1220"/>
                    </a:moveTo>
                    <a:lnTo>
                      <a:pt x="1022" y="1210"/>
                    </a:lnTo>
                    <a:lnTo>
                      <a:pt x="994" y="1200"/>
                    </a:lnTo>
                    <a:lnTo>
                      <a:pt x="973" y="1194"/>
                    </a:lnTo>
                    <a:lnTo>
                      <a:pt x="959" y="1192"/>
                    </a:lnTo>
                    <a:lnTo>
                      <a:pt x="959" y="1158"/>
                    </a:lnTo>
                    <a:lnTo>
                      <a:pt x="966" y="1158"/>
                    </a:lnTo>
                    <a:lnTo>
                      <a:pt x="976" y="1160"/>
                    </a:lnTo>
                    <a:lnTo>
                      <a:pt x="988" y="1163"/>
                    </a:lnTo>
                    <a:lnTo>
                      <a:pt x="1002" y="1167"/>
                    </a:lnTo>
                    <a:lnTo>
                      <a:pt x="1032" y="1177"/>
                    </a:lnTo>
                    <a:lnTo>
                      <a:pt x="1064" y="1188"/>
                    </a:lnTo>
                    <a:lnTo>
                      <a:pt x="1053" y="1220"/>
                    </a:lnTo>
                    <a:close/>
                    <a:moveTo>
                      <a:pt x="942" y="1175"/>
                    </a:moveTo>
                    <a:lnTo>
                      <a:pt x="942" y="1158"/>
                    </a:lnTo>
                    <a:lnTo>
                      <a:pt x="959" y="1158"/>
                    </a:lnTo>
                    <a:lnTo>
                      <a:pt x="959" y="1175"/>
                    </a:lnTo>
                    <a:lnTo>
                      <a:pt x="942" y="1175"/>
                    </a:lnTo>
                    <a:close/>
                    <a:moveTo>
                      <a:pt x="976" y="1175"/>
                    </a:moveTo>
                    <a:lnTo>
                      <a:pt x="976" y="1189"/>
                    </a:lnTo>
                    <a:lnTo>
                      <a:pt x="978" y="1204"/>
                    </a:lnTo>
                    <a:lnTo>
                      <a:pt x="982" y="1220"/>
                    </a:lnTo>
                    <a:lnTo>
                      <a:pt x="987" y="1236"/>
                    </a:lnTo>
                    <a:lnTo>
                      <a:pt x="992" y="1254"/>
                    </a:lnTo>
                    <a:lnTo>
                      <a:pt x="999" y="1271"/>
                    </a:lnTo>
                    <a:lnTo>
                      <a:pt x="1007" y="1289"/>
                    </a:lnTo>
                    <a:lnTo>
                      <a:pt x="1015" y="1308"/>
                    </a:lnTo>
                    <a:lnTo>
                      <a:pt x="984" y="1323"/>
                    </a:lnTo>
                    <a:lnTo>
                      <a:pt x="975" y="1303"/>
                    </a:lnTo>
                    <a:lnTo>
                      <a:pt x="967" y="1283"/>
                    </a:lnTo>
                    <a:lnTo>
                      <a:pt x="960" y="1264"/>
                    </a:lnTo>
                    <a:lnTo>
                      <a:pt x="953" y="1244"/>
                    </a:lnTo>
                    <a:lnTo>
                      <a:pt x="948" y="1225"/>
                    </a:lnTo>
                    <a:lnTo>
                      <a:pt x="945" y="1207"/>
                    </a:lnTo>
                    <a:lnTo>
                      <a:pt x="942" y="1191"/>
                    </a:lnTo>
                    <a:lnTo>
                      <a:pt x="942" y="1175"/>
                    </a:lnTo>
                    <a:lnTo>
                      <a:pt x="976" y="1175"/>
                    </a:lnTo>
                    <a:close/>
                    <a:moveTo>
                      <a:pt x="1015" y="1308"/>
                    </a:moveTo>
                    <a:lnTo>
                      <a:pt x="1025" y="1327"/>
                    </a:lnTo>
                    <a:lnTo>
                      <a:pt x="1035" y="1346"/>
                    </a:lnTo>
                    <a:lnTo>
                      <a:pt x="1047" y="1364"/>
                    </a:lnTo>
                    <a:lnTo>
                      <a:pt x="1057" y="1382"/>
                    </a:lnTo>
                    <a:lnTo>
                      <a:pt x="1069" y="1398"/>
                    </a:lnTo>
                    <a:lnTo>
                      <a:pt x="1080" y="1413"/>
                    </a:lnTo>
                    <a:lnTo>
                      <a:pt x="1092" y="1426"/>
                    </a:lnTo>
                    <a:lnTo>
                      <a:pt x="1102" y="1436"/>
                    </a:lnTo>
                    <a:lnTo>
                      <a:pt x="1079" y="1461"/>
                    </a:lnTo>
                    <a:lnTo>
                      <a:pt x="1067" y="1449"/>
                    </a:lnTo>
                    <a:lnTo>
                      <a:pt x="1054" y="1435"/>
                    </a:lnTo>
                    <a:lnTo>
                      <a:pt x="1042" y="1419"/>
                    </a:lnTo>
                    <a:lnTo>
                      <a:pt x="1029" y="1402"/>
                    </a:lnTo>
                    <a:lnTo>
                      <a:pt x="1018" y="1384"/>
                    </a:lnTo>
                    <a:lnTo>
                      <a:pt x="1006" y="1363"/>
                    </a:lnTo>
                    <a:lnTo>
                      <a:pt x="995" y="1343"/>
                    </a:lnTo>
                    <a:lnTo>
                      <a:pt x="984" y="1323"/>
                    </a:lnTo>
                    <a:lnTo>
                      <a:pt x="1015" y="1308"/>
                    </a:lnTo>
                    <a:close/>
                    <a:moveTo>
                      <a:pt x="1102" y="1436"/>
                    </a:moveTo>
                    <a:lnTo>
                      <a:pt x="1103" y="1437"/>
                    </a:lnTo>
                    <a:lnTo>
                      <a:pt x="1091" y="1449"/>
                    </a:lnTo>
                    <a:lnTo>
                      <a:pt x="1102" y="1436"/>
                    </a:lnTo>
                    <a:close/>
                    <a:moveTo>
                      <a:pt x="1103" y="1437"/>
                    </a:moveTo>
                    <a:lnTo>
                      <a:pt x="1121" y="1453"/>
                    </a:lnTo>
                    <a:lnTo>
                      <a:pt x="1140" y="1469"/>
                    </a:lnTo>
                    <a:lnTo>
                      <a:pt x="1161" y="1484"/>
                    </a:lnTo>
                    <a:lnTo>
                      <a:pt x="1183" y="1498"/>
                    </a:lnTo>
                    <a:lnTo>
                      <a:pt x="1206" y="1512"/>
                    </a:lnTo>
                    <a:lnTo>
                      <a:pt x="1230" y="1525"/>
                    </a:lnTo>
                    <a:lnTo>
                      <a:pt x="1254" y="1538"/>
                    </a:lnTo>
                    <a:lnTo>
                      <a:pt x="1278" y="1551"/>
                    </a:lnTo>
                    <a:lnTo>
                      <a:pt x="1262" y="1581"/>
                    </a:lnTo>
                    <a:lnTo>
                      <a:pt x="1237" y="1568"/>
                    </a:lnTo>
                    <a:lnTo>
                      <a:pt x="1213" y="1555"/>
                    </a:lnTo>
                    <a:lnTo>
                      <a:pt x="1187" y="1541"/>
                    </a:lnTo>
                    <a:lnTo>
                      <a:pt x="1163" y="1527"/>
                    </a:lnTo>
                    <a:lnTo>
                      <a:pt x="1140" y="1512"/>
                    </a:lnTo>
                    <a:lnTo>
                      <a:pt x="1118" y="1496"/>
                    </a:lnTo>
                    <a:lnTo>
                      <a:pt x="1097" y="1479"/>
                    </a:lnTo>
                    <a:lnTo>
                      <a:pt x="1078" y="1461"/>
                    </a:lnTo>
                    <a:lnTo>
                      <a:pt x="1103" y="1437"/>
                    </a:lnTo>
                    <a:close/>
                    <a:moveTo>
                      <a:pt x="1278" y="1551"/>
                    </a:moveTo>
                    <a:lnTo>
                      <a:pt x="1308" y="1566"/>
                    </a:lnTo>
                    <a:lnTo>
                      <a:pt x="1337" y="1582"/>
                    </a:lnTo>
                    <a:lnTo>
                      <a:pt x="1365" y="1598"/>
                    </a:lnTo>
                    <a:lnTo>
                      <a:pt x="1392" y="1615"/>
                    </a:lnTo>
                    <a:lnTo>
                      <a:pt x="1404" y="1624"/>
                    </a:lnTo>
                    <a:lnTo>
                      <a:pt x="1415" y="1632"/>
                    </a:lnTo>
                    <a:lnTo>
                      <a:pt x="1426" y="1642"/>
                    </a:lnTo>
                    <a:lnTo>
                      <a:pt x="1437" y="1652"/>
                    </a:lnTo>
                    <a:lnTo>
                      <a:pt x="1445" y="1662"/>
                    </a:lnTo>
                    <a:lnTo>
                      <a:pt x="1454" y="1673"/>
                    </a:lnTo>
                    <a:lnTo>
                      <a:pt x="1462" y="1684"/>
                    </a:lnTo>
                    <a:lnTo>
                      <a:pt x="1468" y="1696"/>
                    </a:lnTo>
                    <a:lnTo>
                      <a:pt x="1438" y="1711"/>
                    </a:lnTo>
                    <a:lnTo>
                      <a:pt x="1433" y="1701"/>
                    </a:lnTo>
                    <a:lnTo>
                      <a:pt x="1426" y="1691"/>
                    </a:lnTo>
                    <a:lnTo>
                      <a:pt x="1418" y="1683"/>
                    </a:lnTo>
                    <a:lnTo>
                      <a:pt x="1410" y="1673"/>
                    </a:lnTo>
                    <a:lnTo>
                      <a:pt x="1400" y="1665"/>
                    </a:lnTo>
                    <a:lnTo>
                      <a:pt x="1391" y="1657"/>
                    </a:lnTo>
                    <a:lnTo>
                      <a:pt x="1380" y="1649"/>
                    </a:lnTo>
                    <a:lnTo>
                      <a:pt x="1368" y="1641"/>
                    </a:lnTo>
                    <a:lnTo>
                      <a:pt x="1344" y="1625"/>
                    </a:lnTo>
                    <a:lnTo>
                      <a:pt x="1318" y="1610"/>
                    </a:lnTo>
                    <a:lnTo>
                      <a:pt x="1291" y="1596"/>
                    </a:lnTo>
                    <a:lnTo>
                      <a:pt x="1262" y="1581"/>
                    </a:lnTo>
                    <a:lnTo>
                      <a:pt x="1278" y="1551"/>
                    </a:lnTo>
                    <a:close/>
                    <a:moveTo>
                      <a:pt x="1468" y="1696"/>
                    </a:moveTo>
                    <a:lnTo>
                      <a:pt x="1473" y="1705"/>
                    </a:lnTo>
                    <a:lnTo>
                      <a:pt x="1467" y="1713"/>
                    </a:lnTo>
                    <a:lnTo>
                      <a:pt x="1453" y="1703"/>
                    </a:lnTo>
                    <a:lnTo>
                      <a:pt x="1468" y="1696"/>
                    </a:lnTo>
                    <a:close/>
                    <a:moveTo>
                      <a:pt x="1467" y="1713"/>
                    </a:moveTo>
                    <a:lnTo>
                      <a:pt x="1467" y="1715"/>
                    </a:lnTo>
                    <a:lnTo>
                      <a:pt x="1467" y="1716"/>
                    </a:lnTo>
                    <a:lnTo>
                      <a:pt x="1468" y="1718"/>
                    </a:lnTo>
                    <a:lnTo>
                      <a:pt x="1469" y="1721"/>
                    </a:lnTo>
                    <a:lnTo>
                      <a:pt x="1474" y="1727"/>
                    </a:lnTo>
                    <a:lnTo>
                      <a:pt x="1481" y="1734"/>
                    </a:lnTo>
                    <a:lnTo>
                      <a:pt x="1498" y="1750"/>
                    </a:lnTo>
                    <a:lnTo>
                      <a:pt x="1518" y="1767"/>
                    </a:lnTo>
                    <a:lnTo>
                      <a:pt x="1496" y="1793"/>
                    </a:lnTo>
                    <a:lnTo>
                      <a:pt x="1481" y="1780"/>
                    </a:lnTo>
                    <a:lnTo>
                      <a:pt x="1467" y="1767"/>
                    </a:lnTo>
                    <a:lnTo>
                      <a:pt x="1455" y="1756"/>
                    </a:lnTo>
                    <a:lnTo>
                      <a:pt x="1444" y="1743"/>
                    </a:lnTo>
                    <a:lnTo>
                      <a:pt x="1440" y="1736"/>
                    </a:lnTo>
                    <a:lnTo>
                      <a:pt x="1437" y="1730"/>
                    </a:lnTo>
                    <a:lnTo>
                      <a:pt x="1435" y="1725"/>
                    </a:lnTo>
                    <a:lnTo>
                      <a:pt x="1434" y="1718"/>
                    </a:lnTo>
                    <a:lnTo>
                      <a:pt x="1433" y="1712"/>
                    </a:lnTo>
                    <a:lnTo>
                      <a:pt x="1434" y="1706"/>
                    </a:lnTo>
                    <a:lnTo>
                      <a:pt x="1436" y="1700"/>
                    </a:lnTo>
                    <a:lnTo>
                      <a:pt x="1439" y="1694"/>
                    </a:lnTo>
                    <a:lnTo>
                      <a:pt x="1467" y="1713"/>
                    </a:lnTo>
                    <a:close/>
                    <a:moveTo>
                      <a:pt x="1518" y="1767"/>
                    </a:moveTo>
                    <a:lnTo>
                      <a:pt x="1538" y="1785"/>
                    </a:lnTo>
                    <a:lnTo>
                      <a:pt x="1556" y="1802"/>
                    </a:lnTo>
                    <a:lnTo>
                      <a:pt x="1563" y="1810"/>
                    </a:lnTo>
                    <a:lnTo>
                      <a:pt x="1571" y="1819"/>
                    </a:lnTo>
                    <a:lnTo>
                      <a:pt x="1576" y="1828"/>
                    </a:lnTo>
                    <a:lnTo>
                      <a:pt x="1581" y="1836"/>
                    </a:lnTo>
                    <a:lnTo>
                      <a:pt x="1549" y="1849"/>
                    </a:lnTo>
                    <a:lnTo>
                      <a:pt x="1546" y="1844"/>
                    </a:lnTo>
                    <a:lnTo>
                      <a:pt x="1541" y="1837"/>
                    </a:lnTo>
                    <a:lnTo>
                      <a:pt x="1536" y="1831"/>
                    </a:lnTo>
                    <a:lnTo>
                      <a:pt x="1529" y="1823"/>
                    </a:lnTo>
                    <a:lnTo>
                      <a:pt x="1513" y="1808"/>
                    </a:lnTo>
                    <a:lnTo>
                      <a:pt x="1496" y="1793"/>
                    </a:lnTo>
                    <a:lnTo>
                      <a:pt x="1518" y="1767"/>
                    </a:lnTo>
                    <a:close/>
                    <a:moveTo>
                      <a:pt x="1581" y="1836"/>
                    </a:moveTo>
                    <a:lnTo>
                      <a:pt x="1514" y="1685"/>
                    </a:lnTo>
                    <a:lnTo>
                      <a:pt x="1581" y="1836"/>
                    </a:lnTo>
                    <a:lnTo>
                      <a:pt x="1566" y="1843"/>
                    </a:lnTo>
                    <a:lnTo>
                      <a:pt x="1581" y="1836"/>
                    </a:lnTo>
                    <a:close/>
                    <a:moveTo>
                      <a:pt x="1581" y="1836"/>
                    </a:moveTo>
                    <a:lnTo>
                      <a:pt x="1584" y="1845"/>
                    </a:lnTo>
                    <a:lnTo>
                      <a:pt x="1586" y="1853"/>
                    </a:lnTo>
                    <a:lnTo>
                      <a:pt x="1586" y="1862"/>
                    </a:lnTo>
                    <a:lnTo>
                      <a:pt x="1584" y="1869"/>
                    </a:lnTo>
                    <a:lnTo>
                      <a:pt x="1580" y="1877"/>
                    </a:lnTo>
                    <a:lnTo>
                      <a:pt x="1573" y="1883"/>
                    </a:lnTo>
                    <a:lnTo>
                      <a:pt x="1564" y="1890"/>
                    </a:lnTo>
                    <a:lnTo>
                      <a:pt x="1553" y="1895"/>
                    </a:lnTo>
                    <a:lnTo>
                      <a:pt x="1540" y="1864"/>
                    </a:lnTo>
                    <a:lnTo>
                      <a:pt x="1545" y="1861"/>
                    </a:lnTo>
                    <a:lnTo>
                      <a:pt x="1549" y="1858"/>
                    </a:lnTo>
                    <a:lnTo>
                      <a:pt x="1551" y="1853"/>
                    </a:lnTo>
                    <a:lnTo>
                      <a:pt x="1549" y="1849"/>
                    </a:lnTo>
                    <a:lnTo>
                      <a:pt x="1581" y="1836"/>
                    </a:lnTo>
                    <a:close/>
                    <a:moveTo>
                      <a:pt x="1553" y="1895"/>
                    </a:moveTo>
                    <a:lnTo>
                      <a:pt x="1553" y="1896"/>
                    </a:lnTo>
                    <a:lnTo>
                      <a:pt x="1553" y="1896"/>
                    </a:lnTo>
                    <a:lnTo>
                      <a:pt x="1546" y="1880"/>
                    </a:lnTo>
                    <a:lnTo>
                      <a:pt x="1553" y="1895"/>
                    </a:lnTo>
                    <a:close/>
                    <a:moveTo>
                      <a:pt x="1553" y="1896"/>
                    </a:moveTo>
                    <a:lnTo>
                      <a:pt x="1544" y="1898"/>
                    </a:lnTo>
                    <a:lnTo>
                      <a:pt x="1537" y="1900"/>
                    </a:lnTo>
                    <a:lnTo>
                      <a:pt x="1529" y="1901"/>
                    </a:lnTo>
                    <a:lnTo>
                      <a:pt x="1522" y="1901"/>
                    </a:lnTo>
                    <a:lnTo>
                      <a:pt x="1514" y="1900"/>
                    </a:lnTo>
                    <a:lnTo>
                      <a:pt x="1507" y="1899"/>
                    </a:lnTo>
                    <a:lnTo>
                      <a:pt x="1500" y="1896"/>
                    </a:lnTo>
                    <a:lnTo>
                      <a:pt x="1493" y="1894"/>
                    </a:lnTo>
                    <a:lnTo>
                      <a:pt x="1479" y="1885"/>
                    </a:lnTo>
                    <a:lnTo>
                      <a:pt x="1465" y="1876"/>
                    </a:lnTo>
                    <a:lnTo>
                      <a:pt x="1450" y="1864"/>
                    </a:lnTo>
                    <a:lnTo>
                      <a:pt x="1435" y="1851"/>
                    </a:lnTo>
                    <a:lnTo>
                      <a:pt x="1457" y="1824"/>
                    </a:lnTo>
                    <a:lnTo>
                      <a:pt x="1469" y="1835"/>
                    </a:lnTo>
                    <a:lnTo>
                      <a:pt x="1481" y="1845"/>
                    </a:lnTo>
                    <a:lnTo>
                      <a:pt x="1492" y="1852"/>
                    </a:lnTo>
                    <a:lnTo>
                      <a:pt x="1501" y="1859"/>
                    </a:lnTo>
                    <a:lnTo>
                      <a:pt x="1511" y="1864"/>
                    </a:lnTo>
                    <a:lnTo>
                      <a:pt x="1521" y="1866"/>
                    </a:lnTo>
                    <a:lnTo>
                      <a:pt x="1526" y="1866"/>
                    </a:lnTo>
                    <a:lnTo>
                      <a:pt x="1530" y="1866"/>
                    </a:lnTo>
                    <a:lnTo>
                      <a:pt x="1536" y="1865"/>
                    </a:lnTo>
                    <a:lnTo>
                      <a:pt x="1540" y="1864"/>
                    </a:lnTo>
                    <a:lnTo>
                      <a:pt x="1553" y="1896"/>
                    </a:lnTo>
                    <a:close/>
                    <a:moveTo>
                      <a:pt x="1435" y="1851"/>
                    </a:moveTo>
                    <a:lnTo>
                      <a:pt x="1423" y="1841"/>
                    </a:lnTo>
                    <a:lnTo>
                      <a:pt x="1411" y="1831"/>
                    </a:lnTo>
                    <a:lnTo>
                      <a:pt x="1398" y="1821"/>
                    </a:lnTo>
                    <a:lnTo>
                      <a:pt x="1384" y="1810"/>
                    </a:lnTo>
                    <a:lnTo>
                      <a:pt x="1405" y="1783"/>
                    </a:lnTo>
                    <a:lnTo>
                      <a:pt x="1419" y="1793"/>
                    </a:lnTo>
                    <a:lnTo>
                      <a:pt x="1433" y="1804"/>
                    </a:lnTo>
                    <a:lnTo>
                      <a:pt x="1445" y="1815"/>
                    </a:lnTo>
                    <a:lnTo>
                      <a:pt x="1457" y="1824"/>
                    </a:lnTo>
                    <a:lnTo>
                      <a:pt x="1435" y="1851"/>
                    </a:lnTo>
                    <a:close/>
                    <a:moveTo>
                      <a:pt x="1404" y="1781"/>
                    </a:moveTo>
                    <a:lnTo>
                      <a:pt x="1404" y="1783"/>
                    </a:lnTo>
                    <a:lnTo>
                      <a:pt x="1405" y="1783"/>
                    </a:lnTo>
                    <a:lnTo>
                      <a:pt x="1394" y="1796"/>
                    </a:lnTo>
                    <a:lnTo>
                      <a:pt x="1404" y="1781"/>
                    </a:lnTo>
                    <a:close/>
                    <a:moveTo>
                      <a:pt x="1385" y="1811"/>
                    </a:moveTo>
                    <a:lnTo>
                      <a:pt x="1374" y="1804"/>
                    </a:lnTo>
                    <a:lnTo>
                      <a:pt x="1361" y="1799"/>
                    </a:lnTo>
                    <a:lnTo>
                      <a:pt x="1349" y="1793"/>
                    </a:lnTo>
                    <a:lnTo>
                      <a:pt x="1337" y="1790"/>
                    </a:lnTo>
                    <a:lnTo>
                      <a:pt x="1315" y="1784"/>
                    </a:lnTo>
                    <a:lnTo>
                      <a:pt x="1295" y="1779"/>
                    </a:lnTo>
                    <a:lnTo>
                      <a:pt x="1303" y="1745"/>
                    </a:lnTo>
                    <a:lnTo>
                      <a:pt x="1324" y="1750"/>
                    </a:lnTo>
                    <a:lnTo>
                      <a:pt x="1349" y="1757"/>
                    </a:lnTo>
                    <a:lnTo>
                      <a:pt x="1362" y="1762"/>
                    </a:lnTo>
                    <a:lnTo>
                      <a:pt x="1375" y="1767"/>
                    </a:lnTo>
                    <a:lnTo>
                      <a:pt x="1389" y="1774"/>
                    </a:lnTo>
                    <a:lnTo>
                      <a:pt x="1404" y="1781"/>
                    </a:lnTo>
                    <a:lnTo>
                      <a:pt x="1385" y="1811"/>
                    </a:lnTo>
                    <a:close/>
                    <a:moveTo>
                      <a:pt x="1295" y="1779"/>
                    </a:moveTo>
                    <a:lnTo>
                      <a:pt x="1281" y="1776"/>
                    </a:lnTo>
                    <a:lnTo>
                      <a:pt x="1270" y="1773"/>
                    </a:lnTo>
                    <a:lnTo>
                      <a:pt x="1281" y="1740"/>
                    </a:lnTo>
                    <a:lnTo>
                      <a:pt x="1291" y="1743"/>
                    </a:lnTo>
                    <a:lnTo>
                      <a:pt x="1303" y="1745"/>
                    </a:lnTo>
                    <a:lnTo>
                      <a:pt x="1295" y="1779"/>
                    </a:lnTo>
                    <a:close/>
                    <a:moveTo>
                      <a:pt x="1270" y="1773"/>
                    </a:moveTo>
                    <a:lnTo>
                      <a:pt x="1262" y="1770"/>
                    </a:lnTo>
                    <a:lnTo>
                      <a:pt x="1256" y="1766"/>
                    </a:lnTo>
                    <a:lnTo>
                      <a:pt x="1250" y="1762"/>
                    </a:lnTo>
                    <a:lnTo>
                      <a:pt x="1247" y="1758"/>
                    </a:lnTo>
                    <a:lnTo>
                      <a:pt x="1245" y="1752"/>
                    </a:lnTo>
                    <a:lnTo>
                      <a:pt x="1244" y="1747"/>
                    </a:lnTo>
                    <a:lnTo>
                      <a:pt x="1244" y="1741"/>
                    </a:lnTo>
                    <a:lnTo>
                      <a:pt x="1246" y="1732"/>
                    </a:lnTo>
                    <a:lnTo>
                      <a:pt x="1278" y="1743"/>
                    </a:lnTo>
                    <a:lnTo>
                      <a:pt x="1279" y="1743"/>
                    </a:lnTo>
                    <a:lnTo>
                      <a:pt x="1281" y="1740"/>
                    </a:lnTo>
                    <a:lnTo>
                      <a:pt x="1270" y="1773"/>
                    </a:lnTo>
                    <a:close/>
                    <a:moveTo>
                      <a:pt x="1263" y="1720"/>
                    </a:moveTo>
                    <a:lnTo>
                      <a:pt x="1286" y="1722"/>
                    </a:lnTo>
                    <a:lnTo>
                      <a:pt x="1278" y="1743"/>
                    </a:lnTo>
                    <a:lnTo>
                      <a:pt x="1262" y="1737"/>
                    </a:lnTo>
                    <a:lnTo>
                      <a:pt x="1263" y="1720"/>
                    </a:lnTo>
                    <a:close/>
                    <a:moveTo>
                      <a:pt x="1261" y="1755"/>
                    </a:moveTo>
                    <a:lnTo>
                      <a:pt x="1202" y="1750"/>
                    </a:lnTo>
                    <a:lnTo>
                      <a:pt x="1204" y="1716"/>
                    </a:lnTo>
                    <a:lnTo>
                      <a:pt x="1263" y="1720"/>
                    </a:lnTo>
                    <a:lnTo>
                      <a:pt x="1261" y="1755"/>
                    </a:lnTo>
                    <a:close/>
                    <a:moveTo>
                      <a:pt x="1186" y="1733"/>
                    </a:moveTo>
                    <a:lnTo>
                      <a:pt x="1185" y="1714"/>
                    </a:lnTo>
                    <a:lnTo>
                      <a:pt x="1204" y="1716"/>
                    </a:lnTo>
                    <a:lnTo>
                      <a:pt x="1203" y="1733"/>
                    </a:lnTo>
                    <a:lnTo>
                      <a:pt x="1186" y="17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7" name="Freeform 233"/>
              <p:cNvSpPr>
                <a:spLocks/>
              </p:cNvSpPr>
              <p:nvPr/>
            </p:nvSpPr>
            <p:spPr bwMode="auto">
              <a:xfrm>
                <a:off x="6234132" y="4138094"/>
                <a:ext cx="15875" cy="31752"/>
              </a:xfrm>
              <a:custGeom>
                <a:avLst/>
                <a:gdLst>
                  <a:gd name="T0" fmla="*/ 34 w 83"/>
                  <a:gd name="T1" fmla="*/ 93 h 159"/>
                  <a:gd name="T2" fmla="*/ 34 w 83"/>
                  <a:gd name="T3" fmla="*/ 85 h 159"/>
                  <a:gd name="T4" fmla="*/ 34 w 83"/>
                  <a:gd name="T5" fmla="*/ 78 h 159"/>
                  <a:gd name="T6" fmla="*/ 33 w 83"/>
                  <a:gd name="T7" fmla="*/ 72 h 159"/>
                  <a:gd name="T8" fmla="*/ 31 w 83"/>
                  <a:gd name="T9" fmla="*/ 67 h 159"/>
                  <a:gd name="T10" fmla="*/ 28 w 83"/>
                  <a:gd name="T11" fmla="*/ 64 h 159"/>
                  <a:gd name="T12" fmla="*/ 26 w 83"/>
                  <a:gd name="T13" fmla="*/ 61 h 159"/>
                  <a:gd name="T14" fmla="*/ 23 w 83"/>
                  <a:gd name="T15" fmla="*/ 57 h 159"/>
                  <a:gd name="T16" fmla="*/ 19 w 83"/>
                  <a:gd name="T17" fmla="*/ 55 h 159"/>
                  <a:gd name="T18" fmla="*/ 12 w 83"/>
                  <a:gd name="T19" fmla="*/ 51 h 159"/>
                  <a:gd name="T20" fmla="*/ 7 w 83"/>
                  <a:gd name="T21" fmla="*/ 45 h 159"/>
                  <a:gd name="T22" fmla="*/ 3 w 83"/>
                  <a:gd name="T23" fmla="*/ 41 h 159"/>
                  <a:gd name="T24" fmla="*/ 1 w 83"/>
                  <a:gd name="T25" fmla="*/ 37 h 159"/>
                  <a:gd name="T26" fmla="*/ 0 w 83"/>
                  <a:gd name="T27" fmla="*/ 32 h 159"/>
                  <a:gd name="T28" fmla="*/ 0 w 83"/>
                  <a:gd name="T29" fmla="*/ 24 h 159"/>
                  <a:gd name="T30" fmla="*/ 12 w 83"/>
                  <a:gd name="T31" fmla="*/ 9 h 159"/>
                  <a:gd name="T32" fmla="*/ 19 w 83"/>
                  <a:gd name="T33" fmla="*/ 1 h 159"/>
                  <a:gd name="T34" fmla="*/ 22 w 83"/>
                  <a:gd name="T35" fmla="*/ 0 h 159"/>
                  <a:gd name="T36" fmla="*/ 24 w 83"/>
                  <a:gd name="T37" fmla="*/ 0 h 159"/>
                  <a:gd name="T38" fmla="*/ 26 w 83"/>
                  <a:gd name="T39" fmla="*/ 0 h 159"/>
                  <a:gd name="T40" fmla="*/ 28 w 83"/>
                  <a:gd name="T41" fmla="*/ 1 h 159"/>
                  <a:gd name="T42" fmla="*/ 32 w 83"/>
                  <a:gd name="T43" fmla="*/ 4 h 159"/>
                  <a:gd name="T44" fmla="*/ 39 w 83"/>
                  <a:gd name="T45" fmla="*/ 10 h 159"/>
                  <a:gd name="T46" fmla="*/ 40 w 83"/>
                  <a:gd name="T47" fmla="*/ 18 h 159"/>
                  <a:gd name="T48" fmla="*/ 42 w 83"/>
                  <a:gd name="T49" fmla="*/ 24 h 159"/>
                  <a:gd name="T50" fmla="*/ 44 w 83"/>
                  <a:gd name="T51" fmla="*/ 31 h 159"/>
                  <a:gd name="T52" fmla="*/ 48 w 83"/>
                  <a:gd name="T53" fmla="*/ 36 h 159"/>
                  <a:gd name="T54" fmla="*/ 57 w 83"/>
                  <a:gd name="T55" fmla="*/ 46 h 159"/>
                  <a:gd name="T56" fmla="*/ 67 w 83"/>
                  <a:gd name="T57" fmla="*/ 53 h 159"/>
                  <a:gd name="T58" fmla="*/ 71 w 83"/>
                  <a:gd name="T59" fmla="*/ 57 h 159"/>
                  <a:gd name="T60" fmla="*/ 74 w 83"/>
                  <a:gd name="T61" fmla="*/ 62 h 159"/>
                  <a:gd name="T62" fmla="*/ 78 w 83"/>
                  <a:gd name="T63" fmla="*/ 65 h 159"/>
                  <a:gd name="T64" fmla="*/ 81 w 83"/>
                  <a:gd name="T65" fmla="*/ 70 h 159"/>
                  <a:gd name="T66" fmla="*/ 82 w 83"/>
                  <a:gd name="T67" fmla="*/ 75 h 159"/>
                  <a:gd name="T68" fmla="*/ 83 w 83"/>
                  <a:gd name="T69" fmla="*/ 80 h 159"/>
                  <a:gd name="T70" fmla="*/ 82 w 83"/>
                  <a:gd name="T71" fmla="*/ 86 h 159"/>
                  <a:gd name="T72" fmla="*/ 78 w 83"/>
                  <a:gd name="T73" fmla="*/ 93 h 159"/>
                  <a:gd name="T74" fmla="*/ 72 w 83"/>
                  <a:gd name="T75" fmla="*/ 107 h 159"/>
                  <a:gd name="T76" fmla="*/ 66 w 83"/>
                  <a:gd name="T77" fmla="*/ 120 h 159"/>
                  <a:gd name="T78" fmla="*/ 58 w 83"/>
                  <a:gd name="T79" fmla="*/ 130 h 159"/>
                  <a:gd name="T80" fmla="*/ 49 w 83"/>
                  <a:gd name="T81" fmla="*/ 140 h 159"/>
                  <a:gd name="T82" fmla="*/ 41 w 83"/>
                  <a:gd name="T83" fmla="*/ 147 h 159"/>
                  <a:gd name="T84" fmla="*/ 33 w 83"/>
                  <a:gd name="T85" fmla="*/ 154 h 159"/>
                  <a:gd name="T86" fmla="*/ 26 w 83"/>
                  <a:gd name="T87" fmla="*/ 157 h 159"/>
                  <a:gd name="T88" fmla="*/ 19 w 83"/>
                  <a:gd name="T89" fmla="*/ 159 h 159"/>
                  <a:gd name="T90" fmla="*/ 17 w 83"/>
                  <a:gd name="T91" fmla="*/ 159 h 159"/>
                  <a:gd name="T92" fmla="*/ 14 w 83"/>
                  <a:gd name="T93" fmla="*/ 159 h 159"/>
                  <a:gd name="T94" fmla="*/ 12 w 83"/>
                  <a:gd name="T95" fmla="*/ 158 h 159"/>
                  <a:gd name="T96" fmla="*/ 11 w 83"/>
                  <a:gd name="T97" fmla="*/ 157 h 159"/>
                  <a:gd name="T98" fmla="*/ 9 w 83"/>
                  <a:gd name="T99" fmla="*/ 155 h 159"/>
                  <a:gd name="T100" fmla="*/ 9 w 83"/>
                  <a:gd name="T101" fmla="*/ 153 h 159"/>
                  <a:gd name="T102" fmla="*/ 8 w 83"/>
                  <a:gd name="T103" fmla="*/ 150 h 159"/>
                  <a:gd name="T104" fmla="*/ 8 w 83"/>
                  <a:gd name="T105" fmla="*/ 145 h 159"/>
                  <a:gd name="T106" fmla="*/ 11 w 83"/>
                  <a:gd name="T107" fmla="*/ 137 h 159"/>
                  <a:gd name="T108" fmla="*/ 15 w 83"/>
                  <a:gd name="T109" fmla="*/ 125 h 159"/>
                  <a:gd name="T110" fmla="*/ 23 w 83"/>
                  <a:gd name="T111" fmla="*/ 110 h 159"/>
                  <a:gd name="T112" fmla="*/ 34 w 83"/>
                  <a:gd name="T113" fmla="*/ 9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3" h="159">
                    <a:moveTo>
                      <a:pt x="34" y="93"/>
                    </a:moveTo>
                    <a:lnTo>
                      <a:pt x="34" y="85"/>
                    </a:lnTo>
                    <a:lnTo>
                      <a:pt x="34" y="78"/>
                    </a:lnTo>
                    <a:lnTo>
                      <a:pt x="33" y="72"/>
                    </a:lnTo>
                    <a:lnTo>
                      <a:pt x="31" y="67"/>
                    </a:lnTo>
                    <a:lnTo>
                      <a:pt x="28" y="64"/>
                    </a:lnTo>
                    <a:lnTo>
                      <a:pt x="26" y="61"/>
                    </a:lnTo>
                    <a:lnTo>
                      <a:pt x="23" y="57"/>
                    </a:lnTo>
                    <a:lnTo>
                      <a:pt x="19" y="55"/>
                    </a:lnTo>
                    <a:lnTo>
                      <a:pt x="12" y="51"/>
                    </a:lnTo>
                    <a:lnTo>
                      <a:pt x="7" y="45"/>
                    </a:lnTo>
                    <a:lnTo>
                      <a:pt x="3" y="41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12" y="9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9" y="10"/>
                    </a:lnTo>
                    <a:lnTo>
                      <a:pt x="40" y="18"/>
                    </a:lnTo>
                    <a:lnTo>
                      <a:pt x="42" y="24"/>
                    </a:lnTo>
                    <a:lnTo>
                      <a:pt x="44" y="31"/>
                    </a:lnTo>
                    <a:lnTo>
                      <a:pt x="48" y="36"/>
                    </a:lnTo>
                    <a:lnTo>
                      <a:pt x="57" y="46"/>
                    </a:lnTo>
                    <a:lnTo>
                      <a:pt x="67" y="53"/>
                    </a:lnTo>
                    <a:lnTo>
                      <a:pt x="71" y="57"/>
                    </a:lnTo>
                    <a:lnTo>
                      <a:pt x="74" y="62"/>
                    </a:lnTo>
                    <a:lnTo>
                      <a:pt x="78" y="65"/>
                    </a:lnTo>
                    <a:lnTo>
                      <a:pt x="81" y="70"/>
                    </a:lnTo>
                    <a:lnTo>
                      <a:pt x="82" y="75"/>
                    </a:lnTo>
                    <a:lnTo>
                      <a:pt x="83" y="80"/>
                    </a:lnTo>
                    <a:lnTo>
                      <a:pt x="82" y="86"/>
                    </a:lnTo>
                    <a:lnTo>
                      <a:pt x="78" y="93"/>
                    </a:lnTo>
                    <a:lnTo>
                      <a:pt x="72" y="107"/>
                    </a:lnTo>
                    <a:lnTo>
                      <a:pt x="66" y="120"/>
                    </a:lnTo>
                    <a:lnTo>
                      <a:pt x="58" y="130"/>
                    </a:lnTo>
                    <a:lnTo>
                      <a:pt x="49" y="140"/>
                    </a:lnTo>
                    <a:lnTo>
                      <a:pt x="41" y="147"/>
                    </a:lnTo>
                    <a:lnTo>
                      <a:pt x="33" y="154"/>
                    </a:lnTo>
                    <a:lnTo>
                      <a:pt x="26" y="157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4" y="159"/>
                    </a:lnTo>
                    <a:lnTo>
                      <a:pt x="12" y="158"/>
                    </a:lnTo>
                    <a:lnTo>
                      <a:pt x="11" y="157"/>
                    </a:lnTo>
                    <a:lnTo>
                      <a:pt x="9" y="155"/>
                    </a:lnTo>
                    <a:lnTo>
                      <a:pt x="9" y="153"/>
                    </a:lnTo>
                    <a:lnTo>
                      <a:pt x="8" y="150"/>
                    </a:lnTo>
                    <a:lnTo>
                      <a:pt x="8" y="145"/>
                    </a:lnTo>
                    <a:lnTo>
                      <a:pt x="11" y="137"/>
                    </a:lnTo>
                    <a:lnTo>
                      <a:pt x="15" y="125"/>
                    </a:lnTo>
                    <a:lnTo>
                      <a:pt x="23" y="110"/>
                    </a:lnTo>
                    <a:lnTo>
                      <a:pt x="34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8" name="Freeform 234"/>
              <p:cNvSpPr>
                <a:spLocks noEditPoints="1"/>
              </p:cNvSpPr>
              <p:nvPr/>
            </p:nvSpPr>
            <p:spPr bwMode="auto">
              <a:xfrm>
                <a:off x="6229370" y="4134918"/>
                <a:ext cx="23814" cy="38100"/>
              </a:xfrm>
              <a:custGeom>
                <a:avLst/>
                <a:gdLst>
                  <a:gd name="T0" fmla="*/ 34 w 118"/>
                  <a:gd name="T1" fmla="*/ 103 h 197"/>
                  <a:gd name="T2" fmla="*/ 29 w 118"/>
                  <a:gd name="T3" fmla="*/ 92 h 197"/>
                  <a:gd name="T4" fmla="*/ 48 w 118"/>
                  <a:gd name="T5" fmla="*/ 65 h 197"/>
                  <a:gd name="T6" fmla="*/ 62 w 118"/>
                  <a:gd name="T7" fmla="*/ 78 h 197"/>
                  <a:gd name="T8" fmla="*/ 69 w 118"/>
                  <a:gd name="T9" fmla="*/ 103 h 197"/>
                  <a:gd name="T10" fmla="*/ 25 w 118"/>
                  <a:gd name="T11" fmla="*/ 89 h 197"/>
                  <a:gd name="T12" fmla="*/ 34 w 118"/>
                  <a:gd name="T13" fmla="*/ 75 h 197"/>
                  <a:gd name="T14" fmla="*/ 20 w 118"/>
                  <a:gd name="T15" fmla="*/ 86 h 197"/>
                  <a:gd name="T16" fmla="*/ 7 w 118"/>
                  <a:gd name="T17" fmla="*/ 75 h 197"/>
                  <a:gd name="T18" fmla="*/ 0 w 118"/>
                  <a:gd name="T19" fmla="*/ 55 h 197"/>
                  <a:gd name="T20" fmla="*/ 35 w 118"/>
                  <a:gd name="T21" fmla="*/ 52 h 197"/>
                  <a:gd name="T22" fmla="*/ 44 w 118"/>
                  <a:gd name="T23" fmla="*/ 60 h 197"/>
                  <a:gd name="T24" fmla="*/ 0 w 118"/>
                  <a:gd name="T25" fmla="*/ 40 h 197"/>
                  <a:gd name="T26" fmla="*/ 0 w 118"/>
                  <a:gd name="T27" fmla="*/ 45 h 197"/>
                  <a:gd name="T28" fmla="*/ 12 w 118"/>
                  <a:gd name="T29" fmla="*/ 24 h 197"/>
                  <a:gd name="T30" fmla="*/ 30 w 118"/>
                  <a:gd name="T31" fmla="*/ 56 h 197"/>
                  <a:gd name="T32" fmla="*/ 17 w 118"/>
                  <a:gd name="T33" fmla="*/ 17 h 197"/>
                  <a:gd name="T34" fmla="*/ 43 w 118"/>
                  <a:gd name="T35" fmla="*/ 40 h 197"/>
                  <a:gd name="T36" fmla="*/ 21 w 118"/>
                  <a:gd name="T37" fmla="*/ 12 h 197"/>
                  <a:gd name="T38" fmla="*/ 34 w 118"/>
                  <a:gd name="T39" fmla="*/ 24 h 197"/>
                  <a:gd name="T40" fmla="*/ 28 w 118"/>
                  <a:gd name="T41" fmla="*/ 7 h 197"/>
                  <a:gd name="T42" fmla="*/ 43 w 118"/>
                  <a:gd name="T43" fmla="*/ 1 h 197"/>
                  <a:gd name="T44" fmla="*/ 61 w 118"/>
                  <a:gd name="T45" fmla="*/ 12 h 197"/>
                  <a:gd name="T46" fmla="*/ 46 w 118"/>
                  <a:gd name="T47" fmla="*/ 38 h 197"/>
                  <a:gd name="T48" fmla="*/ 69 w 118"/>
                  <a:gd name="T49" fmla="*/ 18 h 197"/>
                  <a:gd name="T50" fmla="*/ 56 w 118"/>
                  <a:gd name="T51" fmla="*/ 31 h 197"/>
                  <a:gd name="T52" fmla="*/ 74 w 118"/>
                  <a:gd name="T53" fmla="*/ 36 h 197"/>
                  <a:gd name="T54" fmla="*/ 79 w 118"/>
                  <a:gd name="T55" fmla="*/ 47 h 197"/>
                  <a:gd name="T56" fmla="*/ 70 w 118"/>
                  <a:gd name="T57" fmla="*/ 86 h 197"/>
                  <a:gd name="T58" fmla="*/ 45 w 118"/>
                  <a:gd name="T59" fmla="*/ 58 h 197"/>
                  <a:gd name="T60" fmla="*/ 39 w 118"/>
                  <a:gd name="T61" fmla="*/ 31 h 197"/>
                  <a:gd name="T62" fmla="*/ 99 w 118"/>
                  <a:gd name="T63" fmla="*/ 66 h 197"/>
                  <a:gd name="T64" fmla="*/ 115 w 118"/>
                  <a:gd name="T65" fmla="*/ 84 h 197"/>
                  <a:gd name="T66" fmla="*/ 116 w 118"/>
                  <a:gd name="T67" fmla="*/ 111 h 197"/>
                  <a:gd name="T68" fmla="*/ 81 w 118"/>
                  <a:gd name="T69" fmla="*/ 103 h 197"/>
                  <a:gd name="T70" fmla="*/ 79 w 118"/>
                  <a:gd name="T71" fmla="*/ 96 h 197"/>
                  <a:gd name="T72" fmla="*/ 92 w 118"/>
                  <a:gd name="T73" fmla="*/ 59 h 197"/>
                  <a:gd name="T74" fmla="*/ 80 w 118"/>
                  <a:gd name="T75" fmla="*/ 106 h 197"/>
                  <a:gd name="T76" fmla="*/ 111 w 118"/>
                  <a:gd name="T77" fmla="*/ 120 h 197"/>
                  <a:gd name="T78" fmla="*/ 92 w 118"/>
                  <a:gd name="T79" fmla="*/ 157 h 197"/>
                  <a:gd name="T80" fmla="*/ 69 w 118"/>
                  <a:gd name="T81" fmla="*/ 182 h 197"/>
                  <a:gd name="T82" fmla="*/ 39 w 118"/>
                  <a:gd name="T83" fmla="*/ 162 h 197"/>
                  <a:gd name="T84" fmla="*/ 54 w 118"/>
                  <a:gd name="T85" fmla="*/ 149 h 197"/>
                  <a:gd name="T86" fmla="*/ 71 w 118"/>
                  <a:gd name="T87" fmla="*/ 128 h 197"/>
                  <a:gd name="T88" fmla="*/ 111 w 118"/>
                  <a:gd name="T89" fmla="*/ 120 h 197"/>
                  <a:gd name="T90" fmla="*/ 40 w 118"/>
                  <a:gd name="T91" fmla="*/ 197 h 197"/>
                  <a:gd name="T92" fmla="*/ 35 w 118"/>
                  <a:gd name="T93" fmla="*/ 164 h 197"/>
                  <a:gd name="T94" fmla="*/ 54 w 118"/>
                  <a:gd name="T95" fmla="*/ 192 h 197"/>
                  <a:gd name="T96" fmla="*/ 19 w 118"/>
                  <a:gd name="T97" fmla="*/ 193 h 197"/>
                  <a:gd name="T98" fmla="*/ 11 w 118"/>
                  <a:gd name="T99" fmla="*/ 185 h 197"/>
                  <a:gd name="T100" fmla="*/ 7 w 118"/>
                  <a:gd name="T101" fmla="*/ 172 h 197"/>
                  <a:gd name="T102" fmla="*/ 37 w 118"/>
                  <a:gd name="T103" fmla="*/ 167 h 197"/>
                  <a:gd name="T104" fmla="*/ 27 w 118"/>
                  <a:gd name="T105" fmla="*/ 196 h 197"/>
                  <a:gd name="T106" fmla="*/ 7 w 118"/>
                  <a:gd name="T107" fmla="*/ 172 h 197"/>
                  <a:gd name="T108" fmla="*/ 7 w 118"/>
                  <a:gd name="T109" fmla="*/ 172 h 197"/>
                  <a:gd name="T110" fmla="*/ 11 w 118"/>
                  <a:gd name="T111" fmla="*/ 152 h 197"/>
                  <a:gd name="T112" fmla="*/ 24 w 118"/>
                  <a:gd name="T113" fmla="*/ 127 h 197"/>
                  <a:gd name="T114" fmla="*/ 65 w 118"/>
                  <a:gd name="T115" fmla="*/ 125 h 197"/>
                  <a:gd name="T116" fmla="*/ 43 w 118"/>
                  <a:gd name="T117" fmla="*/ 163 h 197"/>
                  <a:gd name="T118" fmla="*/ 69 w 118"/>
                  <a:gd name="T119" fmla="*/ 116 h 197"/>
                  <a:gd name="T120" fmla="*/ 51 w 118"/>
                  <a:gd name="T121" fmla="*/ 11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" h="197">
                    <a:moveTo>
                      <a:pt x="34" y="113"/>
                    </a:moveTo>
                    <a:lnTo>
                      <a:pt x="34" y="107"/>
                    </a:lnTo>
                    <a:lnTo>
                      <a:pt x="34" y="103"/>
                    </a:lnTo>
                    <a:lnTo>
                      <a:pt x="33" y="99"/>
                    </a:lnTo>
                    <a:lnTo>
                      <a:pt x="32" y="97"/>
                    </a:lnTo>
                    <a:lnTo>
                      <a:pt x="29" y="92"/>
                    </a:lnTo>
                    <a:lnTo>
                      <a:pt x="25" y="89"/>
                    </a:lnTo>
                    <a:lnTo>
                      <a:pt x="44" y="60"/>
                    </a:lnTo>
                    <a:lnTo>
                      <a:pt x="48" y="65"/>
                    </a:lnTo>
                    <a:lnTo>
                      <a:pt x="54" y="68"/>
                    </a:lnTo>
                    <a:lnTo>
                      <a:pt x="59" y="72"/>
                    </a:lnTo>
                    <a:lnTo>
                      <a:pt x="62" y="78"/>
                    </a:lnTo>
                    <a:lnTo>
                      <a:pt x="65" y="85"/>
                    </a:lnTo>
                    <a:lnTo>
                      <a:pt x="68" y="93"/>
                    </a:lnTo>
                    <a:lnTo>
                      <a:pt x="69" y="103"/>
                    </a:lnTo>
                    <a:lnTo>
                      <a:pt x="69" y="116"/>
                    </a:lnTo>
                    <a:lnTo>
                      <a:pt x="34" y="113"/>
                    </a:lnTo>
                    <a:close/>
                    <a:moveTo>
                      <a:pt x="25" y="89"/>
                    </a:moveTo>
                    <a:lnTo>
                      <a:pt x="54" y="107"/>
                    </a:lnTo>
                    <a:lnTo>
                      <a:pt x="25" y="89"/>
                    </a:lnTo>
                    <a:lnTo>
                      <a:pt x="34" y="75"/>
                    </a:lnTo>
                    <a:lnTo>
                      <a:pt x="25" y="89"/>
                    </a:lnTo>
                    <a:close/>
                    <a:moveTo>
                      <a:pt x="25" y="89"/>
                    </a:moveTo>
                    <a:lnTo>
                      <a:pt x="20" y="86"/>
                    </a:lnTo>
                    <a:lnTo>
                      <a:pt x="16" y="83"/>
                    </a:lnTo>
                    <a:lnTo>
                      <a:pt x="12" y="80"/>
                    </a:lnTo>
                    <a:lnTo>
                      <a:pt x="7" y="75"/>
                    </a:lnTo>
                    <a:lnTo>
                      <a:pt x="4" y="70"/>
                    </a:lnTo>
                    <a:lnTo>
                      <a:pt x="2" y="63"/>
                    </a:lnTo>
                    <a:lnTo>
                      <a:pt x="0" y="55"/>
                    </a:lnTo>
                    <a:lnTo>
                      <a:pt x="0" y="45"/>
                    </a:lnTo>
                    <a:lnTo>
                      <a:pt x="34" y="45"/>
                    </a:lnTo>
                    <a:lnTo>
                      <a:pt x="35" y="52"/>
                    </a:lnTo>
                    <a:lnTo>
                      <a:pt x="37" y="56"/>
                    </a:lnTo>
                    <a:lnTo>
                      <a:pt x="40" y="58"/>
                    </a:lnTo>
                    <a:lnTo>
                      <a:pt x="44" y="60"/>
                    </a:lnTo>
                    <a:lnTo>
                      <a:pt x="25" y="89"/>
                    </a:lnTo>
                    <a:close/>
                    <a:moveTo>
                      <a:pt x="0" y="45"/>
                    </a:moveTo>
                    <a:lnTo>
                      <a:pt x="0" y="40"/>
                    </a:lnTo>
                    <a:lnTo>
                      <a:pt x="3" y="34"/>
                    </a:lnTo>
                    <a:lnTo>
                      <a:pt x="17" y="45"/>
                    </a:lnTo>
                    <a:lnTo>
                      <a:pt x="0" y="45"/>
                    </a:lnTo>
                    <a:close/>
                    <a:moveTo>
                      <a:pt x="3" y="34"/>
                    </a:moveTo>
                    <a:lnTo>
                      <a:pt x="9" y="29"/>
                    </a:lnTo>
                    <a:lnTo>
                      <a:pt x="12" y="24"/>
                    </a:lnTo>
                    <a:lnTo>
                      <a:pt x="40" y="44"/>
                    </a:lnTo>
                    <a:lnTo>
                      <a:pt x="35" y="51"/>
                    </a:lnTo>
                    <a:lnTo>
                      <a:pt x="30" y="56"/>
                    </a:lnTo>
                    <a:lnTo>
                      <a:pt x="3" y="34"/>
                    </a:lnTo>
                    <a:close/>
                    <a:moveTo>
                      <a:pt x="12" y="24"/>
                    </a:moveTo>
                    <a:lnTo>
                      <a:pt x="17" y="17"/>
                    </a:lnTo>
                    <a:lnTo>
                      <a:pt x="21" y="12"/>
                    </a:lnTo>
                    <a:lnTo>
                      <a:pt x="46" y="37"/>
                    </a:lnTo>
                    <a:lnTo>
                      <a:pt x="43" y="40"/>
                    </a:lnTo>
                    <a:lnTo>
                      <a:pt x="40" y="44"/>
                    </a:lnTo>
                    <a:lnTo>
                      <a:pt x="12" y="24"/>
                    </a:lnTo>
                    <a:close/>
                    <a:moveTo>
                      <a:pt x="21" y="12"/>
                    </a:moveTo>
                    <a:lnTo>
                      <a:pt x="34" y="0"/>
                    </a:lnTo>
                    <a:lnTo>
                      <a:pt x="21" y="12"/>
                    </a:lnTo>
                    <a:lnTo>
                      <a:pt x="34" y="24"/>
                    </a:lnTo>
                    <a:lnTo>
                      <a:pt x="21" y="12"/>
                    </a:lnTo>
                    <a:close/>
                    <a:moveTo>
                      <a:pt x="21" y="12"/>
                    </a:moveTo>
                    <a:lnTo>
                      <a:pt x="28" y="7"/>
                    </a:lnTo>
                    <a:lnTo>
                      <a:pt x="32" y="3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61" y="12"/>
                    </a:lnTo>
                    <a:lnTo>
                      <a:pt x="69" y="18"/>
                    </a:lnTo>
                    <a:lnTo>
                      <a:pt x="44" y="43"/>
                    </a:lnTo>
                    <a:lnTo>
                      <a:pt x="46" y="38"/>
                    </a:lnTo>
                    <a:lnTo>
                      <a:pt x="46" y="37"/>
                    </a:lnTo>
                    <a:lnTo>
                      <a:pt x="21" y="12"/>
                    </a:lnTo>
                    <a:close/>
                    <a:moveTo>
                      <a:pt x="69" y="18"/>
                    </a:moveTo>
                    <a:lnTo>
                      <a:pt x="73" y="24"/>
                    </a:lnTo>
                    <a:lnTo>
                      <a:pt x="73" y="31"/>
                    </a:lnTo>
                    <a:lnTo>
                      <a:pt x="56" y="31"/>
                    </a:lnTo>
                    <a:lnTo>
                      <a:pt x="69" y="18"/>
                    </a:lnTo>
                    <a:close/>
                    <a:moveTo>
                      <a:pt x="73" y="31"/>
                    </a:moveTo>
                    <a:lnTo>
                      <a:pt x="74" y="36"/>
                    </a:lnTo>
                    <a:lnTo>
                      <a:pt x="75" y="40"/>
                    </a:lnTo>
                    <a:lnTo>
                      <a:pt x="77" y="44"/>
                    </a:lnTo>
                    <a:lnTo>
                      <a:pt x="79" y="47"/>
                    </a:lnTo>
                    <a:lnTo>
                      <a:pt x="86" y="54"/>
                    </a:lnTo>
                    <a:lnTo>
                      <a:pt x="92" y="59"/>
                    </a:lnTo>
                    <a:lnTo>
                      <a:pt x="70" y="86"/>
                    </a:lnTo>
                    <a:lnTo>
                      <a:pt x="59" y="76"/>
                    </a:lnTo>
                    <a:lnTo>
                      <a:pt x="49" y="65"/>
                    </a:lnTo>
                    <a:lnTo>
                      <a:pt x="45" y="58"/>
                    </a:lnTo>
                    <a:lnTo>
                      <a:pt x="42" y="50"/>
                    </a:lnTo>
                    <a:lnTo>
                      <a:pt x="40" y="41"/>
                    </a:lnTo>
                    <a:lnTo>
                      <a:pt x="39" y="31"/>
                    </a:lnTo>
                    <a:lnTo>
                      <a:pt x="73" y="31"/>
                    </a:lnTo>
                    <a:close/>
                    <a:moveTo>
                      <a:pt x="92" y="59"/>
                    </a:moveTo>
                    <a:lnTo>
                      <a:pt x="99" y="66"/>
                    </a:lnTo>
                    <a:lnTo>
                      <a:pt x="105" y="71"/>
                    </a:lnTo>
                    <a:lnTo>
                      <a:pt x="110" y="77"/>
                    </a:lnTo>
                    <a:lnTo>
                      <a:pt x="115" y="84"/>
                    </a:lnTo>
                    <a:lnTo>
                      <a:pt x="117" y="92"/>
                    </a:lnTo>
                    <a:lnTo>
                      <a:pt x="118" y="101"/>
                    </a:lnTo>
                    <a:lnTo>
                      <a:pt x="116" y="111"/>
                    </a:lnTo>
                    <a:lnTo>
                      <a:pt x="110" y="122"/>
                    </a:lnTo>
                    <a:lnTo>
                      <a:pt x="80" y="106"/>
                    </a:lnTo>
                    <a:lnTo>
                      <a:pt x="81" y="103"/>
                    </a:lnTo>
                    <a:lnTo>
                      <a:pt x="81" y="101"/>
                    </a:lnTo>
                    <a:lnTo>
                      <a:pt x="80" y="98"/>
                    </a:lnTo>
                    <a:lnTo>
                      <a:pt x="79" y="96"/>
                    </a:lnTo>
                    <a:lnTo>
                      <a:pt x="75" y="90"/>
                    </a:lnTo>
                    <a:lnTo>
                      <a:pt x="70" y="86"/>
                    </a:lnTo>
                    <a:lnTo>
                      <a:pt x="92" y="59"/>
                    </a:lnTo>
                    <a:close/>
                    <a:moveTo>
                      <a:pt x="79" y="108"/>
                    </a:moveTo>
                    <a:lnTo>
                      <a:pt x="79" y="107"/>
                    </a:lnTo>
                    <a:lnTo>
                      <a:pt x="80" y="106"/>
                    </a:lnTo>
                    <a:lnTo>
                      <a:pt x="95" y="114"/>
                    </a:lnTo>
                    <a:lnTo>
                      <a:pt x="79" y="108"/>
                    </a:lnTo>
                    <a:close/>
                    <a:moveTo>
                      <a:pt x="111" y="120"/>
                    </a:moveTo>
                    <a:lnTo>
                      <a:pt x="106" y="133"/>
                    </a:lnTo>
                    <a:lnTo>
                      <a:pt x="100" y="146"/>
                    </a:lnTo>
                    <a:lnTo>
                      <a:pt x="92" y="157"/>
                    </a:lnTo>
                    <a:lnTo>
                      <a:pt x="85" y="166"/>
                    </a:lnTo>
                    <a:lnTo>
                      <a:pt x="76" y="175"/>
                    </a:lnTo>
                    <a:lnTo>
                      <a:pt x="69" y="182"/>
                    </a:lnTo>
                    <a:lnTo>
                      <a:pt x="61" y="188"/>
                    </a:lnTo>
                    <a:lnTo>
                      <a:pt x="54" y="192"/>
                    </a:lnTo>
                    <a:lnTo>
                      <a:pt x="39" y="162"/>
                    </a:lnTo>
                    <a:lnTo>
                      <a:pt x="43" y="159"/>
                    </a:lnTo>
                    <a:lnTo>
                      <a:pt x="48" y="155"/>
                    </a:lnTo>
                    <a:lnTo>
                      <a:pt x="54" y="149"/>
                    </a:lnTo>
                    <a:lnTo>
                      <a:pt x="60" y="143"/>
                    </a:lnTo>
                    <a:lnTo>
                      <a:pt x="65" y="136"/>
                    </a:lnTo>
                    <a:lnTo>
                      <a:pt x="71" y="128"/>
                    </a:lnTo>
                    <a:lnTo>
                      <a:pt x="75" y="118"/>
                    </a:lnTo>
                    <a:lnTo>
                      <a:pt x="79" y="108"/>
                    </a:lnTo>
                    <a:lnTo>
                      <a:pt x="111" y="120"/>
                    </a:lnTo>
                    <a:close/>
                    <a:moveTo>
                      <a:pt x="54" y="192"/>
                    </a:moveTo>
                    <a:lnTo>
                      <a:pt x="46" y="195"/>
                    </a:lnTo>
                    <a:lnTo>
                      <a:pt x="40" y="197"/>
                    </a:lnTo>
                    <a:lnTo>
                      <a:pt x="33" y="197"/>
                    </a:lnTo>
                    <a:lnTo>
                      <a:pt x="27" y="196"/>
                    </a:lnTo>
                    <a:lnTo>
                      <a:pt x="35" y="164"/>
                    </a:lnTo>
                    <a:lnTo>
                      <a:pt x="36" y="163"/>
                    </a:lnTo>
                    <a:lnTo>
                      <a:pt x="39" y="162"/>
                    </a:lnTo>
                    <a:lnTo>
                      <a:pt x="54" y="192"/>
                    </a:lnTo>
                    <a:close/>
                    <a:moveTo>
                      <a:pt x="27" y="196"/>
                    </a:moveTo>
                    <a:lnTo>
                      <a:pt x="22" y="195"/>
                    </a:lnTo>
                    <a:lnTo>
                      <a:pt x="19" y="193"/>
                    </a:lnTo>
                    <a:lnTo>
                      <a:pt x="16" y="191"/>
                    </a:lnTo>
                    <a:lnTo>
                      <a:pt x="13" y="188"/>
                    </a:lnTo>
                    <a:lnTo>
                      <a:pt x="11" y="185"/>
                    </a:lnTo>
                    <a:lnTo>
                      <a:pt x="10" y="181"/>
                    </a:lnTo>
                    <a:lnTo>
                      <a:pt x="9" y="176"/>
                    </a:lnTo>
                    <a:lnTo>
                      <a:pt x="7" y="172"/>
                    </a:lnTo>
                    <a:lnTo>
                      <a:pt x="42" y="171"/>
                    </a:lnTo>
                    <a:lnTo>
                      <a:pt x="41" y="171"/>
                    </a:lnTo>
                    <a:lnTo>
                      <a:pt x="37" y="167"/>
                    </a:lnTo>
                    <a:lnTo>
                      <a:pt x="35" y="165"/>
                    </a:lnTo>
                    <a:lnTo>
                      <a:pt x="35" y="164"/>
                    </a:lnTo>
                    <a:lnTo>
                      <a:pt x="27" y="196"/>
                    </a:lnTo>
                    <a:close/>
                    <a:moveTo>
                      <a:pt x="7" y="172"/>
                    </a:moveTo>
                    <a:lnTo>
                      <a:pt x="7" y="174"/>
                    </a:lnTo>
                    <a:lnTo>
                      <a:pt x="7" y="172"/>
                    </a:lnTo>
                    <a:lnTo>
                      <a:pt x="25" y="171"/>
                    </a:lnTo>
                    <a:lnTo>
                      <a:pt x="7" y="172"/>
                    </a:lnTo>
                    <a:close/>
                    <a:moveTo>
                      <a:pt x="7" y="172"/>
                    </a:moveTo>
                    <a:lnTo>
                      <a:pt x="7" y="166"/>
                    </a:lnTo>
                    <a:lnTo>
                      <a:pt x="9" y="160"/>
                    </a:lnTo>
                    <a:lnTo>
                      <a:pt x="11" y="152"/>
                    </a:lnTo>
                    <a:lnTo>
                      <a:pt x="14" y="145"/>
                    </a:lnTo>
                    <a:lnTo>
                      <a:pt x="18" y="136"/>
                    </a:lnTo>
                    <a:lnTo>
                      <a:pt x="24" y="127"/>
                    </a:lnTo>
                    <a:lnTo>
                      <a:pt x="30" y="116"/>
                    </a:lnTo>
                    <a:lnTo>
                      <a:pt x="37" y="104"/>
                    </a:lnTo>
                    <a:lnTo>
                      <a:pt x="65" y="125"/>
                    </a:lnTo>
                    <a:lnTo>
                      <a:pt x="55" y="141"/>
                    </a:lnTo>
                    <a:lnTo>
                      <a:pt x="47" y="153"/>
                    </a:lnTo>
                    <a:lnTo>
                      <a:pt x="43" y="163"/>
                    </a:lnTo>
                    <a:lnTo>
                      <a:pt x="42" y="171"/>
                    </a:lnTo>
                    <a:lnTo>
                      <a:pt x="7" y="172"/>
                    </a:lnTo>
                    <a:close/>
                    <a:moveTo>
                      <a:pt x="69" y="116"/>
                    </a:moveTo>
                    <a:lnTo>
                      <a:pt x="68" y="120"/>
                    </a:lnTo>
                    <a:lnTo>
                      <a:pt x="65" y="125"/>
                    </a:lnTo>
                    <a:lnTo>
                      <a:pt x="51" y="114"/>
                    </a:lnTo>
                    <a:lnTo>
                      <a:pt x="69" y="1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9" name="Freeform 235"/>
              <p:cNvSpPr>
                <a:spLocks/>
              </p:cNvSpPr>
              <p:nvPr/>
            </p:nvSpPr>
            <p:spPr bwMode="auto">
              <a:xfrm>
                <a:off x="6340493" y="4233346"/>
                <a:ext cx="17464" cy="46040"/>
              </a:xfrm>
              <a:custGeom>
                <a:avLst/>
                <a:gdLst>
                  <a:gd name="T0" fmla="*/ 5 w 93"/>
                  <a:gd name="T1" fmla="*/ 70 h 237"/>
                  <a:gd name="T2" fmla="*/ 4 w 93"/>
                  <a:gd name="T3" fmla="*/ 100 h 237"/>
                  <a:gd name="T4" fmla="*/ 3 w 93"/>
                  <a:gd name="T5" fmla="*/ 126 h 237"/>
                  <a:gd name="T6" fmla="*/ 4 w 93"/>
                  <a:gd name="T7" fmla="*/ 149 h 237"/>
                  <a:gd name="T8" fmla="*/ 4 w 93"/>
                  <a:gd name="T9" fmla="*/ 169 h 237"/>
                  <a:gd name="T10" fmla="*/ 7 w 93"/>
                  <a:gd name="T11" fmla="*/ 198 h 237"/>
                  <a:gd name="T12" fmla="*/ 10 w 93"/>
                  <a:gd name="T13" fmla="*/ 218 h 237"/>
                  <a:gd name="T14" fmla="*/ 12 w 93"/>
                  <a:gd name="T15" fmla="*/ 229 h 237"/>
                  <a:gd name="T16" fmla="*/ 12 w 93"/>
                  <a:gd name="T17" fmla="*/ 234 h 237"/>
                  <a:gd name="T18" fmla="*/ 10 w 93"/>
                  <a:gd name="T19" fmla="*/ 236 h 237"/>
                  <a:gd name="T20" fmla="*/ 8 w 93"/>
                  <a:gd name="T21" fmla="*/ 236 h 237"/>
                  <a:gd name="T22" fmla="*/ 5 w 93"/>
                  <a:gd name="T23" fmla="*/ 236 h 237"/>
                  <a:gd name="T24" fmla="*/ 0 w 93"/>
                  <a:gd name="T25" fmla="*/ 236 h 237"/>
                  <a:gd name="T26" fmla="*/ 9 w 93"/>
                  <a:gd name="T27" fmla="*/ 237 h 237"/>
                  <a:gd name="T28" fmla="*/ 17 w 93"/>
                  <a:gd name="T29" fmla="*/ 237 h 237"/>
                  <a:gd name="T30" fmla="*/ 22 w 93"/>
                  <a:gd name="T31" fmla="*/ 236 h 237"/>
                  <a:gd name="T32" fmla="*/ 27 w 93"/>
                  <a:gd name="T33" fmla="*/ 234 h 237"/>
                  <a:gd name="T34" fmla="*/ 33 w 93"/>
                  <a:gd name="T35" fmla="*/ 231 h 237"/>
                  <a:gd name="T36" fmla="*/ 36 w 93"/>
                  <a:gd name="T37" fmla="*/ 227 h 237"/>
                  <a:gd name="T38" fmla="*/ 39 w 93"/>
                  <a:gd name="T39" fmla="*/ 222 h 237"/>
                  <a:gd name="T40" fmla="*/ 41 w 93"/>
                  <a:gd name="T41" fmla="*/ 217 h 237"/>
                  <a:gd name="T42" fmla="*/ 44 w 93"/>
                  <a:gd name="T43" fmla="*/ 205 h 237"/>
                  <a:gd name="T44" fmla="*/ 47 w 93"/>
                  <a:gd name="T45" fmla="*/ 192 h 237"/>
                  <a:gd name="T46" fmla="*/ 48 w 93"/>
                  <a:gd name="T47" fmla="*/ 179 h 237"/>
                  <a:gd name="T48" fmla="*/ 49 w 93"/>
                  <a:gd name="T49" fmla="*/ 168 h 237"/>
                  <a:gd name="T50" fmla="*/ 52 w 93"/>
                  <a:gd name="T51" fmla="*/ 159 h 237"/>
                  <a:gd name="T52" fmla="*/ 56 w 93"/>
                  <a:gd name="T53" fmla="*/ 152 h 237"/>
                  <a:gd name="T54" fmla="*/ 61 w 93"/>
                  <a:gd name="T55" fmla="*/ 144 h 237"/>
                  <a:gd name="T56" fmla="*/ 66 w 93"/>
                  <a:gd name="T57" fmla="*/ 138 h 237"/>
                  <a:gd name="T58" fmla="*/ 77 w 93"/>
                  <a:gd name="T59" fmla="*/ 125 h 237"/>
                  <a:gd name="T60" fmla="*/ 85 w 93"/>
                  <a:gd name="T61" fmla="*/ 113 h 237"/>
                  <a:gd name="T62" fmla="*/ 88 w 93"/>
                  <a:gd name="T63" fmla="*/ 107 h 237"/>
                  <a:gd name="T64" fmla="*/ 92 w 93"/>
                  <a:gd name="T65" fmla="*/ 100 h 237"/>
                  <a:gd name="T66" fmla="*/ 93 w 93"/>
                  <a:gd name="T67" fmla="*/ 94 h 237"/>
                  <a:gd name="T68" fmla="*/ 93 w 93"/>
                  <a:gd name="T69" fmla="*/ 86 h 237"/>
                  <a:gd name="T70" fmla="*/ 91 w 93"/>
                  <a:gd name="T71" fmla="*/ 79 h 237"/>
                  <a:gd name="T72" fmla="*/ 87 w 93"/>
                  <a:gd name="T73" fmla="*/ 70 h 237"/>
                  <a:gd name="T74" fmla="*/ 82 w 93"/>
                  <a:gd name="T75" fmla="*/ 60 h 237"/>
                  <a:gd name="T76" fmla="*/ 73 w 93"/>
                  <a:gd name="T77" fmla="*/ 51 h 237"/>
                  <a:gd name="T78" fmla="*/ 72 w 93"/>
                  <a:gd name="T79" fmla="*/ 50 h 237"/>
                  <a:gd name="T80" fmla="*/ 70 w 93"/>
                  <a:gd name="T81" fmla="*/ 47 h 237"/>
                  <a:gd name="T82" fmla="*/ 69 w 93"/>
                  <a:gd name="T83" fmla="*/ 42 h 237"/>
                  <a:gd name="T84" fmla="*/ 69 w 93"/>
                  <a:gd name="T85" fmla="*/ 36 h 237"/>
                  <a:gd name="T86" fmla="*/ 66 w 93"/>
                  <a:gd name="T87" fmla="*/ 24 h 237"/>
                  <a:gd name="T88" fmla="*/ 63 w 93"/>
                  <a:gd name="T89" fmla="*/ 11 h 237"/>
                  <a:gd name="T90" fmla="*/ 61 w 93"/>
                  <a:gd name="T91" fmla="*/ 6 h 237"/>
                  <a:gd name="T92" fmla="*/ 57 w 93"/>
                  <a:gd name="T93" fmla="*/ 3 h 237"/>
                  <a:gd name="T94" fmla="*/ 56 w 93"/>
                  <a:gd name="T95" fmla="*/ 2 h 237"/>
                  <a:gd name="T96" fmla="*/ 54 w 93"/>
                  <a:gd name="T97" fmla="*/ 0 h 237"/>
                  <a:gd name="T98" fmla="*/ 52 w 93"/>
                  <a:gd name="T99" fmla="*/ 0 h 237"/>
                  <a:gd name="T100" fmla="*/ 50 w 93"/>
                  <a:gd name="T101" fmla="*/ 0 h 237"/>
                  <a:gd name="T102" fmla="*/ 43 w 93"/>
                  <a:gd name="T103" fmla="*/ 4 h 237"/>
                  <a:gd name="T104" fmla="*/ 37 w 93"/>
                  <a:gd name="T105" fmla="*/ 9 h 237"/>
                  <a:gd name="T106" fmla="*/ 29 w 93"/>
                  <a:gd name="T107" fmla="*/ 18 h 237"/>
                  <a:gd name="T108" fmla="*/ 20 w 93"/>
                  <a:gd name="T109" fmla="*/ 30 h 237"/>
                  <a:gd name="T110" fmla="*/ 5 w 93"/>
                  <a:gd name="T111" fmla="*/ 7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237">
                    <a:moveTo>
                      <a:pt x="5" y="70"/>
                    </a:moveTo>
                    <a:lnTo>
                      <a:pt x="4" y="100"/>
                    </a:lnTo>
                    <a:lnTo>
                      <a:pt x="3" y="126"/>
                    </a:lnTo>
                    <a:lnTo>
                      <a:pt x="4" y="149"/>
                    </a:lnTo>
                    <a:lnTo>
                      <a:pt x="4" y="169"/>
                    </a:lnTo>
                    <a:lnTo>
                      <a:pt x="7" y="198"/>
                    </a:lnTo>
                    <a:lnTo>
                      <a:pt x="10" y="218"/>
                    </a:lnTo>
                    <a:lnTo>
                      <a:pt x="12" y="229"/>
                    </a:lnTo>
                    <a:lnTo>
                      <a:pt x="12" y="234"/>
                    </a:lnTo>
                    <a:lnTo>
                      <a:pt x="10" y="236"/>
                    </a:lnTo>
                    <a:lnTo>
                      <a:pt x="8" y="236"/>
                    </a:lnTo>
                    <a:lnTo>
                      <a:pt x="5" y="236"/>
                    </a:lnTo>
                    <a:lnTo>
                      <a:pt x="0" y="236"/>
                    </a:lnTo>
                    <a:lnTo>
                      <a:pt x="9" y="237"/>
                    </a:lnTo>
                    <a:lnTo>
                      <a:pt x="17" y="237"/>
                    </a:lnTo>
                    <a:lnTo>
                      <a:pt x="22" y="236"/>
                    </a:lnTo>
                    <a:lnTo>
                      <a:pt x="27" y="234"/>
                    </a:lnTo>
                    <a:lnTo>
                      <a:pt x="33" y="231"/>
                    </a:lnTo>
                    <a:lnTo>
                      <a:pt x="36" y="227"/>
                    </a:lnTo>
                    <a:lnTo>
                      <a:pt x="39" y="222"/>
                    </a:lnTo>
                    <a:lnTo>
                      <a:pt x="41" y="217"/>
                    </a:lnTo>
                    <a:lnTo>
                      <a:pt x="44" y="205"/>
                    </a:lnTo>
                    <a:lnTo>
                      <a:pt x="47" y="192"/>
                    </a:lnTo>
                    <a:lnTo>
                      <a:pt x="48" y="179"/>
                    </a:lnTo>
                    <a:lnTo>
                      <a:pt x="49" y="168"/>
                    </a:lnTo>
                    <a:lnTo>
                      <a:pt x="52" y="159"/>
                    </a:lnTo>
                    <a:lnTo>
                      <a:pt x="56" y="152"/>
                    </a:lnTo>
                    <a:lnTo>
                      <a:pt x="61" y="144"/>
                    </a:lnTo>
                    <a:lnTo>
                      <a:pt x="66" y="138"/>
                    </a:lnTo>
                    <a:lnTo>
                      <a:pt x="77" y="125"/>
                    </a:lnTo>
                    <a:lnTo>
                      <a:pt x="85" y="113"/>
                    </a:lnTo>
                    <a:lnTo>
                      <a:pt x="88" y="107"/>
                    </a:lnTo>
                    <a:lnTo>
                      <a:pt x="92" y="100"/>
                    </a:lnTo>
                    <a:lnTo>
                      <a:pt x="93" y="94"/>
                    </a:lnTo>
                    <a:lnTo>
                      <a:pt x="93" y="86"/>
                    </a:lnTo>
                    <a:lnTo>
                      <a:pt x="91" y="79"/>
                    </a:lnTo>
                    <a:lnTo>
                      <a:pt x="87" y="70"/>
                    </a:lnTo>
                    <a:lnTo>
                      <a:pt x="82" y="60"/>
                    </a:lnTo>
                    <a:lnTo>
                      <a:pt x="73" y="51"/>
                    </a:lnTo>
                    <a:lnTo>
                      <a:pt x="72" y="50"/>
                    </a:lnTo>
                    <a:lnTo>
                      <a:pt x="70" y="47"/>
                    </a:lnTo>
                    <a:lnTo>
                      <a:pt x="69" y="42"/>
                    </a:lnTo>
                    <a:lnTo>
                      <a:pt x="69" y="36"/>
                    </a:lnTo>
                    <a:lnTo>
                      <a:pt x="66" y="24"/>
                    </a:lnTo>
                    <a:lnTo>
                      <a:pt x="63" y="11"/>
                    </a:lnTo>
                    <a:lnTo>
                      <a:pt x="61" y="6"/>
                    </a:lnTo>
                    <a:lnTo>
                      <a:pt x="57" y="3"/>
                    </a:lnTo>
                    <a:lnTo>
                      <a:pt x="56" y="2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3" y="4"/>
                    </a:lnTo>
                    <a:lnTo>
                      <a:pt x="37" y="9"/>
                    </a:lnTo>
                    <a:lnTo>
                      <a:pt x="29" y="18"/>
                    </a:lnTo>
                    <a:lnTo>
                      <a:pt x="20" y="30"/>
                    </a:lnTo>
                    <a:lnTo>
                      <a:pt x="5" y="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0" name="Freeform 236"/>
              <p:cNvSpPr>
                <a:spLocks noEditPoints="1"/>
              </p:cNvSpPr>
              <p:nvPr/>
            </p:nvSpPr>
            <p:spPr bwMode="auto">
              <a:xfrm>
                <a:off x="6330968" y="4230170"/>
                <a:ext cx="31750" cy="61912"/>
              </a:xfrm>
              <a:custGeom>
                <a:avLst/>
                <a:gdLst>
                  <a:gd name="T0" fmla="*/ 64 w 154"/>
                  <a:gd name="T1" fmla="*/ 171 h 312"/>
                  <a:gd name="T2" fmla="*/ 37 w 154"/>
                  <a:gd name="T3" fmla="*/ 243 h 312"/>
                  <a:gd name="T4" fmla="*/ 28 w 154"/>
                  <a:gd name="T5" fmla="*/ 148 h 312"/>
                  <a:gd name="T6" fmla="*/ 70 w 154"/>
                  <a:gd name="T7" fmla="*/ 236 h 312"/>
                  <a:gd name="T8" fmla="*/ 38 w 154"/>
                  <a:gd name="T9" fmla="*/ 247 h 312"/>
                  <a:gd name="T10" fmla="*/ 38 w 154"/>
                  <a:gd name="T11" fmla="*/ 249 h 312"/>
                  <a:gd name="T12" fmla="*/ 72 w 154"/>
                  <a:gd name="T13" fmla="*/ 250 h 312"/>
                  <a:gd name="T14" fmla="*/ 67 w 154"/>
                  <a:gd name="T15" fmla="*/ 266 h 312"/>
                  <a:gd name="T16" fmla="*/ 50 w 154"/>
                  <a:gd name="T17" fmla="*/ 270 h 312"/>
                  <a:gd name="T18" fmla="*/ 51 w 154"/>
                  <a:gd name="T19" fmla="*/ 238 h 312"/>
                  <a:gd name="T20" fmla="*/ 43 w 154"/>
                  <a:gd name="T21" fmla="*/ 250 h 312"/>
                  <a:gd name="T22" fmla="*/ 38 w 154"/>
                  <a:gd name="T23" fmla="*/ 251 h 312"/>
                  <a:gd name="T24" fmla="*/ 50 w 154"/>
                  <a:gd name="T25" fmla="*/ 270 h 312"/>
                  <a:gd name="T26" fmla="*/ 53 w 154"/>
                  <a:gd name="T27" fmla="*/ 236 h 312"/>
                  <a:gd name="T28" fmla="*/ 65 w 154"/>
                  <a:gd name="T29" fmla="*/ 233 h 312"/>
                  <a:gd name="T30" fmla="*/ 101 w 154"/>
                  <a:gd name="T31" fmla="*/ 236 h 312"/>
                  <a:gd name="T32" fmla="*/ 84 w 154"/>
                  <a:gd name="T33" fmla="*/ 265 h 312"/>
                  <a:gd name="T34" fmla="*/ 66 w 154"/>
                  <a:gd name="T35" fmla="*/ 272 h 312"/>
                  <a:gd name="T36" fmla="*/ 53 w 154"/>
                  <a:gd name="T37" fmla="*/ 236 h 312"/>
                  <a:gd name="T38" fmla="*/ 107 w 154"/>
                  <a:gd name="T39" fmla="*/ 203 h 312"/>
                  <a:gd name="T40" fmla="*/ 74 w 154"/>
                  <a:gd name="T41" fmla="*/ 199 h 312"/>
                  <a:gd name="T42" fmla="*/ 108 w 154"/>
                  <a:gd name="T43" fmla="*/ 194 h 312"/>
                  <a:gd name="T44" fmla="*/ 76 w 154"/>
                  <a:gd name="T45" fmla="*/ 180 h 312"/>
                  <a:gd name="T46" fmla="*/ 76 w 154"/>
                  <a:gd name="T47" fmla="*/ 180 h 312"/>
                  <a:gd name="T48" fmla="*/ 104 w 154"/>
                  <a:gd name="T49" fmla="*/ 134 h 312"/>
                  <a:gd name="T50" fmla="*/ 112 w 154"/>
                  <a:gd name="T51" fmla="*/ 180 h 312"/>
                  <a:gd name="T52" fmla="*/ 0 w 154"/>
                  <a:gd name="T53" fmla="*/ 312 h 312"/>
                  <a:gd name="T54" fmla="*/ 104 w 154"/>
                  <a:gd name="T55" fmla="*/ 134 h 312"/>
                  <a:gd name="T56" fmla="*/ 116 w 154"/>
                  <a:gd name="T57" fmla="*/ 111 h 312"/>
                  <a:gd name="T58" fmla="*/ 104 w 154"/>
                  <a:gd name="T59" fmla="*/ 79 h 312"/>
                  <a:gd name="T60" fmla="*/ 147 w 154"/>
                  <a:gd name="T61" fmla="*/ 82 h 312"/>
                  <a:gd name="T62" fmla="*/ 154 w 154"/>
                  <a:gd name="T63" fmla="*/ 109 h 312"/>
                  <a:gd name="T64" fmla="*/ 149 w 154"/>
                  <a:gd name="T65" fmla="*/ 131 h 312"/>
                  <a:gd name="T66" fmla="*/ 104 w 154"/>
                  <a:gd name="T67" fmla="*/ 134 h 312"/>
                  <a:gd name="T68" fmla="*/ 116 w 154"/>
                  <a:gd name="T69" fmla="*/ 68 h 312"/>
                  <a:gd name="T70" fmla="*/ 106 w 154"/>
                  <a:gd name="T71" fmla="*/ 82 h 312"/>
                  <a:gd name="T72" fmla="*/ 94 w 154"/>
                  <a:gd name="T73" fmla="*/ 53 h 312"/>
                  <a:gd name="T74" fmla="*/ 115 w 154"/>
                  <a:gd name="T75" fmla="*/ 50 h 312"/>
                  <a:gd name="T76" fmla="*/ 116 w 154"/>
                  <a:gd name="T77" fmla="*/ 85 h 312"/>
                  <a:gd name="T78" fmla="*/ 110 w 154"/>
                  <a:gd name="T79" fmla="*/ 5 h 312"/>
                  <a:gd name="T80" fmla="*/ 123 w 154"/>
                  <a:gd name="T81" fmla="*/ 24 h 312"/>
                  <a:gd name="T82" fmla="*/ 91 w 154"/>
                  <a:gd name="T83" fmla="*/ 34 h 312"/>
                  <a:gd name="T84" fmla="*/ 58 w 154"/>
                  <a:gd name="T85" fmla="*/ 25 h 312"/>
                  <a:gd name="T86" fmla="*/ 91 w 154"/>
                  <a:gd name="T87" fmla="*/ 0 h 312"/>
                  <a:gd name="T88" fmla="*/ 91 w 154"/>
                  <a:gd name="T89" fmla="*/ 34 h 312"/>
                  <a:gd name="T90" fmla="*/ 63 w 154"/>
                  <a:gd name="T91" fmla="*/ 47 h 312"/>
                  <a:gd name="T92" fmla="*/ 32 w 154"/>
                  <a:gd name="T93" fmla="*/ 81 h 312"/>
                  <a:gd name="T94" fmla="*/ 31 w 154"/>
                  <a:gd name="T95" fmla="*/ 8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4" h="312">
                    <a:moveTo>
                      <a:pt x="65" y="88"/>
                    </a:moveTo>
                    <a:lnTo>
                      <a:pt x="64" y="120"/>
                    </a:lnTo>
                    <a:lnTo>
                      <a:pt x="63" y="147"/>
                    </a:lnTo>
                    <a:lnTo>
                      <a:pt x="64" y="171"/>
                    </a:lnTo>
                    <a:lnTo>
                      <a:pt x="65" y="190"/>
                    </a:lnTo>
                    <a:lnTo>
                      <a:pt x="68" y="219"/>
                    </a:lnTo>
                    <a:lnTo>
                      <a:pt x="70" y="236"/>
                    </a:lnTo>
                    <a:lnTo>
                      <a:pt x="37" y="243"/>
                    </a:lnTo>
                    <a:lnTo>
                      <a:pt x="34" y="223"/>
                    </a:lnTo>
                    <a:lnTo>
                      <a:pt x="31" y="193"/>
                    </a:lnTo>
                    <a:lnTo>
                      <a:pt x="30" y="173"/>
                    </a:lnTo>
                    <a:lnTo>
                      <a:pt x="28" y="148"/>
                    </a:lnTo>
                    <a:lnTo>
                      <a:pt x="30" y="119"/>
                    </a:lnTo>
                    <a:lnTo>
                      <a:pt x="31" y="86"/>
                    </a:lnTo>
                    <a:lnTo>
                      <a:pt x="65" y="88"/>
                    </a:lnTo>
                    <a:close/>
                    <a:moveTo>
                      <a:pt x="70" y="236"/>
                    </a:moveTo>
                    <a:lnTo>
                      <a:pt x="72" y="245"/>
                    </a:lnTo>
                    <a:lnTo>
                      <a:pt x="72" y="250"/>
                    </a:lnTo>
                    <a:lnTo>
                      <a:pt x="38" y="249"/>
                    </a:lnTo>
                    <a:lnTo>
                      <a:pt x="38" y="247"/>
                    </a:lnTo>
                    <a:lnTo>
                      <a:pt x="37" y="243"/>
                    </a:lnTo>
                    <a:lnTo>
                      <a:pt x="70" y="236"/>
                    </a:lnTo>
                    <a:close/>
                    <a:moveTo>
                      <a:pt x="38" y="249"/>
                    </a:moveTo>
                    <a:lnTo>
                      <a:pt x="38" y="249"/>
                    </a:lnTo>
                    <a:lnTo>
                      <a:pt x="38" y="249"/>
                    </a:lnTo>
                    <a:lnTo>
                      <a:pt x="55" y="250"/>
                    </a:lnTo>
                    <a:lnTo>
                      <a:pt x="38" y="249"/>
                    </a:lnTo>
                    <a:close/>
                    <a:moveTo>
                      <a:pt x="72" y="250"/>
                    </a:moveTo>
                    <a:lnTo>
                      <a:pt x="72" y="255"/>
                    </a:lnTo>
                    <a:lnTo>
                      <a:pt x="71" y="261"/>
                    </a:lnTo>
                    <a:lnTo>
                      <a:pt x="69" y="264"/>
                    </a:lnTo>
                    <a:lnTo>
                      <a:pt x="67" y="266"/>
                    </a:lnTo>
                    <a:lnTo>
                      <a:pt x="64" y="268"/>
                    </a:lnTo>
                    <a:lnTo>
                      <a:pt x="60" y="269"/>
                    </a:lnTo>
                    <a:lnTo>
                      <a:pt x="55" y="270"/>
                    </a:lnTo>
                    <a:lnTo>
                      <a:pt x="50" y="270"/>
                    </a:lnTo>
                    <a:lnTo>
                      <a:pt x="49" y="236"/>
                    </a:lnTo>
                    <a:lnTo>
                      <a:pt x="50" y="236"/>
                    </a:lnTo>
                    <a:lnTo>
                      <a:pt x="51" y="237"/>
                    </a:lnTo>
                    <a:lnTo>
                      <a:pt x="51" y="238"/>
                    </a:lnTo>
                    <a:lnTo>
                      <a:pt x="50" y="239"/>
                    </a:lnTo>
                    <a:lnTo>
                      <a:pt x="49" y="243"/>
                    </a:lnTo>
                    <a:lnTo>
                      <a:pt x="47" y="247"/>
                    </a:lnTo>
                    <a:lnTo>
                      <a:pt x="43" y="250"/>
                    </a:lnTo>
                    <a:lnTo>
                      <a:pt x="40" y="251"/>
                    </a:lnTo>
                    <a:lnTo>
                      <a:pt x="39" y="252"/>
                    </a:lnTo>
                    <a:lnTo>
                      <a:pt x="39" y="251"/>
                    </a:lnTo>
                    <a:lnTo>
                      <a:pt x="38" y="251"/>
                    </a:lnTo>
                    <a:lnTo>
                      <a:pt x="38" y="249"/>
                    </a:lnTo>
                    <a:lnTo>
                      <a:pt x="72" y="250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50" y="270"/>
                    </a:lnTo>
                    <a:lnTo>
                      <a:pt x="50" y="253"/>
                    </a:lnTo>
                    <a:lnTo>
                      <a:pt x="50" y="270"/>
                    </a:lnTo>
                    <a:close/>
                    <a:moveTo>
                      <a:pt x="53" y="236"/>
                    </a:moveTo>
                    <a:lnTo>
                      <a:pt x="56" y="237"/>
                    </a:lnTo>
                    <a:lnTo>
                      <a:pt x="60" y="236"/>
                    </a:lnTo>
                    <a:lnTo>
                      <a:pt x="63" y="235"/>
                    </a:lnTo>
                    <a:lnTo>
                      <a:pt x="65" y="233"/>
                    </a:lnTo>
                    <a:lnTo>
                      <a:pt x="68" y="226"/>
                    </a:lnTo>
                    <a:lnTo>
                      <a:pt x="70" y="219"/>
                    </a:lnTo>
                    <a:lnTo>
                      <a:pt x="105" y="225"/>
                    </a:lnTo>
                    <a:lnTo>
                      <a:pt x="101" y="236"/>
                    </a:lnTo>
                    <a:lnTo>
                      <a:pt x="98" y="246"/>
                    </a:lnTo>
                    <a:lnTo>
                      <a:pt x="94" y="254"/>
                    </a:lnTo>
                    <a:lnTo>
                      <a:pt x="87" y="262"/>
                    </a:lnTo>
                    <a:lnTo>
                      <a:pt x="84" y="265"/>
                    </a:lnTo>
                    <a:lnTo>
                      <a:pt x="80" y="267"/>
                    </a:lnTo>
                    <a:lnTo>
                      <a:pt x="76" y="269"/>
                    </a:lnTo>
                    <a:lnTo>
                      <a:pt x="71" y="270"/>
                    </a:lnTo>
                    <a:lnTo>
                      <a:pt x="66" y="272"/>
                    </a:lnTo>
                    <a:lnTo>
                      <a:pt x="60" y="272"/>
                    </a:lnTo>
                    <a:lnTo>
                      <a:pt x="53" y="272"/>
                    </a:lnTo>
                    <a:lnTo>
                      <a:pt x="46" y="270"/>
                    </a:lnTo>
                    <a:lnTo>
                      <a:pt x="53" y="236"/>
                    </a:lnTo>
                    <a:close/>
                    <a:moveTo>
                      <a:pt x="70" y="219"/>
                    </a:moveTo>
                    <a:lnTo>
                      <a:pt x="72" y="209"/>
                    </a:lnTo>
                    <a:lnTo>
                      <a:pt x="74" y="199"/>
                    </a:lnTo>
                    <a:lnTo>
                      <a:pt x="107" y="203"/>
                    </a:lnTo>
                    <a:lnTo>
                      <a:pt x="106" y="215"/>
                    </a:lnTo>
                    <a:lnTo>
                      <a:pt x="105" y="225"/>
                    </a:lnTo>
                    <a:lnTo>
                      <a:pt x="70" y="219"/>
                    </a:lnTo>
                    <a:close/>
                    <a:moveTo>
                      <a:pt x="74" y="199"/>
                    </a:moveTo>
                    <a:lnTo>
                      <a:pt x="75" y="190"/>
                    </a:lnTo>
                    <a:lnTo>
                      <a:pt x="76" y="183"/>
                    </a:lnTo>
                    <a:lnTo>
                      <a:pt x="109" y="188"/>
                    </a:lnTo>
                    <a:lnTo>
                      <a:pt x="108" y="194"/>
                    </a:lnTo>
                    <a:lnTo>
                      <a:pt x="107" y="203"/>
                    </a:lnTo>
                    <a:lnTo>
                      <a:pt x="74" y="199"/>
                    </a:lnTo>
                    <a:close/>
                    <a:moveTo>
                      <a:pt x="76" y="183"/>
                    </a:moveTo>
                    <a:lnTo>
                      <a:pt x="76" y="180"/>
                    </a:lnTo>
                    <a:lnTo>
                      <a:pt x="76" y="180"/>
                    </a:lnTo>
                    <a:lnTo>
                      <a:pt x="92" y="185"/>
                    </a:lnTo>
                    <a:lnTo>
                      <a:pt x="76" y="183"/>
                    </a:lnTo>
                    <a:close/>
                    <a:moveTo>
                      <a:pt x="76" y="180"/>
                    </a:moveTo>
                    <a:lnTo>
                      <a:pt x="81" y="166"/>
                    </a:lnTo>
                    <a:lnTo>
                      <a:pt x="87" y="154"/>
                    </a:lnTo>
                    <a:lnTo>
                      <a:pt x="95" y="144"/>
                    </a:lnTo>
                    <a:lnTo>
                      <a:pt x="104" y="134"/>
                    </a:lnTo>
                    <a:lnTo>
                      <a:pt x="129" y="156"/>
                    </a:lnTo>
                    <a:lnTo>
                      <a:pt x="124" y="163"/>
                    </a:lnTo>
                    <a:lnTo>
                      <a:pt x="117" y="172"/>
                    </a:lnTo>
                    <a:lnTo>
                      <a:pt x="112" y="180"/>
                    </a:lnTo>
                    <a:lnTo>
                      <a:pt x="109" y="190"/>
                    </a:lnTo>
                    <a:lnTo>
                      <a:pt x="76" y="180"/>
                    </a:lnTo>
                    <a:close/>
                    <a:moveTo>
                      <a:pt x="129" y="156"/>
                    </a:moveTo>
                    <a:lnTo>
                      <a:pt x="0" y="312"/>
                    </a:lnTo>
                    <a:lnTo>
                      <a:pt x="129" y="156"/>
                    </a:lnTo>
                    <a:lnTo>
                      <a:pt x="116" y="145"/>
                    </a:lnTo>
                    <a:lnTo>
                      <a:pt x="129" y="156"/>
                    </a:lnTo>
                    <a:close/>
                    <a:moveTo>
                      <a:pt x="104" y="134"/>
                    </a:moveTo>
                    <a:lnTo>
                      <a:pt x="108" y="129"/>
                    </a:lnTo>
                    <a:lnTo>
                      <a:pt x="112" y="123"/>
                    </a:lnTo>
                    <a:lnTo>
                      <a:pt x="115" y="117"/>
                    </a:lnTo>
                    <a:lnTo>
                      <a:pt x="116" y="111"/>
                    </a:lnTo>
                    <a:lnTo>
                      <a:pt x="116" y="104"/>
                    </a:lnTo>
                    <a:lnTo>
                      <a:pt x="115" y="97"/>
                    </a:lnTo>
                    <a:lnTo>
                      <a:pt x="111" y="88"/>
                    </a:lnTo>
                    <a:lnTo>
                      <a:pt x="104" y="79"/>
                    </a:lnTo>
                    <a:lnTo>
                      <a:pt x="129" y="56"/>
                    </a:lnTo>
                    <a:lnTo>
                      <a:pt x="137" y="66"/>
                    </a:lnTo>
                    <a:lnTo>
                      <a:pt x="142" y="74"/>
                    </a:lnTo>
                    <a:lnTo>
                      <a:pt x="147" y="82"/>
                    </a:lnTo>
                    <a:lnTo>
                      <a:pt x="151" y="89"/>
                    </a:lnTo>
                    <a:lnTo>
                      <a:pt x="153" y="96"/>
                    </a:lnTo>
                    <a:lnTo>
                      <a:pt x="154" y="102"/>
                    </a:lnTo>
                    <a:lnTo>
                      <a:pt x="154" y="109"/>
                    </a:lnTo>
                    <a:lnTo>
                      <a:pt x="154" y="115"/>
                    </a:lnTo>
                    <a:lnTo>
                      <a:pt x="153" y="120"/>
                    </a:lnTo>
                    <a:lnTo>
                      <a:pt x="151" y="126"/>
                    </a:lnTo>
                    <a:lnTo>
                      <a:pt x="149" y="131"/>
                    </a:lnTo>
                    <a:lnTo>
                      <a:pt x="145" y="135"/>
                    </a:lnTo>
                    <a:lnTo>
                      <a:pt x="138" y="146"/>
                    </a:lnTo>
                    <a:lnTo>
                      <a:pt x="129" y="156"/>
                    </a:lnTo>
                    <a:lnTo>
                      <a:pt x="104" y="134"/>
                    </a:lnTo>
                    <a:close/>
                    <a:moveTo>
                      <a:pt x="116" y="51"/>
                    </a:moveTo>
                    <a:lnTo>
                      <a:pt x="125" y="51"/>
                    </a:lnTo>
                    <a:lnTo>
                      <a:pt x="129" y="56"/>
                    </a:lnTo>
                    <a:lnTo>
                      <a:pt x="116" y="68"/>
                    </a:lnTo>
                    <a:lnTo>
                      <a:pt x="116" y="51"/>
                    </a:lnTo>
                    <a:close/>
                    <a:moveTo>
                      <a:pt x="116" y="85"/>
                    </a:moveTo>
                    <a:lnTo>
                      <a:pt x="111" y="84"/>
                    </a:lnTo>
                    <a:lnTo>
                      <a:pt x="106" y="82"/>
                    </a:lnTo>
                    <a:lnTo>
                      <a:pt x="102" y="80"/>
                    </a:lnTo>
                    <a:lnTo>
                      <a:pt x="100" y="75"/>
                    </a:lnTo>
                    <a:lnTo>
                      <a:pt x="96" y="66"/>
                    </a:lnTo>
                    <a:lnTo>
                      <a:pt x="94" y="53"/>
                    </a:lnTo>
                    <a:lnTo>
                      <a:pt x="128" y="47"/>
                    </a:lnTo>
                    <a:lnTo>
                      <a:pt x="125" y="49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3" y="50"/>
                    </a:lnTo>
                    <a:lnTo>
                      <a:pt x="113" y="51"/>
                    </a:lnTo>
                    <a:lnTo>
                      <a:pt x="116" y="51"/>
                    </a:lnTo>
                    <a:lnTo>
                      <a:pt x="116" y="85"/>
                    </a:lnTo>
                    <a:close/>
                    <a:moveTo>
                      <a:pt x="94" y="53"/>
                    </a:moveTo>
                    <a:lnTo>
                      <a:pt x="92" y="40"/>
                    </a:lnTo>
                    <a:lnTo>
                      <a:pt x="91" y="34"/>
                    </a:lnTo>
                    <a:lnTo>
                      <a:pt x="110" y="5"/>
                    </a:lnTo>
                    <a:lnTo>
                      <a:pt x="114" y="9"/>
                    </a:lnTo>
                    <a:lnTo>
                      <a:pt x="117" y="13"/>
                    </a:lnTo>
                    <a:lnTo>
                      <a:pt x="121" y="19"/>
                    </a:lnTo>
                    <a:lnTo>
                      <a:pt x="123" y="24"/>
                    </a:lnTo>
                    <a:lnTo>
                      <a:pt x="126" y="36"/>
                    </a:lnTo>
                    <a:lnTo>
                      <a:pt x="128" y="47"/>
                    </a:lnTo>
                    <a:lnTo>
                      <a:pt x="94" y="53"/>
                    </a:lnTo>
                    <a:close/>
                    <a:moveTo>
                      <a:pt x="91" y="34"/>
                    </a:moveTo>
                    <a:lnTo>
                      <a:pt x="87" y="39"/>
                    </a:lnTo>
                    <a:lnTo>
                      <a:pt x="77" y="57"/>
                    </a:lnTo>
                    <a:lnTo>
                      <a:pt x="49" y="38"/>
                    </a:lnTo>
                    <a:lnTo>
                      <a:pt x="58" y="25"/>
                    </a:lnTo>
                    <a:lnTo>
                      <a:pt x="67" y="15"/>
                    </a:lnTo>
                    <a:lnTo>
                      <a:pt x="76" y="8"/>
                    </a:lnTo>
                    <a:lnTo>
                      <a:pt x="83" y="4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10" y="5"/>
                    </a:lnTo>
                    <a:lnTo>
                      <a:pt x="91" y="34"/>
                    </a:lnTo>
                    <a:close/>
                    <a:moveTo>
                      <a:pt x="47" y="42"/>
                    </a:moveTo>
                    <a:lnTo>
                      <a:pt x="48" y="40"/>
                    </a:lnTo>
                    <a:lnTo>
                      <a:pt x="49" y="38"/>
                    </a:lnTo>
                    <a:lnTo>
                      <a:pt x="63" y="47"/>
                    </a:lnTo>
                    <a:lnTo>
                      <a:pt x="47" y="42"/>
                    </a:lnTo>
                    <a:close/>
                    <a:moveTo>
                      <a:pt x="79" y="54"/>
                    </a:moveTo>
                    <a:lnTo>
                      <a:pt x="64" y="92"/>
                    </a:lnTo>
                    <a:lnTo>
                      <a:pt x="32" y="81"/>
                    </a:lnTo>
                    <a:lnTo>
                      <a:pt x="47" y="42"/>
                    </a:lnTo>
                    <a:lnTo>
                      <a:pt x="79" y="54"/>
                    </a:lnTo>
                    <a:close/>
                    <a:moveTo>
                      <a:pt x="31" y="89"/>
                    </a:moveTo>
                    <a:lnTo>
                      <a:pt x="31" y="85"/>
                    </a:lnTo>
                    <a:lnTo>
                      <a:pt x="32" y="81"/>
                    </a:lnTo>
                    <a:lnTo>
                      <a:pt x="48" y="87"/>
                    </a:lnTo>
                    <a:lnTo>
                      <a:pt x="31" y="8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1" name="Freeform 237"/>
              <p:cNvSpPr>
                <a:spLocks noEditPoints="1"/>
              </p:cNvSpPr>
              <p:nvPr/>
            </p:nvSpPr>
            <p:spPr bwMode="auto">
              <a:xfrm>
                <a:off x="6024581" y="4292081"/>
                <a:ext cx="17464" cy="38100"/>
              </a:xfrm>
              <a:custGeom>
                <a:avLst/>
                <a:gdLst>
                  <a:gd name="T0" fmla="*/ 17 w 89"/>
                  <a:gd name="T1" fmla="*/ 42 h 193"/>
                  <a:gd name="T2" fmla="*/ 50 w 89"/>
                  <a:gd name="T3" fmla="*/ 71 h 193"/>
                  <a:gd name="T4" fmla="*/ 43 w 89"/>
                  <a:gd name="T5" fmla="*/ 89 h 193"/>
                  <a:gd name="T6" fmla="*/ 17 w 89"/>
                  <a:gd name="T7" fmla="*/ 42 h 193"/>
                  <a:gd name="T8" fmla="*/ 21 w 89"/>
                  <a:gd name="T9" fmla="*/ 16 h 193"/>
                  <a:gd name="T10" fmla="*/ 53 w 89"/>
                  <a:gd name="T11" fmla="*/ 31 h 193"/>
                  <a:gd name="T12" fmla="*/ 23 w 89"/>
                  <a:gd name="T13" fmla="*/ 10 h 193"/>
                  <a:gd name="T14" fmla="*/ 38 w 89"/>
                  <a:gd name="T15" fmla="*/ 18 h 193"/>
                  <a:gd name="T16" fmla="*/ 43 w 89"/>
                  <a:gd name="T17" fmla="*/ 1 h 193"/>
                  <a:gd name="T18" fmla="*/ 61 w 89"/>
                  <a:gd name="T19" fmla="*/ 8 h 193"/>
                  <a:gd name="T20" fmla="*/ 50 w 89"/>
                  <a:gd name="T21" fmla="*/ 40 h 193"/>
                  <a:gd name="T22" fmla="*/ 38 w 89"/>
                  <a:gd name="T23" fmla="*/ 0 h 193"/>
                  <a:gd name="T24" fmla="*/ 80 w 89"/>
                  <a:gd name="T25" fmla="*/ 27 h 193"/>
                  <a:gd name="T26" fmla="*/ 80 w 89"/>
                  <a:gd name="T27" fmla="*/ 27 h 193"/>
                  <a:gd name="T28" fmla="*/ 82 w 89"/>
                  <a:gd name="T29" fmla="*/ 55 h 193"/>
                  <a:gd name="T30" fmla="*/ 48 w 89"/>
                  <a:gd name="T31" fmla="*/ 60 h 193"/>
                  <a:gd name="T32" fmla="*/ 45 w 89"/>
                  <a:gd name="T33" fmla="*/ 27 h 193"/>
                  <a:gd name="T34" fmla="*/ 86 w 89"/>
                  <a:gd name="T35" fmla="*/ 72 h 193"/>
                  <a:gd name="T36" fmla="*/ 89 w 89"/>
                  <a:gd name="T37" fmla="*/ 111 h 193"/>
                  <a:gd name="T38" fmla="*/ 54 w 89"/>
                  <a:gd name="T39" fmla="*/ 87 h 193"/>
                  <a:gd name="T40" fmla="*/ 84 w 89"/>
                  <a:gd name="T41" fmla="*/ 63 h 193"/>
                  <a:gd name="T42" fmla="*/ 85 w 89"/>
                  <a:gd name="T43" fmla="*/ 122 h 193"/>
                  <a:gd name="T44" fmla="*/ 85 w 89"/>
                  <a:gd name="T45" fmla="*/ 122 h 193"/>
                  <a:gd name="T46" fmla="*/ 48 w 89"/>
                  <a:gd name="T47" fmla="*/ 159 h 193"/>
                  <a:gd name="T48" fmla="*/ 33 w 89"/>
                  <a:gd name="T49" fmla="*/ 167 h 193"/>
                  <a:gd name="T50" fmla="*/ 37 w 89"/>
                  <a:gd name="T51" fmla="*/ 125 h 193"/>
                  <a:gd name="T52" fmla="*/ 85 w 89"/>
                  <a:gd name="T53" fmla="*/ 122 h 193"/>
                  <a:gd name="T54" fmla="*/ 21 w 89"/>
                  <a:gd name="T55" fmla="*/ 168 h 193"/>
                  <a:gd name="T56" fmla="*/ 8 w 89"/>
                  <a:gd name="T57" fmla="*/ 160 h 193"/>
                  <a:gd name="T58" fmla="*/ 0 w 89"/>
                  <a:gd name="T59" fmla="*/ 143 h 193"/>
                  <a:gd name="T60" fmla="*/ 28 w 89"/>
                  <a:gd name="T61" fmla="*/ 137 h 193"/>
                  <a:gd name="T62" fmla="*/ 24 w 89"/>
                  <a:gd name="T63" fmla="*/ 134 h 193"/>
                  <a:gd name="T64" fmla="*/ 0 w 89"/>
                  <a:gd name="T65" fmla="*/ 143 h 193"/>
                  <a:gd name="T66" fmla="*/ 17 w 89"/>
                  <a:gd name="T67" fmla="*/ 140 h 193"/>
                  <a:gd name="T68" fmla="*/ 0 w 89"/>
                  <a:gd name="T69" fmla="*/ 135 h 193"/>
                  <a:gd name="T70" fmla="*/ 1 w 89"/>
                  <a:gd name="T71" fmla="*/ 110 h 193"/>
                  <a:gd name="T72" fmla="*/ 35 w 89"/>
                  <a:gd name="T73" fmla="*/ 137 h 193"/>
                  <a:gd name="T74" fmla="*/ 3 w 89"/>
                  <a:gd name="T75" fmla="*/ 101 h 193"/>
                  <a:gd name="T76" fmla="*/ 13 w 89"/>
                  <a:gd name="T77" fmla="*/ 79 h 193"/>
                  <a:gd name="T78" fmla="*/ 25 w 89"/>
                  <a:gd name="T79" fmla="*/ 66 h 193"/>
                  <a:gd name="T80" fmla="*/ 30 w 89"/>
                  <a:gd name="T81" fmla="*/ 104 h 193"/>
                  <a:gd name="T82" fmla="*/ 40 w 89"/>
                  <a:gd name="T83" fmla="*/ 94 h 193"/>
                  <a:gd name="T84" fmla="*/ 28 w 89"/>
                  <a:gd name="T85" fmla="*/ 8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9" h="193">
                    <a:moveTo>
                      <a:pt x="15" y="69"/>
                    </a:moveTo>
                    <a:lnTo>
                      <a:pt x="17" y="60"/>
                    </a:lnTo>
                    <a:lnTo>
                      <a:pt x="17" y="42"/>
                    </a:lnTo>
                    <a:lnTo>
                      <a:pt x="52" y="43"/>
                    </a:lnTo>
                    <a:lnTo>
                      <a:pt x="52" y="57"/>
                    </a:lnTo>
                    <a:lnTo>
                      <a:pt x="50" y="71"/>
                    </a:lnTo>
                    <a:lnTo>
                      <a:pt x="48" y="78"/>
                    </a:lnTo>
                    <a:lnTo>
                      <a:pt x="46" y="84"/>
                    </a:lnTo>
                    <a:lnTo>
                      <a:pt x="43" y="89"/>
                    </a:lnTo>
                    <a:lnTo>
                      <a:pt x="40" y="94"/>
                    </a:lnTo>
                    <a:lnTo>
                      <a:pt x="15" y="69"/>
                    </a:lnTo>
                    <a:close/>
                    <a:moveTo>
                      <a:pt x="17" y="42"/>
                    </a:moveTo>
                    <a:lnTo>
                      <a:pt x="18" y="33"/>
                    </a:lnTo>
                    <a:lnTo>
                      <a:pt x="18" y="24"/>
                    </a:lnTo>
                    <a:lnTo>
                      <a:pt x="21" y="16"/>
                    </a:lnTo>
                    <a:lnTo>
                      <a:pt x="23" y="10"/>
                    </a:lnTo>
                    <a:lnTo>
                      <a:pt x="53" y="25"/>
                    </a:lnTo>
                    <a:lnTo>
                      <a:pt x="53" y="31"/>
                    </a:lnTo>
                    <a:lnTo>
                      <a:pt x="52" y="43"/>
                    </a:lnTo>
                    <a:lnTo>
                      <a:pt x="17" y="42"/>
                    </a:lnTo>
                    <a:close/>
                    <a:moveTo>
                      <a:pt x="23" y="10"/>
                    </a:moveTo>
                    <a:lnTo>
                      <a:pt x="27" y="0"/>
                    </a:lnTo>
                    <a:lnTo>
                      <a:pt x="38" y="0"/>
                    </a:lnTo>
                    <a:lnTo>
                      <a:pt x="38" y="18"/>
                    </a:lnTo>
                    <a:lnTo>
                      <a:pt x="23" y="10"/>
                    </a:lnTo>
                    <a:close/>
                    <a:moveTo>
                      <a:pt x="38" y="0"/>
                    </a:moveTo>
                    <a:lnTo>
                      <a:pt x="43" y="1"/>
                    </a:lnTo>
                    <a:lnTo>
                      <a:pt x="50" y="3"/>
                    </a:lnTo>
                    <a:lnTo>
                      <a:pt x="56" y="6"/>
                    </a:lnTo>
                    <a:lnTo>
                      <a:pt x="61" y="8"/>
                    </a:lnTo>
                    <a:lnTo>
                      <a:pt x="71" y="13"/>
                    </a:lnTo>
                    <a:lnTo>
                      <a:pt x="74" y="15"/>
                    </a:lnTo>
                    <a:lnTo>
                      <a:pt x="50" y="40"/>
                    </a:lnTo>
                    <a:lnTo>
                      <a:pt x="45" y="38"/>
                    </a:lnTo>
                    <a:lnTo>
                      <a:pt x="38" y="35"/>
                    </a:lnTo>
                    <a:lnTo>
                      <a:pt x="38" y="0"/>
                    </a:lnTo>
                    <a:close/>
                    <a:moveTo>
                      <a:pt x="74" y="15"/>
                    </a:moveTo>
                    <a:lnTo>
                      <a:pt x="80" y="21"/>
                    </a:lnTo>
                    <a:lnTo>
                      <a:pt x="80" y="27"/>
                    </a:lnTo>
                    <a:lnTo>
                      <a:pt x="62" y="27"/>
                    </a:lnTo>
                    <a:lnTo>
                      <a:pt x="74" y="15"/>
                    </a:lnTo>
                    <a:close/>
                    <a:moveTo>
                      <a:pt x="80" y="27"/>
                    </a:moveTo>
                    <a:lnTo>
                      <a:pt x="80" y="38"/>
                    </a:lnTo>
                    <a:lnTo>
                      <a:pt x="81" y="46"/>
                    </a:lnTo>
                    <a:lnTo>
                      <a:pt x="82" y="55"/>
                    </a:lnTo>
                    <a:lnTo>
                      <a:pt x="84" y="63"/>
                    </a:lnTo>
                    <a:lnTo>
                      <a:pt x="51" y="70"/>
                    </a:lnTo>
                    <a:lnTo>
                      <a:pt x="48" y="60"/>
                    </a:lnTo>
                    <a:lnTo>
                      <a:pt x="46" y="51"/>
                    </a:lnTo>
                    <a:lnTo>
                      <a:pt x="45" y="40"/>
                    </a:lnTo>
                    <a:lnTo>
                      <a:pt x="45" y="27"/>
                    </a:lnTo>
                    <a:lnTo>
                      <a:pt x="80" y="27"/>
                    </a:lnTo>
                    <a:close/>
                    <a:moveTo>
                      <a:pt x="84" y="63"/>
                    </a:moveTo>
                    <a:lnTo>
                      <a:pt x="86" y="72"/>
                    </a:lnTo>
                    <a:lnTo>
                      <a:pt x="87" y="84"/>
                    </a:lnTo>
                    <a:lnTo>
                      <a:pt x="88" y="96"/>
                    </a:lnTo>
                    <a:lnTo>
                      <a:pt x="89" y="111"/>
                    </a:lnTo>
                    <a:lnTo>
                      <a:pt x="55" y="111"/>
                    </a:lnTo>
                    <a:lnTo>
                      <a:pt x="55" y="98"/>
                    </a:lnTo>
                    <a:lnTo>
                      <a:pt x="54" y="87"/>
                    </a:lnTo>
                    <a:lnTo>
                      <a:pt x="52" y="79"/>
                    </a:lnTo>
                    <a:lnTo>
                      <a:pt x="51" y="70"/>
                    </a:lnTo>
                    <a:lnTo>
                      <a:pt x="84" y="63"/>
                    </a:lnTo>
                    <a:close/>
                    <a:moveTo>
                      <a:pt x="89" y="111"/>
                    </a:moveTo>
                    <a:lnTo>
                      <a:pt x="89" y="117"/>
                    </a:lnTo>
                    <a:lnTo>
                      <a:pt x="85" y="122"/>
                    </a:lnTo>
                    <a:lnTo>
                      <a:pt x="72" y="111"/>
                    </a:lnTo>
                    <a:lnTo>
                      <a:pt x="89" y="111"/>
                    </a:lnTo>
                    <a:close/>
                    <a:moveTo>
                      <a:pt x="85" y="122"/>
                    </a:moveTo>
                    <a:lnTo>
                      <a:pt x="69" y="141"/>
                    </a:lnTo>
                    <a:lnTo>
                      <a:pt x="55" y="154"/>
                    </a:lnTo>
                    <a:lnTo>
                      <a:pt x="48" y="159"/>
                    </a:lnTo>
                    <a:lnTo>
                      <a:pt x="43" y="162"/>
                    </a:lnTo>
                    <a:lnTo>
                      <a:pt x="38" y="164"/>
                    </a:lnTo>
                    <a:lnTo>
                      <a:pt x="33" y="167"/>
                    </a:lnTo>
                    <a:lnTo>
                      <a:pt x="25" y="133"/>
                    </a:lnTo>
                    <a:lnTo>
                      <a:pt x="30" y="131"/>
                    </a:lnTo>
                    <a:lnTo>
                      <a:pt x="37" y="125"/>
                    </a:lnTo>
                    <a:lnTo>
                      <a:pt x="46" y="115"/>
                    </a:lnTo>
                    <a:lnTo>
                      <a:pt x="59" y="100"/>
                    </a:lnTo>
                    <a:lnTo>
                      <a:pt x="85" y="122"/>
                    </a:lnTo>
                    <a:close/>
                    <a:moveTo>
                      <a:pt x="33" y="167"/>
                    </a:moveTo>
                    <a:lnTo>
                      <a:pt x="27" y="168"/>
                    </a:lnTo>
                    <a:lnTo>
                      <a:pt x="21" y="168"/>
                    </a:lnTo>
                    <a:lnTo>
                      <a:pt x="15" y="165"/>
                    </a:lnTo>
                    <a:lnTo>
                      <a:pt x="11" y="163"/>
                    </a:lnTo>
                    <a:lnTo>
                      <a:pt x="8" y="160"/>
                    </a:lnTo>
                    <a:lnTo>
                      <a:pt x="4" y="155"/>
                    </a:lnTo>
                    <a:lnTo>
                      <a:pt x="2" y="149"/>
                    </a:lnTo>
                    <a:lnTo>
                      <a:pt x="0" y="143"/>
                    </a:lnTo>
                    <a:lnTo>
                      <a:pt x="35" y="137"/>
                    </a:lnTo>
                    <a:lnTo>
                      <a:pt x="32" y="138"/>
                    </a:lnTo>
                    <a:lnTo>
                      <a:pt x="28" y="137"/>
                    </a:lnTo>
                    <a:lnTo>
                      <a:pt x="26" y="135"/>
                    </a:lnTo>
                    <a:lnTo>
                      <a:pt x="24" y="134"/>
                    </a:lnTo>
                    <a:lnTo>
                      <a:pt x="24" y="134"/>
                    </a:lnTo>
                    <a:lnTo>
                      <a:pt x="25" y="133"/>
                    </a:lnTo>
                    <a:lnTo>
                      <a:pt x="33" y="167"/>
                    </a:lnTo>
                    <a:close/>
                    <a:moveTo>
                      <a:pt x="0" y="143"/>
                    </a:moveTo>
                    <a:lnTo>
                      <a:pt x="10" y="193"/>
                    </a:lnTo>
                    <a:lnTo>
                      <a:pt x="0" y="143"/>
                    </a:lnTo>
                    <a:lnTo>
                      <a:pt x="17" y="140"/>
                    </a:lnTo>
                    <a:lnTo>
                      <a:pt x="0" y="143"/>
                    </a:lnTo>
                    <a:close/>
                    <a:moveTo>
                      <a:pt x="0" y="143"/>
                    </a:moveTo>
                    <a:lnTo>
                      <a:pt x="0" y="135"/>
                    </a:lnTo>
                    <a:lnTo>
                      <a:pt x="0" y="127"/>
                    </a:lnTo>
                    <a:lnTo>
                      <a:pt x="0" y="118"/>
                    </a:lnTo>
                    <a:lnTo>
                      <a:pt x="1" y="110"/>
                    </a:lnTo>
                    <a:lnTo>
                      <a:pt x="36" y="115"/>
                    </a:lnTo>
                    <a:lnTo>
                      <a:pt x="33" y="127"/>
                    </a:lnTo>
                    <a:lnTo>
                      <a:pt x="35" y="137"/>
                    </a:lnTo>
                    <a:lnTo>
                      <a:pt x="0" y="143"/>
                    </a:lnTo>
                    <a:close/>
                    <a:moveTo>
                      <a:pt x="1" y="110"/>
                    </a:moveTo>
                    <a:lnTo>
                      <a:pt x="3" y="101"/>
                    </a:lnTo>
                    <a:lnTo>
                      <a:pt x="7" y="93"/>
                    </a:lnTo>
                    <a:lnTo>
                      <a:pt x="10" y="85"/>
                    </a:lnTo>
                    <a:lnTo>
                      <a:pt x="13" y="79"/>
                    </a:lnTo>
                    <a:lnTo>
                      <a:pt x="17" y="72"/>
                    </a:lnTo>
                    <a:lnTo>
                      <a:pt x="22" y="68"/>
                    </a:lnTo>
                    <a:lnTo>
                      <a:pt x="25" y="66"/>
                    </a:lnTo>
                    <a:lnTo>
                      <a:pt x="28" y="65"/>
                    </a:lnTo>
                    <a:lnTo>
                      <a:pt x="28" y="99"/>
                    </a:lnTo>
                    <a:lnTo>
                      <a:pt x="30" y="104"/>
                    </a:lnTo>
                    <a:lnTo>
                      <a:pt x="36" y="115"/>
                    </a:lnTo>
                    <a:lnTo>
                      <a:pt x="1" y="110"/>
                    </a:lnTo>
                    <a:close/>
                    <a:moveTo>
                      <a:pt x="40" y="94"/>
                    </a:moveTo>
                    <a:lnTo>
                      <a:pt x="35" y="99"/>
                    </a:lnTo>
                    <a:lnTo>
                      <a:pt x="28" y="99"/>
                    </a:lnTo>
                    <a:lnTo>
                      <a:pt x="28" y="82"/>
                    </a:lnTo>
                    <a:lnTo>
                      <a:pt x="40" y="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2" name="Freeform 238"/>
              <p:cNvSpPr>
                <a:spLocks/>
              </p:cNvSpPr>
              <p:nvPr/>
            </p:nvSpPr>
            <p:spPr bwMode="auto">
              <a:xfrm>
                <a:off x="4995877" y="1496494"/>
                <a:ext cx="819153" cy="1131889"/>
              </a:xfrm>
              <a:custGeom>
                <a:avLst/>
                <a:gdLst>
                  <a:gd name="T0" fmla="*/ 1504 w 4128"/>
                  <a:gd name="T1" fmla="*/ 3272 h 5698"/>
                  <a:gd name="T2" fmla="*/ 1692 w 4128"/>
                  <a:gd name="T3" fmla="*/ 3207 h 5698"/>
                  <a:gd name="T4" fmla="*/ 1722 w 4128"/>
                  <a:gd name="T5" fmla="*/ 3024 h 5698"/>
                  <a:gd name="T6" fmla="*/ 1756 w 4128"/>
                  <a:gd name="T7" fmla="*/ 2671 h 5698"/>
                  <a:gd name="T8" fmla="*/ 1974 w 4128"/>
                  <a:gd name="T9" fmla="*/ 2465 h 5698"/>
                  <a:gd name="T10" fmla="*/ 2044 w 4128"/>
                  <a:gd name="T11" fmla="*/ 2027 h 5698"/>
                  <a:gd name="T12" fmla="*/ 2374 w 4128"/>
                  <a:gd name="T13" fmla="*/ 1245 h 5698"/>
                  <a:gd name="T14" fmla="*/ 2620 w 4128"/>
                  <a:gd name="T15" fmla="*/ 1322 h 5698"/>
                  <a:gd name="T16" fmla="*/ 2589 w 4128"/>
                  <a:gd name="T17" fmla="*/ 1054 h 5698"/>
                  <a:gd name="T18" fmla="*/ 2847 w 4128"/>
                  <a:gd name="T19" fmla="*/ 903 h 5698"/>
                  <a:gd name="T20" fmla="*/ 3295 w 4128"/>
                  <a:gd name="T21" fmla="*/ 1089 h 5698"/>
                  <a:gd name="T22" fmla="*/ 4102 w 4128"/>
                  <a:gd name="T23" fmla="*/ 444 h 5698"/>
                  <a:gd name="T24" fmla="*/ 3978 w 4128"/>
                  <a:gd name="T25" fmla="*/ 430 h 5698"/>
                  <a:gd name="T26" fmla="*/ 3922 w 4128"/>
                  <a:gd name="T27" fmla="*/ 345 h 5698"/>
                  <a:gd name="T28" fmla="*/ 3999 w 4128"/>
                  <a:gd name="T29" fmla="*/ 274 h 5698"/>
                  <a:gd name="T30" fmla="*/ 4011 w 4128"/>
                  <a:gd name="T31" fmla="*/ 52 h 5698"/>
                  <a:gd name="T32" fmla="*/ 3814 w 4128"/>
                  <a:gd name="T33" fmla="*/ 13 h 5698"/>
                  <a:gd name="T34" fmla="*/ 3667 w 4128"/>
                  <a:gd name="T35" fmla="*/ 226 h 5698"/>
                  <a:gd name="T36" fmla="*/ 3522 w 4128"/>
                  <a:gd name="T37" fmla="*/ 48 h 5698"/>
                  <a:gd name="T38" fmla="*/ 3495 w 4128"/>
                  <a:gd name="T39" fmla="*/ 227 h 5698"/>
                  <a:gd name="T40" fmla="*/ 3358 w 4128"/>
                  <a:gd name="T41" fmla="*/ 294 h 5698"/>
                  <a:gd name="T42" fmla="*/ 3357 w 4128"/>
                  <a:gd name="T43" fmla="*/ 97 h 5698"/>
                  <a:gd name="T44" fmla="*/ 3174 w 4128"/>
                  <a:gd name="T45" fmla="*/ 185 h 5698"/>
                  <a:gd name="T46" fmla="*/ 2987 w 4128"/>
                  <a:gd name="T47" fmla="*/ 245 h 5698"/>
                  <a:gd name="T48" fmla="*/ 2837 w 4128"/>
                  <a:gd name="T49" fmla="*/ 433 h 5698"/>
                  <a:gd name="T50" fmla="*/ 2712 w 4128"/>
                  <a:gd name="T51" fmla="*/ 653 h 5698"/>
                  <a:gd name="T52" fmla="*/ 2452 w 4128"/>
                  <a:gd name="T53" fmla="*/ 782 h 5698"/>
                  <a:gd name="T54" fmla="*/ 2332 w 4128"/>
                  <a:gd name="T55" fmla="*/ 1028 h 5698"/>
                  <a:gd name="T56" fmla="*/ 2062 w 4128"/>
                  <a:gd name="T57" fmla="*/ 1442 h 5698"/>
                  <a:gd name="T58" fmla="*/ 1878 w 4128"/>
                  <a:gd name="T59" fmla="*/ 1684 h 5698"/>
                  <a:gd name="T60" fmla="*/ 1648 w 4128"/>
                  <a:gd name="T61" fmla="*/ 2043 h 5698"/>
                  <a:gd name="T62" fmla="*/ 1614 w 4128"/>
                  <a:gd name="T63" fmla="*/ 2320 h 5698"/>
                  <a:gd name="T64" fmla="*/ 1477 w 4128"/>
                  <a:gd name="T65" fmla="*/ 2439 h 5698"/>
                  <a:gd name="T66" fmla="*/ 1503 w 4128"/>
                  <a:gd name="T67" fmla="*/ 2633 h 5698"/>
                  <a:gd name="T68" fmla="*/ 1389 w 4128"/>
                  <a:gd name="T69" fmla="*/ 2827 h 5698"/>
                  <a:gd name="T70" fmla="*/ 1395 w 4128"/>
                  <a:gd name="T71" fmla="*/ 2926 h 5698"/>
                  <a:gd name="T72" fmla="*/ 1062 w 4128"/>
                  <a:gd name="T73" fmla="*/ 3224 h 5698"/>
                  <a:gd name="T74" fmla="*/ 1033 w 4128"/>
                  <a:gd name="T75" fmla="*/ 3407 h 5698"/>
                  <a:gd name="T76" fmla="*/ 1283 w 4128"/>
                  <a:gd name="T77" fmla="*/ 3235 h 5698"/>
                  <a:gd name="T78" fmla="*/ 1228 w 4128"/>
                  <a:gd name="T79" fmla="*/ 3465 h 5698"/>
                  <a:gd name="T80" fmla="*/ 1070 w 4128"/>
                  <a:gd name="T81" fmla="*/ 3534 h 5698"/>
                  <a:gd name="T82" fmla="*/ 813 w 4128"/>
                  <a:gd name="T83" fmla="*/ 3555 h 5698"/>
                  <a:gd name="T84" fmla="*/ 283 w 4128"/>
                  <a:gd name="T85" fmla="*/ 3912 h 5698"/>
                  <a:gd name="T86" fmla="*/ 102 w 4128"/>
                  <a:gd name="T87" fmla="*/ 4278 h 5698"/>
                  <a:gd name="T88" fmla="*/ 14 w 4128"/>
                  <a:gd name="T89" fmla="*/ 4480 h 5698"/>
                  <a:gd name="T90" fmla="*/ 93 w 4128"/>
                  <a:gd name="T91" fmla="*/ 4791 h 5698"/>
                  <a:gd name="T92" fmla="*/ 181 w 4128"/>
                  <a:gd name="T93" fmla="*/ 4892 h 5698"/>
                  <a:gd name="T94" fmla="*/ 45 w 4128"/>
                  <a:gd name="T95" fmla="*/ 5144 h 5698"/>
                  <a:gd name="T96" fmla="*/ 206 w 4128"/>
                  <a:gd name="T97" fmla="*/ 5137 h 5698"/>
                  <a:gd name="T98" fmla="*/ 180 w 4128"/>
                  <a:gd name="T99" fmla="*/ 5282 h 5698"/>
                  <a:gd name="T100" fmla="*/ 119 w 4128"/>
                  <a:gd name="T101" fmla="*/ 5540 h 5698"/>
                  <a:gd name="T102" fmla="*/ 324 w 4128"/>
                  <a:gd name="T103" fmla="*/ 5654 h 5698"/>
                  <a:gd name="T104" fmla="*/ 556 w 4128"/>
                  <a:gd name="T105" fmla="*/ 5646 h 5698"/>
                  <a:gd name="T106" fmla="*/ 969 w 4128"/>
                  <a:gd name="T107" fmla="*/ 5301 h 5698"/>
                  <a:gd name="T108" fmla="*/ 1349 w 4128"/>
                  <a:gd name="T109" fmla="*/ 4997 h 5698"/>
                  <a:gd name="T110" fmla="*/ 1325 w 4128"/>
                  <a:gd name="T111" fmla="*/ 4949 h 5698"/>
                  <a:gd name="T112" fmla="*/ 1432 w 4128"/>
                  <a:gd name="T113" fmla="*/ 4532 h 5698"/>
                  <a:gd name="T114" fmla="*/ 1552 w 4128"/>
                  <a:gd name="T115" fmla="*/ 4452 h 5698"/>
                  <a:gd name="T116" fmla="*/ 1515 w 4128"/>
                  <a:gd name="T117" fmla="*/ 4264 h 5698"/>
                  <a:gd name="T118" fmla="*/ 1410 w 4128"/>
                  <a:gd name="T119" fmla="*/ 3902 h 5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28" h="5698">
                    <a:moveTo>
                      <a:pt x="1453" y="3445"/>
                    </a:moveTo>
                    <a:lnTo>
                      <a:pt x="1451" y="3418"/>
                    </a:lnTo>
                    <a:lnTo>
                      <a:pt x="1451" y="3393"/>
                    </a:lnTo>
                    <a:lnTo>
                      <a:pt x="1451" y="3372"/>
                    </a:lnTo>
                    <a:lnTo>
                      <a:pt x="1453" y="3354"/>
                    </a:lnTo>
                    <a:lnTo>
                      <a:pt x="1456" y="3337"/>
                    </a:lnTo>
                    <a:lnTo>
                      <a:pt x="1460" y="3323"/>
                    </a:lnTo>
                    <a:lnTo>
                      <a:pt x="1466" y="3310"/>
                    </a:lnTo>
                    <a:lnTo>
                      <a:pt x="1472" y="3300"/>
                    </a:lnTo>
                    <a:lnTo>
                      <a:pt x="1478" y="3291"/>
                    </a:lnTo>
                    <a:lnTo>
                      <a:pt x="1486" y="3283"/>
                    </a:lnTo>
                    <a:lnTo>
                      <a:pt x="1495" y="3278"/>
                    </a:lnTo>
                    <a:lnTo>
                      <a:pt x="1504" y="3272"/>
                    </a:lnTo>
                    <a:lnTo>
                      <a:pt x="1514" y="3268"/>
                    </a:lnTo>
                    <a:lnTo>
                      <a:pt x="1525" y="3265"/>
                    </a:lnTo>
                    <a:lnTo>
                      <a:pt x="1535" y="3262"/>
                    </a:lnTo>
                    <a:lnTo>
                      <a:pt x="1547" y="3259"/>
                    </a:lnTo>
                    <a:lnTo>
                      <a:pt x="1572" y="3255"/>
                    </a:lnTo>
                    <a:lnTo>
                      <a:pt x="1597" y="3250"/>
                    </a:lnTo>
                    <a:lnTo>
                      <a:pt x="1610" y="3247"/>
                    </a:lnTo>
                    <a:lnTo>
                      <a:pt x="1624" y="3243"/>
                    </a:lnTo>
                    <a:lnTo>
                      <a:pt x="1638" y="3238"/>
                    </a:lnTo>
                    <a:lnTo>
                      <a:pt x="1651" y="3233"/>
                    </a:lnTo>
                    <a:lnTo>
                      <a:pt x="1665" y="3225"/>
                    </a:lnTo>
                    <a:lnTo>
                      <a:pt x="1679" y="3217"/>
                    </a:lnTo>
                    <a:lnTo>
                      <a:pt x="1692" y="3207"/>
                    </a:lnTo>
                    <a:lnTo>
                      <a:pt x="1706" y="3195"/>
                    </a:lnTo>
                    <a:lnTo>
                      <a:pt x="1719" y="3181"/>
                    </a:lnTo>
                    <a:lnTo>
                      <a:pt x="1732" y="3165"/>
                    </a:lnTo>
                    <a:lnTo>
                      <a:pt x="1744" y="3147"/>
                    </a:lnTo>
                    <a:lnTo>
                      <a:pt x="1756" y="3127"/>
                    </a:lnTo>
                    <a:lnTo>
                      <a:pt x="1749" y="3114"/>
                    </a:lnTo>
                    <a:lnTo>
                      <a:pt x="1742" y="3101"/>
                    </a:lnTo>
                    <a:lnTo>
                      <a:pt x="1737" y="3088"/>
                    </a:lnTo>
                    <a:lnTo>
                      <a:pt x="1733" y="3075"/>
                    </a:lnTo>
                    <a:lnTo>
                      <a:pt x="1728" y="3062"/>
                    </a:lnTo>
                    <a:lnTo>
                      <a:pt x="1725" y="3049"/>
                    </a:lnTo>
                    <a:lnTo>
                      <a:pt x="1723" y="3037"/>
                    </a:lnTo>
                    <a:lnTo>
                      <a:pt x="1722" y="3024"/>
                    </a:lnTo>
                    <a:lnTo>
                      <a:pt x="1721" y="3012"/>
                    </a:lnTo>
                    <a:lnTo>
                      <a:pt x="1721" y="2999"/>
                    </a:lnTo>
                    <a:lnTo>
                      <a:pt x="1721" y="2986"/>
                    </a:lnTo>
                    <a:lnTo>
                      <a:pt x="1722" y="2973"/>
                    </a:lnTo>
                    <a:lnTo>
                      <a:pt x="1726" y="2949"/>
                    </a:lnTo>
                    <a:lnTo>
                      <a:pt x="1732" y="2924"/>
                    </a:lnTo>
                    <a:lnTo>
                      <a:pt x="1738" y="2898"/>
                    </a:lnTo>
                    <a:lnTo>
                      <a:pt x="1747" y="2874"/>
                    </a:lnTo>
                    <a:lnTo>
                      <a:pt x="1755" y="2849"/>
                    </a:lnTo>
                    <a:lnTo>
                      <a:pt x="1765" y="2824"/>
                    </a:lnTo>
                    <a:lnTo>
                      <a:pt x="1785" y="2774"/>
                    </a:lnTo>
                    <a:lnTo>
                      <a:pt x="1806" y="2725"/>
                    </a:lnTo>
                    <a:lnTo>
                      <a:pt x="1756" y="2671"/>
                    </a:lnTo>
                    <a:lnTo>
                      <a:pt x="1759" y="2665"/>
                    </a:lnTo>
                    <a:lnTo>
                      <a:pt x="1763" y="2659"/>
                    </a:lnTo>
                    <a:lnTo>
                      <a:pt x="1768" y="2653"/>
                    </a:lnTo>
                    <a:lnTo>
                      <a:pt x="1773" y="2645"/>
                    </a:lnTo>
                    <a:lnTo>
                      <a:pt x="1788" y="2631"/>
                    </a:lnTo>
                    <a:lnTo>
                      <a:pt x="1804" y="2616"/>
                    </a:lnTo>
                    <a:lnTo>
                      <a:pt x="1844" y="2583"/>
                    </a:lnTo>
                    <a:lnTo>
                      <a:pt x="1888" y="2548"/>
                    </a:lnTo>
                    <a:lnTo>
                      <a:pt x="1910" y="2529"/>
                    </a:lnTo>
                    <a:lnTo>
                      <a:pt x="1930" y="2511"/>
                    </a:lnTo>
                    <a:lnTo>
                      <a:pt x="1949" y="2493"/>
                    </a:lnTo>
                    <a:lnTo>
                      <a:pt x="1966" y="2475"/>
                    </a:lnTo>
                    <a:lnTo>
                      <a:pt x="1974" y="2465"/>
                    </a:lnTo>
                    <a:lnTo>
                      <a:pt x="1980" y="2457"/>
                    </a:lnTo>
                    <a:lnTo>
                      <a:pt x="1987" y="2448"/>
                    </a:lnTo>
                    <a:lnTo>
                      <a:pt x="1992" y="2439"/>
                    </a:lnTo>
                    <a:lnTo>
                      <a:pt x="1995" y="2431"/>
                    </a:lnTo>
                    <a:lnTo>
                      <a:pt x="1999" y="2422"/>
                    </a:lnTo>
                    <a:lnTo>
                      <a:pt x="2001" y="2414"/>
                    </a:lnTo>
                    <a:lnTo>
                      <a:pt x="2001" y="2406"/>
                    </a:lnTo>
                    <a:lnTo>
                      <a:pt x="2021" y="2092"/>
                    </a:lnTo>
                    <a:lnTo>
                      <a:pt x="2023" y="2075"/>
                    </a:lnTo>
                    <a:lnTo>
                      <a:pt x="2026" y="2060"/>
                    </a:lnTo>
                    <a:lnTo>
                      <a:pt x="2032" y="2047"/>
                    </a:lnTo>
                    <a:lnTo>
                      <a:pt x="2037" y="2035"/>
                    </a:lnTo>
                    <a:lnTo>
                      <a:pt x="2044" y="2027"/>
                    </a:lnTo>
                    <a:lnTo>
                      <a:pt x="2050" y="2019"/>
                    </a:lnTo>
                    <a:lnTo>
                      <a:pt x="2057" y="2012"/>
                    </a:lnTo>
                    <a:lnTo>
                      <a:pt x="2064" y="2006"/>
                    </a:lnTo>
                    <a:lnTo>
                      <a:pt x="2078" y="1995"/>
                    </a:lnTo>
                    <a:lnTo>
                      <a:pt x="2091" y="1983"/>
                    </a:lnTo>
                    <a:lnTo>
                      <a:pt x="2095" y="1975"/>
                    </a:lnTo>
                    <a:lnTo>
                      <a:pt x="2099" y="1968"/>
                    </a:lnTo>
                    <a:lnTo>
                      <a:pt x="2103" y="1957"/>
                    </a:lnTo>
                    <a:lnTo>
                      <a:pt x="2104" y="1945"/>
                    </a:lnTo>
                    <a:lnTo>
                      <a:pt x="2021" y="1676"/>
                    </a:lnTo>
                    <a:lnTo>
                      <a:pt x="2134" y="1520"/>
                    </a:lnTo>
                    <a:lnTo>
                      <a:pt x="2231" y="1499"/>
                    </a:lnTo>
                    <a:lnTo>
                      <a:pt x="2374" y="1245"/>
                    </a:lnTo>
                    <a:lnTo>
                      <a:pt x="2408" y="1270"/>
                    </a:lnTo>
                    <a:lnTo>
                      <a:pt x="2442" y="1292"/>
                    </a:lnTo>
                    <a:lnTo>
                      <a:pt x="2460" y="1302"/>
                    </a:lnTo>
                    <a:lnTo>
                      <a:pt x="2477" y="1311"/>
                    </a:lnTo>
                    <a:lnTo>
                      <a:pt x="2495" y="1317"/>
                    </a:lnTo>
                    <a:lnTo>
                      <a:pt x="2512" y="1323"/>
                    </a:lnTo>
                    <a:lnTo>
                      <a:pt x="2531" y="1328"/>
                    </a:lnTo>
                    <a:lnTo>
                      <a:pt x="2550" y="1330"/>
                    </a:lnTo>
                    <a:lnTo>
                      <a:pt x="2569" y="1331"/>
                    </a:lnTo>
                    <a:lnTo>
                      <a:pt x="2589" y="1329"/>
                    </a:lnTo>
                    <a:lnTo>
                      <a:pt x="2599" y="1328"/>
                    </a:lnTo>
                    <a:lnTo>
                      <a:pt x="2610" y="1326"/>
                    </a:lnTo>
                    <a:lnTo>
                      <a:pt x="2620" y="1322"/>
                    </a:lnTo>
                    <a:lnTo>
                      <a:pt x="2631" y="1319"/>
                    </a:lnTo>
                    <a:lnTo>
                      <a:pt x="2654" y="1311"/>
                    </a:lnTo>
                    <a:lnTo>
                      <a:pt x="2677" y="1299"/>
                    </a:lnTo>
                    <a:lnTo>
                      <a:pt x="2676" y="1292"/>
                    </a:lnTo>
                    <a:lnTo>
                      <a:pt x="2674" y="1282"/>
                    </a:lnTo>
                    <a:lnTo>
                      <a:pt x="2670" y="1267"/>
                    </a:lnTo>
                    <a:lnTo>
                      <a:pt x="2663" y="1251"/>
                    </a:lnTo>
                    <a:lnTo>
                      <a:pt x="2649" y="1211"/>
                    </a:lnTo>
                    <a:lnTo>
                      <a:pt x="2633" y="1167"/>
                    </a:lnTo>
                    <a:lnTo>
                      <a:pt x="2617" y="1125"/>
                    </a:lnTo>
                    <a:lnTo>
                      <a:pt x="2603" y="1089"/>
                    </a:lnTo>
                    <a:lnTo>
                      <a:pt x="2593" y="1063"/>
                    </a:lnTo>
                    <a:lnTo>
                      <a:pt x="2589" y="1054"/>
                    </a:lnTo>
                    <a:lnTo>
                      <a:pt x="2612" y="1033"/>
                    </a:lnTo>
                    <a:lnTo>
                      <a:pt x="2638" y="1008"/>
                    </a:lnTo>
                    <a:lnTo>
                      <a:pt x="2667" y="981"/>
                    </a:lnTo>
                    <a:lnTo>
                      <a:pt x="2697" y="954"/>
                    </a:lnTo>
                    <a:lnTo>
                      <a:pt x="2727" y="927"/>
                    </a:lnTo>
                    <a:lnTo>
                      <a:pt x="2756" y="902"/>
                    </a:lnTo>
                    <a:lnTo>
                      <a:pt x="2769" y="891"/>
                    </a:lnTo>
                    <a:lnTo>
                      <a:pt x="2782" y="882"/>
                    </a:lnTo>
                    <a:lnTo>
                      <a:pt x="2794" y="874"/>
                    </a:lnTo>
                    <a:lnTo>
                      <a:pt x="2805" y="868"/>
                    </a:lnTo>
                    <a:lnTo>
                      <a:pt x="2820" y="882"/>
                    </a:lnTo>
                    <a:lnTo>
                      <a:pt x="2834" y="894"/>
                    </a:lnTo>
                    <a:lnTo>
                      <a:pt x="2847" y="903"/>
                    </a:lnTo>
                    <a:lnTo>
                      <a:pt x="2858" y="911"/>
                    </a:lnTo>
                    <a:lnTo>
                      <a:pt x="2883" y="925"/>
                    </a:lnTo>
                    <a:lnTo>
                      <a:pt x="2908" y="940"/>
                    </a:lnTo>
                    <a:lnTo>
                      <a:pt x="2923" y="948"/>
                    </a:lnTo>
                    <a:lnTo>
                      <a:pt x="2938" y="959"/>
                    </a:lnTo>
                    <a:lnTo>
                      <a:pt x="2955" y="972"/>
                    </a:lnTo>
                    <a:lnTo>
                      <a:pt x="2973" y="987"/>
                    </a:lnTo>
                    <a:lnTo>
                      <a:pt x="2995" y="1006"/>
                    </a:lnTo>
                    <a:lnTo>
                      <a:pt x="3018" y="1029"/>
                    </a:lnTo>
                    <a:lnTo>
                      <a:pt x="3045" y="1055"/>
                    </a:lnTo>
                    <a:lnTo>
                      <a:pt x="3074" y="1089"/>
                    </a:lnTo>
                    <a:lnTo>
                      <a:pt x="3211" y="1030"/>
                    </a:lnTo>
                    <a:lnTo>
                      <a:pt x="3295" y="1089"/>
                    </a:lnTo>
                    <a:lnTo>
                      <a:pt x="3379" y="1083"/>
                    </a:lnTo>
                    <a:lnTo>
                      <a:pt x="3471" y="828"/>
                    </a:lnTo>
                    <a:lnTo>
                      <a:pt x="3427" y="667"/>
                    </a:lnTo>
                    <a:lnTo>
                      <a:pt x="3510" y="466"/>
                    </a:lnTo>
                    <a:lnTo>
                      <a:pt x="3667" y="363"/>
                    </a:lnTo>
                    <a:lnTo>
                      <a:pt x="3848" y="485"/>
                    </a:lnTo>
                    <a:lnTo>
                      <a:pt x="3942" y="496"/>
                    </a:lnTo>
                    <a:lnTo>
                      <a:pt x="3873" y="677"/>
                    </a:lnTo>
                    <a:lnTo>
                      <a:pt x="3995" y="637"/>
                    </a:lnTo>
                    <a:lnTo>
                      <a:pt x="4128" y="466"/>
                    </a:lnTo>
                    <a:lnTo>
                      <a:pt x="4120" y="457"/>
                    </a:lnTo>
                    <a:lnTo>
                      <a:pt x="4111" y="450"/>
                    </a:lnTo>
                    <a:lnTo>
                      <a:pt x="4102" y="444"/>
                    </a:lnTo>
                    <a:lnTo>
                      <a:pt x="4095" y="439"/>
                    </a:lnTo>
                    <a:lnTo>
                      <a:pt x="4087" y="436"/>
                    </a:lnTo>
                    <a:lnTo>
                      <a:pt x="4080" y="433"/>
                    </a:lnTo>
                    <a:lnTo>
                      <a:pt x="4073" y="430"/>
                    </a:lnTo>
                    <a:lnTo>
                      <a:pt x="4066" y="429"/>
                    </a:lnTo>
                    <a:lnTo>
                      <a:pt x="4052" y="428"/>
                    </a:lnTo>
                    <a:lnTo>
                      <a:pt x="4039" y="429"/>
                    </a:lnTo>
                    <a:lnTo>
                      <a:pt x="4027" y="430"/>
                    </a:lnTo>
                    <a:lnTo>
                      <a:pt x="4014" y="433"/>
                    </a:lnTo>
                    <a:lnTo>
                      <a:pt x="4003" y="434"/>
                    </a:lnTo>
                    <a:lnTo>
                      <a:pt x="3991" y="434"/>
                    </a:lnTo>
                    <a:lnTo>
                      <a:pt x="3984" y="433"/>
                    </a:lnTo>
                    <a:lnTo>
                      <a:pt x="3978" y="430"/>
                    </a:lnTo>
                    <a:lnTo>
                      <a:pt x="3973" y="428"/>
                    </a:lnTo>
                    <a:lnTo>
                      <a:pt x="3966" y="425"/>
                    </a:lnTo>
                    <a:lnTo>
                      <a:pt x="3960" y="421"/>
                    </a:lnTo>
                    <a:lnTo>
                      <a:pt x="3953" y="417"/>
                    </a:lnTo>
                    <a:lnTo>
                      <a:pt x="3947" y="410"/>
                    </a:lnTo>
                    <a:lnTo>
                      <a:pt x="3940" y="403"/>
                    </a:lnTo>
                    <a:lnTo>
                      <a:pt x="3933" y="394"/>
                    </a:lnTo>
                    <a:lnTo>
                      <a:pt x="3926" y="383"/>
                    </a:lnTo>
                    <a:lnTo>
                      <a:pt x="3919" y="372"/>
                    </a:lnTo>
                    <a:lnTo>
                      <a:pt x="3913" y="359"/>
                    </a:lnTo>
                    <a:lnTo>
                      <a:pt x="3915" y="353"/>
                    </a:lnTo>
                    <a:lnTo>
                      <a:pt x="3919" y="349"/>
                    </a:lnTo>
                    <a:lnTo>
                      <a:pt x="3922" y="345"/>
                    </a:lnTo>
                    <a:lnTo>
                      <a:pt x="3926" y="342"/>
                    </a:lnTo>
                    <a:lnTo>
                      <a:pt x="3936" y="335"/>
                    </a:lnTo>
                    <a:lnTo>
                      <a:pt x="3946" y="330"/>
                    </a:lnTo>
                    <a:lnTo>
                      <a:pt x="3965" y="321"/>
                    </a:lnTo>
                    <a:lnTo>
                      <a:pt x="3983" y="310"/>
                    </a:lnTo>
                    <a:lnTo>
                      <a:pt x="3987" y="307"/>
                    </a:lnTo>
                    <a:lnTo>
                      <a:pt x="3991" y="304"/>
                    </a:lnTo>
                    <a:lnTo>
                      <a:pt x="3993" y="300"/>
                    </a:lnTo>
                    <a:lnTo>
                      <a:pt x="3995" y="295"/>
                    </a:lnTo>
                    <a:lnTo>
                      <a:pt x="3997" y="291"/>
                    </a:lnTo>
                    <a:lnTo>
                      <a:pt x="3998" y="286"/>
                    </a:lnTo>
                    <a:lnTo>
                      <a:pt x="3999" y="280"/>
                    </a:lnTo>
                    <a:lnTo>
                      <a:pt x="3999" y="274"/>
                    </a:lnTo>
                    <a:lnTo>
                      <a:pt x="3998" y="268"/>
                    </a:lnTo>
                    <a:lnTo>
                      <a:pt x="3996" y="260"/>
                    </a:lnTo>
                    <a:lnTo>
                      <a:pt x="3994" y="251"/>
                    </a:lnTo>
                    <a:lnTo>
                      <a:pt x="3991" y="242"/>
                    </a:lnTo>
                    <a:lnTo>
                      <a:pt x="3980" y="221"/>
                    </a:lnTo>
                    <a:lnTo>
                      <a:pt x="3966" y="197"/>
                    </a:lnTo>
                    <a:lnTo>
                      <a:pt x="4123" y="147"/>
                    </a:lnTo>
                    <a:lnTo>
                      <a:pt x="4103" y="128"/>
                    </a:lnTo>
                    <a:lnTo>
                      <a:pt x="4084" y="111"/>
                    </a:lnTo>
                    <a:lnTo>
                      <a:pt x="4066" y="94"/>
                    </a:lnTo>
                    <a:lnTo>
                      <a:pt x="4047" y="79"/>
                    </a:lnTo>
                    <a:lnTo>
                      <a:pt x="4029" y="65"/>
                    </a:lnTo>
                    <a:lnTo>
                      <a:pt x="4011" y="52"/>
                    </a:lnTo>
                    <a:lnTo>
                      <a:pt x="3994" y="41"/>
                    </a:lnTo>
                    <a:lnTo>
                      <a:pt x="3977" y="31"/>
                    </a:lnTo>
                    <a:lnTo>
                      <a:pt x="3961" y="22"/>
                    </a:lnTo>
                    <a:lnTo>
                      <a:pt x="3945" y="16"/>
                    </a:lnTo>
                    <a:lnTo>
                      <a:pt x="3929" y="9"/>
                    </a:lnTo>
                    <a:lnTo>
                      <a:pt x="3914" y="5"/>
                    </a:lnTo>
                    <a:lnTo>
                      <a:pt x="3899" y="2"/>
                    </a:lnTo>
                    <a:lnTo>
                      <a:pt x="3884" y="1"/>
                    </a:lnTo>
                    <a:lnTo>
                      <a:pt x="3869" y="0"/>
                    </a:lnTo>
                    <a:lnTo>
                      <a:pt x="3855" y="2"/>
                    </a:lnTo>
                    <a:lnTo>
                      <a:pt x="3841" y="4"/>
                    </a:lnTo>
                    <a:lnTo>
                      <a:pt x="3827" y="8"/>
                    </a:lnTo>
                    <a:lnTo>
                      <a:pt x="3814" y="13"/>
                    </a:lnTo>
                    <a:lnTo>
                      <a:pt x="3801" y="21"/>
                    </a:lnTo>
                    <a:lnTo>
                      <a:pt x="3788" y="30"/>
                    </a:lnTo>
                    <a:lnTo>
                      <a:pt x="3776" y="39"/>
                    </a:lnTo>
                    <a:lnTo>
                      <a:pt x="3764" y="51"/>
                    </a:lnTo>
                    <a:lnTo>
                      <a:pt x="3753" y="64"/>
                    </a:lnTo>
                    <a:lnTo>
                      <a:pt x="3741" y="79"/>
                    </a:lnTo>
                    <a:lnTo>
                      <a:pt x="3729" y="95"/>
                    </a:lnTo>
                    <a:lnTo>
                      <a:pt x="3718" y="113"/>
                    </a:lnTo>
                    <a:lnTo>
                      <a:pt x="3708" y="132"/>
                    </a:lnTo>
                    <a:lnTo>
                      <a:pt x="3697" y="153"/>
                    </a:lnTo>
                    <a:lnTo>
                      <a:pt x="3687" y="176"/>
                    </a:lnTo>
                    <a:lnTo>
                      <a:pt x="3677" y="200"/>
                    </a:lnTo>
                    <a:lnTo>
                      <a:pt x="3667" y="226"/>
                    </a:lnTo>
                    <a:lnTo>
                      <a:pt x="3613" y="50"/>
                    </a:lnTo>
                    <a:lnTo>
                      <a:pt x="3598" y="42"/>
                    </a:lnTo>
                    <a:lnTo>
                      <a:pt x="3586" y="37"/>
                    </a:lnTo>
                    <a:lnTo>
                      <a:pt x="3574" y="33"/>
                    </a:lnTo>
                    <a:lnTo>
                      <a:pt x="3563" y="30"/>
                    </a:lnTo>
                    <a:lnTo>
                      <a:pt x="3554" y="28"/>
                    </a:lnTo>
                    <a:lnTo>
                      <a:pt x="3547" y="28"/>
                    </a:lnTo>
                    <a:lnTo>
                      <a:pt x="3540" y="30"/>
                    </a:lnTo>
                    <a:lnTo>
                      <a:pt x="3534" y="31"/>
                    </a:lnTo>
                    <a:lnTo>
                      <a:pt x="3530" y="34"/>
                    </a:lnTo>
                    <a:lnTo>
                      <a:pt x="3527" y="38"/>
                    </a:lnTo>
                    <a:lnTo>
                      <a:pt x="3523" y="42"/>
                    </a:lnTo>
                    <a:lnTo>
                      <a:pt x="3522" y="48"/>
                    </a:lnTo>
                    <a:lnTo>
                      <a:pt x="3520" y="54"/>
                    </a:lnTo>
                    <a:lnTo>
                      <a:pt x="3520" y="62"/>
                    </a:lnTo>
                    <a:lnTo>
                      <a:pt x="3519" y="69"/>
                    </a:lnTo>
                    <a:lnTo>
                      <a:pt x="3520" y="77"/>
                    </a:lnTo>
                    <a:lnTo>
                      <a:pt x="3522" y="114"/>
                    </a:lnTo>
                    <a:lnTo>
                      <a:pt x="3525" y="154"/>
                    </a:lnTo>
                    <a:lnTo>
                      <a:pt x="3525" y="173"/>
                    </a:lnTo>
                    <a:lnTo>
                      <a:pt x="3523" y="192"/>
                    </a:lnTo>
                    <a:lnTo>
                      <a:pt x="3521" y="201"/>
                    </a:lnTo>
                    <a:lnTo>
                      <a:pt x="3519" y="210"/>
                    </a:lnTo>
                    <a:lnTo>
                      <a:pt x="3515" y="218"/>
                    </a:lnTo>
                    <a:lnTo>
                      <a:pt x="3510" y="226"/>
                    </a:lnTo>
                    <a:lnTo>
                      <a:pt x="3495" y="227"/>
                    </a:lnTo>
                    <a:lnTo>
                      <a:pt x="3484" y="228"/>
                    </a:lnTo>
                    <a:lnTo>
                      <a:pt x="3473" y="230"/>
                    </a:lnTo>
                    <a:lnTo>
                      <a:pt x="3463" y="233"/>
                    </a:lnTo>
                    <a:lnTo>
                      <a:pt x="3455" y="236"/>
                    </a:lnTo>
                    <a:lnTo>
                      <a:pt x="3447" y="241"/>
                    </a:lnTo>
                    <a:lnTo>
                      <a:pt x="3441" y="246"/>
                    </a:lnTo>
                    <a:lnTo>
                      <a:pt x="3434" y="251"/>
                    </a:lnTo>
                    <a:lnTo>
                      <a:pt x="3421" y="262"/>
                    </a:lnTo>
                    <a:lnTo>
                      <a:pt x="3405" y="274"/>
                    </a:lnTo>
                    <a:lnTo>
                      <a:pt x="3397" y="279"/>
                    </a:lnTo>
                    <a:lnTo>
                      <a:pt x="3386" y="285"/>
                    </a:lnTo>
                    <a:lnTo>
                      <a:pt x="3373" y="290"/>
                    </a:lnTo>
                    <a:lnTo>
                      <a:pt x="3358" y="294"/>
                    </a:lnTo>
                    <a:lnTo>
                      <a:pt x="3356" y="289"/>
                    </a:lnTo>
                    <a:lnTo>
                      <a:pt x="3355" y="283"/>
                    </a:lnTo>
                    <a:lnTo>
                      <a:pt x="3354" y="276"/>
                    </a:lnTo>
                    <a:lnTo>
                      <a:pt x="3354" y="269"/>
                    </a:lnTo>
                    <a:lnTo>
                      <a:pt x="3355" y="253"/>
                    </a:lnTo>
                    <a:lnTo>
                      <a:pt x="3356" y="234"/>
                    </a:lnTo>
                    <a:lnTo>
                      <a:pt x="3361" y="195"/>
                    </a:lnTo>
                    <a:lnTo>
                      <a:pt x="3365" y="155"/>
                    </a:lnTo>
                    <a:lnTo>
                      <a:pt x="3365" y="136"/>
                    </a:lnTo>
                    <a:lnTo>
                      <a:pt x="3364" y="119"/>
                    </a:lnTo>
                    <a:lnTo>
                      <a:pt x="3361" y="111"/>
                    </a:lnTo>
                    <a:lnTo>
                      <a:pt x="3359" y="104"/>
                    </a:lnTo>
                    <a:lnTo>
                      <a:pt x="3357" y="97"/>
                    </a:lnTo>
                    <a:lnTo>
                      <a:pt x="3353" y="91"/>
                    </a:lnTo>
                    <a:lnTo>
                      <a:pt x="3349" y="85"/>
                    </a:lnTo>
                    <a:lnTo>
                      <a:pt x="3343" y="81"/>
                    </a:lnTo>
                    <a:lnTo>
                      <a:pt x="3337" y="77"/>
                    </a:lnTo>
                    <a:lnTo>
                      <a:pt x="3330" y="75"/>
                    </a:lnTo>
                    <a:lnTo>
                      <a:pt x="3322" y="72"/>
                    </a:lnTo>
                    <a:lnTo>
                      <a:pt x="3312" y="72"/>
                    </a:lnTo>
                    <a:lnTo>
                      <a:pt x="3301" y="72"/>
                    </a:lnTo>
                    <a:lnTo>
                      <a:pt x="3290" y="75"/>
                    </a:lnTo>
                    <a:lnTo>
                      <a:pt x="3238" y="122"/>
                    </a:lnTo>
                    <a:lnTo>
                      <a:pt x="3201" y="158"/>
                    </a:lnTo>
                    <a:lnTo>
                      <a:pt x="3187" y="172"/>
                    </a:lnTo>
                    <a:lnTo>
                      <a:pt x="3174" y="185"/>
                    </a:lnTo>
                    <a:lnTo>
                      <a:pt x="3163" y="195"/>
                    </a:lnTo>
                    <a:lnTo>
                      <a:pt x="3152" y="203"/>
                    </a:lnTo>
                    <a:lnTo>
                      <a:pt x="3142" y="210"/>
                    </a:lnTo>
                    <a:lnTo>
                      <a:pt x="3131" y="215"/>
                    </a:lnTo>
                    <a:lnTo>
                      <a:pt x="3119" y="219"/>
                    </a:lnTo>
                    <a:lnTo>
                      <a:pt x="3106" y="223"/>
                    </a:lnTo>
                    <a:lnTo>
                      <a:pt x="3090" y="225"/>
                    </a:lnTo>
                    <a:lnTo>
                      <a:pt x="3072" y="226"/>
                    </a:lnTo>
                    <a:lnTo>
                      <a:pt x="3050" y="226"/>
                    </a:lnTo>
                    <a:lnTo>
                      <a:pt x="3026" y="226"/>
                    </a:lnTo>
                    <a:lnTo>
                      <a:pt x="3012" y="231"/>
                    </a:lnTo>
                    <a:lnTo>
                      <a:pt x="2999" y="238"/>
                    </a:lnTo>
                    <a:lnTo>
                      <a:pt x="2987" y="245"/>
                    </a:lnTo>
                    <a:lnTo>
                      <a:pt x="2975" y="253"/>
                    </a:lnTo>
                    <a:lnTo>
                      <a:pt x="2964" y="260"/>
                    </a:lnTo>
                    <a:lnTo>
                      <a:pt x="2952" y="270"/>
                    </a:lnTo>
                    <a:lnTo>
                      <a:pt x="2941" y="278"/>
                    </a:lnTo>
                    <a:lnTo>
                      <a:pt x="2931" y="289"/>
                    </a:lnTo>
                    <a:lnTo>
                      <a:pt x="2921" y="299"/>
                    </a:lnTo>
                    <a:lnTo>
                      <a:pt x="2911" y="309"/>
                    </a:lnTo>
                    <a:lnTo>
                      <a:pt x="2901" y="321"/>
                    </a:lnTo>
                    <a:lnTo>
                      <a:pt x="2893" y="333"/>
                    </a:lnTo>
                    <a:lnTo>
                      <a:pt x="2877" y="357"/>
                    </a:lnTo>
                    <a:lnTo>
                      <a:pt x="2862" y="381"/>
                    </a:lnTo>
                    <a:lnTo>
                      <a:pt x="2849" y="407"/>
                    </a:lnTo>
                    <a:lnTo>
                      <a:pt x="2837" y="433"/>
                    </a:lnTo>
                    <a:lnTo>
                      <a:pt x="2827" y="458"/>
                    </a:lnTo>
                    <a:lnTo>
                      <a:pt x="2819" y="484"/>
                    </a:lnTo>
                    <a:lnTo>
                      <a:pt x="2813" y="508"/>
                    </a:lnTo>
                    <a:lnTo>
                      <a:pt x="2808" y="531"/>
                    </a:lnTo>
                    <a:lnTo>
                      <a:pt x="2806" y="554"/>
                    </a:lnTo>
                    <a:lnTo>
                      <a:pt x="2805" y="574"/>
                    </a:lnTo>
                    <a:lnTo>
                      <a:pt x="2774" y="607"/>
                    </a:lnTo>
                    <a:lnTo>
                      <a:pt x="2751" y="631"/>
                    </a:lnTo>
                    <a:lnTo>
                      <a:pt x="2742" y="638"/>
                    </a:lnTo>
                    <a:lnTo>
                      <a:pt x="2734" y="645"/>
                    </a:lnTo>
                    <a:lnTo>
                      <a:pt x="2727" y="649"/>
                    </a:lnTo>
                    <a:lnTo>
                      <a:pt x="2719" y="652"/>
                    </a:lnTo>
                    <a:lnTo>
                      <a:pt x="2712" y="653"/>
                    </a:lnTo>
                    <a:lnTo>
                      <a:pt x="2703" y="652"/>
                    </a:lnTo>
                    <a:lnTo>
                      <a:pt x="2694" y="651"/>
                    </a:lnTo>
                    <a:lnTo>
                      <a:pt x="2684" y="648"/>
                    </a:lnTo>
                    <a:lnTo>
                      <a:pt x="2656" y="640"/>
                    </a:lnTo>
                    <a:lnTo>
                      <a:pt x="2618" y="628"/>
                    </a:lnTo>
                    <a:lnTo>
                      <a:pt x="2590" y="656"/>
                    </a:lnTo>
                    <a:lnTo>
                      <a:pt x="2565" y="679"/>
                    </a:lnTo>
                    <a:lnTo>
                      <a:pt x="2540" y="701"/>
                    </a:lnTo>
                    <a:lnTo>
                      <a:pt x="2519" y="720"/>
                    </a:lnTo>
                    <a:lnTo>
                      <a:pt x="2499" y="737"/>
                    </a:lnTo>
                    <a:lnTo>
                      <a:pt x="2481" y="752"/>
                    </a:lnTo>
                    <a:lnTo>
                      <a:pt x="2466" y="767"/>
                    </a:lnTo>
                    <a:lnTo>
                      <a:pt x="2452" y="782"/>
                    </a:lnTo>
                    <a:lnTo>
                      <a:pt x="2440" y="797"/>
                    </a:lnTo>
                    <a:lnTo>
                      <a:pt x="2430" y="812"/>
                    </a:lnTo>
                    <a:lnTo>
                      <a:pt x="2425" y="821"/>
                    </a:lnTo>
                    <a:lnTo>
                      <a:pt x="2421" y="829"/>
                    </a:lnTo>
                    <a:lnTo>
                      <a:pt x="2418" y="839"/>
                    </a:lnTo>
                    <a:lnTo>
                      <a:pt x="2415" y="849"/>
                    </a:lnTo>
                    <a:lnTo>
                      <a:pt x="2409" y="869"/>
                    </a:lnTo>
                    <a:lnTo>
                      <a:pt x="2406" y="893"/>
                    </a:lnTo>
                    <a:lnTo>
                      <a:pt x="2404" y="920"/>
                    </a:lnTo>
                    <a:lnTo>
                      <a:pt x="2403" y="951"/>
                    </a:lnTo>
                    <a:lnTo>
                      <a:pt x="2378" y="977"/>
                    </a:lnTo>
                    <a:lnTo>
                      <a:pt x="2353" y="1003"/>
                    </a:lnTo>
                    <a:lnTo>
                      <a:pt x="2332" y="1028"/>
                    </a:lnTo>
                    <a:lnTo>
                      <a:pt x="2311" y="1052"/>
                    </a:lnTo>
                    <a:lnTo>
                      <a:pt x="2291" y="1077"/>
                    </a:lnTo>
                    <a:lnTo>
                      <a:pt x="2273" y="1102"/>
                    </a:lnTo>
                    <a:lnTo>
                      <a:pt x="2256" y="1125"/>
                    </a:lnTo>
                    <a:lnTo>
                      <a:pt x="2240" y="1148"/>
                    </a:lnTo>
                    <a:lnTo>
                      <a:pt x="2210" y="1194"/>
                    </a:lnTo>
                    <a:lnTo>
                      <a:pt x="2183" y="1239"/>
                    </a:lnTo>
                    <a:lnTo>
                      <a:pt x="2158" y="1282"/>
                    </a:lnTo>
                    <a:lnTo>
                      <a:pt x="2135" y="1323"/>
                    </a:lnTo>
                    <a:lnTo>
                      <a:pt x="2111" y="1364"/>
                    </a:lnTo>
                    <a:lnTo>
                      <a:pt x="2088" y="1404"/>
                    </a:lnTo>
                    <a:lnTo>
                      <a:pt x="2075" y="1423"/>
                    </a:lnTo>
                    <a:lnTo>
                      <a:pt x="2062" y="1442"/>
                    </a:lnTo>
                    <a:lnTo>
                      <a:pt x="2049" y="1462"/>
                    </a:lnTo>
                    <a:lnTo>
                      <a:pt x="2035" y="1480"/>
                    </a:lnTo>
                    <a:lnTo>
                      <a:pt x="2020" y="1498"/>
                    </a:lnTo>
                    <a:lnTo>
                      <a:pt x="2005" y="1516"/>
                    </a:lnTo>
                    <a:lnTo>
                      <a:pt x="1988" y="1535"/>
                    </a:lnTo>
                    <a:lnTo>
                      <a:pt x="1971" y="1553"/>
                    </a:lnTo>
                    <a:lnTo>
                      <a:pt x="1952" y="1570"/>
                    </a:lnTo>
                    <a:lnTo>
                      <a:pt x="1932" y="1588"/>
                    </a:lnTo>
                    <a:lnTo>
                      <a:pt x="1911" y="1605"/>
                    </a:lnTo>
                    <a:lnTo>
                      <a:pt x="1888" y="1623"/>
                    </a:lnTo>
                    <a:lnTo>
                      <a:pt x="1887" y="1643"/>
                    </a:lnTo>
                    <a:lnTo>
                      <a:pt x="1884" y="1663"/>
                    </a:lnTo>
                    <a:lnTo>
                      <a:pt x="1878" y="1684"/>
                    </a:lnTo>
                    <a:lnTo>
                      <a:pt x="1871" y="1704"/>
                    </a:lnTo>
                    <a:lnTo>
                      <a:pt x="1862" y="1724"/>
                    </a:lnTo>
                    <a:lnTo>
                      <a:pt x="1852" y="1745"/>
                    </a:lnTo>
                    <a:lnTo>
                      <a:pt x="1840" y="1766"/>
                    </a:lnTo>
                    <a:lnTo>
                      <a:pt x="1827" y="1787"/>
                    </a:lnTo>
                    <a:lnTo>
                      <a:pt x="1798" y="1828"/>
                    </a:lnTo>
                    <a:lnTo>
                      <a:pt x="1767" y="1870"/>
                    </a:lnTo>
                    <a:lnTo>
                      <a:pt x="1735" y="1913"/>
                    </a:lnTo>
                    <a:lnTo>
                      <a:pt x="1704" y="1956"/>
                    </a:lnTo>
                    <a:lnTo>
                      <a:pt x="1689" y="1977"/>
                    </a:lnTo>
                    <a:lnTo>
                      <a:pt x="1674" y="1999"/>
                    </a:lnTo>
                    <a:lnTo>
                      <a:pt x="1661" y="2020"/>
                    </a:lnTo>
                    <a:lnTo>
                      <a:pt x="1648" y="2043"/>
                    </a:lnTo>
                    <a:lnTo>
                      <a:pt x="1636" y="2064"/>
                    </a:lnTo>
                    <a:lnTo>
                      <a:pt x="1626" y="2086"/>
                    </a:lnTo>
                    <a:lnTo>
                      <a:pt x="1618" y="2108"/>
                    </a:lnTo>
                    <a:lnTo>
                      <a:pt x="1611" y="2130"/>
                    </a:lnTo>
                    <a:lnTo>
                      <a:pt x="1607" y="2152"/>
                    </a:lnTo>
                    <a:lnTo>
                      <a:pt x="1604" y="2175"/>
                    </a:lnTo>
                    <a:lnTo>
                      <a:pt x="1604" y="2196"/>
                    </a:lnTo>
                    <a:lnTo>
                      <a:pt x="1606" y="2219"/>
                    </a:lnTo>
                    <a:lnTo>
                      <a:pt x="1611" y="2241"/>
                    </a:lnTo>
                    <a:lnTo>
                      <a:pt x="1619" y="2264"/>
                    </a:lnTo>
                    <a:lnTo>
                      <a:pt x="1630" y="2286"/>
                    </a:lnTo>
                    <a:lnTo>
                      <a:pt x="1644" y="2308"/>
                    </a:lnTo>
                    <a:lnTo>
                      <a:pt x="1614" y="2320"/>
                    </a:lnTo>
                    <a:lnTo>
                      <a:pt x="1587" y="2333"/>
                    </a:lnTo>
                    <a:lnTo>
                      <a:pt x="1574" y="2341"/>
                    </a:lnTo>
                    <a:lnTo>
                      <a:pt x="1562" y="2347"/>
                    </a:lnTo>
                    <a:lnTo>
                      <a:pt x="1550" y="2355"/>
                    </a:lnTo>
                    <a:lnTo>
                      <a:pt x="1540" y="2363"/>
                    </a:lnTo>
                    <a:lnTo>
                      <a:pt x="1529" y="2371"/>
                    </a:lnTo>
                    <a:lnTo>
                      <a:pt x="1519" y="2379"/>
                    </a:lnTo>
                    <a:lnTo>
                      <a:pt x="1511" y="2389"/>
                    </a:lnTo>
                    <a:lnTo>
                      <a:pt x="1502" y="2398"/>
                    </a:lnTo>
                    <a:lnTo>
                      <a:pt x="1495" y="2407"/>
                    </a:lnTo>
                    <a:lnTo>
                      <a:pt x="1488" y="2418"/>
                    </a:lnTo>
                    <a:lnTo>
                      <a:pt x="1483" y="2428"/>
                    </a:lnTo>
                    <a:lnTo>
                      <a:pt x="1477" y="2439"/>
                    </a:lnTo>
                    <a:lnTo>
                      <a:pt x="1473" y="2450"/>
                    </a:lnTo>
                    <a:lnTo>
                      <a:pt x="1470" y="2463"/>
                    </a:lnTo>
                    <a:lnTo>
                      <a:pt x="1468" y="2475"/>
                    </a:lnTo>
                    <a:lnTo>
                      <a:pt x="1467" y="2489"/>
                    </a:lnTo>
                    <a:lnTo>
                      <a:pt x="1467" y="2502"/>
                    </a:lnTo>
                    <a:lnTo>
                      <a:pt x="1468" y="2517"/>
                    </a:lnTo>
                    <a:lnTo>
                      <a:pt x="1469" y="2531"/>
                    </a:lnTo>
                    <a:lnTo>
                      <a:pt x="1472" y="2547"/>
                    </a:lnTo>
                    <a:lnTo>
                      <a:pt x="1475" y="2563"/>
                    </a:lnTo>
                    <a:lnTo>
                      <a:pt x="1481" y="2579"/>
                    </a:lnTo>
                    <a:lnTo>
                      <a:pt x="1487" y="2597"/>
                    </a:lnTo>
                    <a:lnTo>
                      <a:pt x="1495" y="2615"/>
                    </a:lnTo>
                    <a:lnTo>
                      <a:pt x="1503" y="2633"/>
                    </a:lnTo>
                    <a:lnTo>
                      <a:pt x="1513" y="2654"/>
                    </a:lnTo>
                    <a:lnTo>
                      <a:pt x="1523" y="2674"/>
                    </a:lnTo>
                    <a:lnTo>
                      <a:pt x="1535" y="2695"/>
                    </a:lnTo>
                    <a:lnTo>
                      <a:pt x="1518" y="2712"/>
                    </a:lnTo>
                    <a:lnTo>
                      <a:pt x="1501" y="2727"/>
                    </a:lnTo>
                    <a:lnTo>
                      <a:pt x="1483" y="2742"/>
                    </a:lnTo>
                    <a:lnTo>
                      <a:pt x="1465" y="2757"/>
                    </a:lnTo>
                    <a:lnTo>
                      <a:pt x="1447" y="2771"/>
                    </a:lnTo>
                    <a:lnTo>
                      <a:pt x="1430" y="2786"/>
                    </a:lnTo>
                    <a:lnTo>
                      <a:pt x="1415" y="2800"/>
                    </a:lnTo>
                    <a:lnTo>
                      <a:pt x="1401" y="2814"/>
                    </a:lnTo>
                    <a:lnTo>
                      <a:pt x="1396" y="2820"/>
                    </a:lnTo>
                    <a:lnTo>
                      <a:pt x="1389" y="2827"/>
                    </a:lnTo>
                    <a:lnTo>
                      <a:pt x="1385" y="2834"/>
                    </a:lnTo>
                    <a:lnTo>
                      <a:pt x="1381" y="2841"/>
                    </a:lnTo>
                    <a:lnTo>
                      <a:pt x="1378" y="2849"/>
                    </a:lnTo>
                    <a:lnTo>
                      <a:pt x="1374" y="2856"/>
                    </a:lnTo>
                    <a:lnTo>
                      <a:pt x="1373" y="2863"/>
                    </a:lnTo>
                    <a:lnTo>
                      <a:pt x="1372" y="2870"/>
                    </a:lnTo>
                    <a:lnTo>
                      <a:pt x="1372" y="2878"/>
                    </a:lnTo>
                    <a:lnTo>
                      <a:pt x="1373" y="2886"/>
                    </a:lnTo>
                    <a:lnTo>
                      <a:pt x="1376" y="2894"/>
                    </a:lnTo>
                    <a:lnTo>
                      <a:pt x="1379" y="2901"/>
                    </a:lnTo>
                    <a:lnTo>
                      <a:pt x="1383" y="2910"/>
                    </a:lnTo>
                    <a:lnTo>
                      <a:pt x="1388" y="2919"/>
                    </a:lnTo>
                    <a:lnTo>
                      <a:pt x="1395" y="2926"/>
                    </a:lnTo>
                    <a:lnTo>
                      <a:pt x="1403" y="2935"/>
                    </a:lnTo>
                    <a:lnTo>
                      <a:pt x="1371" y="2956"/>
                    </a:lnTo>
                    <a:lnTo>
                      <a:pt x="1337" y="2980"/>
                    </a:lnTo>
                    <a:lnTo>
                      <a:pt x="1302" y="3005"/>
                    </a:lnTo>
                    <a:lnTo>
                      <a:pt x="1265" y="3032"/>
                    </a:lnTo>
                    <a:lnTo>
                      <a:pt x="1228" y="3061"/>
                    </a:lnTo>
                    <a:lnTo>
                      <a:pt x="1191" y="3092"/>
                    </a:lnTo>
                    <a:lnTo>
                      <a:pt x="1156" y="3123"/>
                    </a:lnTo>
                    <a:lnTo>
                      <a:pt x="1121" y="3157"/>
                    </a:lnTo>
                    <a:lnTo>
                      <a:pt x="1105" y="3173"/>
                    </a:lnTo>
                    <a:lnTo>
                      <a:pt x="1090" y="3190"/>
                    </a:lnTo>
                    <a:lnTo>
                      <a:pt x="1076" y="3207"/>
                    </a:lnTo>
                    <a:lnTo>
                      <a:pt x="1062" y="3224"/>
                    </a:lnTo>
                    <a:lnTo>
                      <a:pt x="1050" y="3242"/>
                    </a:lnTo>
                    <a:lnTo>
                      <a:pt x="1038" y="3259"/>
                    </a:lnTo>
                    <a:lnTo>
                      <a:pt x="1028" y="3278"/>
                    </a:lnTo>
                    <a:lnTo>
                      <a:pt x="1018" y="3296"/>
                    </a:lnTo>
                    <a:lnTo>
                      <a:pt x="1011" y="3313"/>
                    </a:lnTo>
                    <a:lnTo>
                      <a:pt x="1005" y="3331"/>
                    </a:lnTo>
                    <a:lnTo>
                      <a:pt x="1000" y="3350"/>
                    </a:lnTo>
                    <a:lnTo>
                      <a:pt x="997" y="3368"/>
                    </a:lnTo>
                    <a:lnTo>
                      <a:pt x="995" y="3386"/>
                    </a:lnTo>
                    <a:lnTo>
                      <a:pt x="995" y="3404"/>
                    </a:lnTo>
                    <a:lnTo>
                      <a:pt x="997" y="3421"/>
                    </a:lnTo>
                    <a:lnTo>
                      <a:pt x="1001" y="3440"/>
                    </a:lnTo>
                    <a:lnTo>
                      <a:pt x="1033" y="3407"/>
                    </a:lnTo>
                    <a:lnTo>
                      <a:pt x="1078" y="3362"/>
                    </a:lnTo>
                    <a:lnTo>
                      <a:pt x="1104" y="3338"/>
                    </a:lnTo>
                    <a:lnTo>
                      <a:pt x="1132" y="3313"/>
                    </a:lnTo>
                    <a:lnTo>
                      <a:pt x="1160" y="3290"/>
                    </a:lnTo>
                    <a:lnTo>
                      <a:pt x="1187" y="3269"/>
                    </a:lnTo>
                    <a:lnTo>
                      <a:pt x="1201" y="3259"/>
                    </a:lnTo>
                    <a:lnTo>
                      <a:pt x="1214" y="3252"/>
                    </a:lnTo>
                    <a:lnTo>
                      <a:pt x="1226" y="3246"/>
                    </a:lnTo>
                    <a:lnTo>
                      <a:pt x="1239" y="3240"/>
                    </a:lnTo>
                    <a:lnTo>
                      <a:pt x="1251" y="3236"/>
                    </a:lnTo>
                    <a:lnTo>
                      <a:pt x="1263" y="3234"/>
                    </a:lnTo>
                    <a:lnTo>
                      <a:pt x="1274" y="3234"/>
                    </a:lnTo>
                    <a:lnTo>
                      <a:pt x="1283" y="3235"/>
                    </a:lnTo>
                    <a:lnTo>
                      <a:pt x="1292" y="3239"/>
                    </a:lnTo>
                    <a:lnTo>
                      <a:pt x="1300" y="3244"/>
                    </a:lnTo>
                    <a:lnTo>
                      <a:pt x="1308" y="3253"/>
                    </a:lnTo>
                    <a:lnTo>
                      <a:pt x="1313" y="3264"/>
                    </a:lnTo>
                    <a:lnTo>
                      <a:pt x="1319" y="3278"/>
                    </a:lnTo>
                    <a:lnTo>
                      <a:pt x="1322" y="3295"/>
                    </a:lnTo>
                    <a:lnTo>
                      <a:pt x="1324" y="3314"/>
                    </a:lnTo>
                    <a:lnTo>
                      <a:pt x="1325" y="3337"/>
                    </a:lnTo>
                    <a:lnTo>
                      <a:pt x="1305" y="3367"/>
                    </a:lnTo>
                    <a:lnTo>
                      <a:pt x="1285" y="3395"/>
                    </a:lnTo>
                    <a:lnTo>
                      <a:pt x="1266" y="3420"/>
                    </a:lnTo>
                    <a:lnTo>
                      <a:pt x="1247" y="3444"/>
                    </a:lnTo>
                    <a:lnTo>
                      <a:pt x="1228" y="3465"/>
                    </a:lnTo>
                    <a:lnTo>
                      <a:pt x="1207" y="3484"/>
                    </a:lnTo>
                    <a:lnTo>
                      <a:pt x="1198" y="3491"/>
                    </a:lnTo>
                    <a:lnTo>
                      <a:pt x="1187" y="3499"/>
                    </a:lnTo>
                    <a:lnTo>
                      <a:pt x="1176" y="3506"/>
                    </a:lnTo>
                    <a:lnTo>
                      <a:pt x="1165" y="3511"/>
                    </a:lnTo>
                    <a:lnTo>
                      <a:pt x="1155" y="3518"/>
                    </a:lnTo>
                    <a:lnTo>
                      <a:pt x="1144" y="3522"/>
                    </a:lnTo>
                    <a:lnTo>
                      <a:pt x="1132" y="3526"/>
                    </a:lnTo>
                    <a:lnTo>
                      <a:pt x="1120" y="3529"/>
                    </a:lnTo>
                    <a:lnTo>
                      <a:pt x="1109" y="3532"/>
                    </a:lnTo>
                    <a:lnTo>
                      <a:pt x="1096" y="3533"/>
                    </a:lnTo>
                    <a:lnTo>
                      <a:pt x="1083" y="3534"/>
                    </a:lnTo>
                    <a:lnTo>
                      <a:pt x="1070" y="3534"/>
                    </a:lnTo>
                    <a:lnTo>
                      <a:pt x="1056" y="3533"/>
                    </a:lnTo>
                    <a:lnTo>
                      <a:pt x="1042" y="3532"/>
                    </a:lnTo>
                    <a:lnTo>
                      <a:pt x="1028" y="3529"/>
                    </a:lnTo>
                    <a:lnTo>
                      <a:pt x="1013" y="3525"/>
                    </a:lnTo>
                    <a:lnTo>
                      <a:pt x="997" y="3521"/>
                    </a:lnTo>
                    <a:lnTo>
                      <a:pt x="981" y="3517"/>
                    </a:lnTo>
                    <a:lnTo>
                      <a:pt x="965" y="3510"/>
                    </a:lnTo>
                    <a:lnTo>
                      <a:pt x="948" y="3503"/>
                    </a:lnTo>
                    <a:lnTo>
                      <a:pt x="921" y="3511"/>
                    </a:lnTo>
                    <a:lnTo>
                      <a:pt x="894" y="3521"/>
                    </a:lnTo>
                    <a:lnTo>
                      <a:pt x="867" y="3532"/>
                    </a:lnTo>
                    <a:lnTo>
                      <a:pt x="840" y="3542"/>
                    </a:lnTo>
                    <a:lnTo>
                      <a:pt x="813" y="3555"/>
                    </a:lnTo>
                    <a:lnTo>
                      <a:pt x="786" y="3568"/>
                    </a:lnTo>
                    <a:lnTo>
                      <a:pt x="758" y="3582"/>
                    </a:lnTo>
                    <a:lnTo>
                      <a:pt x="730" y="3597"/>
                    </a:lnTo>
                    <a:lnTo>
                      <a:pt x="703" y="3613"/>
                    </a:lnTo>
                    <a:lnTo>
                      <a:pt x="675" y="3629"/>
                    </a:lnTo>
                    <a:lnTo>
                      <a:pt x="647" y="3646"/>
                    </a:lnTo>
                    <a:lnTo>
                      <a:pt x="620" y="3664"/>
                    </a:lnTo>
                    <a:lnTo>
                      <a:pt x="564" y="3701"/>
                    </a:lnTo>
                    <a:lnTo>
                      <a:pt x="508" y="3741"/>
                    </a:lnTo>
                    <a:lnTo>
                      <a:pt x="451" y="3782"/>
                    </a:lnTo>
                    <a:lnTo>
                      <a:pt x="395" y="3823"/>
                    </a:lnTo>
                    <a:lnTo>
                      <a:pt x="340" y="3867"/>
                    </a:lnTo>
                    <a:lnTo>
                      <a:pt x="283" y="3912"/>
                    </a:lnTo>
                    <a:lnTo>
                      <a:pt x="227" y="3957"/>
                    </a:lnTo>
                    <a:lnTo>
                      <a:pt x="171" y="4002"/>
                    </a:lnTo>
                    <a:lnTo>
                      <a:pt x="116" y="4046"/>
                    </a:lnTo>
                    <a:lnTo>
                      <a:pt x="61" y="4091"/>
                    </a:lnTo>
                    <a:lnTo>
                      <a:pt x="72" y="4115"/>
                    </a:lnTo>
                    <a:lnTo>
                      <a:pt x="81" y="4137"/>
                    </a:lnTo>
                    <a:lnTo>
                      <a:pt x="90" y="4160"/>
                    </a:lnTo>
                    <a:lnTo>
                      <a:pt x="96" y="4182"/>
                    </a:lnTo>
                    <a:lnTo>
                      <a:pt x="101" y="4204"/>
                    </a:lnTo>
                    <a:lnTo>
                      <a:pt x="104" y="4225"/>
                    </a:lnTo>
                    <a:lnTo>
                      <a:pt x="105" y="4246"/>
                    </a:lnTo>
                    <a:lnTo>
                      <a:pt x="104" y="4267"/>
                    </a:lnTo>
                    <a:lnTo>
                      <a:pt x="102" y="4278"/>
                    </a:lnTo>
                    <a:lnTo>
                      <a:pt x="101" y="4288"/>
                    </a:lnTo>
                    <a:lnTo>
                      <a:pt x="97" y="4298"/>
                    </a:lnTo>
                    <a:lnTo>
                      <a:pt x="94" y="4309"/>
                    </a:lnTo>
                    <a:lnTo>
                      <a:pt x="91" y="4320"/>
                    </a:lnTo>
                    <a:lnTo>
                      <a:pt x="87" y="4329"/>
                    </a:lnTo>
                    <a:lnTo>
                      <a:pt x="81" y="4340"/>
                    </a:lnTo>
                    <a:lnTo>
                      <a:pt x="76" y="4351"/>
                    </a:lnTo>
                    <a:lnTo>
                      <a:pt x="63" y="4372"/>
                    </a:lnTo>
                    <a:lnTo>
                      <a:pt x="47" y="4395"/>
                    </a:lnTo>
                    <a:lnTo>
                      <a:pt x="29" y="4416"/>
                    </a:lnTo>
                    <a:lnTo>
                      <a:pt x="7" y="4439"/>
                    </a:lnTo>
                    <a:lnTo>
                      <a:pt x="12" y="4459"/>
                    </a:lnTo>
                    <a:lnTo>
                      <a:pt x="14" y="4480"/>
                    </a:lnTo>
                    <a:lnTo>
                      <a:pt x="16" y="4502"/>
                    </a:lnTo>
                    <a:lnTo>
                      <a:pt x="16" y="4526"/>
                    </a:lnTo>
                    <a:lnTo>
                      <a:pt x="13" y="4573"/>
                    </a:lnTo>
                    <a:lnTo>
                      <a:pt x="8" y="4620"/>
                    </a:lnTo>
                    <a:lnTo>
                      <a:pt x="4" y="4667"/>
                    </a:lnTo>
                    <a:lnTo>
                      <a:pt x="1" y="4712"/>
                    </a:lnTo>
                    <a:lnTo>
                      <a:pt x="0" y="4732"/>
                    </a:lnTo>
                    <a:lnTo>
                      <a:pt x="1" y="4753"/>
                    </a:lnTo>
                    <a:lnTo>
                      <a:pt x="3" y="4770"/>
                    </a:lnTo>
                    <a:lnTo>
                      <a:pt x="7" y="4787"/>
                    </a:lnTo>
                    <a:lnTo>
                      <a:pt x="39" y="4787"/>
                    </a:lnTo>
                    <a:lnTo>
                      <a:pt x="67" y="4789"/>
                    </a:lnTo>
                    <a:lnTo>
                      <a:pt x="93" y="4791"/>
                    </a:lnTo>
                    <a:lnTo>
                      <a:pt x="116" y="4795"/>
                    </a:lnTo>
                    <a:lnTo>
                      <a:pt x="134" y="4799"/>
                    </a:lnTo>
                    <a:lnTo>
                      <a:pt x="150" y="4804"/>
                    </a:lnTo>
                    <a:lnTo>
                      <a:pt x="164" y="4810"/>
                    </a:lnTo>
                    <a:lnTo>
                      <a:pt x="175" y="4816"/>
                    </a:lnTo>
                    <a:lnTo>
                      <a:pt x="182" y="4824"/>
                    </a:lnTo>
                    <a:lnTo>
                      <a:pt x="189" y="4831"/>
                    </a:lnTo>
                    <a:lnTo>
                      <a:pt x="192" y="4840"/>
                    </a:lnTo>
                    <a:lnTo>
                      <a:pt x="193" y="4849"/>
                    </a:lnTo>
                    <a:lnTo>
                      <a:pt x="193" y="4859"/>
                    </a:lnTo>
                    <a:lnTo>
                      <a:pt x="191" y="4870"/>
                    </a:lnTo>
                    <a:lnTo>
                      <a:pt x="186" y="4880"/>
                    </a:lnTo>
                    <a:lnTo>
                      <a:pt x="181" y="4892"/>
                    </a:lnTo>
                    <a:lnTo>
                      <a:pt x="175" y="4904"/>
                    </a:lnTo>
                    <a:lnTo>
                      <a:pt x="167" y="4916"/>
                    </a:lnTo>
                    <a:lnTo>
                      <a:pt x="157" y="4929"/>
                    </a:lnTo>
                    <a:lnTo>
                      <a:pt x="148" y="4941"/>
                    </a:lnTo>
                    <a:lnTo>
                      <a:pt x="125" y="4968"/>
                    </a:lnTo>
                    <a:lnTo>
                      <a:pt x="102" y="4996"/>
                    </a:lnTo>
                    <a:lnTo>
                      <a:pt x="76" y="5024"/>
                    </a:lnTo>
                    <a:lnTo>
                      <a:pt x="51" y="5053"/>
                    </a:lnTo>
                    <a:lnTo>
                      <a:pt x="28" y="5082"/>
                    </a:lnTo>
                    <a:lnTo>
                      <a:pt x="7" y="5110"/>
                    </a:lnTo>
                    <a:lnTo>
                      <a:pt x="21" y="5124"/>
                    </a:lnTo>
                    <a:lnTo>
                      <a:pt x="34" y="5135"/>
                    </a:lnTo>
                    <a:lnTo>
                      <a:pt x="45" y="5144"/>
                    </a:lnTo>
                    <a:lnTo>
                      <a:pt x="56" y="5152"/>
                    </a:lnTo>
                    <a:lnTo>
                      <a:pt x="64" y="5157"/>
                    </a:lnTo>
                    <a:lnTo>
                      <a:pt x="73" y="5160"/>
                    </a:lnTo>
                    <a:lnTo>
                      <a:pt x="81" y="5162"/>
                    </a:lnTo>
                    <a:lnTo>
                      <a:pt x="90" y="5161"/>
                    </a:lnTo>
                    <a:lnTo>
                      <a:pt x="98" y="5160"/>
                    </a:lnTo>
                    <a:lnTo>
                      <a:pt x="108" y="5157"/>
                    </a:lnTo>
                    <a:lnTo>
                      <a:pt x="118" y="5153"/>
                    </a:lnTo>
                    <a:lnTo>
                      <a:pt x="130" y="5146"/>
                    </a:lnTo>
                    <a:lnTo>
                      <a:pt x="160" y="5130"/>
                    </a:lnTo>
                    <a:lnTo>
                      <a:pt x="198" y="5110"/>
                    </a:lnTo>
                    <a:lnTo>
                      <a:pt x="202" y="5124"/>
                    </a:lnTo>
                    <a:lnTo>
                      <a:pt x="206" y="5137"/>
                    </a:lnTo>
                    <a:lnTo>
                      <a:pt x="208" y="5149"/>
                    </a:lnTo>
                    <a:lnTo>
                      <a:pt x="210" y="5160"/>
                    </a:lnTo>
                    <a:lnTo>
                      <a:pt x="212" y="5172"/>
                    </a:lnTo>
                    <a:lnTo>
                      <a:pt x="212" y="5183"/>
                    </a:lnTo>
                    <a:lnTo>
                      <a:pt x="212" y="5192"/>
                    </a:lnTo>
                    <a:lnTo>
                      <a:pt x="212" y="5203"/>
                    </a:lnTo>
                    <a:lnTo>
                      <a:pt x="211" y="5212"/>
                    </a:lnTo>
                    <a:lnTo>
                      <a:pt x="209" y="5221"/>
                    </a:lnTo>
                    <a:lnTo>
                      <a:pt x="207" y="5230"/>
                    </a:lnTo>
                    <a:lnTo>
                      <a:pt x="205" y="5238"/>
                    </a:lnTo>
                    <a:lnTo>
                      <a:pt x="198" y="5253"/>
                    </a:lnTo>
                    <a:lnTo>
                      <a:pt x="190" y="5268"/>
                    </a:lnTo>
                    <a:lnTo>
                      <a:pt x="180" y="5282"/>
                    </a:lnTo>
                    <a:lnTo>
                      <a:pt x="169" y="5295"/>
                    </a:lnTo>
                    <a:lnTo>
                      <a:pt x="157" y="5308"/>
                    </a:lnTo>
                    <a:lnTo>
                      <a:pt x="145" y="5321"/>
                    </a:lnTo>
                    <a:lnTo>
                      <a:pt x="118" y="5347"/>
                    </a:lnTo>
                    <a:lnTo>
                      <a:pt x="90" y="5375"/>
                    </a:lnTo>
                    <a:lnTo>
                      <a:pt x="91" y="5402"/>
                    </a:lnTo>
                    <a:lnTo>
                      <a:pt x="92" y="5429"/>
                    </a:lnTo>
                    <a:lnTo>
                      <a:pt x="94" y="5452"/>
                    </a:lnTo>
                    <a:lnTo>
                      <a:pt x="97" y="5473"/>
                    </a:lnTo>
                    <a:lnTo>
                      <a:pt x="102" y="5492"/>
                    </a:lnTo>
                    <a:lnTo>
                      <a:pt x="107" y="5511"/>
                    </a:lnTo>
                    <a:lnTo>
                      <a:pt x="112" y="5526"/>
                    </a:lnTo>
                    <a:lnTo>
                      <a:pt x="119" y="5540"/>
                    </a:lnTo>
                    <a:lnTo>
                      <a:pt x="126" y="5552"/>
                    </a:lnTo>
                    <a:lnTo>
                      <a:pt x="134" y="5563"/>
                    </a:lnTo>
                    <a:lnTo>
                      <a:pt x="142" y="5573"/>
                    </a:lnTo>
                    <a:lnTo>
                      <a:pt x="151" y="5581"/>
                    </a:lnTo>
                    <a:lnTo>
                      <a:pt x="161" y="5589"/>
                    </a:lnTo>
                    <a:lnTo>
                      <a:pt x="170" y="5595"/>
                    </a:lnTo>
                    <a:lnTo>
                      <a:pt x="180" y="5601"/>
                    </a:lnTo>
                    <a:lnTo>
                      <a:pt x="191" y="5606"/>
                    </a:lnTo>
                    <a:lnTo>
                      <a:pt x="237" y="5622"/>
                    </a:lnTo>
                    <a:lnTo>
                      <a:pt x="286" y="5638"/>
                    </a:lnTo>
                    <a:lnTo>
                      <a:pt x="299" y="5643"/>
                    </a:lnTo>
                    <a:lnTo>
                      <a:pt x="312" y="5648"/>
                    </a:lnTo>
                    <a:lnTo>
                      <a:pt x="324" y="5654"/>
                    </a:lnTo>
                    <a:lnTo>
                      <a:pt x="336" y="5661"/>
                    </a:lnTo>
                    <a:lnTo>
                      <a:pt x="348" y="5668"/>
                    </a:lnTo>
                    <a:lnTo>
                      <a:pt x="360" y="5677"/>
                    </a:lnTo>
                    <a:lnTo>
                      <a:pt x="373" y="5686"/>
                    </a:lnTo>
                    <a:lnTo>
                      <a:pt x="384" y="5698"/>
                    </a:lnTo>
                    <a:lnTo>
                      <a:pt x="404" y="5697"/>
                    </a:lnTo>
                    <a:lnTo>
                      <a:pt x="425" y="5694"/>
                    </a:lnTo>
                    <a:lnTo>
                      <a:pt x="447" y="5690"/>
                    </a:lnTo>
                    <a:lnTo>
                      <a:pt x="468" y="5684"/>
                    </a:lnTo>
                    <a:lnTo>
                      <a:pt x="490" y="5677"/>
                    </a:lnTo>
                    <a:lnTo>
                      <a:pt x="512" y="5667"/>
                    </a:lnTo>
                    <a:lnTo>
                      <a:pt x="534" y="5658"/>
                    </a:lnTo>
                    <a:lnTo>
                      <a:pt x="556" y="5646"/>
                    </a:lnTo>
                    <a:lnTo>
                      <a:pt x="579" y="5633"/>
                    </a:lnTo>
                    <a:lnTo>
                      <a:pt x="601" y="5619"/>
                    </a:lnTo>
                    <a:lnTo>
                      <a:pt x="625" y="5604"/>
                    </a:lnTo>
                    <a:lnTo>
                      <a:pt x="647" y="5589"/>
                    </a:lnTo>
                    <a:lnTo>
                      <a:pt x="670" y="5573"/>
                    </a:lnTo>
                    <a:lnTo>
                      <a:pt x="692" y="5556"/>
                    </a:lnTo>
                    <a:lnTo>
                      <a:pt x="714" y="5537"/>
                    </a:lnTo>
                    <a:lnTo>
                      <a:pt x="736" y="5520"/>
                    </a:lnTo>
                    <a:lnTo>
                      <a:pt x="779" y="5483"/>
                    </a:lnTo>
                    <a:lnTo>
                      <a:pt x="821" y="5445"/>
                    </a:lnTo>
                    <a:lnTo>
                      <a:pt x="862" y="5407"/>
                    </a:lnTo>
                    <a:lnTo>
                      <a:pt x="900" y="5369"/>
                    </a:lnTo>
                    <a:lnTo>
                      <a:pt x="969" y="5301"/>
                    </a:lnTo>
                    <a:lnTo>
                      <a:pt x="1026" y="5243"/>
                    </a:lnTo>
                    <a:lnTo>
                      <a:pt x="1104" y="5003"/>
                    </a:lnTo>
                    <a:lnTo>
                      <a:pt x="1188" y="5169"/>
                    </a:lnTo>
                    <a:lnTo>
                      <a:pt x="1315" y="5247"/>
                    </a:lnTo>
                    <a:lnTo>
                      <a:pt x="1327" y="5168"/>
                    </a:lnTo>
                    <a:lnTo>
                      <a:pt x="1337" y="5107"/>
                    </a:lnTo>
                    <a:lnTo>
                      <a:pt x="1343" y="5062"/>
                    </a:lnTo>
                    <a:lnTo>
                      <a:pt x="1348" y="5029"/>
                    </a:lnTo>
                    <a:lnTo>
                      <a:pt x="1350" y="5010"/>
                    </a:lnTo>
                    <a:lnTo>
                      <a:pt x="1351" y="4999"/>
                    </a:lnTo>
                    <a:lnTo>
                      <a:pt x="1350" y="4997"/>
                    </a:lnTo>
                    <a:lnTo>
                      <a:pt x="1350" y="4996"/>
                    </a:lnTo>
                    <a:lnTo>
                      <a:pt x="1349" y="4997"/>
                    </a:lnTo>
                    <a:lnTo>
                      <a:pt x="1348" y="4999"/>
                    </a:lnTo>
                    <a:lnTo>
                      <a:pt x="1344" y="5005"/>
                    </a:lnTo>
                    <a:lnTo>
                      <a:pt x="1341" y="5010"/>
                    </a:lnTo>
                    <a:lnTo>
                      <a:pt x="1339" y="5013"/>
                    </a:lnTo>
                    <a:lnTo>
                      <a:pt x="1337" y="5015"/>
                    </a:lnTo>
                    <a:lnTo>
                      <a:pt x="1336" y="5016"/>
                    </a:lnTo>
                    <a:lnTo>
                      <a:pt x="1334" y="5018"/>
                    </a:lnTo>
                    <a:lnTo>
                      <a:pt x="1332" y="5016"/>
                    </a:lnTo>
                    <a:lnTo>
                      <a:pt x="1330" y="5013"/>
                    </a:lnTo>
                    <a:lnTo>
                      <a:pt x="1328" y="5009"/>
                    </a:lnTo>
                    <a:lnTo>
                      <a:pt x="1327" y="5003"/>
                    </a:lnTo>
                    <a:lnTo>
                      <a:pt x="1325" y="4981"/>
                    </a:lnTo>
                    <a:lnTo>
                      <a:pt x="1325" y="4949"/>
                    </a:lnTo>
                    <a:lnTo>
                      <a:pt x="1330" y="4948"/>
                    </a:lnTo>
                    <a:lnTo>
                      <a:pt x="1338" y="4945"/>
                    </a:lnTo>
                    <a:lnTo>
                      <a:pt x="1347" y="4940"/>
                    </a:lnTo>
                    <a:lnTo>
                      <a:pt x="1356" y="4936"/>
                    </a:lnTo>
                    <a:lnTo>
                      <a:pt x="1379" y="4922"/>
                    </a:lnTo>
                    <a:lnTo>
                      <a:pt x="1404" y="4907"/>
                    </a:lnTo>
                    <a:lnTo>
                      <a:pt x="1429" y="4892"/>
                    </a:lnTo>
                    <a:lnTo>
                      <a:pt x="1453" y="4878"/>
                    </a:lnTo>
                    <a:lnTo>
                      <a:pt x="1462" y="4873"/>
                    </a:lnTo>
                    <a:lnTo>
                      <a:pt x="1472" y="4869"/>
                    </a:lnTo>
                    <a:lnTo>
                      <a:pt x="1481" y="4866"/>
                    </a:lnTo>
                    <a:lnTo>
                      <a:pt x="1487" y="4865"/>
                    </a:lnTo>
                    <a:lnTo>
                      <a:pt x="1432" y="4532"/>
                    </a:lnTo>
                    <a:lnTo>
                      <a:pt x="1440" y="4521"/>
                    </a:lnTo>
                    <a:lnTo>
                      <a:pt x="1447" y="4513"/>
                    </a:lnTo>
                    <a:lnTo>
                      <a:pt x="1454" y="4504"/>
                    </a:lnTo>
                    <a:lnTo>
                      <a:pt x="1461" y="4498"/>
                    </a:lnTo>
                    <a:lnTo>
                      <a:pt x="1474" y="4486"/>
                    </a:lnTo>
                    <a:lnTo>
                      <a:pt x="1487" y="4477"/>
                    </a:lnTo>
                    <a:lnTo>
                      <a:pt x="1499" y="4472"/>
                    </a:lnTo>
                    <a:lnTo>
                      <a:pt x="1510" y="4467"/>
                    </a:lnTo>
                    <a:lnTo>
                      <a:pt x="1520" y="4464"/>
                    </a:lnTo>
                    <a:lnTo>
                      <a:pt x="1531" y="4461"/>
                    </a:lnTo>
                    <a:lnTo>
                      <a:pt x="1540" y="4458"/>
                    </a:lnTo>
                    <a:lnTo>
                      <a:pt x="1548" y="4455"/>
                    </a:lnTo>
                    <a:lnTo>
                      <a:pt x="1552" y="4452"/>
                    </a:lnTo>
                    <a:lnTo>
                      <a:pt x="1557" y="4448"/>
                    </a:lnTo>
                    <a:lnTo>
                      <a:pt x="1560" y="4445"/>
                    </a:lnTo>
                    <a:lnTo>
                      <a:pt x="1563" y="4441"/>
                    </a:lnTo>
                    <a:lnTo>
                      <a:pt x="1567" y="4437"/>
                    </a:lnTo>
                    <a:lnTo>
                      <a:pt x="1570" y="4431"/>
                    </a:lnTo>
                    <a:lnTo>
                      <a:pt x="1573" y="4424"/>
                    </a:lnTo>
                    <a:lnTo>
                      <a:pt x="1576" y="4416"/>
                    </a:lnTo>
                    <a:lnTo>
                      <a:pt x="1580" y="4398"/>
                    </a:lnTo>
                    <a:lnTo>
                      <a:pt x="1585" y="4375"/>
                    </a:lnTo>
                    <a:lnTo>
                      <a:pt x="1565" y="4348"/>
                    </a:lnTo>
                    <a:lnTo>
                      <a:pt x="1548" y="4320"/>
                    </a:lnTo>
                    <a:lnTo>
                      <a:pt x="1531" y="4292"/>
                    </a:lnTo>
                    <a:lnTo>
                      <a:pt x="1515" y="4264"/>
                    </a:lnTo>
                    <a:lnTo>
                      <a:pt x="1501" y="4236"/>
                    </a:lnTo>
                    <a:lnTo>
                      <a:pt x="1488" y="4208"/>
                    </a:lnTo>
                    <a:lnTo>
                      <a:pt x="1475" y="4181"/>
                    </a:lnTo>
                    <a:lnTo>
                      <a:pt x="1465" y="4154"/>
                    </a:lnTo>
                    <a:lnTo>
                      <a:pt x="1455" y="4126"/>
                    </a:lnTo>
                    <a:lnTo>
                      <a:pt x="1445" y="4098"/>
                    </a:lnTo>
                    <a:lnTo>
                      <a:pt x="1438" y="4070"/>
                    </a:lnTo>
                    <a:lnTo>
                      <a:pt x="1431" y="4042"/>
                    </a:lnTo>
                    <a:lnTo>
                      <a:pt x="1425" y="4014"/>
                    </a:lnTo>
                    <a:lnTo>
                      <a:pt x="1419" y="3986"/>
                    </a:lnTo>
                    <a:lnTo>
                      <a:pt x="1415" y="3958"/>
                    </a:lnTo>
                    <a:lnTo>
                      <a:pt x="1412" y="3931"/>
                    </a:lnTo>
                    <a:lnTo>
                      <a:pt x="1410" y="3902"/>
                    </a:lnTo>
                    <a:lnTo>
                      <a:pt x="1408" y="3873"/>
                    </a:lnTo>
                    <a:lnTo>
                      <a:pt x="1407" y="3845"/>
                    </a:lnTo>
                    <a:lnTo>
                      <a:pt x="1407" y="3815"/>
                    </a:lnTo>
                    <a:lnTo>
                      <a:pt x="1407" y="3786"/>
                    </a:lnTo>
                    <a:lnTo>
                      <a:pt x="1408" y="3757"/>
                    </a:lnTo>
                    <a:lnTo>
                      <a:pt x="1410" y="3727"/>
                    </a:lnTo>
                    <a:lnTo>
                      <a:pt x="1412" y="3697"/>
                    </a:lnTo>
                    <a:lnTo>
                      <a:pt x="1419" y="3636"/>
                    </a:lnTo>
                    <a:lnTo>
                      <a:pt x="1428" y="3574"/>
                    </a:lnTo>
                    <a:lnTo>
                      <a:pt x="1440" y="3510"/>
                    </a:lnTo>
                    <a:lnTo>
                      <a:pt x="1453" y="34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3" name="Freeform 239"/>
              <p:cNvSpPr>
                <a:spLocks noEditPoints="1"/>
              </p:cNvSpPr>
              <p:nvPr/>
            </p:nvSpPr>
            <p:spPr bwMode="auto">
              <a:xfrm>
                <a:off x="4992704" y="1493318"/>
                <a:ext cx="827089" cy="1138237"/>
              </a:xfrm>
              <a:custGeom>
                <a:avLst/>
                <a:gdLst>
                  <a:gd name="T0" fmla="*/ 1601 w 4172"/>
                  <a:gd name="T1" fmla="*/ 3253 h 5732"/>
                  <a:gd name="T2" fmla="*/ 1746 w 4172"/>
                  <a:gd name="T3" fmla="*/ 3130 h 5732"/>
                  <a:gd name="T4" fmla="*/ 1792 w 4172"/>
                  <a:gd name="T5" fmla="*/ 2769 h 5732"/>
                  <a:gd name="T6" fmla="*/ 1789 w 4172"/>
                  <a:gd name="T7" fmla="*/ 2694 h 5732"/>
                  <a:gd name="T8" fmla="*/ 2001 w 4172"/>
                  <a:gd name="T9" fmla="*/ 2422 h 5732"/>
                  <a:gd name="T10" fmla="*/ 2129 w 4172"/>
                  <a:gd name="T11" fmla="*/ 1999 h 5732"/>
                  <a:gd name="T12" fmla="*/ 2263 w 4172"/>
                  <a:gd name="T13" fmla="*/ 1525 h 5732"/>
                  <a:gd name="T14" fmla="*/ 2624 w 4172"/>
                  <a:gd name="T15" fmla="*/ 1325 h 5732"/>
                  <a:gd name="T16" fmla="*/ 2650 w 4172"/>
                  <a:gd name="T17" fmla="*/ 1137 h 5732"/>
                  <a:gd name="T18" fmla="*/ 2774 w 4172"/>
                  <a:gd name="T19" fmla="*/ 941 h 5732"/>
                  <a:gd name="T20" fmla="*/ 3044 w 4172"/>
                  <a:gd name="T21" fmla="*/ 1079 h 5732"/>
                  <a:gd name="T22" fmla="*/ 3313 w 4172"/>
                  <a:gd name="T23" fmla="*/ 1123 h 5732"/>
                  <a:gd name="T24" fmla="*/ 3518 w 4172"/>
                  <a:gd name="T25" fmla="*/ 469 h 5732"/>
                  <a:gd name="T26" fmla="*/ 3874 w 4172"/>
                  <a:gd name="T27" fmla="*/ 688 h 5732"/>
                  <a:gd name="T28" fmla="*/ 4100 w 4172"/>
                  <a:gd name="T29" fmla="*/ 432 h 5732"/>
                  <a:gd name="T30" fmla="*/ 4027 w 4172"/>
                  <a:gd name="T31" fmla="*/ 432 h 5732"/>
                  <a:gd name="T32" fmla="*/ 3996 w 4172"/>
                  <a:gd name="T33" fmla="*/ 307 h 5732"/>
                  <a:gd name="T34" fmla="*/ 4153 w 4172"/>
                  <a:gd name="T35" fmla="*/ 153 h 5732"/>
                  <a:gd name="T36" fmla="*/ 4132 w 4172"/>
                  <a:gd name="T37" fmla="*/ 132 h 5732"/>
                  <a:gd name="T38" fmla="*/ 3874 w 4172"/>
                  <a:gd name="T39" fmla="*/ 35 h 5732"/>
                  <a:gd name="T40" fmla="*/ 3594 w 4172"/>
                  <a:gd name="T41" fmla="*/ 33 h 5732"/>
                  <a:gd name="T42" fmla="*/ 3556 w 4172"/>
                  <a:gd name="T43" fmla="*/ 126 h 5732"/>
                  <a:gd name="T44" fmla="*/ 3423 w 4172"/>
                  <a:gd name="T45" fmla="*/ 268 h 5732"/>
                  <a:gd name="T46" fmla="*/ 3359 w 4172"/>
                  <a:gd name="T47" fmla="*/ 223 h 5732"/>
                  <a:gd name="T48" fmla="*/ 3226 w 4172"/>
                  <a:gd name="T49" fmla="*/ 191 h 5732"/>
                  <a:gd name="T50" fmla="*/ 3043 w 4172"/>
                  <a:gd name="T51" fmla="*/ 243 h 5732"/>
                  <a:gd name="T52" fmla="*/ 2805 w 4172"/>
                  <a:gd name="T53" fmla="*/ 579 h 5732"/>
                  <a:gd name="T54" fmla="*/ 2733 w 4172"/>
                  <a:gd name="T55" fmla="*/ 652 h 5732"/>
                  <a:gd name="T56" fmla="*/ 2635 w 4172"/>
                  <a:gd name="T57" fmla="*/ 645 h 5732"/>
                  <a:gd name="T58" fmla="*/ 2438 w 4172"/>
                  <a:gd name="T59" fmla="*/ 810 h 5732"/>
                  <a:gd name="T60" fmla="*/ 2408 w 4172"/>
                  <a:gd name="T61" fmla="*/ 956 h 5732"/>
                  <a:gd name="T62" fmla="*/ 1888 w 4172"/>
                  <a:gd name="T63" fmla="*/ 1640 h 5732"/>
                  <a:gd name="T64" fmla="*/ 1645 w 4172"/>
                  <a:gd name="T65" fmla="*/ 2153 h 5732"/>
                  <a:gd name="T66" fmla="*/ 1782 w 4172"/>
                  <a:gd name="T67" fmla="*/ 1919 h 5732"/>
                  <a:gd name="T68" fmla="*/ 1504 w 4172"/>
                  <a:gd name="T69" fmla="*/ 2484 h 5732"/>
                  <a:gd name="T70" fmla="*/ 1567 w 4172"/>
                  <a:gd name="T71" fmla="*/ 2703 h 5732"/>
                  <a:gd name="T72" fmla="*/ 1410 w 4172"/>
                  <a:gd name="T73" fmla="*/ 2903 h 5732"/>
                  <a:gd name="T74" fmla="*/ 1151 w 4172"/>
                  <a:gd name="T75" fmla="*/ 3185 h 5732"/>
                  <a:gd name="T76" fmla="*/ 1029 w 4172"/>
                  <a:gd name="T77" fmla="*/ 3288 h 5732"/>
                  <a:gd name="T78" fmla="*/ 1273 w 4172"/>
                  <a:gd name="T79" fmla="*/ 3235 h 5732"/>
                  <a:gd name="T80" fmla="*/ 1319 w 4172"/>
                  <a:gd name="T81" fmla="*/ 3299 h 5732"/>
                  <a:gd name="T82" fmla="*/ 1290 w 4172"/>
                  <a:gd name="T83" fmla="*/ 3401 h 5732"/>
                  <a:gd name="T84" fmla="*/ 1175 w 4172"/>
                  <a:gd name="T85" fmla="*/ 3513 h 5732"/>
                  <a:gd name="T86" fmla="*/ 619 w 4172"/>
                  <a:gd name="T87" fmla="*/ 3672 h 5732"/>
                  <a:gd name="T88" fmla="*/ 139 w 4172"/>
                  <a:gd name="T89" fmla="*/ 4264 h 5732"/>
                  <a:gd name="T90" fmla="*/ 138 w 4172"/>
                  <a:gd name="T91" fmla="*/ 4285 h 5732"/>
                  <a:gd name="T92" fmla="*/ 2 w 4172"/>
                  <a:gd name="T93" fmla="*/ 4713 h 5732"/>
                  <a:gd name="T94" fmla="*/ 133 w 4172"/>
                  <a:gd name="T95" fmla="*/ 4829 h 5732"/>
                  <a:gd name="T96" fmla="*/ 29 w 4172"/>
                  <a:gd name="T97" fmla="*/ 5091 h 5732"/>
                  <a:gd name="T98" fmla="*/ 157 w 4172"/>
                  <a:gd name="T99" fmla="*/ 5139 h 5732"/>
                  <a:gd name="T100" fmla="*/ 154 w 4172"/>
                  <a:gd name="T101" fmla="*/ 5322 h 5732"/>
                  <a:gd name="T102" fmla="*/ 150 w 4172"/>
                  <a:gd name="T103" fmla="*/ 5544 h 5732"/>
                  <a:gd name="T104" fmla="*/ 305 w 4172"/>
                  <a:gd name="T105" fmla="*/ 5637 h 5732"/>
                  <a:gd name="T106" fmla="*/ 671 w 4172"/>
                  <a:gd name="T107" fmla="*/ 5580 h 5732"/>
                  <a:gd name="T108" fmla="*/ 1035 w 4172"/>
                  <a:gd name="T109" fmla="*/ 5292 h 5732"/>
                  <a:gd name="T110" fmla="*/ 1332 w 4172"/>
                  <a:gd name="T111" fmla="*/ 5264 h 5732"/>
                  <a:gd name="T112" fmla="*/ 1358 w 4172"/>
                  <a:gd name="T113" fmla="*/ 4998 h 5732"/>
                  <a:gd name="T114" fmla="*/ 1342 w 4172"/>
                  <a:gd name="T115" fmla="*/ 4949 h 5732"/>
                  <a:gd name="T116" fmla="*/ 1433 w 4172"/>
                  <a:gd name="T117" fmla="*/ 4552 h 5732"/>
                  <a:gd name="T118" fmla="*/ 1581 w 4172"/>
                  <a:gd name="T119" fmla="*/ 4411 h 5732"/>
                  <a:gd name="T120" fmla="*/ 1419 w 4172"/>
                  <a:gd name="T121" fmla="*/ 4007 h 5732"/>
                  <a:gd name="T122" fmla="*/ 1454 w 4172"/>
                  <a:gd name="T123" fmla="*/ 3655 h 5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72" h="5732">
                    <a:moveTo>
                      <a:pt x="1453" y="3463"/>
                    </a:moveTo>
                    <a:lnTo>
                      <a:pt x="1450" y="3431"/>
                    </a:lnTo>
                    <a:lnTo>
                      <a:pt x="1450" y="3403"/>
                    </a:lnTo>
                    <a:lnTo>
                      <a:pt x="1451" y="3377"/>
                    </a:lnTo>
                    <a:lnTo>
                      <a:pt x="1455" y="3356"/>
                    </a:lnTo>
                    <a:lnTo>
                      <a:pt x="1459" y="3338"/>
                    </a:lnTo>
                    <a:lnTo>
                      <a:pt x="1464" y="3322"/>
                    </a:lnTo>
                    <a:lnTo>
                      <a:pt x="1468" y="3315"/>
                    </a:lnTo>
                    <a:lnTo>
                      <a:pt x="1472" y="3309"/>
                    </a:lnTo>
                    <a:lnTo>
                      <a:pt x="1475" y="3302"/>
                    </a:lnTo>
                    <a:lnTo>
                      <a:pt x="1479" y="3297"/>
                    </a:lnTo>
                    <a:lnTo>
                      <a:pt x="1489" y="3288"/>
                    </a:lnTo>
                    <a:lnTo>
                      <a:pt x="1500" y="3281"/>
                    </a:lnTo>
                    <a:lnTo>
                      <a:pt x="1510" y="3274"/>
                    </a:lnTo>
                    <a:lnTo>
                      <a:pt x="1523" y="3269"/>
                    </a:lnTo>
                    <a:lnTo>
                      <a:pt x="1536" y="3266"/>
                    </a:lnTo>
                    <a:lnTo>
                      <a:pt x="1550" y="3263"/>
                    </a:lnTo>
                    <a:lnTo>
                      <a:pt x="1564" y="3259"/>
                    </a:lnTo>
                    <a:lnTo>
                      <a:pt x="1579" y="3256"/>
                    </a:lnTo>
                    <a:lnTo>
                      <a:pt x="1586" y="3290"/>
                    </a:lnTo>
                    <a:lnTo>
                      <a:pt x="1562" y="3295"/>
                    </a:lnTo>
                    <a:lnTo>
                      <a:pt x="1542" y="3300"/>
                    </a:lnTo>
                    <a:lnTo>
                      <a:pt x="1532" y="3304"/>
                    </a:lnTo>
                    <a:lnTo>
                      <a:pt x="1522" y="3310"/>
                    </a:lnTo>
                    <a:lnTo>
                      <a:pt x="1515" y="3315"/>
                    </a:lnTo>
                    <a:lnTo>
                      <a:pt x="1507" y="3323"/>
                    </a:lnTo>
                    <a:lnTo>
                      <a:pt x="1501" y="3332"/>
                    </a:lnTo>
                    <a:lnTo>
                      <a:pt x="1495" y="3343"/>
                    </a:lnTo>
                    <a:lnTo>
                      <a:pt x="1491" y="3357"/>
                    </a:lnTo>
                    <a:lnTo>
                      <a:pt x="1488" y="3372"/>
                    </a:lnTo>
                    <a:lnTo>
                      <a:pt x="1486" y="3390"/>
                    </a:lnTo>
                    <a:lnTo>
                      <a:pt x="1485" y="3410"/>
                    </a:lnTo>
                    <a:lnTo>
                      <a:pt x="1485" y="3434"/>
                    </a:lnTo>
                    <a:lnTo>
                      <a:pt x="1487" y="3460"/>
                    </a:lnTo>
                    <a:lnTo>
                      <a:pt x="1453" y="3463"/>
                    </a:lnTo>
                    <a:close/>
                    <a:moveTo>
                      <a:pt x="1579" y="3256"/>
                    </a:moveTo>
                    <a:lnTo>
                      <a:pt x="1601" y="3253"/>
                    </a:lnTo>
                    <a:lnTo>
                      <a:pt x="1623" y="3248"/>
                    </a:lnTo>
                    <a:lnTo>
                      <a:pt x="1635" y="3244"/>
                    </a:lnTo>
                    <a:lnTo>
                      <a:pt x="1647" y="3240"/>
                    </a:lnTo>
                    <a:lnTo>
                      <a:pt x="1658" y="3235"/>
                    </a:lnTo>
                    <a:lnTo>
                      <a:pt x="1669" y="3229"/>
                    </a:lnTo>
                    <a:lnTo>
                      <a:pt x="1681" y="3223"/>
                    </a:lnTo>
                    <a:lnTo>
                      <a:pt x="1693" y="3214"/>
                    </a:lnTo>
                    <a:lnTo>
                      <a:pt x="1705" y="3206"/>
                    </a:lnTo>
                    <a:lnTo>
                      <a:pt x="1715" y="3195"/>
                    </a:lnTo>
                    <a:lnTo>
                      <a:pt x="1726" y="3182"/>
                    </a:lnTo>
                    <a:lnTo>
                      <a:pt x="1737" y="3168"/>
                    </a:lnTo>
                    <a:lnTo>
                      <a:pt x="1747" y="3153"/>
                    </a:lnTo>
                    <a:lnTo>
                      <a:pt x="1758" y="3135"/>
                    </a:lnTo>
                    <a:lnTo>
                      <a:pt x="1788" y="3151"/>
                    </a:lnTo>
                    <a:lnTo>
                      <a:pt x="1776" y="3171"/>
                    </a:lnTo>
                    <a:lnTo>
                      <a:pt x="1765" y="3190"/>
                    </a:lnTo>
                    <a:lnTo>
                      <a:pt x="1752" y="3206"/>
                    </a:lnTo>
                    <a:lnTo>
                      <a:pt x="1740" y="3220"/>
                    </a:lnTo>
                    <a:lnTo>
                      <a:pt x="1727" y="3231"/>
                    </a:lnTo>
                    <a:lnTo>
                      <a:pt x="1713" y="3242"/>
                    </a:lnTo>
                    <a:lnTo>
                      <a:pt x="1700" y="3252"/>
                    </a:lnTo>
                    <a:lnTo>
                      <a:pt x="1687" y="3259"/>
                    </a:lnTo>
                    <a:lnTo>
                      <a:pt x="1675" y="3266"/>
                    </a:lnTo>
                    <a:lnTo>
                      <a:pt x="1662" y="3271"/>
                    </a:lnTo>
                    <a:lnTo>
                      <a:pt x="1648" y="3276"/>
                    </a:lnTo>
                    <a:lnTo>
                      <a:pt x="1635" y="3280"/>
                    </a:lnTo>
                    <a:lnTo>
                      <a:pt x="1609" y="3286"/>
                    </a:lnTo>
                    <a:lnTo>
                      <a:pt x="1586" y="3290"/>
                    </a:lnTo>
                    <a:lnTo>
                      <a:pt x="1579" y="3256"/>
                    </a:lnTo>
                    <a:close/>
                    <a:moveTo>
                      <a:pt x="1788" y="3134"/>
                    </a:moveTo>
                    <a:lnTo>
                      <a:pt x="1792" y="3142"/>
                    </a:lnTo>
                    <a:lnTo>
                      <a:pt x="1788" y="3151"/>
                    </a:lnTo>
                    <a:lnTo>
                      <a:pt x="1773" y="3144"/>
                    </a:lnTo>
                    <a:lnTo>
                      <a:pt x="1788" y="3134"/>
                    </a:lnTo>
                    <a:close/>
                    <a:moveTo>
                      <a:pt x="1758" y="3152"/>
                    </a:moveTo>
                    <a:lnTo>
                      <a:pt x="1752" y="3140"/>
                    </a:lnTo>
                    <a:lnTo>
                      <a:pt x="1746" y="3130"/>
                    </a:lnTo>
                    <a:lnTo>
                      <a:pt x="1741" y="3118"/>
                    </a:lnTo>
                    <a:lnTo>
                      <a:pt x="1737" y="3107"/>
                    </a:lnTo>
                    <a:lnTo>
                      <a:pt x="1732" y="3095"/>
                    </a:lnTo>
                    <a:lnTo>
                      <a:pt x="1729" y="3085"/>
                    </a:lnTo>
                    <a:lnTo>
                      <a:pt x="1726" y="3073"/>
                    </a:lnTo>
                    <a:lnTo>
                      <a:pt x="1724" y="3062"/>
                    </a:lnTo>
                    <a:lnTo>
                      <a:pt x="1721" y="3040"/>
                    </a:lnTo>
                    <a:lnTo>
                      <a:pt x="1721" y="3018"/>
                    </a:lnTo>
                    <a:lnTo>
                      <a:pt x="1721" y="2996"/>
                    </a:lnTo>
                    <a:lnTo>
                      <a:pt x="1724" y="2974"/>
                    </a:lnTo>
                    <a:lnTo>
                      <a:pt x="1727" y="2953"/>
                    </a:lnTo>
                    <a:lnTo>
                      <a:pt x="1732" y="2931"/>
                    </a:lnTo>
                    <a:lnTo>
                      <a:pt x="1739" y="2910"/>
                    </a:lnTo>
                    <a:lnTo>
                      <a:pt x="1746" y="2887"/>
                    </a:lnTo>
                    <a:lnTo>
                      <a:pt x="1761" y="2844"/>
                    </a:lnTo>
                    <a:lnTo>
                      <a:pt x="1780" y="2803"/>
                    </a:lnTo>
                    <a:lnTo>
                      <a:pt x="1811" y="2816"/>
                    </a:lnTo>
                    <a:lnTo>
                      <a:pt x="1795" y="2855"/>
                    </a:lnTo>
                    <a:lnTo>
                      <a:pt x="1780" y="2895"/>
                    </a:lnTo>
                    <a:lnTo>
                      <a:pt x="1773" y="2915"/>
                    </a:lnTo>
                    <a:lnTo>
                      <a:pt x="1768" y="2935"/>
                    </a:lnTo>
                    <a:lnTo>
                      <a:pt x="1762" y="2955"/>
                    </a:lnTo>
                    <a:lnTo>
                      <a:pt x="1759" y="2974"/>
                    </a:lnTo>
                    <a:lnTo>
                      <a:pt x="1756" y="2995"/>
                    </a:lnTo>
                    <a:lnTo>
                      <a:pt x="1755" y="3015"/>
                    </a:lnTo>
                    <a:lnTo>
                      <a:pt x="1756" y="3034"/>
                    </a:lnTo>
                    <a:lnTo>
                      <a:pt x="1758" y="3055"/>
                    </a:lnTo>
                    <a:lnTo>
                      <a:pt x="1762" y="3074"/>
                    </a:lnTo>
                    <a:lnTo>
                      <a:pt x="1769" y="3094"/>
                    </a:lnTo>
                    <a:lnTo>
                      <a:pt x="1772" y="3104"/>
                    </a:lnTo>
                    <a:lnTo>
                      <a:pt x="1777" y="3115"/>
                    </a:lnTo>
                    <a:lnTo>
                      <a:pt x="1782" y="3124"/>
                    </a:lnTo>
                    <a:lnTo>
                      <a:pt x="1788" y="3134"/>
                    </a:lnTo>
                    <a:lnTo>
                      <a:pt x="1758" y="3152"/>
                    </a:lnTo>
                    <a:close/>
                    <a:moveTo>
                      <a:pt x="1780" y="2803"/>
                    </a:moveTo>
                    <a:lnTo>
                      <a:pt x="1786" y="2786"/>
                    </a:lnTo>
                    <a:lnTo>
                      <a:pt x="1792" y="2769"/>
                    </a:lnTo>
                    <a:lnTo>
                      <a:pt x="1800" y="2752"/>
                    </a:lnTo>
                    <a:lnTo>
                      <a:pt x="1806" y="2735"/>
                    </a:lnTo>
                    <a:lnTo>
                      <a:pt x="1839" y="2747"/>
                    </a:lnTo>
                    <a:lnTo>
                      <a:pt x="1832" y="2764"/>
                    </a:lnTo>
                    <a:lnTo>
                      <a:pt x="1826" y="2781"/>
                    </a:lnTo>
                    <a:lnTo>
                      <a:pt x="1818" y="2798"/>
                    </a:lnTo>
                    <a:lnTo>
                      <a:pt x="1811" y="2816"/>
                    </a:lnTo>
                    <a:lnTo>
                      <a:pt x="1780" y="2803"/>
                    </a:lnTo>
                    <a:close/>
                    <a:moveTo>
                      <a:pt x="1835" y="2730"/>
                    </a:moveTo>
                    <a:lnTo>
                      <a:pt x="1842" y="2737"/>
                    </a:lnTo>
                    <a:lnTo>
                      <a:pt x="1839" y="2747"/>
                    </a:lnTo>
                    <a:lnTo>
                      <a:pt x="1823" y="2742"/>
                    </a:lnTo>
                    <a:lnTo>
                      <a:pt x="1835" y="2730"/>
                    </a:lnTo>
                    <a:close/>
                    <a:moveTo>
                      <a:pt x="1810" y="2753"/>
                    </a:moveTo>
                    <a:lnTo>
                      <a:pt x="1760" y="2699"/>
                    </a:lnTo>
                    <a:lnTo>
                      <a:pt x="1786" y="2676"/>
                    </a:lnTo>
                    <a:lnTo>
                      <a:pt x="1835" y="2730"/>
                    </a:lnTo>
                    <a:lnTo>
                      <a:pt x="1810" y="2753"/>
                    </a:lnTo>
                    <a:close/>
                    <a:moveTo>
                      <a:pt x="1760" y="2699"/>
                    </a:moveTo>
                    <a:lnTo>
                      <a:pt x="1753" y="2691"/>
                    </a:lnTo>
                    <a:lnTo>
                      <a:pt x="1757" y="2680"/>
                    </a:lnTo>
                    <a:lnTo>
                      <a:pt x="1773" y="2688"/>
                    </a:lnTo>
                    <a:lnTo>
                      <a:pt x="1760" y="2699"/>
                    </a:lnTo>
                    <a:close/>
                    <a:moveTo>
                      <a:pt x="1757" y="2680"/>
                    </a:moveTo>
                    <a:lnTo>
                      <a:pt x="1764" y="2670"/>
                    </a:lnTo>
                    <a:lnTo>
                      <a:pt x="1772" y="2659"/>
                    </a:lnTo>
                    <a:lnTo>
                      <a:pt x="1783" y="2646"/>
                    </a:lnTo>
                    <a:lnTo>
                      <a:pt x="1796" y="2634"/>
                    </a:lnTo>
                    <a:lnTo>
                      <a:pt x="1826" y="2606"/>
                    </a:lnTo>
                    <a:lnTo>
                      <a:pt x="1861" y="2578"/>
                    </a:lnTo>
                    <a:lnTo>
                      <a:pt x="1883" y="2604"/>
                    </a:lnTo>
                    <a:lnTo>
                      <a:pt x="1850" y="2631"/>
                    </a:lnTo>
                    <a:lnTo>
                      <a:pt x="1823" y="2656"/>
                    </a:lnTo>
                    <a:lnTo>
                      <a:pt x="1811" y="2667"/>
                    </a:lnTo>
                    <a:lnTo>
                      <a:pt x="1801" y="2677"/>
                    </a:lnTo>
                    <a:lnTo>
                      <a:pt x="1794" y="2686"/>
                    </a:lnTo>
                    <a:lnTo>
                      <a:pt x="1789" y="2694"/>
                    </a:lnTo>
                    <a:lnTo>
                      <a:pt x="1757" y="2680"/>
                    </a:lnTo>
                    <a:close/>
                    <a:moveTo>
                      <a:pt x="1861" y="2578"/>
                    </a:moveTo>
                    <a:lnTo>
                      <a:pt x="1886" y="2558"/>
                    </a:lnTo>
                    <a:lnTo>
                      <a:pt x="1910" y="2537"/>
                    </a:lnTo>
                    <a:lnTo>
                      <a:pt x="1934" y="2516"/>
                    </a:lnTo>
                    <a:lnTo>
                      <a:pt x="1955" y="2496"/>
                    </a:lnTo>
                    <a:lnTo>
                      <a:pt x="1965" y="2486"/>
                    </a:lnTo>
                    <a:lnTo>
                      <a:pt x="1974" y="2477"/>
                    </a:lnTo>
                    <a:lnTo>
                      <a:pt x="1981" y="2467"/>
                    </a:lnTo>
                    <a:lnTo>
                      <a:pt x="1989" y="2457"/>
                    </a:lnTo>
                    <a:lnTo>
                      <a:pt x="1994" y="2448"/>
                    </a:lnTo>
                    <a:lnTo>
                      <a:pt x="1997" y="2439"/>
                    </a:lnTo>
                    <a:lnTo>
                      <a:pt x="2001" y="2431"/>
                    </a:lnTo>
                    <a:lnTo>
                      <a:pt x="2001" y="2423"/>
                    </a:lnTo>
                    <a:lnTo>
                      <a:pt x="2035" y="2423"/>
                    </a:lnTo>
                    <a:lnTo>
                      <a:pt x="2035" y="2434"/>
                    </a:lnTo>
                    <a:lnTo>
                      <a:pt x="2032" y="2445"/>
                    </a:lnTo>
                    <a:lnTo>
                      <a:pt x="2027" y="2456"/>
                    </a:lnTo>
                    <a:lnTo>
                      <a:pt x="2022" y="2467"/>
                    </a:lnTo>
                    <a:lnTo>
                      <a:pt x="2014" y="2479"/>
                    </a:lnTo>
                    <a:lnTo>
                      <a:pt x="2006" y="2491"/>
                    </a:lnTo>
                    <a:lnTo>
                      <a:pt x="1996" y="2503"/>
                    </a:lnTo>
                    <a:lnTo>
                      <a:pt x="1985" y="2513"/>
                    </a:lnTo>
                    <a:lnTo>
                      <a:pt x="1962" y="2537"/>
                    </a:lnTo>
                    <a:lnTo>
                      <a:pt x="1936" y="2560"/>
                    </a:lnTo>
                    <a:lnTo>
                      <a:pt x="1909" y="2583"/>
                    </a:lnTo>
                    <a:lnTo>
                      <a:pt x="1883" y="2604"/>
                    </a:lnTo>
                    <a:lnTo>
                      <a:pt x="1861" y="2578"/>
                    </a:lnTo>
                    <a:close/>
                    <a:moveTo>
                      <a:pt x="2001" y="2423"/>
                    </a:moveTo>
                    <a:lnTo>
                      <a:pt x="2001" y="2422"/>
                    </a:lnTo>
                    <a:lnTo>
                      <a:pt x="2018" y="2423"/>
                    </a:lnTo>
                    <a:lnTo>
                      <a:pt x="2001" y="2423"/>
                    </a:lnTo>
                    <a:close/>
                    <a:moveTo>
                      <a:pt x="2001" y="2422"/>
                    </a:moveTo>
                    <a:lnTo>
                      <a:pt x="2021" y="2108"/>
                    </a:lnTo>
                    <a:lnTo>
                      <a:pt x="2055" y="2110"/>
                    </a:lnTo>
                    <a:lnTo>
                      <a:pt x="2035" y="2424"/>
                    </a:lnTo>
                    <a:lnTo>
                      <a:pt x="2001" y="2422"/>
                    </a:lnTo>
                    <a:close/>
                    <a:moveTo>
                      <a:pt x="2021" y="2108"/>
                    </a:moveTo>
                    <a:lnTo>
                      <a:pt x="2021" y="2110"/>
                    </a:lnTo>
                    <a:lnTo>
                      <a:pt x="2021" y="2108"/>
                    </a:lnTo>
                    <a:lnTo>
                      <a:pt x="2038" y="2109"/>
                    </a:lnTo>
                    <a:lnTo>
                      <a:pt x="2021" y="2108"/>
                    </a:lnTo>
                    <a:close/>
                    <a:moveTo>
                      <a:pt x="2021" y="2108"/>
                    </a:moveTo>
                    <a:lnTo>
                      <a:pt x="2022" y="2096"/>
                    </a:lnTo>
                    <a:lnTo>
                      <a:pt x="2024" y="2085"/>
                    </a:lnTo>
                    <a:lnTo>
                      <a:pt x="2026" y="2076"/>
                    </a:lnTo>
                    <a:lnTo>
                      <a:pt x="2028" y="2067"/>
                    </a:lnTo>
                    <a:lnTo>
                      <a:pt x="2035" y="2052"/>
                    </a:lnTo>
                    <a:lnTo>
                      <a:pt x="2042" y="2039"/>
                    </a:lnTo>
                    <a:lnTo>
                      <a:pt x="2050" y="2029"/>
                    </a:lnTo>
                    <a:lnTo>
                      <a:pt x="2058" y="2020"/>
                    </a:lnTo>
                    <a:lnTo>
                      <a:pt x="2067" y="2013"/>
                    </a:lnTo>
                    <a:lnTo>
                      <a:pt x="2077" y="2005"/>
                    </a:lnTo>
                    <a:lnTo>
                      <a:pt x="2097" y="2032"/>
                    </a:lnTo>
                    <a:lnTo>
                      <a:pt x="2091" y="2037"/>
                    </a:lnTo>
                    <a:lnTo>
                      <a:pt x="2084" y="2044"/>
                    </a:lnTo>
                    <a:lnTo>
                      <a:pt x="2078" y="2050"/>
                    </a:lnTo>
                    <a:lnTo>
                      <a:pt x="2071" y="2059"/>
                    </a:lnTo>
                    <a:lnTo>
                      <a:pt x="2066" y="2068"/>
                    </a:lnTo>
                    <a:lnTo>
                      <a:pt x="2061" y="2080"/>
                    </a:lnTo>
                    <a:lnTo>
                      <a:pt x="2057" y="2094"/>
                    </a:lnTo>
                    <a:lnTo>
                      <a:pt x="2055" y="2111"/>
                    </a:lnTo>
                    <a:lnTo>
                      <a:pt x="2021" y="2108"/>
                    </a:lnTo>
                    <a:close/>
                    <a:moveTo>
                      <a:pt x="2077" y="2005"/>
                    </a:moveTo>
                    <a:lnTo>
                      <a:pt x="2086" y="1998"/>
                    </a:lnTo>
                    <a:lnTo>
                      <a:pt x="2095" y="1988"/>
                    </a:lnTo>
                    <a:lnTo>
                      <a:pt x="2098" y="1983"/>
                    </a:lnTo>
                    <a:lnTo>
                      <a:pt x="2101" y="1976"/>
                    </a:lnTo>
                    <a:lnTo>
                      <a:pt x="2102" y="1970"/>
                    </a:lnTo>
                    <a:lnTo>
                      <a:pt x="2103" y="1961"/>
                    </a:lnTo>
                    <a:lnTo>
                      <a:pt x="2138" y="1963"/>
                    </a:lnTo>
                    <a:lnTo>
                      <a:pt x="2137" y="1977"/>
                    </a:lnTo>
                    <a:lnTo>
                      <a:pt x="2133" y="1988"/>
                    </a:lnTo>
                    <a:lnTo>
                      <a:pt x="2129" y="1999"/>
                    </a:lnTo>
                    <a:lnTo>
                      <a:pt x="2124" y="2006"/>
                    </a:lnTo>
                    <a:lnTo>
                      <a:pt x="2118" y="2014"/>
                    </a:lnTo>
                    <a:lnTo>
                      <a:pt x="2112" y="2020"/>
                    </a:lnTo>
                    <a:lnTo>
                      <a:pt x="2105" y="2027"/>
                    </a:lnTo>
                    <a:lnTo>
                      <a:pt x="2097" y="2032"/>
                    </a:lnTo>
                    <a:lnTo>
                      <a:pt x="2077" y="2005"/>
                    </a:lnTo>
                    <a:close/>
                    <a:moveTo>
                      <a:pt x="2138" y="1958"/>
                    </a:moveTo>
                    <a:lnTo>
                      <a:pt x="2139" y="1960"/>
                    </a:lnTo>
                    <a:lnTo>
                      <a:pt x="2138" y="1963"/>
                    </a:lnTo>
                    <a:lnTo>
                      <a:pt x="2121" y="1962"/>
                    </a:lnTo>
                    <a:lnTo>
                      <a:pt x="2138" y="1958"/>
                    </a:lnTo>
                    <a:close/>
                    <a:moveTo>
                      <a:pt x="2105" y="1968"/>
                    </a:moveTo>
                    <a:lnTo>
                      <a:pt x="2021" y="1699"/>
                    </a:lnTo>
                    <a:lnTo>
                      <a:pt x="2054" y="1688"/>
                    </a:lnTo>
                    <a:lnTo>
                      <a:pt x="2138" y="1958"/>
                    </a:lnTo>
                    <a:lnTo>
                      <a:pt x="2105" y="1968"/>
                    </a:lnTo>
                    <a:close/>
                    <a:moveTo>
                      <a:pt x="2021" y="1699"/>
                    </a:moveTo>
                    <a:lnTo>
                      <a:pt x="2019" y="1690"/>
                    </a:lnTo>
                    <a:lnTo>
                      <a:pt x="2024" y="1683"/>
                    </a:lnTo>
                    <a:lnTo>
                      <a:pt x="2038" y="1693"/>
                    </a:lnTo>
                    <a:lnTo>
                      <a:pt x="2021" y="1699"/>
                    </a:lnTo>
                    <a:close/>
                    <a:moveTo>
                      <a:pt x="2024" y="1683"/>
                    </a:moveTo>
                    <a:lnTo>
                      <a:pt x="2137" y="1526"/>
                    </a:lnTo>
                    <a:lnTo>
                      <a:pt x="2165" y="1546"/>
                    </a:lnTo>
                    <a:lnTo>
                      <a:pt x="2052" y="1703"/>
                    </a:lnTo>
                    <a:lnTo>
                      <a:pt x="2024" y="1683"/>
                    </a:lnTo>
                    <a:close/>
                    <a:moveTo>
                      <a:pt x="2137" y="1526"/>
                    </a:moveTo>
                    <a:lnTo>
                      <a:pt x="2141" y="1521"/>
                    </a:lnTo>
                    <a:lnTo>
                      <a:pt x="2147" y="1519"/>
                    </a:lnTo>
                    <a:lnTo>
                      <a:pt x="2151" y="1537"/>
                    </a:lnTo>
                    <a:lnTo>
                      <a:pt x="2137" y="1526"/>
                    </a:lnTo>
                    <a:close/>
                    <a:moveTo>
                      <a:pt x="2147" y="1519"/>
                    </a:moveTo>
                    <a:lnTo>
                      <a:pt x="2245" y="1500"/>
                    </a:lnTo>
                    <a:lnTo>
                      <a:pt x="2251" y="1533"/>
                    </a:lnTo>
                    <a:lnTo>
                      <a:pt x="2154" y="1553"/>
                    </a:lnTo>
                    <a:lnTo>
                      <a:pt x="2147" y="1519"/>
                    </a:lnTo>
                    <a:close/>
                    <a:moveTo>
                      <a:pt x="2263" y="1525"/>
                    </a:moveTo>
                    <a:lnTo>
                      <a:pt x="2260" y="1532"/>
                    </a:lnTo>
                    <a:lnTo>
                      <a:pt x="2251" y="1533"/>
                    </a:lnTo>
                    <a:lnTo>
                      <a:pt x="2248" y="1516"/>
                    </a:lnTo>
                    <a:lnTo>
                      <a:pt x="2263" y="1525"/>
                    </a:lnTo>
                    <a:close/>
                    <a:moveTo>
                      <a:pt x="2233" y="1509"/>
                    </a:moveTo>
                    <a:lnTo>
                      <a:pt x="2376" y="1254"/>
                    </a:lnTo>
                    <a:lnTo>
                      <a:pt x="2406" y="1271"/>
                    </a:lnTo>
                    <a:lnTo>
                      <a:pt x="2263" y="1525"/>
                    </a:lnTo>
                    <a:lnTo>
                      <a:pt x="2233" y="1509"/>
                    </a:lnTo>
                    <a:close/>
                    <a:moveTo>
                      <a:pt x="2376" y="1254"/>
                    </a:moveTo>
                    <a:lnTo>
                      <a:pt x="2385" y="1236"/>
                    </a:lnTo>
                    <a:lnTo>
                      <a:pt x="2400" y="1248"/>
                    </a:lnTo>
                    <a:lnTo>
                      <a:pt x="2391" y="1262"/>
                    </a:lnTo>
                    <a:lnTo>
                      <a:pt x="2376" y="1254"/>
                    </a:lnTo>
                    <a:close/>
                    <a:moveTo>
                      <a:pt x="2400" y="1248"/>
                    </a:moveTo>
                    <a:lnTo>
                      <a:pt x="2434" y="1272"/>
                    </a:lnTo>
                    <a:lnTo>
                      <a:pt x="2467" y="1293"/>
                    </a:lnTo>
                    <a:lnTo>
                      <a:pt x="2484" y="1303"/>
                    </a:lnTo>
                    <a:lnTo>
                      <a:pt x="2500" y="1312"/>
                    </a:lnTo>
                    <a:lnTo>
                      <a:pt x="2517" y="1318"/>
                    </a:lnTo>
                    <a:lnTo>
                      <a:pt x="2535" y="1323"/>
                    </a:lnTo>
                    <a:lnTo>
                      <a:pt x="2525" y="1357"/>
                    </a:lnTo>
                    <a:lnTo>
                      <a:pt x="2507" y="1351"/>
                    </a:lnTo>
                    <a:lnTo>
                      <a:pt x="2487" y="1344"/>
                    </a:lnTo>
                    <a:lnTo>
                      <a:pt x="2469" y="1334"/>
                    </a:lnTo>
                    <a:lnTo>
                      <a:pt x="2452" y="1324"/>
                    </a:lnTo>
                    <a:lnTo>
                      <a:pt x="2434" y="1314"/>
                    </a:lnTo>
                    <a:lnTo>
                      <a:pt x="2417" y="1302"/>
                    </a:lnTo>
                    <a:lnTo>
                      <a:pt x="2398" y="1289"/>
                    </a:lnTo>
                    <a:lnTo>
                      <a:pt x="2380" y="1276"/>
                    </a:lnTo>
                    <a:lnTo>
                      <a:pt x="2400" y="1248"/>
                    </a:lnTo>
                    <a:close/>
                    <a:moveTo>
                      <a:pt x="2535" y="1323"/>
                    </a:moveTo>
                    <a:lnTo>
                      <a:pt x="2551" y="1328"/>
                    </a:lnTo>
                    <a:lnTo>
                      <a:pt x="2569" y="1330"/>
                    </a:lnTo>
                    <a:lnTo>
                      <a:pt x="2586" y="1331"/>
                    </a:lnTo>
                    <a:lnTo>
                      <a:pt x="2604" y="1329"/>
                    </a:lnTo>
                    <a:lnTo>
                      <a:pt x="2624" y="1325"/>
                    </a:lnTo>
                    <a:lnTo>
                      <a:pt x="2644" y="1319"/>
                    </a:lnTo>
                    <a:lnTo>
                      <a:pt x="2664" y="1312"/>
                    </a:lnTo>
                    <a:lnTo>
                      <a:pt x="2687" y="1301"/>
                    </a:lnTo>
                    <a:lnTo>
                      <a:pt x="2703" y="1331"/>
                    </a:lnTo>
                    <a:lnTo>
                      <a:pt x="2690" y="1337"/>
                    </a:lnTo>
                    <a:lnTo>
                      <a:pt x="2677" y="1344"/>
                    </a:lnTo>
                    <a:lnTo>
                      <a:pt x="2665" y="1348"/>
                    </a:lnTo>
                    <a:lnTo>
                      <a:pt x="2654" y="1352"/>
                    </a:lnTo>
                    <a:lnTo>
                      <a:pt x="2642" y="1357"/>
                    </a:lnTo>
                    <a:lnTo>
                      <a:pt x="2630" y="1359"/>
                    </a:lnTo>
                    <a:lnTo>
                      <a:pt x="2619" y="1362"/>
                    </a:lnTo>
                    <a:lnTo>
                      <a:pt x="2607" y="1363"/>
                    </a:lnTo>
                    <a:lnTo>
                      <a:pt x="2597" y="1364"/>
                    </a:lnTo>
                    <a:lnTo>
                      <a:pt x="2586" y="1365"/>
                    </a:lnTo>
                    <a:lnTo>
                      <a:pt x="2575" y="1365"/>
                    </a:lnTo>
                    <a:lnTo>
                      <a:pt x="2566" y="1364"/>
                    </a:lnTo>
                    <a:lnTo>
                      <a:pt x="2545" y="1362"/>
                    </a:lnTo>
                    <a:lnTo>
                      <a:pt x="2525" y="1357"/>
                    </a:lnTo>
                    <a:lnTo>
                      <a:pt x="2535" y="1323"/>
                    </a:lnTo>
                    <a:close/>
                    <a:moveTo>
                      <a:pt x="2711" y="1316"/>
                    </a:moveTo>
                    <a:lnTo>
                      <a:pt x="2711" y="1327"/>
                    </a:lnTo>
                    <a:lnTo>
                      <a:pt x="2703" y="1331"/>
                    </a:lnTo>
                    <a:lnTo>
                      <a:pt x="2694" y="1316"/>
                    </a:lnTo>
                    <a:lnTo>
                      <a:pt x="2711" y="1316"/>
                    </a:lnTo>
                    <a:close/>
                    <a:moveTo>
                      <a:pt x="2677" y="1316"/>
                    </a:moveTo>
                    <a:lnTo>
                      <a:pt x="2674" y="1300"/>
                    </a:lnTo>
                    <a:lnTo>
                      <a:pt x="2664" y="1270"/>
                    </a:lnTo>
                    <a:lnTo>
                      <a:pt x="2650" y="1231"/>
                    </a:lnTo>
                    <a:lnTo>
                      <a:pt x="2634" y="1188"/>
                    </a:lnTo>
                    <a:lnTo>
                      <a:pt x="2618" y="1147"/>
                    </a:lnTo>
                    <a:lnTo>
                      <a:pt x="2604" y="1112"/>
                    </a:lnTo>
                    <a:lnTo>
                      <a:pt x="2595" y="1086"/>
                    </a:lnTo>
                    <a:lnTo>
                      <a:pt x="2590" y="1077"/>
                    </a:lnTo>
                    <a:lnTo>
                      <a:pt x="2622" y="1065"/>
                    </a:lnTo>
                    <a:lnTo>
                      <a:pt x="2626" y="1075"/>
                    </a:lnTo>
                    <a:lnTo>
                      <a:pt x="2636" y="1100"/>
                    </a:lnTo>
                    <a:lnTo>
                      <a:pt x="2650" y="1137"/>
                    </a:lnTo>
                    <a:lnTo>
                      <a:pt x="2667" y="1180"/>
                    </a:lnTo>
                    <a:lnTo>
                      <a:pt x="2684" y="1225"/>
                    </a:lnTo>
                    <a:lnTo>
                      <a:pt x="2697" y="1265"/>
                    </a:lnTo>
                    <a:lnTo>
                      <a:pt x="2703" y="1283"/>
                    </a:lnTo>
                    <a:lnTo>
                      <a:pt x="2708" y="1298"/>
                    </a:lnTo>
                    <a:lnTo>
                      <a:pt x="2710" y="1308"/>
                    </a:lnTo>
                    <a:lnTo>
                      <a:pt x="2711" y="1316"/>
                    </a:lnTo>
                    <a:lnTo>
                      <a:pt x="2677" y="1316"/>
                    </a:lnTo>
                    <a:close/>
                    <a:moveTo>
                      <a:pt x="2590" y="1077"/>
                    </a:moveTo>
                    <a:lnTo>
                      <a:pt x="2586" y="1066"/>
                    </a:lnTo>
                    <a:lnTo>
                      <a:pt x="2595" y="1059"/>
                    </a:lnTo>
                    <a:lnTo>
                      <a:pt x="2606" y="1071"/>
                    </a:lnTo>
                    <a:lnTo>
                      <a:pt x="2590" y="1077"/>
                    </a:lnTo>
                    <a:close/>
                    <a:moveTo>
                      <a:pt x="2595" y="1059"/>
                    </a:moveTo>
                    <a:lnTo>
                      <a:pt x="2603" y="1050"/>
                    </a:lnTo>
                    <a:lnTo>
                      <a:pt x="2614" y="1041"/>
                    </a:lnTo>
                    <a:lnTo>
                      <a:pt x="2625" y="1031"/>
                    </a:lnTo>
                    <a:lnTo>
                      <a:pt x="2637" y="1019"/>
                    </a:lnTo>
                    <a:lnTo>
                      <a:pt x="2661" y="1044"/>
                    </a:lnTo>
                    <a:lnTo>
                      <a:pt x="2649" y="1054"/>
                    </a:lnTo>
                    <a:lnTo>
                      <a:pt x="2639" y="1064"/>
                    </a:lnTo>
                    <a:lnTo>
                      <a:pt x="2628" y="1074"/>
                    </a:lnTo>
                    <a:lnTo>
                      <a:pt x="2618" y="1083"/>
                    </a:lnTo>
                    <a:lnTo>
                      <a:pt x="2595" y="1059"/>
                    </a:lnTo>
                    <a:close/>
                    <a:moveTo>
                      <a:pt x="2637" y="1019"/>
                    </a:moveTo>
                    <a:lnTo>
                      <a:pt x="2659" y="997"/>
                    </a:lnTo>
                    <a:lnTo>
                      <a:pt x="2682" y="976"/>
                    </a:lnTo>
                    <a:lnTo>
                      <a:pt x="2706" y="955"/>
                    </a:lnTo>
                    <a:lnTo>
                      <a:pt x="2731" y="933"/>
                    </a:lnTo>
                    <a:lnTo>
                      <a:pt x="2753" y="913"/>
                    </a:lnTo>
                    <a:lnTo>
                      <a:pt x="2776" y="896"/>
                    </a:lnTo>
                    <a:lnTo>
                      <a:pt x="2796" y="881"/>
                    </a:lnTo>
                    <a:lnTo>
                      <a:pt x="2813" y="870"/>
                    </a:lnTo>
                    <a:lnTo>
                      <a:pt x="2830" y="900"/>
                    </a:lnTo>
                    <a:lnTo>
                      <a:pt x="2813" y="911"/>
                    </a:lnTo>
                    <a:lnTo>
                      <a:pt x="2795" y="925"/>
                    </a:lnTo>
                    <a:lnTo>
                      <a:pt x="2774" y="941"/>
                    </a:lnTo>
                    <a:lnTo>
                      <a:pt x="2751" y="960"/>
                    </a:lnTo>
                    <a:lnTo>
                      <a:pt x="2729" y="980"/>
                    </a:lnTo>
                    <a:lnTo>
                      <a:pt x="2705" y="1002"/>
                    </a:lnTo>
                    <a:lnTo>
                      <a:pt x="2682" y="1023"/>
                    </a:lnTo>
                    <a:lnTo>
                      <a:pt x="2661" y="1044"/>
                    </a:lnTo>
                    <a:lnTo>
                      <a:pt x="2637" y="1019"/>
                    </a:lnTo>
                    <a:close/>
                    <a:moveTo>
                      <a:pt x="2813" y="870"/>
                    </a:moveTo>
                    <a:lnTo>
                      <a:pt x="2825" y="863"/>
                    </a:lnTo>
                    <a:lnTo>
                      <a:pt x="2834" y="873"/>
                    </a:lnTo>
                    <a:lnTo>
                      <a:pt x="2822" y="885"/>
                    </a:lnTo>
                    <a:lnTo>
                      <a:pt x="2813" y="870"/>
                    </a:lnTo>
                    <a:close/>
                    <a:moveTo>
                      <a:pt x="2834" y="873"/>
                    </a:moveTo>
                    <a:lnTo>
                      <a:pt x="2844" y="883"/>
                    </a:lnTo>
                    <a:lnTo>
                      <a:pt x="2855" y="892"/>
                    </a:lnTo>
                    <a:lnTo>
                      <a:pt x="2865" y="900"/>
                    </a:lnTo>
                    <a:lnTo>
                      <a:pt x="2874" y="906"/>
                    </a:lnTo>
                    <a:lnTo>
                      <a:pt x="2893" y="918"/>
                    </a:lnTo>
                    <a:lnTo>
                      <a:pt x="2910" y="928"/>
                    </a:lnTo>
                    <a:lnTo>
                      <a:pt x="2894" y="958"/>
                    </a:lnTo>
                    <a:lnTo>
                      <a:pt x="2874" y="947"/>
                    </a:lnTo>
                    <a:lnTo>
                      <a:pt x="2855" y="935"/>
                    </a:lnTo>
                    <a:lnTo>
                      <a:pt x="2844" y="928"/>
                    </a:lnTo>
                    <a:lnTo>
                      <a:pt x="2834" y="919"/>
                    </a:lnTo>
                    <a:lnTo>
                      <a:pt x="2822" y="908"/>
                    </a:lnTo>
                    <a:lnTo>
                      <a:pt x="2810" y="897"/>
                    </a:lnTo>
                    <a:lnTo>
                      <a:pt x="2834" y="873"/>
                    </a:lnTo>
                    <a:close/>
                    <a:moveTo>
                      <a:pt x="2910" y="928"/>
                    </a:moveTo>
                    <a:lnTo>
                      <a:pt x="2926" y="937"/>
                    </a:lnTo>
                    <a:lnTo>
                      <a:pt x="2943" y="947"/>
                    </a:lnTo>
                    <a:lnTo>
                      <a:pt x="2962" y="960"/>
                    </a:lnTo>
                    <a:lnTo>
                      <a:pt x="2984" y="976"/>
                    </a:lnTo>
                    <a:lnTo>
                      <a:pt x="3007" y="996"/>
                    </a:lnTo>
                    <a:lnTo>
                      <a:pt x="3035" y="1022"/>
                    </a:lnTo>
                    <a:lnTo>
                      <a:pt x="3067" y="1054"/>
                    </a:lnTo>
                    <a:lnTo>
                      <a:pt x="3104" y="1094"/>
                    </a:lnTo>
                    <a:lnTo>
                      <a:pt x="3078" y="1116"/>
                    </a:lnTo>
                    <a:lnTo>
                      <a:pt x="3044" y="1079"/>
                    </a:lnTo>
                    <a:lnTo>
                      <a:pt x="3013" y="1048"/>
                    </a:lnTo>
                    <a:lnTo>
                      <a:pt x="2986" y="1023"/>
                    </a:lnTo>
                    <a:lnTo>
                      <a:pt x="2963" y="1004"/>
                    </a:lnTo>
                    <a:lnTo>
                      <a:pt x="2943" y="989"/>
                    </a:lnTo>
                    <a:lnTo>
                      <a:pt x="2925" y="976"/>
                    </a:lnTo>
                    <a:lnTo>
                      <a:pt x="2909" y="966"/>
                    </a:lnTo>
                    <a:lnTo>
                      <a:pt x="2894" y="958"/>
                    </a:lnTo>
                    <a:lnTo>
                      <a:pt x="2910" y="928"/>
                    </a:lnTo>
                    <a:close/>
                    <a:moveTo>
                      <a:pt x="3099" y="1121"/>
                    </a:moveTo>
                    <a:lnTo>
                      <a:pt x="3087" y="1126"/>
                    </a:lnTo>
                    <a:lnTo>
                      <a:pt x="3078" y="1116"/>
                    </a:lnTo>
                    <a:lnTo>
                      <a:pt x="3091" y="1106"/>
                    </a:lnTo>
                    <a:lnTo>
                      <a:pt x="3099" y="1121"/>
                    </a:lnTo>
                    <a:close/>
                    <a:moveTo>
                      <a:pt x="3085" y="1090"/>
                    </a:moveTo>
                    <a:lnTo>
                      <a:pt x="3222" y="1031"/>
                    </a:lnTo>
                    <a:lnTo>
                      <a:pt x="3235" y="1062"/>
                    </a:lnTo>
                    <a:lnTo>
                      <a:pt x="3099" y="1121"/>
                    </a:lnTo>
                    <a:lnTo>
                      <a:pt x="3085" y="1090"/>
                    </a:lnTo>
                    <a:close/>
                    <a:moveTo>
                      <a:pt x="3222" y="1031"/>
                    </a:moveTo>
                    <a:lnTo>
                      <a:pt x="3230" y="1026"/>
                    </a:lnTo>
                    <a:lnTo>
                      <a:pt x="3238" y="1033"/>
                    </a:lnTo>
                    <a:lnTo>
                      <a:pt x="3228" y="1047"/>
                    </a:lnTo>
                    <a:lnTo>
                      <a:pt x="3222" y="1031"/>
                    </a:lnTo>
                    <a:close/>
                    <a:moveTo>
                      <a:pt x="3238" y="1033"/>
                    </a:moveTo>
                    <a:lnTo>
                      <a:pt x="3322" y="1091"/>
                    </a:lnTo>
                    <a:lnTo>
                      <a:pt x="3302" y="1120"/>
                    </a:lnTo>
                    <a:lnTo>
                      <a:pt x="3219" y="1061"/>
                    </a:lnTo>
                    <a:lnTo>
                      <a:pt x="3238" y="1033"/>
                    </a:lnTo>
                    <a:close/>
                    <a:moveTo>
                      <a:pt x="3313" y="1123"/>
                    </a:moveTo>
                    <a:lnTo>
                      <a:pt x="3307" y="1123"/>
                    </a:lnTo>
                    <a:lnTo>
                      <a:pt x="3302" y="1120"/>
                    </a:lnTo>
                    <a:lnTo>
                      <a:pt x="3312" y="1106"/>
                    </a:lnTo>
                    <a:lnTo>
                      <a:pt x="3313" y="1123"/>
                    </a:lnTo>
                    <a:close/>
                    <a:moveTo>
                      <a:pt x="3311" y="1089"/>
                    </a:moveTo>
                    <a:lnTo>
                      <a:pt x="3394" y="1083"/>
                    </a:lnTo>
                    <a:lnTo>
                      <a:pt x="3397" y="1117"/>
                    </a:lnTo>
                    <a:lnTo>
                      <a:pt x="3313" y="1123"/>
                    </a:lnTo>
                    <a:lnTo>
                      <a:pt x="3311" y="1089"/>
                    </a:lnTo>
                    <a:close/>
                    <a:moveTo>
                      <a:pt x="3412" y="1106"/>
                    </a:moveTo>
                    <a:lnTo>
                      <a:pt x="3407" y="1116"/>
                    </a:lnTo>
                    <a:lnTo>
                      <a:pt x="3397" y="1117"/>
                    </a:lnTo>
                    <a:lnTo>
                      <a:pt x="3396" y="1100"/>
                    </a:lnTo>
                    <a:lnTo>
                      <a:pt x="3412" y="1106"/>
                    </a:lnTo>
                    <a:close/>
                    <a:moveTo>
                      <a:pt x="3379" y="1094"/>
                    </a:moveTo>
                    <a:lnTo>
                      <a:pt x="3472" y="840"/>
                    </a:lnTo>
                    <a:lnTo>
                      <a:pt x="3505" y="852"/>
                    </a:lnTo>
                    <a:lnTo>
                      <a:pt x="3412" y="1106"/>
                    </a:lnTo>
                    <a:lnTo>
                      <a:pt x="3379" y="1094"/>
                    </a:lnTo>
                    <a:close/>
                    <a:moveTo>
                      <a:pt x="3505" y="841"/>
                    </a:moveTo>
                    <a:lnTo>
                      <a:pt x="3506" y="846"/>
                    </a:lnTo>
                    <a:lnTo>
                      <a:pt x="3505" y="852"/>
                    </a:lnTo>
                    <a:lnTo>
                      <a:pt x="3488" y="845"/>
                    </a:lnTo>
                    <a:lnTo>
                      <a:pt x="3505" y="841"/>
                    </a:lnTo>
                    <a:close/>
                    <a:moveTo>
                      <a:pt x="3472" y="851"/>
                    </a:moveTo>
                    <a:lnTo>
                      <a:pt x="3428" y="689"/>
                    </a:lnTo>
                    <a:lnTo>
                      <a:pt x="3461" y="679"/>
                    </a:lnTo>
                    <a:lnTo>
                      <a:pt x="3505" y="841"/>
                    </a:lnTo>
                    <a:lnTo>
                      <a:pt x="3472" y="851"/>
                    </a:lnTo>
                    <a:close/>
                    <a:moveTo>
                      <a:pt x="3428" y="689"/>
                    </a:moveTo>
                    <a:lnTo>
                      <a:pt x="3426" y="682"/>
                    </a:lnTo>
                    <a:lnTo>
                      <a:pt x="3428" y="677"/>
                    </a:lnTo>
                    <a:lnTo>
                      <a:pt x="3444" y="684"/>
                    </a:lnTo>
                    <a:lnTo>
                      <a:pt x="3428" y="689"/>
                    </a:lnTo>
                    <a:close/>
                    <a:moveTo>
                      <a:pt x="3428" y="677"/>
                    </a:moveTo>
                    <a:lnTo>
                      <a:pt x="3511" y="476"/>
                    </a:lnTo>
                    <a:lnTo>
                      <a:pt x="3544" y="489"/>
                    </a:lnTo>
                    <a:lnTo>
                      <a:pt x="3460" y="691"/>
                    </a:lnTo>
                    <a:lnTo>
                      <a:pt x="3428" y="677"/>
                    </a:lnTo>
                    <a:close/>
                    <a:moveTo>
                      <a:pt x="3511" y="476"/>
                    </a:moveTo>
                    <a:lnTo>
                      <a:pt x="3514" y="471"/>
                    </a:lnTo>
                    <a:lnTo>
                      <a:pt x="3518" y="469"/>
                    </a:lnTo>
                    <a:lnTo>
                      <a:pt x="3527" y="483"/>
                    </a:lnTo>
                    <a:lnTo>
                      <a:pt x="3511" y="476"/>
                    </a:lnTo>
                    <a:close/>
                    <a:moveTo>
                      <a:pt x="3518" y="469"/>
                    </a:moveTo>
                    <a:lnTo>
                      <a:pt x="3675" y="366"/>
                    </a:lnTo>
                    <a:lnTo>
                      <a:pt x="3694" y="395"/>
                    </a:lnTo>
                    <a:lnTo>
                      <a:pt x="3537" y="497"/>
                    </a:lnTo>
                    <a:lnTo>
                      <a:pt x="3518" y="469"/>
                    </a:lnTo>
                    <a:close/>
                    <a:moveTo>
                      <a:pt x="3675" y="366"/>
                    </a:moveTo>
                    <a:lnTo>
                      <a:pt x="3684" y="360"/>
                    </a:lnTo>
                    <a:lnTo>
                      <a:pt x="3694" y="366"/>
                    </a:lnTo>
                    <a:lnTo>
                      <a:pt x="3684" y="380"/>
                    </a:lnTo>
                    <a:lnTo>
                      <a:pt x="3675" y="366"/>
                    </a:lnTo>
                    <a:close/>
                    <a:moveTo>
                      <a:pt x="3694" y="366"/>
                    </a:moveTo>
                    <a:lnTo>
                      <a:pt x="3875" y="488"/>
                    </a:lnTo>
                    <a:lnTo>
                      <a:pt x="3856" y="517"/>
                    </a:lnTo>
                    <a:lnTo>
                      <a:pt x="3674" y="394"/>
                    </a:lnTo>
                    <a:lnTo>
                      <a:pt x="3694" y="366"/>
                    </a:lnTo>
                    <a:close/>
                    <a:moveTo>
                      <a:pt x="3864" y="519"/>
                    </a:moveTo>
                    <a:lnTo>
                      <a:pt x="3860" y="519"/>
                    </a:lnTo>
                    <a:lnTo>
                      <a:pt x="3856" y="517"/>
                    </a:lnTo>
                    <a:lnTo>
                      <a:pt x="3865" y="502"/>
                    </a:lnTo>
                    <a:lnTo>
                      <a:pt x="3864" y="519"/>
                    </a:lnTo>
                    <a:close/>
                    <a:moveTo>
                      <a:pt x="3867" y="486"/>
                    </a:moveTo>
                    <a:lnTo>
                      <a:pt x="3961" y="496"/>
                    </a:lnTo>
                    <a:lnTo>
                      <a:pt x="3957" y="529"/>
                    </a:lnTo>
                    <a:lnTo>
                      <a:pt x="3864" y="519"/>
                    </a:lnTo>
                    <a:lnTo>
                      <a:pt x="3867" y="486"/>
                    </a:lnTo>
                    <a:close/>
                    <a:moveTo>
                      <a:pt x="3961" y="496"/>
                    </a:moveTo>
                    <a:lnTo>
                      <a:pt x="3982" y="498"/>
                    </a:lnTo>
                    <a:lnTo>
                      <a:pt x="3975" y="518"/>
                    </a:lnTo>
                    <a:lnTo>
                      <a:pt x="3959" y="513"/>
                    </a:lnTo>
                    <a:lnTo>
                      <a:pt x="3961" y="496"/>
                    </a:lnTo>
                    <a:close/>
                    <a:moveTo>
                      <a:pt x="3975" y="518"/>
                    </a:moveTo>
                    <a:lnTo>
                      <a:pt x="3906" y="699"/>
                    </a:lnTo>
                    <a:lnTo>
                      <a:pt x="3874" y="688"/>
                    </a:lnTo>
                    <a:lnTo>
                      <a:pt x="3942" y="506"/>
                    </a:lnTo>
                    <a:lnTo>
                      <a:pt x="3975" y="518"/>
                    </a:lnTo>
                    <a:close/>
                    <a:moveTo>
                      <a:pt x="3895" y="710"/>
                    </a:moveTo>
                    <a:lnTo>
                      <a:pt x="3862" y="721"/>
                    </a:lnTo>
                    <a:lnTo>
                      <a:pt x="3874" y="688"/>
                    </a:lnTo>
                    <a:lnTo>
                      <a:pt x="3890" y="694"/>
                    </a:lnTo>
                    <a:lnTo>
                      <a:pt x="3895" y="710"/>
                    </a:lnTo>
                    <a:close/>
                    <a:moveTo>
                      <a:pt x="3885" y="677"/>
                    </a:moveTo>
                    <a:lnTo>
                      <a:pt x="4008" y="638"/>
                    </a:lnTo>
                    <a:lnTo>
                      <a:pt x="4017" y="670"/>
                    </a:lnTo>
                    <a:lnTo>
                      <a:pt x="3895" y="710"/>
                    </a:lnTo>
                    <a:lnTo>
                      <a:pt x="3885" y="677"/>
                    </a:lnTo>
                    <a:close/>
                    <a:moveTo>
                      <a:pt x="4026" y="665"/>
                    </a:moveTo>
                    <a:lnTo>
                      <a:pt x="4023" y="669"/>
                    </a:lnTo>
                    <a:lnTo>
                      <a:pt x="4017" y="670"/>
                    </a:lnTo>
                    <a:lnTo>
                      <a:pt x="4012" y="654"/>
                    </a:lnTo>
                    <a:lnTo>
                      <a:pt x="4026" y="665"/>
                    </a:lnTo>
                    <a:close/>
                    <a:moveTo>
                      <a:pt x="3999" y="644"/>
                    </a:moveTo>
                    <a:lnTo>
                      <a:pt x="4131" y="472"/>
                    </a:lnTo>
                    <a:lnTo>
                      <a:pt x="4158" y="494"/>
                    </a:lnTo>
                    <a:lnTo>
                      <a:pt x="4026" y="665"/>
                    </a:lnTo>
                    <a:lnTo>
                      <a:pt x="3999" y="644"/>
                    </a:lnTo>
                    <a:close/>
                    <a:moveTo>
                      <a:pt x="4157" y="471"/>
                    </a:moveTo>
                    <a:lnTo>
                      <a:pt x="4168" y="482"/>
                    </a:lnTo>
                    <a:lnTo>
                      <a:pt x="4158" y="494"/>
                    </a:lnTo>
                    <a:lnTo>
                      <a:pt x="4145" y="483"/>
                    </a:lnTo>
                    <a:lnTo>
                      <a:pt x="4157" y="471"/>
                    </a:lnTo>
                    <a:close/>
                    <a:moveTo>
                      <a:pt x="4132" y="495"/>
                    </a:moveTo>
                    <a:lnTo>
                      <a:pt x="4119" y="483"/>
                    </a:lnTo>
                    <a:lnTo>
                      <a:pt x="4106" y="473"/>
                    </a:lnTo>
                    <a:lnTo>
                      <a:pt x="4095" y="468"/>
                    </a:lnTo>
                    <a:lnTo>
                      <a:pt x="4084" y="465"/>
                    </a:lnTo>
                    <a:lnTo>
                      <a:pt x="4073" y="462"/>
                    </a:lnTo>
                    <a:lnTo>
                      <a:pt x="4063" y="462"/>
                    </a:lnTo>
                    <a:lnTo>
                      <a:pt x="4053" y="464"/>
                    </a:lnTo>
                    <a:lnTo>
                      <a:pt x="4043" y="465"/>
                    </a:lnTo>
                    <a:lnTo>
                      <a:pt x="4038" y="431"/>
                    </a:lnTo>
                    <a:lnTo>
                      <a:pt x="4051" y="429"/>
                    </a:lnTo>
                    <a:lnTo>
                      <a:pt x="4065" y="428"/>
                    </a:lnTo>
                    <a:lnTo>
                      <a:pt x="4079" y="428"/>
                    </a:lnTo>
                    <a:lnTo>
                      <a:pt x="4093" y="430"/>
                    </a:lnTo>
                    <a:lnTo>
                      <a:pt x="4100" y="432"/>
                    </a:lnTo>
                    <a:lnTo>
                      <a:pt x="4108" y="435"/>
                    </a:lnTo>
                    <a:lnTo>
                      <a:pt x="4115" y="438"/>
                    </a:lnTo>
                    <a:lnTo>
                      <a:pt x="4123" y="443"/>
                    </a:lnTo>
                    <a:lnTo>
                      <a:pt x="4131" y="449"/>
                    </a:lnTo>
                    <a:lnTo>
                      <a:pt x="4140" y="455"/>
                    </a:lnTo>
                    <a:lnTo>
                      <a:pt x="4148" y="462"/>
                    </a:lnTo>
                    <a:lnTo>
                      <a:pt x="4157" y="471"/>
                    </a:lnTo>
                    <a:lnTo>
                      <a:pt x="4132" y="495"/>
                    </a:lnTo>
                    <a:close/>
                    <a:moveTo>
                      <a:pt x="4043" y="465"/>
                    </a:moveTo>
                    <a:lnTo>
                      <a:pt x="4027" y="467"/>
                    </a:lnTo>
                    <a:lnTo>
                      <a:pt x="4012" y="468"/>
                    </a:lnTo>
                    <a:lnTo>
                      <a:pt x="4005" y="468"/>
                    </a:lnTo>
                    <a:lnTo>
                      <a:pt x="3996" y="467"/>
                    </a:lnTo>
                    <a:lnTo>
                      <a:pt x="3989" y="465"/>
                    </a:lnTo>
                    <a:lnTo>
                      <a:pt x="3981" y="461"/>
                    </a:lnTo>
                    <a:lnTo>
                      <a:pt x="3974" y="457"/>
                    </a:lnTo>
                    <a:lnTo>
                      <a:pt x="3965" y="452"/>
                    </a:lnTo>
                    <a:lnTo>
                      <a:pt x="3957" y="445"/>
                    </a:lnTo>
                    <a:lnTo>
                      <a:pt x="3949" y="437"/>
                    </a:lnTo>
                    <a:lnTo>
                      <a:pt x="3940" y="426"/>
                    </a:lnTo>
                    <a:lnTo>
                      <a:pt x="3932" y="414"/>
                    </a:lnTo>
                    <a:lnTo>
                      <a:pt x="3923" y="399"/>
                    </a:lnTo>
                    <a:lnTo>
                      <a:pt x="3913" y="383"/>
                    </a:lnTo>
                    <a:lnTo>
                      <a:pt x="3945" y="367"/>
                    </a:lnTo>
                    <a:lnTo>
                      <a:pt x="3951" y="380"/>
                    </a:lnTo>
                    <a:lnTo>
                      <a:pt x="3959" y="391"/>
                    </a:lnTo>
                    <a:lnTo>
                      <a:pt x="3965" y="400"/>
                    </a:lnTo>
                    <a:lnTo>
                      <a:pt x="3970" y="409"/>
                    </a:lnTo>
                    <a:lnTo>
                      <a:pt x="3977" y="415"/>
                    </a:lnTo>
                    <a:lnTo>
                      <a:pt x="3983" y="421"/>
                    </a:lnTo>
                    <a:lnTo>
                      <a:pt x="3989" y="425"/>
                    </a:lnTo>
                    <a:lnTo>
                      <a:pt x="3994" y="428"/>
                    </a:lnTo>
                    <a:lnTo>
                      <a:pt x="4000" y="430"/>
                    </a:lnTo>
                    <a:lnTo>
                      <a:pt x="4006" y="431"/>
                    </a:lnTo>
                    <a:lnTo>
                      <a:pt x="4011" y="432"/>
                    </a:lnTo>
                    <a:lnTo>
                      <a:pt x="4016" y="434"/>
                    </a:lnTo>
                    <a:lnTo>
                      <a:pt x="4027" y="432"/>
                    </a:lnTo>
                    <a:lnTo>
                      <a:pt x="4038" y="431"/>
                    </a:lnTo>
                    <a:lnTo>
                      <a:pt x="4043" y="465"/>
                    </a:lnTo>
                    <a:close/>
                    <a:moveTo>
                      <a:pt x="3913" y="383"/>
                    </a:moveTo>
                    <a:lnTo>
                      <a:pt x="3910" y="375"/>
                    </a:lnTo>
                    <a:lnTo>
                      <a:pt x="3915" y="367"/>
                    </a:lnTo>
                    <a:lnTo>
                      <a:pt x="3930" y="376"/>
                    </a:lnTo>
                    <a:lnTo>
                      <a:pt x="3913" y="383"/>
                    </a:lnTo>
                    <a:close/>
                    <a:moveTo>
                      <a:pt x="3915" y="367"/>
                    </a:moveTo>
                    <a:lnTo>
                      <a:pt x="3919" y="360"/>
                    </a:lnTo>
                    <a:lnTo>
                      <a:pt x="3924" y="352"/>
                    </a:lnTo>
                    <a:lnTo>
                      <a:pt x="3931" y="347"/>
                    </a:lnTo>
                    <a:lnTo>
                      <a:pt x="3937" y="341"/>
                    </a:lnTo>
                    <a:lnTo>
                      <a:pt x="3952" y="333"/>
                    </a:lnTo>
                    <a:lnTo>
                      <a:pt x="3967" y="326"/>
                    </a:lnTo>
                    <a:lnTo>
                      <a:pt x="3981" y="357"/>
                    </a:lnTo>
                    <a:lnTo>
                      <a:pt x="3970" y="363"/>
                    </a:lnTo>
                    <a:lnTo>
                      <a:pt x="3960" y="368"/>
                    </a:lnTo>
                    <a:lnTo>
                      <a:pt x="3955" y="371"/>
                    </a:lnTo>
                    <a:lnTo>
                      <a:pt x="3951" y="376"/>
                    </a:lnTo>
                    <a:lnTo>
                      <a:pt x="3947" y="379"/>
                    </a:lnTo>
                    <a:lnTo>
                      <a:pt x="3945" y="383"/>
                    </a:lnTo>
                    <a:lnTo>
                      <a:pt x="3915" y="367"/>
                    </a:lnTo>
                    <a:close/>
                    <a:moveTo>
                      <a:pt x="3967" y="326"/>
                    </a:moveTo>
                    <a:lnTo>
                      <a:pt x="3977" y="321"/>
                    </a:lnTo>
                    <a:lnTo>
                      <a:pt x="3985" y="317"/>
                    </a:lnTo>
                    <a:lnTo>
                      <a:pt x="4004" y="346"/>
                    </a:lnTo>
                    <a:lnTo>
                      <a:pt x="3993" y="352"/>
                    </a:lnTo>
                    <a:lnTo>
                      <a:pt x="3981" y="357"/>
                    </a:lnTo>
                    <a:lnTo>
                      <a:pt x="3967" y="326"/>
                    </a:lnTo>
                    <a:close/>
                    <a:moveTo>
                      <a:pt x="3985" y="317"/>
                    </a:moveTo>
                    <a:lnTo>
                      <a:pt x="4048" y="278"/>
                    </a:lnTo>
                    <a:lnTo>
                      <a:pt x="3985" y="317"/>
                    </a:lnTo>
                    <a:lnTo>
                      <a:pt x="3995" y="332"/>
                    </a:lnTo>
                    <a:lnTo>
                      <a:pt x="3985" y="317"/>
                    </a:lnTo>
                    <a:close/>
                    <a:moveTo>
                      <a:pt x="3985" y="317"/>
                    </a:moveTo>
                    <a:lnTo>
                      <a:pt x="3992" y="312"/>
                    </a:lnTo>
                    <a:lnTo>
                      <a:pt x="3996" y="307"/>
                    </a:lnTo>
                    <a:lnTo>
                      <a:pt x="3997" y="303"/>
                    </a:lnTo>
                    <a:lnTo>
                      <a:pt x="3998" y="300"/>
                    </a:lnTo>
                    <a:lnTo>
                      <a:pt x="3998" y="295"/>
                    </a:lnTo>
                    <a:lnTo>
                      <a:pt x="3998" y="290"/>
                    </a:lnTo>
                    <a:lnTo>
                      <a:pt x="3996" y="278"/>
                    </a:lnTo>
                    <a:lnTo>
                      <a:pt x="3991" y="263"/>
                    </a:lnTo>
                    <a:lnTo>
                      <a:pt x="3981" y="245"/>
                    </a:lnTo>
                    <a:lnTo>
                      <a:pt x="3968" y="222"/>
                    </a:lnTo>
                    <a:lnTo>
                      <a:pt x="3998" y="204"/>
                    </a:lnTo>
                    <a:lnTo>
                      <a:pt x="4008" y="220"/>
                    </a:lnTo>
                    <a:lnTo>
                      <a:pt x="4015" y="235"/>
                    </a:lnTo>
                    <a:lnTo>
                      <a:pt x="4022" y="249"/>
                    </a:lnTo>
                    <a:lnTo>
                      <a:pt x="4027" y="261"/>
                    </a:lnTo>
                    <a:lnTo>
                      <a:pt x="4030" y="273"/>
                    </a:lnTo>
                    <a:lnTo>
                      <a:pt x="4032" y="283"/>
                    </a:lnTo>
                    <a:lnTo>
                      <a:pt x="4034" y="292"/>
                    </a:lnTo>
                    <a:lnTo>
                      <a:pt x="4034" y="301"/>
                    </a:lnTo>
                    <a:lnTo>
                      <a:pt x="4032" y="309"/>
                    </a:lnTo>
                    <a:lnTo>
                      <a:pt x="4031" y="316"/>
                    </a:lnTo>
                    <a:lnTo>
                      <a:pt x="4028" y="322"/>
                    </a:lnTo>
                    <a:lnTo>
                      <a:pt x="4025" y="327"/>
                    </a:lnTo>
                    <a:lnTo>
                      <a:pt x="4021" y="333"/>
                    </a:lnTo>
                    <a:lnTo>
                      <a:pt x="4015" y="337"/>
                    </a:lnTo>
                    <a:lnTo>
                      <a:pt x="4010" y="341"/>
                    </a:lnTo>
                    <a:lnTo>
                      <a:pt x="4004" y="346"/>
                    </a:lnTo>
                    <a:lnTo>
                      <a:pt x="3985" y="317"/>
                    </a:lnTo>
                    <a:close/>
                    <a:moveTo>
                      <a:pt x="3968" y="222"/>
                    </a:moveTo>
                    <a:lnTo>
                      <a:pt x="3956" y="204"/>
                    </a:lnTo>
                    <a:lnTo>
                      <a:pt x="3978" y="197"/>
                    </a:lnTo>
                    <a:lnTo>
                      <a:pt x="3983" y="214"/>
                    </a:lnTo>
                    <a:lnTo>
                      <a:pt x="3968" y="222"/>
                    </a:lnTo>
                    <a:close/>
                    <a:moveTo>
                      <a:pt x="3978" y="197"/>
                    </a:moveTo>
                    <a:lnTo>
                      <a:pt x="4135" y="148"/>
                    </a:lnTo>
                    <a:lnTo>
                      <a:pt x="4145" y="181"/>
                    </a:lnTo>
                    <a:lnTo>
                      <a:pt x="3989" y="230"/>
                    </a:lnTo>
                    <a:lnTo>
                      <a:pt x="3978" y="197"/>
                    </a:lnTo>
                    <a:close/>
                    <a:moveTo>
                      <a:pt x="4153" y="153"/>
                    </a:moveTo>
                    <a:lnTo>
                      <a:pt x="4172" y="173"/>
                    </a:lnTo>
                    <a:lnTo>
                      <a:pt x="4145" y="181"/>
                    </a:lnTo>
                    <a:lnTo>
                      <a:pt x="4140" y="164"/>
                    </a:lnTo>
                    <a:lnTo>
                      <a:pt x="4153" y="153"/>
                    </a:lnTo>
                    <a:close/>
                    <a:moveTo>
                      <a:pt x="4128" y="176"/>
                    </a:moveTo>
                    <a:lnTo>
                      <a:pt x="4109" y="158"/>
                    </a:lnTo>
                    <a:lnTo>
                      <a:pt x="4090" y="141"/>
                    </a:lnTo>
                    <a:lnTo>
                      <a:pt x="4072" y="125"/>
                    </a:lnTo>
                    <a:lnTo>
                      <a:pt x="4055" y="111"/>
                    </a:lnTo>
                    <a:lnTo>
                      <a:pt x="4038" y="97"/>
                    </a:lnTo>
                    <a:lnTo>
                      <a:pt x="4021" y="85"/>
                    </a:lnTo>
                    <a:lnTo>
                      <a:pt x="4005" y="74"/>
                    </a:lnTo>
                    <a:lnTo>
                      <a:pt x="3989" y="65"/>
                    </a:lnTo>
                    <a:lnTo>
                      <a:pt x="3974" y="56"/>
                    </a:lnTo>
                    <a:lnTo>
                      <a:pt x="3957" y="49"/>
                    </a:lnTo>
                    <a:lnTo>
                      <a:pt x="3942" y="43"/>
                    </a:lnTo>
                    <a:lnTo>
                      <a:pt x="3928" y="39"/>
                    </a:lnTo>
                    <a:lnTo>
                      <a:pt x="3915" y="36"/>
                    </a:lnTo>
                    <a:lnTo>
                      <a:pt x="3901" y="35"/>
                    </a:lnTo>
                    <a:lnTo>
                      <a:pt x="3887" y="34"/>
                    </a:lnTo>
                    <a:lnTo>
                      <a:pt x="3874" y="35"/>
                    </a:lnTo>
                    <a:lnTo>
                      <a:pt x="3870" y="2"/>
                    </a:lnTo>
                    <a:lnTo>
                      <a:pt x="3885" y="0"/>
                    </a:lnTo>
                    <a:lnTo>
                      <a:pt x="3901" y="0"/>
                    </a:lnTo>
                    <a:lnTo>
                      <a:pt x="3916" y="2"/>
                    </a:lnTo>
                    <a:lnTo>
                      <a:pt x="3932" y="5"/>
                    </a:lnTo>
                    <a:lnTo>
                      <a:pt x="3949" y="9"/>
                    </a:lnTo>
                    <a:lnTo>
                      <a:pt x="3965" y="15"/>
                    </a:lnTo>
                    <a:lnTo>
                      <a:pt x="3982" y="23"/>
                    </a:lnTo>
                    <a:lnTo>
                      <a:pt x="4000" y="32"/>
                    </a:lnTo>
                    <a:lnTo>
                      <a:pt x="4017" y="42"/>
                    </a:lnTo>
                    <a:lnTo>
                      <a:pt x="4036" y="54"/>
                    </a:lnTo>
                    <a:lnTo>
                      <a:pt x="4054" y="67"/>
                    </a:lnTo>
                    <a:lnTo>
                      <a:pt x="4073" y="81"/>
                    </a:lnTo>
                    <a:lnTo>
                      <a:pt x="4093" y="97"/>
                    </a:lnTo>
                    <a:lnTo>
                      <a:pt x="4112" y="114"/>
                    </a:lnTo>
                    <a:lnTo>
                      <a:pt x="4132" y="132"/>
                    </a:lnTo>
                    <a:lnTo>
                      <a:pt x="4153" y="153"/>
                    </a:lnTo>
                    <a:lnTo>
                      <a:pt x="4128" y="176"/>
                    </a:lnTo>
                    <a:close/>
                    <a:moveTo>
                      <a:pt x="3874" y="35"/>
                    </a:moveTo>
                    <a:lnTo>
                      <a:pt x="3861" y="38"/>
                    </a:lnTo>
                    <a:lnTo>
                      <a:pt x="3849" y="41"/>
                    </a:lnTo>
                    <a:lnTo>
                      <a:pt x="3837" y="47"/>
                    </a:lnTo>
                    <a:lnTo>
                      <a:pt x="3826" y="53"/>
                    </a:lnTo>
                    <a:lnTo>
                      <a:pt x="3814" y="62"/>
                    </a:lnTo>
                    <a:lnTo>
                      <a:pt x="3802" y="71"/>
                    </a:lnTo>
                    <a:lnTo>
                      <a:pt x="3791" y="82"/>
                    </a:lnTo>
                    <a:lnTo>
                      <a:pt x="3781" y="95"/>
                    </a:lnTo>
                    <a:lnTo>
                      <a:pt x="3770" y="109"/>
                    </a:lnTo>
                    <a:lnTo>
                      <a:pt x="3759" y="124"/>
                    </a:lnTo>
                    <a:lnTo>
                      <a:pt x="3748" y="141"/>
                    </a:lnTo>
                    <a:lnTo>
                      <a:pt x="3739" y="159"/>
                    </a:lnTo>
                    <a:lnTo>
                      <a:pt x="3729" y="179"/>
                    </a:lnTo>
                    <a:lnTo>
                      <a:pt x="3719" y="201"/>
                    </a:lnTo>
                    <a:lnTo>
                      <a:pt x="3710" y="225"/>
                    </a:lnTo>
                    <a:lnTo>
                      <a:pt x="3700" y="249"/>
                    </a:lnTo>
                    <a:lnTo>
                      <a:pt x="3668" y="237"/>
                    </a:lnTo>
                    <a:lnTo>
                      <a:pt x="3679" y="211"/>
                    </a:lnTo>
                    <a:lnTo>
                      <a:pt x="3689" y="185"/>
                    </a:lnTo>
                    <a:lnTo>
                      <a:pt x="3700" y="161"/>
                    </a:lnTo>
                    <a:lnTo>
                      <a:pt x="3711" y="139"/>
                    </a:lnTo>
                    <a:lnTo>
                      <a:pt x="3723" y="118"/>
                    </a:lnTo>
                    <a:lnTo>
                      <a:pt x="3734" y="100"/>
                    </a:lnTo>
                    <a:lnTo>
                      <a:pt x="3746" y="83"/>
                    </a:lnTo>
                    <a:lnTo>
                      <a:pt x="3758" y="68"/>
                    </a:lnTo>
                    <a:lnTo>
                      <a:pt x="3771" y="54"/>
                    </a:lnTo>
                    <a:lnTo>
                      <a:pt x="3784" y="41"/>
                    </a:lnTo>
                    <a:lnTo>
                      <a:pt x="3798" y="32"/>
                    </a:lnTo>
                    <a:lnTo>
                      <a:pt x="3811" y="22"/>
                    </a:lnTo>
                    <a:lnTo>
                      <a:pt x="3826" y="14"/>
                    </a:lnTo>
                    <a:lnTo>
                      <a:pt x="3839" y="9"/>
                    </a:lnTo>
                    <a:lnTo>
                      <a:pt x="3854" y="4"/>
                    </a:lnTo>
                    <a:lnTo>
                      <a:pt x="3870" y="2"/>
                    </a:lnTo>
                    <a:lnTo>
                      <a:pt x="3874" y="35"/>
                    </a:lnTo>
                    <a:close/>
                    <a:moveTo>
                      <a:pt x="3700" y="249"/>
                    </a:moveTo>
                    <a:lnTo>
                      <a:pt x="3683" y="297"/>
                    </a:lnTo>
                    <a:lnTo>
                      <a:pt x="3668" y="248"/>
                    </a:lnTo>
                    <a:lnTo>
                      <a:pt x="3684" y="243"/>
                    </a:lnTo>
                    <a:lnTo>
                      <a:pt x="3700" y="249"/>
                    </a:lnTo>
                    <a:close/>
                    <a:moveTo>
                      <a:pt x="3668" y="248"/>
                    </a:moveTo>
                    <a:lnTo>
                      <a:pt x="3614" y="71"/>
                    </a:lnTo>
                    <a:lnTo>
                      <a:pt x="3646" y="62"/>
                    </a:lnTo>
                    <a:lnTo>
                      <a:pt x="3701" y="238"/>
                    </a:lnTo>
                    <a:lnTo>
                      <a:pt x="3668" y="248"/>
                    </a:lnTo>
                    <a:close/>
                    <a:moveTo>
                      <a:pt x="3638" y="51"/>
                    </a:moveTo>
                    <a:lnTo>
                      <a:pt x="3644" y="54"/>
                    </a:lnTo>
                    <a:lnTo>
                      <a:pt x="3646" y="62"/>
                    </a:lnTo>
                    <a:lnTo>
                      <a:pt x="3630" y="67"/>
                    </a:lnTo>
                    <a:lnTo>
                      <a:pt x="3638" y="51"/>
                    </a:lnTo>
                    <a:close/>
                    <a:moveTo>
                      <a:pt x="3623" y="82"/>
                    </a:moveTo>
                    <a:lnTo>
                      <a:pt x="3607" y="74"/>
                    </a:lnTo>
                    <a:lnTo>
                      <a:pt x="3594" y="69"/>
                    </a:lnTo>
                    <a:lnTo>
                      <a:pt x="3583" y="65"/>
                    </a:lnTo>
                    <a:lnTo>
                      <a:pt x="3575" y="63"/>
                    </a:lnTo>
                    <a:lnTo>
                      <a:pt x="3567" y="62"/>
                    </a:lnTo>
                    <a:lnTo>
                      <a:pt x="3563" y="62"/>
                    </a:lnTo>
                    <a:lnTo>
                      <a:pt x="3559" y="64"/>
                    </a:lnTo>
                    <a:lnTo>
                      <a:pt x="3556" y="66"/>
                    </a:lnTo>
                    <a:lnTo>
                      <a:pt x="3526" y="51"/>
                    </a:lnTo>
                    <a:lnTo>
                      <a:pt x="3529" y="45"/>
                    </a:lnTo>
                    <a:lnTo>
                      <a:pt x="3532" y="41"/>
                    </a:lnTo>
                    <a:lnTo>
                      <a:pt x="3536" y="38"/>
                    </a:lnTo>
                    <a:lnTo>
                      <a:pt x="3539" y="35"/>
                    </a:lnTo>
                    <a:lnTo>
                      <a:pt x="3545" y="32"/>
                    </a:lnTo>
                    <a:lnTo>
                      <a:pt x="3550" y="30"/>
                    </a:lnTo>
                    <a:lnTo>
                      <a:pt x="3555" y="28"/>
                    </a:lnTo>
                    <a:lnTo>
                      <a:pt x="3562" y="28"/>
                    </a:lnTo>
                    <a:lnTo>
                      <a:pt x="3568" y="28"/>
                    </a:lnTo>
                    <a:lnTo>
                      <a:pt x="3577" y="29"/>
                    </a:lnTo>
                    <a:lnTo>
                      <a:pt x="3584" y="30"/>
                    </a:lnTo>
                    <a:lnTo>
                      <a:pt x="3594" y="33"/>
                    </a:lnTo>
                    <a:lnTo>
                      <a:pt x="3614" y="40"/>
                    </a:lnTo>
                    <a:lnTo>
                      <a:pt x="3638" y="51"/>
                    </a:lnTo>
                    <a:lnTo>
                      <a:pt x="3623" y="82"/>
                    </a:lnTo>
                    <a:close/>
                    <a:moveTo>
                      <a:pt x="3556" y="66"/>
                    </a:moveTo>
                    <a:lnTo>
                      <a:pt x="3555" y="71"/>
                    </a:lnTo>
                    <a:lnTo>
                      <a:pt x="3554" y="77"/>
                    </a:lnTo>
                    <a:lnTo>
                      <a:pt x="3553" y="83"/>
                    </a:lnTo>
                    <a:lnTo>
                      <a:pt x="3553" y="91"/>
                    </a:lnTo>
                    <a:lnTo>
                      <a:pt x="3554" y="108"/>
                    </a:lnTo>
                    <a:lnTo>
                      <a:pt x="3556" y="126"/>
                    </a:lnTo>
                    <a:lnTo>
                      <a:pt x="3522" y="129"/>
                    </a:lnTo>
                    <a:lnTo>
                      <a:pt x="3520" y="107"/>
                    </a:lnTo>
                    <a:lnTo>
                      <a:pt x="3519" y="85"/>
                    </a:lnTo>
                    <a:lnTo>
                      <a:pt x="3520" y="75"/>
                    </a:lnTo>
                    <a:lnTo>
                      <a:pt x="3521" y="67"/>
                    </a:lnTo>
                    <a:lnTo>
                      <a:pt x="3523" y="58"/>
                    </a:lnTo>
                    <a:lnTo>
                      <a:pt x="3526" y="51"/>
                    </a:lnTo>
                    <a:lnTo>
                      <a:pt x="3556" y="66"/>
                    </a:lnTo>
                    <a:close/>
                    <a:moveTo>
                      <a:pt x="3556" y="126"/>
                    </a:moveTo>
                    <a:lnTo>
                      <a:pt x="3559" y="142"/>
                    </a:lnTo>
                    <a:lnTo>
                      <a:pt x="3560" y="159"/>
                    </a:lnTo>
                    <a:lnTo>
                      <a:pt x="3560" y="175"/>
                    </a:lnTo>
                    <a:lnTo>
                      <a:pt x="3560" y="192"/>
                    </a:lnTo>
                    <a:lnTo>
                      <a:pt x="3559" y="208"/>
                    </a:lnTo>
                    <a:lnTo>
                      <a:pt x="3554" y="225"/>
                    </a:lnTo>
                    <a:lnTo>
                      <a:pt x="3552" y="232"/>
                    </a:lnTo>
                    <a:lnTo>
                      <a:pt x="3549" y="238"/>
                    </a:lnTo>
                    <a:lnTo>
                      <a:pt x="3546" y="246"/>
                    </a:lnTo>
                    <a:lnTo>
                      <a:pt x="3541" y="252"/>
                    </a:lnTo>
                    <a:lnTo>
                      <a:pt x="3514" y="233"/>
                    </a:lnTo>
                    <a:lnTo>
                      <a:pt x="3519" y="223"/>
                    </a:lnTo>
                    <a:lnTo>
                      <a:pt x="3522" y="212"/>
                    </a:lnTo>
                    <a:lnTo>
                      <a:pt x="3524" y="199"/>
                    </a:lnTo>
                    <a:lnTo>
                      <a:pt x="3525" y="186"/>
                    </a:lnTo>
                    <a:lnTo>
                      <a:pt x="3525" y="158"/>
                    </a:lnTo>
                    <a:lnTo>
                      <a:pt x="3522" y="129"/>
                    </a:lnTo>
                    <a:lnTo>
                      <a:pt x="3556" y="126"/>
                    </a:lnTo>
                    <a:close/>
                    <a:moveTo>
                      <a:pt x="3541" y="252"/>
                    </a:moveTo>
                    <a:lnTo>
                      <a:pt x="3536" y="260"/>
                    </a:lnTo>
                    <a:lnTo>
                      <a:pt x="3527" y="260"/>
                    </a:lnTo>
                    <a:lnTo>
                      <a:pt x="3527" y="243"/>
                    </a:lnTo>
                    <a:lnTo>
                      <a:pt x="3541" y="252"/>
                    </a:lnTo>
                    <a:close/>
                    <a:moveTo>
                      <a:pt x="3527" y="260"/>
                    </a:moveTo>
                    <a:lnTo>
                      <a:pt x="3514" y="261"/>
                    </a:lnTo>
                    <a:lnTo>
                      <a:pt x="3502" y="262"/>
                    </a:lnTo>
                    <a:lnTo>
                      <a:pt x="3492" y="264"/>
                    </a:lnTo>
                    <a:lnTo>
                      <a:pt x="3483" y="267"/>
                    </a:lnTo>
                    <a:lnTo>
                      <a:pt x="3476" y="272"/>
                    </a:lnTo>
                    <a:lnTo>
                      <a:pt x="3470" y="276"/>
                    </a:lnTo>
                    <a:lnTo>
                      <a:pt x="3463" y="280"/>
                    </a:lnTo>
                    <a:lnTo>
                      <a:pt x="3457" y="286"/>
                    </a:lnTo>
                    <a:lnTo>
                      <a:pt x="3435" y="260"/>
                    </a:lnTo>
                    <a:lnTo>
                      <a:pt x="3443" y="252"/>
                    </a:lnTo>
                    <a:lnTo>
                      <a:pt x="3451" y="247"/>
                    </a:lnTo>
                    <a:lnTo>
                      <a:pt x="3460" y="241"/>
                    </a:lnTo>
                    <a:lnTo>
                      <a:pt x="3470" y="236"/>
                    </a:lnTo>
                    <a:lnTo>
                      <a:pt x="3481" y="232"/>
                    </a:lnTo>
                    <a:lnTo>
                      <a:pt x="3494" y="229"/>
                    </a:lnTo>
                    <a:lnTo>
                      <a:pt x="3509" y="227"/>
                    </a:lnTo>
                    <a:lnTo>
                      <a:pt x="3527" y="226"/>
                    </a:lnTo>
                    <a:lnTo>
                      <a:pt x="3527" y="260"/>
                    </a:lnTo>
                    <a:close/>
                    <a:moveTo>
                      <a:pt x="3457" y="286"/>
                    </a:moveTo>
                    <a:lnTo>
                      <a:pt x="3444" y="296"/>
                    </a:lnTo>
                    <a:lnTo>
                      <a:pt x="3428" y="308"/>
                    </a:lnTo>
                    <a:lnTo>
                      <a:pt x="3418" y="313"/>
                    </a:lnTo>
                    <a:lnTo>
                      <a:pt x="3407" y="319"/>
                    </a:lnTo>
                    <a:lnTo>
                      <a:pt x="3394" y="323"/>
                    </a:lnTo>
                    <a:lnTo>
                      <a:pt x="3381" y="328"/>
                    </a:lnTo>
                    <a:lnTo>
                      <a:pt x="3371" y="295"/>
                    </a:lnTo>
                    <a:lnTo>
                      <a:pt x="3383" y="291"/>
                    </a:lnTo>
                    <a:lnTo>
                      <a:pt x="3393" y="287"/>
                    </a:lnTo>
                    <a:lnTo>
                      <a:pt x="3402" y="282"/>
                    </a:lnTo>
                    <a:lnTo>
                      <a:pt x="3411" y="278"/>
                    </a:lnTo>
                    <a:lnTo>
                      <a:pt x="3423" y="268"/>
                    </a:lnTo>
                    <a:lnTo>
                      <a:pt x="3435" y="260"/>
                    </a:lnTo>
                    <a:lnTo>
                      <a:pt x="3457" y="286"/>
                    </a:lnTo>
                    <a:close/>
                    <a:moveTo>
                      <a:pt x="3381" y="328"/>
                    </a:moveTo>
                    <a:lnTo>
                      <a:pt x="3367" y="332"/>
                    </a:lnTo>
                    <a:lnTo>
                      <a:pt x="3360" y="319"/>
                    </a:lnTo>
                    <a:lnTo>
                      <a:pt x="3375" y="311"/>
                    </a:lnTo>
                    <a:lnTo>
                      <a:pt x="3381" y="328"/>
                    </a:lnTo>
                    <a:close/>
                    <a:moveTo>
                      <a:pt x="3360" y="319"/>
                    </a:moveTo>
                    <a:lnTo>
                      <a:pt x="3357" y="309"/>
                    </a:lnTo>
                    <a:lnTo>
                      <a:pt x="3355" y="300"/>
                    </a:lnTo>
                    <a:lnTo>
                      <a:pt x="3354" y="289"/>
                    </a:lnTo>
                    <a:lnTo>
                      <a:pt x="3354" y="277"/>
                    </a:lnTo>
                    <a:lnTo>
                      <a:pt x="3356" y="251"/>
                    </a:lnTo>
                    <a:lnTo>
                      <a:pt x="3359" y="223"/>
                    </a:lnTo>
                    <a:lnTo>
                      <a:pt x="3393" y="228"/>
                    </a:lnTo>
                    <a:lnTo>
                      <a:pt x="3390" y="252"/>
                    </a:lnTo>
                    <a:lnTo>
                      <a:pt x="3388" y="274"/>
                    </a:lnTo>
                    <a:lnTo>
                      <a:pt x="3388" y="283"/>
                    </a:lnTo>
                    <a:lnTo>
                      <a:pt x="3388" y="292"/>
                    </a:lnTo>
                    <a:lnTo>
                      <a:pt x="3389" y="298"/>
                    </a:lnTo>
                    <a:lnTo>
                      <a:pt x="3391" y="305"/>
                    </a:lnTo>
                    <a:lnTo>
                      <a:pt x="3360" y="319"/>
                    </a:lnTo>
                    <a:close/>
                    <a:moveTo>
                      <a:pt x="3359" y="223"/>
                    </a:moveTo>
                    <a:lnTo>
                      <a:pt x="3362" y="200"/>
                    </a:lnTo>
                    <a:lnTo>
                      <a:pt x="3364" y="177"/>
                    </a:lnTo>
                    <a:lnTo>
                      <a:pt x="3364" y="167"/>
                    </a:lnTo>
                    <a:lnTo>
                      <a:pt x="3364" y="156"/>
                    </a:lnTo>
                    <a:lnTo>
                      <a:pt x="3364" y="145"/>
                    </a:lnTo>
                    <a:lnTo>
                      <a:pt x="3363" y="137"/>
                    </a:lnTo>
                    <a:lnTo>
                      <a:pt x="3397" y="130"/>
                    </a:lnTo>
                    <a:lnTo>
                      <a:pt x="3399" y="141"/>
                    </a:lnTo>
                    <a:lnTo>
                      <a:pt x="3399" y="153"/>
                    </a:lnTo>
                    <a:lnTo>
                      <a:pt x="3399" y="164"/>
                    </a:lnTo>
                    <a:lnTo>
                      <a:pt x="3399" y="177"/>
                    </a:lnTo>
                    <a:lnTo>
                      <a:pt x="3397" y="203"/>
                    </a:lnTo>
                    <a:lnTo>
                      <a:pt x="3393" y="228"/>
                    </a:lnTo>
                    <a:lnTo>
                      <a:pt x="3359" y="223"/>
                    </a:lnTo>
                    <a:close/>
                    <a:moveTo>
                      <a:pt x="3363" y="137"/>
                    </a:moveTo>
                    <a:lnTo>
                      <a:pt x="3361" y="129"/>
                    </a:lnTo>
                    <a:lnTo>
                      <a:pt x="3358" y="122"/>
                    </a:lnTo>
                    <a:lnTo>
                      <a:pt x="3354" y="116"/>
                    </a:lnTo>
                    <a:lnTo>
                      <a:pt x="3348" y="112"/>
                    </a:lnTo>
                    <a:lnTo>
                      <a:pt x="3341" y="109"/>
                    </a:lnTo>
                    <a:lnTo>
                      <a:pt x="3332" y="107"/>
                    </a:lnTo>
                    <a:lnTo>
                      <a:pt x="3323" y="107"/>
                    </a:lnTo>
                    <a:lnTo>
                      <a:pt x="3310" y="108"/>
                    </a:lnTo>
                    <a:lnTo>
                      <a:pt x="3303" y="74"/>
                    </a:lnTo>
                    <a:lnTo>
                      <a:pt x="3315" y="72"/>
                    </a:lnTo>
                    <a:lnTo>
                      <a:pt x="3325" y="71"/>
                    </a:lnTo>
                    <a:lnTo>
                      <a:pt x="3334" y="71"/>
                    </a:lnTo>
                    <a:lnTo>
                      <a:pt x="3343" y="72"/>
                    </a:lnTo>
                    <a:lnTo>
                      <a:pt x="3351" y="74"/>
                    </a:lnTo>
                    <a:lnTo>
                      <a:pt x="3358" y="77"/>
                    </a:lnTo>
                    <a:lnTo>
                      <a:pt x="3364" y="79"/>
                    </a:lnTo>
                    <a:lnTo>
                      <a:pt x="3371" y="83"/>
                    </a:lnTo>
                    <a:lnTo>
                      <a:pt x="3375" y="86"/>
                    </a:lnTo>
                    <a:lnTo>
                      <a:pt x="3381" y="92"/>
                    </a:lnTo>
                    <a:lnTo>
                      <a:pt x="3384" y="97"/>
                    </a:lnTo>
                    <a:lnTo>
                      <a:pt x="3388" y="102"/>
                    </a:lnTo>
                    <a:lnTo>
                      <a:pt x="3390" y="109"/>
                    </a:lnTo>
                    <a:lnTo>
                      <a:pt x="3393" y="115"/>
                    </a:lnTo>
                    <a:lnTo>
                      <a:pt x="3396" y="123"/>
                    </a:lnTo>
                    <a:lnTo>
                      <a:pt x="3397" y="130"/>
                    </a:lnTo>
                    <a:lnTo>
                      <a:pt x="3363" y="137"/>
                    </a:lnTo>
                    <a:close/>
                    <a:moveTo>
                      <a:pt x="3296" y="78"/>
                    </a:moveTo>
                    <a:lnTo>
                      <a:pt x="3299" y="75"/>
                    </a:lnTo>
                    <a:lnTo>
                      <a:pt x="3303" y="74"/>
                    </a:lnTo>
                    <a:lnTo>
                      <a:pt x="3307" y="92"/>
                    </a:lnTo>
                    <a:lnTo>
                      <a:pt x="3296" y="78"/>
                    </a:lnTo>
                    <a:close/>
                    <a:moveTo>
                      <a:pt x="3318" y="104"/>
                    </a:moveTo>
                    <a:lnTo>
                      <a:pt x="3288" y="130"/>
                    </a:lnTo>
                    <a:lnTo>
                      <a:pt x="3264" y="154"/>
                    </a:lnTo>
                    <a:lnTo>
                      <a:pt x="3243" y="174"/>
                    </a:lnTo>
                    <a:lnTo>
                      <a:pt x="3226" y="191"/>
                    </a:lnTo>
                    <a:lnTo>
                      <a:pt x="3201" y="167"/>
                    </a:lnTo>
                    <a:lnTo>
                      <a:pt x="3219" y="149"/>
                    </a:lnTo>
                    <a:lnTo>
                      <a:pt x="3240" y="129"/>
                    </a:lnTo>
                    <a:lnTo>
                      <a:pt x="3266" y="106"/>
                    </a:lnTo>
                    <a:lnTo>
                      <a:pt x="3296" y="78"/>
                    </a:lnTo>
                    <a:lnTo>
                      <a:pt x="3318" y="104"/>
                    </a:lnTo>
                    <a:close/>
                    <a:moveTo>
                      <a:pt x="3226" y="191"/>
                    </a:moveTo>
                    <a:lnTo>
                      <a:pt x="3205" y="213"/>
                    </a:lnTo>
                    <a:lnTo>
                      <a:pt x="3186" y="229"/>
                    </a:lnTo>
                    <a:lnTo>
                      <a:pt x="3178" y="235"/>
                    </a:lnTo>
                    <a:lnTo>
                      <a:pt x="3170" y="241"/>
                    </a:lnTo>
                    <a:lnTo>
                      <a:pt x="3162" y="246"/>
                    </a:lnTo>
                    <a:lnTo>
                      <a:pt x="3153" y="249"/>
                    </a:lnTo>
                    <a:lnTo>
                      <a:pt x="3145" y="252"/>
                    </a:lnTo>
                    <a:lnTo>
                      <a:pt x="3134" y="255"/>
                    </a:lnTo>
                    <a:lnTo>
                      <a:pt x="3123" y="257"/>
                    </a:lnTo>
                    <a:lnTo>
                      <a:pt x="3110" y="258"/>
                    </a:lnTo>
                    <a:lnTo>
                      <a:pt x="3080" y="260"/>
                    </a:lnTo>
                    <a:lnTo>
                      <a:pt x="3043" y="260"/>
                    </a:lnTo>
                    <a:lnTo>
                      <a:pt x="3043" y="226"/>
                    </a:lnTo>
                    <a:lnTo>
                      <a:pt x="3076" y="226"/>
                    </a:lnTo>
                    <a:lnTo>
                      <a:pt x="3102" y="225"/>
                    </a:lnTo>
                    <a:lnTo>
                      <a:pt x="3112" y="223"/>
                    </a:lnTo>
                    <a:lnTo>
                      <a:pt x="3122" y="221"/>
                    </a:lnTo>
                    <a:lnTo>
                      <a:pt x="3132" y="219"/>
                    </a:lnTo>
                    <a:lnTo>
                      <a:pt x="3139" y="217"/>
                    </a:lnTo>
                    <a:lnTo>
                      <a:pt x="3147" y="214"/>
                    </a:lnTo>
                    <a:lnTo>
                      <a:pt x="3154" y="209"/>
                    </a:lnTo>
                    <a:lnTo>
                      <a:pt x="3161" y="204"/>
                    </a:lnTo>
                    <a:lnTo>
                      <a:pt x="3168" y="199"/>
                    </a:lnTo>
                    <a:lnTo>
                      <a:pt x="3183" y="185"/>
                    </a:lnTo>
                    <a:lnTo>
                      <a:pt x="3201" y="167"/>
                    </a:lnTo>
                    <a:lnTo>
                      <a:pt x="3226" y="191"/>
                    </a:lnTo>
                    <a:close/>
                    <a:moveTo>
                      <a:pt x="3036" y="227"/>
                    </a:moveTo>
                    <a:lnTo>
                      <a:pt x="3040" y="226"/>
                    </a:lnTo>
                    <a:lnTo>
                      <a:pt x="3043" y="226"/>
                    </a:lnTo>
                    <a:lnTo>
                      <a:pt x="3043" y="243"/>
                    </a:lnTo>
                    <a:lnTo>
                      <a:pt x="3036" y="227"/>
                    </a:lnTo>
                    <a:close/>
                    <a:moveTo>
                      <a:pt x="3048" y="259"/>
                    </a:moveTo>
                    <a:lnTo>
                      <a:pt x="3037" y="263"/>
                    </a:lnTo>
                    <a:lnTo>
                      <a:pt x="3027" y="268"/>
                    </a:lnTo>
                    <a:lnTo>
                      <a:pt x="3016" y="274"/>
                    </a:lnTo>
                    <a:lnTo>
                      <a:pt x="3006" y="280"/>
                    </a:lnTo>
                    <a:lnTo>
                      <a:pt x="2987" y="294"/>
                    </a:lnTo>
                    <a:lnTo>
                      <a:pt x="2969" y="309"/>
                    </a:lnTo>
                    <a:lnTo>
                      <a:pt x="2952" y="326"/>
                    </a:lnTo>
                    <a:lnTo>
                      <a:pt x="2936" y="345"/>
                    </a:lnTo>
                    <a:lnTo>
                      <a:pt x="2921" y="364"/>
                    </a:lnTo>
                    <a:lnTo>
                      <a:pt x="2908" y="384"/>
                    </a:lnTo>
                    <a:lnTo>
                      <a:pt x="2879" y="366"/>
                    </a:lnTo>
                    <a:lnTo>
                      <a:pt x="2894" y="343"/>
                    </a:lnTo>
                    <a:lnTo>
                      <a:pt x="2910" y="322"/>
                    </a:lnTo>
                    <a:lnTo>
                      <a:pt x="2928" y="302"/>
                    </a:lnTo>
                    <a:lnTo>
                      <a:pt x="2946" y="283"/>
                    </a:lnTo>
                    <a:lnTo>
                      <a:pt x="2957" y="274"/>
                    </a:lnTo>
                    <a:lnTo>
                      <a:pt x="2968" y="266"/>
                    </a:lnTo>
                    <a:lnTo>
                      <a:pt x="2978" y="258"/>
                    </a:lnTo>
                    <a:lnTo>
                      <a:pt x="2989" y="250"/>
                    </a:lnTo>
                    <a:lnTo>
                      <a:pt x="3000" y="244"/>
                    </a:lnTo>
                    <a:lnTo>
                      <a:pt x="3012" y="237"/>
                    </a:lnTo>
                    <a:lnTo>
                      <a:pt x="3023" y="232"/>
                    </a:lnTo>
                    <a:lnTo>
                      <a:pt x="3036" y="227"/>
                    </a:lnTo>
                    <a:lnTo>
                      <a:pt x="3048" y="259"/>
                    </a:lnTo>
                    <a:close/>
                    <a:moveTo>
                      <a:pt x="2908" y="384"/>
                    </a:moveTo>
                    <a:lnTo>
                      <a:pt x="2892" y="411"/>
                    </a:lnTo>
                    <a:lnTo>
                      <a:pt x="2878" y="439"/>
                    </a:lnTo>
                    <a:lnTo>
                      <a:pt x="2866" y="466"/>
                    </a:lnTo>
                    <a:lnTo>
                      <a:pt x="2856" y="494"/>
                    </a:lnTo>
                    <a:lnTo>
                      <a:pt x="2849" y="520"/>
                    </a:lnTo>
                    <a:lnTo>
                      <a:pt x="2843" y="545"/>
                    </a:lnTo>
                    <a:lnTo>
                      <a:pt x="2840" y="569"/>
                    </a:lnTo>
                    <a:lnTo>
                      <a:pt x="2839" y="591"/>
                    </a:lnTo>
                    <a:lnTo>
                      <a:pt x="2805" y="591"/>
                    </a:lnTo>
                    <a:lnTo>
                      <a:pt x="2805" y="579"/>
                    </a:lnTo>
                    <a:lnTo>
                      <a:pt x="2806" y="566"/>
                    </a:lnTo>
                    <a:lnTo>
                      <a:pt x="2807" y="555"/>
                    </a:lnTo>
                    <a:lnTo>
                      <a:pt x="2809" y="541"/>
                    </a:lnTo>
                    <a:lnTo>
                      <a:pt x="2815" y="513"/>
                    </a:lnTo>
                    <a:lnTo>
                      <a:pt x="2823" y="484"/>
                    </a:lnTo>
                    <a:lnTo>
                      <a:pt x="2834" y="454"/>
                    </a:lnTo>
                    <a:lnTo>
                      <a:pt x="2847" y="425"/>
                    </a:lnTo>
                    <a:lnTo>
                      <a:pt x="2854" y="410"/>
                    </a:lnTo>
                    <a:lnTo>
                      <a:pt x="2862" y="395"/>
                    </a:lnTo>
                    <a:lnTo>
                      <a:pt x="2869" y="380"/>
                    </a:lnTo>
                    <a:lnTo>
                      <a:pt x="2879" y="366"/>
                    </a:lnTo>
                    <a:lnTo>
                      <a:pt x="2908" y="384"/>
                    </a:lnTo>
                    <a:close/>
                    <a:moveTo>
                      <a:pt x="2839" y="591"/>
                    </a:moveTo>
                    <a:lnTo>
                      <a:pt x="2839" y="598"/>
                    </a:lnTo>
                    <a:lnTo>
                      <a:pt x="2835" y="603"/>
                    </a:lnTo>
                    <a:lnTo>
                      <a:pt x="2822" y="591"/>
                    </a:lnTo>
                    <a:lnTo>
                      <a:pt x="2839" y="591"/>
                    </a:lnTo>
                    <a:close/>
                    <a:moveTo>
                      <a:pt x="2835" y="603"/>
                    </a:moveTo>
                    <a:lnTo>
                      <a:pt x="2820" y="618"/>
                    </a:lnTo>
                    <a:lnTo>
                      <a:pt x="2810" y="629"/>
                    </a:lnTo>
                    <a:lnTo>
                      <a:pt x="2784" y="605"/>
                    </a:lnTo>
                    <a:lnTo>
                      <a:pt x="2797" y="591"/>
                    </a:lnTo>
                    <a:lnTo>
                      <a:pt x="2809" y="579"/>
                    </a:lnTo>
                    <a:lnTo>
                      <a:pt x="2835" y="603"/>
                    </a:lnTo>
                    <a:close/>
                    <a:moveTo>
                      <a:pt x="2810" y="629"/>
                    </a:moveTo>
                    <a:lnTo>
                      <a:pt x="2791" y="649"/>
                    </a:lnTo>
                    <a:lnTo>
                      <a:pt x="2810" y="629"/>
                    </a:lnTo>
                    <a:lnTo>
                      <a:pt x="2797" y="617"/>
                    </a:lnTo>
                    <a:lnTo>
                      <a:pt x="2810" y="629"/>
                    </a:lnTo>
                    <a:close/>
                    <a:moveTo>
                      <a:pt x="2810" y="629"/>
                    </a:moveTo>
                    <a:lnTo>
                      <a:pt x="2789" y="651"/>
                    </a:lnTo>
                    <a:lnTo>
                      <a:pt x="2771" y="667"/>
                    </a:lnTo>
                    <a:lnTo>
                      <a:pt x="2764" y="674"/>
                    </a:lnTo>
                    <a:lnTo>
                      <a:pt x="2756" y="679"/>
                    </a:lnTo>
                    <a:lnTo>
                      <a:pt x="2749" y="682"/>
                    </a:lnTo>
                    <a:lnTo>
                      <a:pt x="2743" y="685"/>
                    </a:lnTo>
                    <a:lnTo>
                      <a:pt x="2733" y="652"/>
                    </a:lnTo>
                    <a:lnTo>
                      <a:pt x="2737" y="651"/>
                    </a:lnTo>
                    <a:lnTo>
                      <a:pt x="2741" y="648"/>
                    </a:lnTo>
                    <a:lnTo>
                      <a:pt x="2747" y="644"/>
                    </a:lnTo>
                    <a:lnTo>
                      <a:pt x="2752" y="638"/>
                    </a:lnTo>
                    <a:lnTo>
                      <a:pt x="2766" y="624"/>
                    </a:lnTo>
                    <a:lnTo>
                      <a:pt x="2784" y="605"/>
                    </a:lnTo>
                    <a:lnTo>
                      <a:pt x="2810" y="629"/>
                    </a:lnTo>
                    <a:close/>
                    <a:moveTo>
                      <a:pt x="2743" y="685"/>
                    </a:moveTo>
                    <a:lnTo>
                      <a:pt x="2735" y="687"/>
                    </a:lnTo>
                    <a:lnTo>
                      <a:pt x="2728" y="688"/>
                    </a:lnTo>
                    <a:lnTo>
                      <a:pt x="2721" y="688"/>
                    </a:lnTo>
                    <a:lnTo>
                      <a:pt x="2714" y="687"/>
                    </a:lnTo>
                    <a:lnTo>
                      <a:pt x="2696" y="682"/>
                    </a:lnTo>
                    <a:lnTo>
                      <a:pt x="2675" y="675"/>
                    </a:lnTo>
                    <a:lnTo>
                      <a:pt x="2686" y="643"/>
                    </a:lnTo>
                    <a:lnTo>
                      <a:pt x="2702" y="648"/>
                    </a:lnTo>
                    <a:lnTo>
                      <a:pt x="2715" y="651"/>
                    </a:lnTo>
                    <a:lnTo>
                      <a:pt x="2720" y="652"/>
                    </a:lnTo>
                    <a:lnTo>
                      <a:pt x="2725" y="653"/>
                    </a:lnTo>
                    <a:lnTo>
                      <a:pt x="2729" y="653"/>
                    </a:lnTo>
                    <a:lnTo>
                      <a:pt x="2733" y="652"/>
                    </a:lnTo>
                    <a:lnTo>
                      <a:pt x="2743" y="685"/>
                    </a:lnTo>
                    <a:close/>
                    <a:moveTo>
                      <a:pt x="2675" y="675"/>
                    </a:moveTo>
                    <a:lnTo>
                      <a:pt x="2665" y="672"/>
                    </a:lnTo>
                    <a:lnTo>
                      <a:pt x="2655" y="668"/>
                    </a:lnTo>
                    <a:lnTo>
                      <a:pt x="2643" y="665"/>
                    </a:lnTo>
                    <a:lnTo>
                      <a:pt x="2631" y="661"/>
                    </a:lnTo>
                    <a:lnTo>
                      <a:pt x="2641" y="629"/>
                    </a:lnTo>
                    <a:lnTo>
                      <a:pt x="2654" y="632"/>
                    </a:lnTo>
                    <a:lnTo>
                      <a:pt x="2665" y="636"/>
                    </a:lnTo>
                    <a:lnTo>
                      <a:pt x="2676" y="639"/>
                    </a:lnTo>
                    <a:lnTo>
                      <a:pt x="2686" y="643"/>
                    </a:lnTo>
                    <a:lnTo>
                      <a:pt x="2675" y="675"/>
                    </a:lnTo>
                    <a:close/>
                    <a:moveTo>
                      <a:pt x="2624" y="633"/>
                    </a:moveTo>
                    <a:lnTo>
                      <a:pt x="2631" y="625"/>
                    </a:lnTo>
                    <a:lnTo>
                      <a:pt x="2641" y="629"/>
                    </a:lnTo>
                    <a:lnTo>
                      <a:pt x="2635" y="645"/>
                    </a:lnTo>
                    <a:lnTo>
                      <a:pt x="2624" y="633"/>
                    </a:lnTo>
                    <a:close/>
                    <a:moveTo>
                      <a:pt x="2648" y="657"/>
                    </a:moveTo>
                    <a:lnTo>
                      <a:pt x="2619" y="685"/>
                    </a:lnTo>
                    <a:lnTo>
                      <a:pt x="2592" y="710"/>
                    </a:lnTo>
                    <a:lnTo>
                      <a:pt x="2568" y="732"/>
                    </a:lnTo>
                    <a:lnTo>
                      <a:pt x="2545" y="751"/>
                    </a:lnTo>
                    <a:lnTo>
                      <a:pt x="2523" y="725"/>
                    </a:lnTo>
                    <a:lnTo>
                      <a:pt x="2544" y="707"/>
                    </a:lnTo>
                    <a:lnTo>
                      <a:pt x="2568" y="685"/>
                    </a:lnTo>
                    <a:lnTo>
                      <a:pt x="2595" y="661"/>
                    </a:lnTo>
                    <a:lnTo>
                      <a:pt x="2624" y="633"/>
                    </a:lnTo>
                    <a:lnTo>
                      <a:pt x="2648" y="657"/>
                    </a:lnTo>
                    <a:close/>
                    <a:moveTo>
                      <a:pt x="2545" y="751"/>
                    </a:moveTo>
                    <a:lnTo>
                      <a:pt x="2518" y="774"/>
                    </a:lnTo>
                    <a:lnTo>
                      <a:pt x="2496" y="796"/>
                    </a:lnTo>
                    <a:lnTo>
                      <a:pt x="2486" y="807"/>
                    </a:lnTo>
                    <a:lnTo>
                      <a:pt x="2477" y="816"/>
                    </a:lnTo>
                    <a:lnTo>
                      <a:pt x="2469" y="827"/>
                    </a:lnTo>
                    <a:lnTo>
                      <a:pt x="2463" y="839"/>
                    </a:lnTo>
                    <a:lnTo>
                      <a:pt x="2456" y="851"/>
                    </a:lnTo>
                    <a:lnTo>
                      <a:pt x="2451" y="862"/>
                    </a:lnTo>
                    <a:lnTo>
                      <a:pt x="2447" y="876"/>
                    </a:lnTo>
                    <a:lnTo>
                      <a:pt x="2443" y="891"/>
                    </a:lnTo>
                    <a:lnTo>
                      <a:pt x="2440" y="907"/>
                    </a:lnTo>
                    <a:lnTo>
                      <a:pt x="2439" y="926"/>
                    </a:lnTo>
                    <a:lnTo>
                      <a:pt x="2438" y="946"/>
                    </a:lnTo>
                    <a:lnTo>
                      <a:pt x="2437" y="968"/>
                    </a:lnTo>
                    <a:lnTo>
                      <a:pt x="2403" y="968"/>
                    </a:lnTo>
                    <a:lnTo>
                      <a:pt x="2404" y="943"/>
                    </a:lnTo>
                    <a:lnTo>
                      <a:pt x="2405" y="920"/>
                    </a:lnTo>
                    <a:lnTo>
                      <a:pt x="2407" y="900"/>
                    </a:lnTo>
                    <a:lnTo>
                      <a:pt x="2409" y="882"/>
                    </a:lnTo>
                    <a:lnTo>
                      <a:pt x="2413" y="866"/>
                    </a:lnTo>
                    <a:lnTo>
                      <a:pt x="2419" y="849"/>
                    </a:lnTo>
                    <a:lnTo>
                      <a:pt x="2424" y="836"/>
                    </a:lnTo>
                    <a:lnTo>
                      <a:pt x="2430" y="823"/>
                    </a:lnTo>
                    <a:lnTo>
                      <a:pt x="2438" y="810"/>
                    </a:lnTo>
                    <a:lnTo>
                      <a:pt x="2447" y="798"/>
                    </a:lnTo>
                    <a:lnTo>
                      <a:pt x="2457" y="786"/>
                    </a:lnTo>
                    <a:lnTo>
                      <a:pt x="2468" y="774"/>
                    </a:lnTo>
                    <a:lnTo>
                      <a:pt x="2493" y="751"/>
                    </a:lnTo>
                    <a:lnTo>
                      <a:pt x="2523" y="725"/>
                    </a:lnTo>
                    <a:lnTo>
                      <a:pt x="2545" y="751"/>
                    </a:lnTo>
                    <a:close/>
                    <a:moveTo>
                      <a:pt x="2437" y="968"/>
                    </a:moveTo>
                    <a:lnTo>
                      <a:pt x="2437" y="975"/>
                    </a:lnTo>
                    <a:lnTo>
                      <a:pt x="2433" y="980"/>
                    </a:lnTo>
                    <a:lnTo>
                      <a:pt x="2420" y="968"/>
                    </a:lnTo>
                    <a:lnTo>
                      <a:pt x="2437" y="968"/>
                    </a:lnTo>
                    <a:close/>
                    <a:moveTo>
                      <a:pt x="2433" y="980"/>
                    </a:moveTo>
                    <a:lnTo>
                      <a:pt x="2408" y="1005"/>
                    </a:lnTo>
                    <a:lnTo>
                      <a:pt x="2385" y="1029"/>
                    </a:lnTo>
                    <a:lnTo>
                      <a:pt x="2365" y="1052"/>
                    </a:lnTo>
                    <a:lnTo>
                      <a:pt x="2345" y="1076"/>
                    </a:lnTo>
                    <a:lnTo>
                      <a:pt x="2326" y="1099"/>
                    </a:lnTo>
                    <a:lnTo>
                      <a:pt x="2308" y="1122"/>
                    </a:lnTo>
                    <a:lnTo>
                      <a:pt x="2292" y="1144"/>
                    </a:lnTo>
                    <a:lnTo>
                      <a:pt x="2277" y="1167"/>
                    </a:lnTo>
                    <a:lnTo>
                      <a:pt x="2248" y="1210"/>
                    </a:lnTo>
                    <a:lnTo>
                      <a:pt x="2222" y="1251"/>
                    </a:lnTo>
                    <a:lnTo>
                      <a:pt x="2198" y="1293"/>
                    </a:lnTo>
                    <a:lnTo>
                      <a:pt x="2175" y="1333"/>
                    </a:lnTo>
                    <a:lnTo>
                      <a:pt x="2146" y="1316"/>
                    </a:lnTo>
                    <a:lnTo>
                      <a:pt x="2169" y="1275"/>
                    </a:lnTo>
                    <a:lnTo>
                      <a:pt x="2194" y="1233"/>
                    </a:lnTo>
                    <a:lnTo>
                      <a:pt x="2220" y="1190"/>
                    </a:lnTo>
                    <a:lnTo>
                      <a:pt x="2249" y="1146"/>
                    </a:lnTo>
                    <a:lnTo>
                      <a:pt x="2265" y="1124"/>
                    </a:lnTo>
                    <a:lnTo>
                      <a:pt x="2281" y="1100"/>
                    </a:lnTo>
                    <a:lnTo>
                      <a:pt x="2300" y="1077"/>
                    </a:lnTo>
                    <a:lnTo>
                      <a:pt x="2319" y="1053"/>
                    </a:lnTo>
                    <a:lnTo>
                      <a:pt x="2339" y="1030"/>
                    </a:lnTo>
                    <a:lnTo>
                      <a:pt x="2361" y="1005"/>
                    </a:lnTo>
                    <a:lnTo>
                      <a:pt x="2383" y="981"/>
                    </a:lnTo>
                    <a:lnTo>
                      <a:pt x="2408" y="956"/>
                    </a:lnTo>
                    <a:lnTo>
                      <a:pt x="2433" y="980"/>
                    </a:lnTo>
                    <a:close/>
                    <a:moveTo>
                      <a:pt x="2175" y="1333"/>
                    </a:moveTo>
                    <a:lnTo>
                      <a:pt x="2151" y="1377"/>
                    </a:lnTo>
                    <a:lnTo>
                      <a:pt x="2126" y="1419"/>
                    </a:lnTo>
                    <a:lnTo>
                      <a:pt x="2112" y="1440"/>
                    </a:lnTo>
                    <a:lnTo>
                      <a:pt x="2099" y="1461"/>
                    </a:lnTo>
                    <a:lnTo>
                      <a:pt x="2085" y="1481"/>
                    </a:lnTo>
                    <a:lnTo>
                      <a:pt x="2070" y="1501"/>
                    </a:lnTo>
                    <a:lnTo>
                      <a:pt x="2055" y="1521"/>
                    </a:lnTo>
                    <a:lnTo>
                      <a:pt x="2039" y="1540"/>
                    </a:lnTo>
                    <a:lnTo>
                      <a:pt x="2022" y="1559"/>
                    </a:lnTo>
                    <a:lnTo>
                      <a:pt x="2004" y="1578"/>
                    </a:lnTo>
                    <a:lnTo>
                      <a:pt x="1983" y="1598"/>
                    </a:lnTo>
                    <a:lnTo>
                      <a:pt x="1962" y="1616"/>
                    </a:lnTo>
                    <a:lnTo>
                      <a:pt x="1939" y="1635"/>
                    </a:lnTo>
                    <a:lnTo>
                      <a:pt x="1916" y="1653"/>
                    </a:lnTo>
                    <a:lnTo>
                      <a:pt x="1895" y="1626"/>
                    </a:lnTo>
                    <a:lnTo>
                      <a:pt x="1919" y="1607"/>
                    </a:lnTo>
                    <a:lnTo>
                      <a:pt x="1940" y="1590"/>
                    </a:lnTo>
                    <a:lnTo>
                      <a:pt x="1961" y="1572"/>
                    </a:lnTo>
                    <a:lnTo>
                      <a:pt x="1979" y="1554"/>
                    </a:lnTo>
                    <a:lnTo>
                      <a:pt x="1997" y="1536"/>
                    </a:lnTo>
                    <a:lnTo>
                      <a:pt x="2013" y="1517"/>
                    </a:lnTo>
                    <a:lnTo>
                      <a:pt x="2029" y="1498"/>
                    </a:lnTo>
                    <a:lnTo>
                      <a:pt x="2044" y="1479"/>
                    </a:lnTo>
                    <a:lnTo>
                      <a:pt x="2058" y="1459"/>
                    </a:lnTo>
                    <a:lnTo>
                      <a:pt x="2071" y="1440"/>
                    </a:lnTo>
                    <a:lnTo>
                      <a:pt x="2085" y="1420"/>
                    </a:lnTo>
                    <a:lnTo>
                      <a:pt x="2097" y="1399"/>
                    </a:lnTo>
                    <a:lnTo>
                      <a:pt x="2122" y="1359"/>
                    </a:lnTo>
                    <a:lnTo>
                      <a:pt x="2146" y="1316"/>
                    </a:lnTo>
                    <a:lnTo>
                      <a:pt x="2175" y="1333"/>
                    </a:lnTo>
                    <a:close/>
                    <a:moveTo>
                      <a:pt x="1888" y="1640"/>
                    </a:moveTo>
                    <a:lnTo>
                      <a:pt x="1888" y="1630"/>
                    </a:lnTo>
                    <a:lnTo>
                      <a:pt x="1895" y="1626"/>
                    </a:lnTo>
                    <a:lnTo>
                      <a:pt x="1905" y="1640"/>
                    </a:lnTo>
                    <a:lnTo>
                      <a:pt x="1888" y="1640"/>
                    </a:lnTo>
                    <a:close/>
                    <a:moveTo>
                      <a:pt x="1922" y="1640"/>
                    </a:moveTo>
                    <a:lnTo>
                      <a:pt x="1922" y="1657"/>
                    </a:lnTo>
                    <a:lnTo>
                      <a:pt x="1919" y="1674"/>
                    </a:lnTo>
                    <a:lnTo>
                      <a:pt x="1916" y="1691"/>
                    </a:lnTo>
                    <a:lnTo>
                      <a:pt x="1910" y="1709"/>
                    </a:lnTo>
                    <a:lnTo>
                      <a:pt x="1904" y="1726"/>
                    </a:lnTo>
                    <a:lnTo>
                      <a:pt x="1896" y="1744"/>
                    </a:lnTo>
                    <a:lnTo>
                      <a:pt x="1888" y="1762"/>
                    </a:lnTo>
                    <a:lnTo>
                      <a:pt x="1879" y="1779"/>
                    </a:lnTo>
                    <a:lnTo>
                      <a:pt x="1858" y="1813"/>
                    </a:lnTo>
                    <a:lnTo>
                      <a:pt x="1834" y="1849"/>
                    </a:lnTo>
                    <a:lnTo>
                      <a:pt x="1809" y="1884"/>
                    </a:lnTo>
                    <a:lnTo>
                      <a:pt x="1782" y="1919"/>
                    </a:lnTo>
                    <a:lnTo>
                      <a:pt x="1755" y="1898"/>
                    </a:lnTo>
                    <a:lnTo>
                      <a:pt x="1780" y="1865"/>
                    </a:lnTo>
                    <a:lnTo>
                      <a:pt x="1804" y="1831"/>
                    </a:lnTo>
                    <a:lnTo>
                      <a:pt x="1827" y="1798"/>
                    </a:lnTo>
                    <a:lnTo>
                      <a:pt x="1847" y="1766"/>
                    </a:lnTo>
                    <a:lnTo>
                      <a:pt x="1856" y="1750"/>
                    </a:lnTo>
                    <a:lnTo>
                      <a:pt x="1863" y="1734"/>
                    </a:lnTo>
                    <a:lnTo>
                      <a:pt x="1871" y="1718"/>
                    </a:lnTo>
                    <a:lnTo>
                      <a:pt x="1877" y="1702"/>
                    </a:lnTo>
                    <a:lnTo>
                      <a:pt x="1881" y="1686"/>
                    </a:lnTo>
                    <a:lnTo>
                      <a:pt x="1886" y="1671"/>
                    </a:lnTo>
                    <a:lnTo>
                      <a:pt x="1888" y="1655"/>
                    </a:lnTo>
                    <a:lnTo>
                      <a:pt x="1888" y="1640"/>
                    </a:lnTo>
                    <a:lnTo>
                      <a:pt x="1922" y="1640"/>
                    </a:lnTo>
                    <a:close/>
                    <a:moveTo>
                      <a:pt x="1782" y="1919"/>
                    </a:moveTo>
                    <a:lnTo>
                      <a:pt x="1745" y="1968"/>
                    </a:lnTo>
                    <a:lnTo>
                      <a:pt x="1711" y="2017"/>
                    </a:lnTo>
                    <a:lnTo>
                      <a:pt x="1695" y="2042"/>
                    </a:lnTo>
                    <a:lnTo>
                      <a:pt x="1681" y="2066"/>
                    </a:lnTo>
                    <a:lnTo>
                      <a:pt x="1668" y="2091"/>
                    </a:lnTo>
                    <a:lnTo>
                      <a:pt x="1657" y="2117"/>
                    </a:lnTo>
                    <a:lnTo>
                      <a:pt x="1652" y="2128"/>
                    </a:lnTo>
                    <a:lnTo>
                      <a:pt x="1649" y="2141"/>
                    </a:lnTo>
                    <a:lnTo>
                      <a:pt x="1645" y="2153"/>
                    </a:lnTo>
                    <a:lnTo>
                      <a:pt x="1642" y="2166"/>
                    </a:lnTo>
                    <a:lnTo>
                      <a:pt x="1640" y="2179"/>
                    </a:lnTo>
                    <a:lnTo>
                      <a:pt x="1639" y="2191"/>
                    </a:lnTo>
                    <a:lnTo>
                      <a:pt x="1638" y="2203"/>
                    </a:lnTo>
                    <a:lnTo>
                      <a:pt x="1639" y="2216"/>
                    </a:lnTo>
                    <a:lnTo>
                      <a:pt x="1640" y="2228"/>
                    </a:lnTo>
                    <a:lnTo>
                      <a:pt x="1642" y="2241"/>
                    </a:lnTo>
                    <a:lnTo>
                      <a:pt x="1645" y="2253"/>
                    </a:lnTo>
                    <a:lnTo>
                      <a:pt x="1649" y="2266"/>
                    </a:lnTo>
                    <a:lnTo>
                      <a:pt x="1654" y="2278"/>
                    </a:lnTo>
                    <a:lnTo>
                      <a:pt x="1660" y="2290"/>
                    </a:lnTo>
                    <a:lnTo>
                      <a:pt x="1667" y="2303"/>
                    </a:lnTo>
                    <a:lnTo>
                      <a:pt x="1675" y="2315"/>
                    </a:lnTo>
                    <a:lnTo>
                      <a:pt x="1647" y="2335"/>
                    </a:lnTo>
                    <a:lnTo>
                      <a:pt x="1637" y="2320"/>
                    </a:lnTo>
                    <a:lnTo>
                      <a:pt x="1628" y="2306"/>
                    </a:lnTo>
                    <a:lnTo>
                      <a:pt x="1622" y="2292"/>
                    </a:lnTo>
                    <a:lnTo>
                      <a:pt x="1617" y="2277"/>
                    </a:lnTo>
                    <a:lnTo>
                      <a:pt x="1611" y="2263"/>
                    </a:lnTo>
                    <a:lnTo>
                      <a:pt x="1608" y="2250"/>
                    </a:lnTo>
                    <a:lnTo>
                      <a:pt x="1605" y="2236"/>
                    </a:lnTo>
                    <a:lnTo>
                      <a:pt x="1604" y="2222"/>
                    </a:lnTo>
                    <a:lnTo>
                      <a:pt x="1603" y="2208"/>
                    </a:lnTo>
                    <a:lnTo>
                      <a:pt x="1604" y="2194"/>
                    </a:lnTo>
                    <a:lnTo>
                      <a:pt x="1605" y="2180"/>
                    </a:lnTo>
                    <a:lnTo>
                      <a:pt x="1606" y="2166"/>
                    </a:lnTo>
                    <a:lnTo>
                      <a:pt x="1609" y="2153"/>
                    </a:lnTo>
                    <a:lnTo>
                      <a:pt x="1612" y="2139"/>
                    </a:lnTo>
                    <a:lnTo>
                      <a:pt x="1617" y="2125"/>
                    </a:lnTo>
                    <a:lnTo>
                      <a:pt x="1621" y="2111"/>
                    </a:lnTo>
                    <a:lnTo>
                      <a:pt x="1633" y="2084"/>
                    </a:lnTo>
                    <a:lnTo>
                      <a:pt x="1646" y="2058"/>
                    </a:lnTo>
                    <a:lnTo>
                      <a:pt x="1662" y="2031"/>
                    </a:lnTo>
                    <a:lnTo>
                      <a:pt x="1678" y="2004"/>
                    </a:lnTo>
                    <a:lnTo>
                      <a:pt x="1715" y="1950"/>
                    </a:lnTo>
                    <a:lnTo>
                      <a:pt x="1755" y="1898"/>
                    </a:lnTo>
                    <a:lnTo>
                      <a:pt x="1782" y="1919"/>
                    </a:lnTo>
                    <a:close/>
                    <a:moveTo>
                      <a:pt x="1675" y="2315"/>
                    </a:moveTo>
                    <a:lnTo>
                      <a:pt x="1687" y="2333"/>
                    </a:lnTo>
                    <a:lnTo>
                      <a:pt x="1667" y="2341"/>
                    </a:lnTo>
                    <a:lnTo>
                      <a:pt x="1661" y="2325"/>
                    </a:lnTo>
                    <a:lnTo>
                      <a:pt x="1675" y="2315"/>
                    </a:lnTo>
                    <a:close/>
                    <a:moveTo>
                      <a:pt x="1667" y="2341"/>
                    </a:moveTo>
                    <a:lnTo>
                      <a:pt x="1639" y="2352"/>
                    </a:lnTo>
                    <a:lnTo>
                      <a:pt x="1613" y="2365"/>
                    </a:lnTo>
                    <a:lnTo>
                      <a:pt x="1589" y="2378"/>
                    </a:lnTo>
                    <a:lnTo>
                      <a:pt x="1568" y="2392"/>
                    </a:lnTo>
                    <a:lnTo>
                      <a:pt x="1559" y="2400"/>
                    </a:lnTo>
                    <a:lnTo>
                      <a:pt x="1549" y="2408"/>
                    </a:lnTo>
                    <a:lnTo>
                      <a:pt x="1540" y="2416"/>
                    </a:lnTo>
                    <a:lnTo>
                      <a:pt x="1533" y="2424"/>
                    </a:lnTo>
                    <a:lnTo>
                      <a:pt x="1527" y="2434"/>
                    </a:lnTo>
                    <a:lnTo>
                      <a:pt x="1520" y="2442"/>
                    </a:lnTo>
                    <a:lnTo>
                      <a:pt x="1515" y="2452"/>
                    </a:lnTo>
                    <a:lnTo>
                      <a:pt x="1510" y="2463"/>
                    </a:lnTo>
                    <a:lnTo>
                      <a:pt x="1478" y="2450"/>
                    </a:lnTo>
                    <a:lnTo>
                      <a:pt x="1484" y="2438"/>
                    </a:lnTo>
                    <a:lnTo>
                      <a:pt x="1490" y="2426"/>
                    </a:lnTo>
                    <a:lnTo>
                      <a:pt x="1498" y="2416"/>
                    </a:lnTo>
                    <a:lnTo>
                      <a:pt x="1505" y="2405"/>
                    </a:lnTo>
                    <a:lnTo>
                      <a:pt x="1514" y="2395"/>
                    </a:lnTo>
                    <a:lnTo>
                      <a:pt x="1523" y="2386"/>
                    </a:lnTo>
                    <a:lnTo>
                      <a:pt x="1533" y="2376"/>
                    </a:lnTo>
                    <a:lnTo>
                      <a:pt x="1545" y="2367"/>
                    </a:lnTo>
                    <a:lnTo>
                      <a:pt x="1556" y="2359"/>
                    </a:lnTo>
                    <a:lnTo>
                      <a:pt x="1568" y="2351"/>
                    </a:lnTo>
                    <a:lnTo>
                      <a:pt x="1581" y="2344"/>
                    </a:lnTo>
                    <a:lnTo>
                      <a:pt x="1594" y="2336"/>
                    </a:lnTo>
                    <a:lnTo>
                      <a:pt x="1623" y="2322"/>
                    </a:lnTo>
                    <a:lnTo>
                      <a:pt x="1654" y="2310"/>
                    </a:lnTo>
                    <a:lnTo>
                      <a:pt x="1667" y="2341"/>
                    </a:lnTo>
                    <a:close/>
                    <a:moveTo>
                      <a:pt x="1510" y="2463"/>
                    </a:moveTo>
                    <a:lnTo>
                      <a:pt x="1506" y="2472"/>
                    </a:lnTo>
                    <a:lnTo>
                      <a:pt x="1504" y="2484"/>
                    </a:lnTo>
                    <a:lnTo>
                      <a:pt x="1502" y="2496"/>
                    </a:lnTo>
                    <a:lnTo>
                      <a:pt x="1501" y="2508"/>
                    </a:lnTo>
                    <a:lnTo>
                      <a:pt x="1501" y="2521"/>
                    </a:lnTo>
                    <a:lnTo>
                      <a:pt x="1502" y="2534"/>
                    </a:lnTo>
                    <a:lnTo>
                      <a:pt x="1503" y="2548"/>
                    </a:lnTo>
                    <a:lnTo>
                      <a:pt x="1506" y="2563"/>
                    </a:lnTo>
                    <a:lnTo>
                      <a:pt x="1509" y="2578"/>
                    </a:lnTo>
                    <a:lnTo>
                      <a:pt x="1515" y="2594"/>
                    </a:lnTo>
                    <a:lnTo>
                      <a:pt x="1521" y="2610"/>
                    </a:lnTo>
                    <a:lnTo>
                      <a:pt x="1528" y="2627"/>
                    </a:lnTo>
                    <a:lnTo>
                      <a:pt x="1536" y="2645"/>
                    </a:lnTo>
                    <a:lnTo>
                      <a:pt x="1545" y="2663"/>
                    </a:lnTo>
                    <a:lnTo>
                      <a:pt x="1556" y="2683"/>
                    </a:lnTo>
                    <a:lnTo>
                      <a:pt x="1567" y="2703"/>
                    </a:lnTo>
                    <a:lnTo>
                      <a:pt x="1538" y="2721"/>
                    </a:lnTo>
                    <a:lnTo>
                      <a:pt x="1525" y="2699"/>
                    </a:lnTo>
                    <a:lnTo>
                      <a:pt x="1514" y="2677"/>
                    </a:lnTo>
                    <a:lnTo>
                      <a:pt x="1504" y="2657"/>
                    </a:lnTo>
                    <a:lnTo>
                      <a:pt x="1494" y="2637"/>
                    </a:lnTo>
                    <a:lnTo>
                      <a:pt x="1487" y="2618"/>
                    </a:lnTo>
                    <a:lnTo>
                      <a:pt x="1480" y="2599"/>
                    </a:lnTo>
                    <a:lnTo>
                      <a:pt x="1475" y="2582"/>
                    </a:lnTo>
                    <a:lnTo>
                      <a:pt x="1472" y="2565"/>
                    </a:lnTo>
                    <a:lnTo>
                      <a:pt x="1469" y="2549"/>
                    </a:lnTo>
                    <a:lnTo>
                      <a:pt x="1467" y="2533"/>
                    </a:lnTo>
                    <a:lnTo>
                      <a:pt x="1467" y="2518"/>
                    </a:lnTo>
                    <a:lnTo>
                      <a:pt x="1467" y="2503"/>
                    </a:lnTo>
                    <a:lnTo>
                      <a:pt x="1469" y="2489"/>
                    </a:lnTo>
                    <a:lnTo>
                      <a:pt x="1471" y="2475"/>
                    </a:lnTo>
                    <a:lnTo>
                      <a:pt x="1474" y="2462"/>
                    </a:lnTo>
                    <a:lnTo>
                      <a:pt x="1478" y="2450"/>
                    </a:lnTo>
                    <a:lnTo>
                      <a:pt x="1510" y="2463"/>
                    </a:lnTo>
                    <a:close/>
                    <a:moveTo>
                      <a:pt x="1567" y="2703"/>
                    </a:moveTo>
                    <a:lnTo>
                      <a:pt x="1574" y="2715"/>
                    </a:lnTo>
                    <a:lnTo>
                      <a:pt x="1565" y="2724"/>
                    </a:lnTo>
                    <a:lnTo>
                      <a:pt x="1552" y="2712"/>
                    </a:lnTo>
                    <a:lnTo>
                      <a:pt x="1567" y="2703"/>
                    </a:lnTo>
                    <a:close/>
                    <a:moveTo>
                      <a:pt x="1565" y="2724"/>
                    </a:moveTo>
                    <a:lnTo>
                      <a:pt x="1548" y="2740"/>
                    </a:lnTo>
                    <a:lnTo>
                      <a:pt x="1531" y="2755"/>
                    </a:lnTo>
                    <a:lnTo>
                      <a:pt x="1514" y="2769"/>
                    </a:lnTo>
                    <a:lnTo>
                      <a:pt x="1495" y="2784"/>
                    </a:lnTo>
                    <a:lnTo>
                      <a:pt x="1474" y="2758"/>
                    </a:lnTo>
                    <a:lnTo>
                      <a:pt x="1491" y="2744"/>
                    </a:lnTo>
                    <a:lnTo>
                      <a:pt x="1508" y="2730"/>
                    </a:lnTo>
                    <a:lnTo>
                      <a:pt x="1524" y="2715"/>
                    </a:lnTo>
                    <a:lnTo>
                      <a:pt x="1540" y="2700"/>
                    </a:lnTo>
                    <a:lnTo>
                      <a:pt x="1565" y="2724"/>
                    </a:lnTo>
                    <a:close/>
                    <a:moveTo>
                      <a:pt x="1495" y="2784"/>
                    </a:moveTo>
                    <a:lnTo>
                      <a:pt x="1480" y="2796"/>
                    </a:lnTo>
                    <a:lnTo>
                      <a:pt x="1465" y="2809"/>
                    </a:lnTo>
                    <a:lnTo>
                      <a:pt x="1453" y="2821"/>
                    </a:lnTo>
                    <a:lnTo>
                      <a:pt x="1440" y="2833"/>
                    </a:lnTo>
                    <a:lnTo>
                      <a:pt x="1416" y="2808"/>
                    </a:lnTo>
                    <a:lnTo>
                      <a:pt x="1429" y="2795"/>
                    </a:lnTo>
                    <a:lnTo>
                      <a:pt x="1443" y="2783"/>
                    </a:lnTo>
                    <a:lnTo>
                      <a:pt x="1459" y="2771"/>
                    </a:lnTo>
                    <a:lnTo>
                      <a:pt x="1474" y="2758"/>
                    </a:lnTo>
                    <a:lnTo>
                      <a:pt x="1495" y="2784"/>
                    </a:lnTo>
                    <a:close/>
                    <a:moveTo>
                      <a:pt x="1440" y="2833"/>
                    </a:moveTo>
                    <a:lnTo>
                      <a:pt x="1278" y="2995"/>
                    </a:lnTo>
                    <a:lnTo>
                      <a:pt x="1440" y="2833"/>
                    </a:lnTo>
                    <a:lnTo>
                      <a:pt x="1428" y="2821"/>
                    </a:lnTo>
                    <a:lnTo>
                      <a:pt x="1440" y="2833"/>
                    </a:lnTo>
                    <a:close/>
                    <a:moveTo>
                      <a:pt x="1440" y="2833"/>
                    </a:moveTo>
                    <a:lnTo>
                      <a:pt x="1428" y="2846"/>
                    </a:lnTo>
                    <a:lnTo>
                      <a:pt x="1419" y="2857"/>
                    </a:lnTo>
                    <a:lnTo>
                      <a:pt x="1415" y="2864"/>
                    </a:lnTo>
                    <a:lnTo>
                      <a:pt x="1412" y="2870"/>
                    </a:lnTo>
                    <a:lnTo>
                      <a:pt x="1410" y="2877"/>
                    </a:lnTo>
                    <a:lnTo>
                      <a:pt x="1409" y="2884"/>
                    </a:lnTo>
                    <a:lnTo>
                      <a:pt x="1408" y="2891"/>
                    </a:lnTo>
                    <a:lnTo>
                      <a:pt x="1409" y="2897"/>
                    </a:lnTo>
                    <a:lnTo>
                      <a:pt x="1410" y="2903"/>
                    </a:lnTo>
                    <a:lnTo>
                      <a:pt x="1412" y="2911"/>
                    </a:lnTo>
                    <a:lnTo>
                      <a:pt x="1415" y="2917"/>
                    </a:lnTo>
                    <a:lnTo>
                      <a:pt x="1419" y="2925"/>
                    </a:lnTo>
                    <a:lnTo>
                      <a:pt x="1426" y="2932"/>
                    </a:lnTo>
                    <a:lnTo>
                      <a:pt x="1432" y="2940"/>
                    </a:lnTo>
                    <a:lnTo>
                      <a:pt x="1409" y="2965"/>
                    </a:lnTo>
                    <a:lnTo>
                      <a:pt x="1398" y="2953"/>
                    </a:lnTo>
                    <a:lnTo>
                      <a:pt x="1389" y="2942"/>
                    </a:lnTo>
                    <a:lnTo>
                      <a:pt x="1382" y="2931"/>
                    </a:lnTo>
                    <a:lnTo>
                      <a:pt x="1378" y="2921"/>
                    </a:lnTo>
                    <a:lnTo>
                      <a:pt x="1373" y="2911"/>
                    </a:lnTo>
                    <a:lnTo>
                      <a:pt x="1371" y="2901"/>
                    </a:lnTo>
                    <a:lnTo>
                      <a:pt x="1371" y="2892"/>
                    </a:lnTo>
                    <a:lnTo>
                      <a:pt x="1371" y="2882"/>
                    </a:lnTo>
                    <a:lnTo>
                      <a:pt x="1373" y="2872"/>
                    </a:lnTo>
                    <a:lnTo>
                      <a:pt x="1376" y="2863"/>
                    </a:lnTo>
                    <a:lnTo>
                      <a:pt x="1381" y="2853"/>
                    </a:lnTo>
                    <a:lnTo>
                      <a:pt x="1386" y="2844"/>
                    </a:lnTo>
                    <a:lnTo>
                      <a:pt x="1393" y="2835"/>
                    </a:lnTo>
                    <a:lnTo>
                      <a:pt x="1399" y="2826"/>
                    </a:lnTo>
                    <a:lnTo>
                      <a:pt x="1406" y="2818"/>
                    </a:lnTo>
                    <a:lnTo>
                      <a:pt x="1416" y="2808"/>
                    </a:lnTo>
                    <a:lnTo>
                      <a:pt x="1440" y="2833"/>
                    </a:lnTo>
                    <a:close/>
                    <a:moveTo>
                      <a:pt x="1432" y="2940"/>
                    </a:moveTo>
                    <a:lnTo>
                      <a:pt x="1447" y="2955"/>
                    </a:lnTo>
                    <a:lnTo>
                      <a:pt x="1430" y="2967"/>
                    </a:lnTo>
                    <a:lnTo>
                      <a:pt x="1420" y="2952"/>
                    </a:lnTo>
                    <a:lnTo>
                      <a:pt x="1432" y="2940"/>
                    </a:lnTo>
                    <a:close/>
                    <a:moveTo>
                      <a:pt x="1430" y="2967"/>
                    </a:moveTo>
                    <a:lnTo>
                      <a:pt x="1398" y="2987"/>
                    </a:lnTo>
                    <a:lnTo>
                      <a:pt x="1365" y="3011"/>
                    </a:lnTo>
                    <a:lnTo>
                      <a:pt x="1329" y="3036"/>
                    </a:lnTo>
                    <a:lnTo>
                      <a:pt x="1293" y="3063"/>
                    </a:lnTo>
                    <a:lnTo>
                      <a:pt x="1255" y="3091"/>
                    </a:lnTo>
                    <a:lnTo>
                      <a:pt x="1220" y="3121"/>
                    </a:lnTo>
                    <a:lnTo>
                      <a:pt x="1184" y="3153"/>
                    </a:lnTo>
                    <a:lnTo>
                      <a:pt x="1151" y="3185"/>
                    </a:lnTo>
                    <a:lnTo>
                      <a:pt x="1127" y="3161"/>
                    </a:lnTo>
                    <a:lnTo>
                      <a:pt x="1161" y="3129"/>
                    </a:lnTo>
                    <a:lnTo>
                      <a:pt x="1196" y="3096"/>
                    </a:lnTo>
                    <a:lnTo>
                      <a:pt x="1234" y="3065"/>
                    </a:lnTo>
                    <a:lnTo>
                      <a:pt x="1271" y="3036"/>
                    </a:lnTo>
                    <a:lnTo>
                      <a:pt x="1308" y="3008"/>
                    </a:lnTo>
                    <a:lnTo>
                      <a:pt x="1344" y="2983"/>
                    </a:lnTo>
                    <a:lnTo>
                      <a:pt x="1379" y="2959"/>
                    </a:lnTo>
                    <a:lnTo>
                      <a:pt x="1411" y="2938"/>
                    </a:lnTo>
                    <a:lnTo>
                      <a:pt x="1430" y="2967"/>
                    </a:lnTo>
                    <a:close/>
                    <a:moveTo>
                      <a:pt x="1151" y="3185"/>
                    </a:moveTo>
                    <a:lnTo>
                      <a:pt x="1135" y="3201"/>
                    </a:lnTo>
                    <a:lnTo>
                      <a:pt x="1121" y="3218"/>
                    </a:lnTo>
                    <a:lnTo>
                      <a:pt x="1107" y="3234"/>
                    </a:lnTo>
                    <a:lnTo>
                      <a:pt x="1094" y="3251"/>
                    </a:lnTo>
                    <a:lnTo>
                      <a:pt x="1083" y="3267"/>
                    </a:lnTo>
                    <a:lnTo>
                      <a:pt x="1071" y="3284"/>
                    </a:lnTo>
                    <a:lnTo>
                      <a:pt x="1061" y="3300"/>
                    </a:lnTo>
                    <a:lnTo>
                      <a:pt x="1053" y="3317"/>
                    </a:lnTo>
                    <a:lnTo>
                      <a:pt x="1045" y="3334"/>
                    </a:lnTo>
                    <a:lnTo>
                      <a:pt x="1039" y="3352"/>
                    </a:lnTo>
                    <a:lnTo>
                      <a:pt x="1034" y="3369"/>
                    </a:lnTo>
                    <a:lnTo>
                      <a:pt x="1031" y="3385"/>
                    </a:lnTo>
                    <a:lnTo>
                      <a:pt x="1029" y="3402"/>
                    </a:lnTo>
                    <a:lnTo>
                      <a:pt x="1029" y="3419"/>
                    </a:lnTo>
                    <a:lnTo>
                      <a:pt x="1031" y="3435"/>
                    </a:lnTo>
                    <a:lnTo>
                      <a:pt x="1035" y="3452"/>
                    </a:lnTo>
                    <a:lnTo>
                      <a:pt x="1002" y="3461"/>
                    </a:lnTo>
                    <a:lnTo>
                      <a:pt x="998" y="3442"/>
                    </a:lnTo>
                    <a:lnTo>
                      <a:pt x="995" y="3422"/>
                    </a:lnTo>
                    <a:lnTo>
                      <a:pt x="995" y="3403"/>
                    </a:lnTo>
                    <a:lnTo>
                      <a:pt x="997" y="3384"/>
                    </a:lnTo>
                    <a:lnTo>
                      <a:pt x="1000" y="3364"/>
                    </a:lnTo>
                    <a:lnTo>
                      <a:pt x="1004" y="3346"/>
                    </a:lnTo>
                    <a:lnTo>
                      <a:pt x="1011" y="3327"/>
                    </a:lnTo>
                    <a:lnTo>
                      <a:pt x="1019" y="3308"/>
                    </a:lnTo>
                    <a:lnTo>
                      <a:pt x="1029" y="3288"/>
                    </a:lnTo>
                    <a:lnTo>
                      <a:pt x="1040" y="3270"/>
                    </a:lnTo>
                    <a:lnTo>
                      <a:pt x="1052" y="3251"/>
                    </a:lnTo>
                    <a:lnTo>
                      <a:pt x="1064" y="3233"/>
                    </a:lnTo>
                    <a:lnTo>
                      <a:pt x="1078" y="3214"/>
                    </a:lnTo>
                    <a:lnTo>
                      <a:pt x="1093" y="3196"/>
                    </a:lnTo>
                    <a:lnTo>
                      <a:pt x="1109" y="3179"/>
                    </a:lnTo>
                    <a:lnTo>
                      <a:pt x="1127" y="3161"/>
                    </a:lnTo>
                    <a:lnTo>
                      <a:pt x="1151" y="3185"/>
                    </a:lnTo>
                    <a:close/>
                    <a:moveTo>
                      <a:pt x="1030" y="3469"/>
                    </a:moveTo>
                    <a:lnTo>
                      <a:pt x="1010" y="3489"/>
                    </a:lnTo>
                    <a:lnTo>
                      <a:pt x="1002" y="3461"/>
                    </a:lnTo>
                    <a:lnTo>
                      <a:pt x="1018" y="3457"/>
                    </a:lnTo>
                    <a:lnTo>
                      <a:pt x="1030" y="3469"/>
                    </a:lnTo>
                    <a:close/>
                    <a:moveTo>
                      <a:pt x="1006" y="3444"/>
                    </a:moveTo>
                    <a:lnTo>
                      <a:pt x="1014" y="3437"/>
                    </a:lnTo>
                    <a:lnTo>
                      <a:pt x="1022" y="3430"/>
                    </a:lnTo>
                    <a:lnTo>
                      <a:pt x="1031" y="3421"/>
                    </a:lnTo>
                    <a:lnTo>
                      <a:pt x="1041" y="3410"/>
                    </a:lnTo>
                    <a:lnTo>
                      <a:pt x="1065" y="3434"/>
                    </a:lnTo>
                    <a:lnTo>
                      <a:pt x="1055" y="3445"/>
                    </a:lnTo>
                    <a:lnTo>
                      <a:pt x="1045" y="3454"/>
                    </a:lnTo>
                    <a:lnTo>
                      <a:pt x="1038" y="3463"/>
                    </a:lnTo>
                    <a:lnTo>
                      <a:pt x="1030" y="3469"/>
                    </a:lnTo>
                    <a:lnTo>
                      <a:pt x="1006" y="3444"/>
                    </a:lnTo>
                    <a:close/>
                    <a:moveTo>
                      <a:pt x="1041" y="3410"/>
                    </a:moveTo>
                    <a:lnTo>
                      <a:pt x="1067" y="3385"/>
                    </a:lnTo>
                    <a:lnTo>
                      <a:pt x="1095" y="3356"/>
                    </a:lnTo>
                    <a:lnTo>
                      <a:pt x="1128" y="3326"/>
                    </a:lnTo>
                    <a:lnTo>
                      <a:pt x="1161" y="3298"/>
                    </a:lnTo>
                    <a:lnTo>
                      <a:pt x="1177" y="3284"/>
                    </a:lnTo>
                    <a:lnTo>
                      <a:pt x="1194" y="3272"/>
                    </a:lnTo>
                    <a:lnTo>
                      <a:pt x="1210" y="3261"/>
                    </a:lnTo>
                    <a:lnTo>
                      <a:pt x="1227" y="3252"/>
                    </a:lnTo>
                    <a:lnTo>
                      <a:pt x="1243" y="3244"/>
                    </a:lnTo>
                    <a:lnTo>
                      <a:pt x="1258" y="3238"/>
                    </a:lnTo>
                    <a:lnTo>
                      <a:pt x="1266" y="3236"/>
                    </a:lnTo>
                    <a:lnTo>
                      <a:pt x="1273" y="3235"/>
                    </a:lnTo>
                    <a:lnTo>
                      <a:pt x="1280" y="3234"/>
                    </a:lnTo>
                    <a:lnTo>
                      <a:pt x="1287" y="3234"/>
                    </a:lnTo>
                    <a:lnTo>
                      <a:pt x="1287" y="3268"/>
                    </a:lnTo>
                    <a:lnTo>
                      <a:pt x="1276" y="3269"/>
                    </a:lnTo>
                    <a:lnTo>
                      <a:pt x="1264" y="3272"/>
                    </a:lnTo>
                    <a:lnTo>
                      <a:pt x="1250" y="3278"/>
                    </a:lnTo>
                    <a:lnTo>
                      <a:pt x="1236" y="3285"/>
                    </a:lnTo>
                    <a:lnTo>
                      <a:pt x="1222" y="3294"/>
                    </a:lnTo>
                    <a:lnTo>
                      <a:pt x="1207" y="3304"/>
                    </a:lnTo>
                    <a:lnTo>
                      <a:pt x="1192" y="3316"/>
                    </a:lnTo>
                    <a:lnTo>
                      <a:pt x="1177" y="3328"/>
                    </a:lnTo>
                    <a:lnTo>
                      <a:pt x="1147" y="3355"/>
                    </a:lnTo>
                    <a:lnTo>
                      <a:pt x="1117" y="3383"/>
                    </a:lnTo>
                    <a:lnTo>
                      <a:pt x="1089" y="3409"/>
                    </a:lnTo>
                    <a:lnTo>
                      <a:pt x="1065" y="3434"/>
                    </a:lnTo>
                    <a:lnTo>
                      <a:pt x="1041" y="3410"/>
                    </a:lnTo>
                    <a:close/>
                    <a:moveTo>
                      <a:pt x="1287" y="3234"/>
                    </a:moveTo>
                    <a:lnTo>
                      <a:pt x="1295" y="3234"/>
                    </a:lnTo>
                    <a:lnTo>
                      <a:pt x="1302" y="3235"/>
                    </a:lnTo>
                    <a:lnTo>
                      <a:pt x="1310" y="3237"/>
                    </a:lnTo>
                    <a:lnTo>
                      <a:pt x="1316" y="3240"/>
                    </a:lnTo>
                    <a:lnTo>
                      <a:pt x="1323" y="3243"/>
                    </a:lnTo>
                    <a:lnTo>
                      <a:pt x="1328" y="3249"/>
                    </a:lnTo>
                    <a:lnTo>
                      <a:pt x="1335" y="3254"/>
                    </a:lnTo>
                    <a:lnTo>
                      <a:pt x="1339" y="3260"/>
                    </a:lnTo>
                    <a:lnTo>
                      <a:pt x="1343" y="3268"/>
                    </a:lnTo>
                    <a:lnTo>
                      <a:pt x="1347" y="3276"/>
                    </a:lnTo>
                    <a:lnTo>
                      <a:pt x="1351" y="3287"/>
                    </a:lnTo>
                    <a:lnTo>
                      <a:pt x="1354" y="3298"/>
                    </a:lnTo>
                    <a:lnTo>
                      <a:pt x="1356" y="3310"/>
                    </a:lnTo>
                    <a:lnTo>
                      <a:pt x="1358" y="3324"/>
                    </a:lnTo>
                    <a:lnTo>
                      <a:pt x="1358" y="3338"/>
                    </a:lnTo>
                    <a:lnTo>
                      <a:pt x="1359" y="3354"/>
                    </a:lnTo>
                    <a:lnTo>
                      <a:pt x="1325" y="3354"/>
                    </a:lnTo>
                    <a:lnTo>
                      <a:pt x="1324" y="3332"/>
                    </a:lnTo>
                    <a:lnTo>
                      <a:pt x="1322" y="3314"/>
                    </a:lnTo>
                    <a:lnTo>
                      <a:pt x="1319" y="3299"/>
                    </a:lnTo>
                    <a:lnTo>
                      <a:pt x="1314" y="3287"/>
                    </a:lnTo>
                    <a:lnTo>
                      <a:pt x="1312" y="3282"/>
                    </a:lnTo>
                    <a:lnTo>
                      <a:pt x="1309" y="3279"/>
                    </a:lnTo>
                    <a:lnTo>
                      <a:pt x="1306" y="3274"/>
                    </a:lnTo>
                    <a:lnTo>
                      <a:pt x="1302" y="3272"/>
                    </a:lnTo>
                    <a:lnTo>
                      <a:pt x="1299" y="3270"/>
                    </a:lnTo>
                    <a:lnTo>
                      <a:pt x="1295" y="3269"/>
                    </a:lnTo>
                    <a:lnTo>
                      <a:pt x="1291" y="3268"/>
                    </a:lnTo>
                    <a:lnTo>
                      <a:pt x="1287" y="3268"/>
                    </a:lnTo>
                    <a:lnTo>
                      <a:pt x="1287" y="3234"/>
                    </a:lnTo>
                    <a:close/>
                    <a:moveTo>
                      <a:pt x="1359" y="3354"/>
                    </a:moveTo>
                    <a:lnTo>
                      <a:pt x="1359" y="3359"/>
                    </a:lnTo>
                    <a:lnTo>
                      <a:pt x="1356" y="3363"/>
                    </a:lnTo>
                    <a:lnTo>
                      <a:pt x="1342" y="3354"/>
                    </a:lnTo>
                    <a:lnTo>
                      <a:pt x="1359" y="3354"/>
                    </a:lnTo>
                    <a:close/>
                    <a:moveTo>
                      <a:pt x="1356" y="3363"/>
                    </a:moveTo>
                    <a:lnTo>
                      <a:pt x="1336" y="3394"/>
                    </a:lnTo>
                    <a:lnTo>
                      <a:pt x="1315" y="3423"/>
                    </a:lnTo>
                    <a:lnTo>
                      <a:pt x="1296" y="3449"/>
                    </a:lnTo>
                    <a:lnTo>
                      <a:pt x="1276" y="3474"/>
                    </a:lnTo>
                    <a:lnTo>
                      <a:pt x="1265" y="3484"/>
                    </a:lnTo>
                    <a:lnTo>
                      <a:pt x="1255" y="3495"/>
                    </a:lnTo>
                    <a:lnTo>
                      <a:pt x="1245" y="3505"/>
                    </a:lnTo>
                    <a:lnTo>
                      <a:pt x="1235" y="3514"/>
                    </a:lnTo>
                    <a:lnTo>
                      <a:pt x="1224" y="3523"/>
                    </a:lnTo>
                    <a:lnTo>
                      <a:pt x="1213" y="3531"/>
                    </a:lnTo>
                    <a:lnTo>
                      <a:pt x="1202" y="3538"/>
                    </a:lnTo>
                    <a:lnTo>
                      <a:pt x="1191" y="3544"/>
                    </a:lnTo>
                    <a:lnTo>
                      <a:pt x="1175" y="3513"/>
                    </a:lnTo>
                    <a:lnTo>
                      <a:pt x="1184" y="3508"/>
                    </a:lnTo>
                    <a:lnTo>
                      <a:pt x="1194" y="3502"/>
                    </a:lnTo>
                    <a:lnTo>
                      <a:pt x="1205" y="3494"/>
                    </a:lnTo>
                    <a:lnTo>
                      <a:pt x="1215" y="3487"/>
                    </a:lnTo>
                    <a:lnTo>
                      <a:pt x="1233" y="3469"/>
                    </a:lnTo>
                    <a:lnTo>
                      <a:pt x="1252" y="3449"/>
                    </a:lnTo>
                    <a:lnTo>
                      <a:pt x="1270" y="3427"/>
                    </a:lnTo>
                    <a:lnTo>
                      <a:pt x="1290" y="3401"/>
                    </a:lnTo>
                    <a:lnTo>
                      <a:pt x="1308" y="3374"/>
                    </a:lnTo>
                    <a:lnTo>
                      <a:pt x="1327" y="3344"/>
                    </a:lnTo>
                    <a:lnTo>
                      <a:pt x="1356" y="3363"/>
                    </a:lnTo>
                    <a:close/>
                    <a:moveTo>
                      <a:pt x="1191" y="3544"/>
                    </a:moveTo>
                    <a:lnTo>
                      <a:pt x="1179" y="3550"/>
                    </a:lnTo>
                    <a:lnTo>
                      <a:pt x="1167" y="3555"/>
                    </a:lnTo>
                    <a:lnTo>
                      <a:pt x="1154" y="3559"/>
                    </a:lnTo>
                    <a:lnTo>
                      <a:pt x="1142" y="3563"/>
                    </a:lnTo>
                    <a:lnTo>
                      <a:pt x="1129" y="3565"/>
                    </a:lnTo>
                    <a:lnTo>
                      <a:pt x="1116" y="3567"/>
                    </a:lnTo>
                    <a:lnTo>
                      <a:pt x="1102" y="3568"/>
                    </a:lnTo>
                    <a:lnTo>
                      <a:pt x="1088" y="3568"/>
                    </a:lnTo>
                    <a:lnTo>
                      <a:pt x="1073" y="3567"/>
                    </a:lnTo>
                    <a:lnTo>
                      <a:pt x="1058" y="3566"/>
                    </a:lnTo>
                    <a:lnTo>
                      <a:pt x="1043" y="3563"/>
                    </a:lnTo>
                    <a:lnTo>
                      <a:pt x="1027" y="3559"/>
                    </a:lnTo>
                    <a:lnTo>
                      <a:pt x="1011" y="3555"/>
                    </a:lnTo>
                    <a:lnTo>
                      <a:pt x="994" y="3550"/>
                    </a:lnTo>
                    <a:lnTo>
                      <a:pt x="976" y="3543"/>
                    </a:lnTo>
                    <a:lnTo>
                      <a:pt x="958" y="3536"/>
                    </a:lnTo>
                    <a:lnTo>
                      <a:pt x="971" y="3505"/>
                    </a:lnTo>
                    <a:lnTo>
                      <a:pt x="987" y="3511"/>
                    </a:lnTo>
                    <a:lnTo>
                      <a:pt x="1003" y="3517"/>
                    </a:lnTo>
                    <a:lnTo>
                      <a:pt x="1018" y="3522"/>
                    </a:lnTo>
                    <a:lnTo>
                      <a:pt x="1032" y="3525"/>
                    </a:lnTo>
                    <a:lnTo>
                      <a:pt x="1046" y="3528"/>
                    </a:lnTo>
                    <a:lnTo>
                      <a:pt x="1060" y="3532"/>
                    </a:lnTo>
                    <a:lnTo>
                      <a:pt x="1073" y="3533"/>
                    </a:lnTo>
                    <a:lnTo>
                      <a:pt x="1086" y="3534"/>
                    </a:lnTo>
                    <a:lnTo>
                      <a:pt x="1099" y="3534"/>
                    </a:lnTo>
                    <a:lnTo>
                      <a:pt x="1111" y="3533"/>
                    </a:lnTo>
                    <a:lnTo>
                      <a:pt x="1121" y="3532"/>
                    </a:lnTo>
                    <a:lnTo>
                      <a:pt x="1133" y="3529"/>
                    </a:lnTo>
                    <a:lnTo>
                      <a:pt x="1144" y="3526"/>
                    </a:lnTo>
                    <a:lnTo>
                      <a:pt x="1154" y="3523"/>
                    </a:lnTo>
                    <a:lnTo>
                      <a:pt x="1164" y="3519"/>
                    </a:lnTo>
                    <a:lnTo>
                      <a:pt x="1175" y="3513"/>
                    </a:lnTo>
                    <a:lnTo>
                      <a:pt x="1191" y="3544"/>
                    </a:lnTo>
                    <a:close/>
                    <a:moveTo>
                      <a:pt x="959" y="3504"/>
                    </a:moveTo>
                    <a:lnTo>
                      <a:pt x="966" y="3503"/>
                    </a:lnTo>
                    <a:lnTo>
                      <a:pt x="971" y="3505"/>
                    </a:lnTo>
                    <a:lnTo>
                      <a:pt x="965" y="3520"/>
                    </a:lnTo>
                    <a:lnTo>
                      <a:pt x="959" y="3504"/>
                    </a:lnTo>
                    <a:close/>
                    <a:moveTo>
                      <a:pt x="969" y="3537"/>
                    </a:moveTo>
                    <a:lnTo>
                      <a:pt x="946" y="3544"/>
                    </a:lnTo>
                    <a:lnTo>
                      <a:pt x="923" y="3552"/>
                    </a:lnTo>
                    <a:lnTo>
                      <a:pt x="899" y="3561"/>
                    </a:lnTo>
                    <a:lnTo>
                      <a:pt x="876" y="3570"/>
                    </a:lnTo>
                    <a:lnTo>
                      <a:pt x="852" y="3581"/>
                    </a:lnTo>
                    <a:lnTo>
                      <a:pt x="828" y="3592"/>
                    </a:lnTo>
                    <a:lnTo>
                      <a:pt x="805" y="3603"/>
                    </a:lnTo>
                    <a:lnTo>
                      <a:pt x="780" y="3616"/>
                    </a:lnTo>
                    <a:lnTo>
                      <a:pt x="732" y="3642"/>
                    </a:lnTo>
                    <a:lnTo>
                      <a:pt x="684" y="3671"/>
                    </a:lnTo>
                    <a:lnTo>
                      <a:pt x="635" y="3702"/>
                    </a:lnTo>
                    <a:lnTo>
                      <a:pt x="586" y="3735"/>
                    </a:lnTo>
                    <a:lnTo>
                      <a:pt x="538" y="3770"/>
                    </a:lnTo>
                    <a:lnTo>
                      <a:pt x="489" y="3805"/>
                    </a:lnTo>
                    <a:lnTo>
                      <a:pt x="439" y="3843"/>
                    </a:lnTo>
                    <a:lnTo>
                      <a:pt x="390" y="3880"/>
                    </a:lnTo>
                    <a:lnTo>
                      <a:pt x="341" y="3919"/>
                    </a:lnTo>
                    <a:lnTo>
                      <a:pt x="291" y="3958"/>
                    </a:lnTo>
                    <a:lnTo>
                      <a:pt x="243" y="3997"/>
                    </a:lnTo>
                    <a:lnTo>
                      <a:pt x="194" y="4037"/>
                    </a:lnTo>
                    <a:lnTo>
                      <a:pt x="172" y="4010"/>
                    </a:lnTo>
                    <a:lnTo>
                      <a:pt x="222" y="3970"/>
                    </a:lnTo>
                    <a:lnTo>
                      <a:pt x="271" y="3930"/>
                    </a:lnTo>
                    <a:lnTo>
                      <a:pt x="320" y="3891"/>
                    </a:lnTo>
                    <a:lnTo>
                      <a:pt x="371" y="3852"/>
                    </a:lnTo>
                    <a:lnTo>
                      <a:pt x="420" y="3814"/>
                    </a:lnTo>
                    <a:lnTo>
                      <a:pt x="470" y="3776"/>
                    </a:lnTo>
                    <a:lnTo>
                      <a:pt x="520" y="3740"/>
                    </a:lnTo>
                    <a:lnTo>
                      <a:pt x="569" y="3705"/>
                    </a:lnTo>
                    <a:lnTo>
                      <a:pt x="619" y="3672"/>
                    </a:lnTo>
                    <a:lnTo>
                      <a:pt x="669" y="3641"/>
                    </a:lnTo>
                    <a:lnTo>
                      <a:pt x="718" y="3611"/>
                    </a:lnTo>
                    <a:lnTo>
                      <a:pt x="766" y="3584"/>
                    </a:lnTo>
                    <a:lnTo>
                      <a:pt x="791" y="3572"/>
                    </a:lnTo>
                    <a:lnTo>
                      <a:pt x="816" y="3559"/>
                    </a:lnTo>
                    <a:lnTo>
                      <a:pt x="839" y="3549"/>
                    </a:lnTo>
                    <a:lnTo>
                      <a:pt x="864" y="3538"/>
                    </a:lnTo>
                    <a:lnTo>
                      <a:pt x="887" y="3528"/>
                    </a:lnTo>
                    <a:lnTo>
                      <a:pt x="912" y="3520"/>
                    </a:lnTo>
                    <a:lnTo>
                      <a:pt x="936" y="3511"/>
                    </a:lnTo>
                    <a:lnTo>
                      <a:pt x="959" y="3504"/>
                    </a:lnTo>
                    <a:lnTo>
                      <a:pt x="969" y="3537"/>
                    </a:lnTo>
                    <a:close/>
                    <a:moveTo>
                      <a:pt x="194" y="4037"/>
                    </a:moveTo>
                    <a:lnTo>
                      <a:pt x="167" y="4059"/>
                    </a:lnTo>
                    <a:lnTo>
                      <a:pt x="140" y="4080"/>
                    </a:lnTo>
                    <a:lnTo>
                      <a:pt x="114" y="4101"/>
                    </a:lnTo>
                    <a:lnTo>
                      <a:pt x="89" y="4121"/>
                    </a:lnTo>
                    <a:lnTo>
                      <a:pt x="67" y="4094"/>
                    </a:lnTo>
                    <a:lnTo>
                      <a:pt x="94" y="4073"/>
                    </a:lnTo>
                    <a:lnTo>
                      <a:pt x="120" y="4052"/>
                    </a:lnTo>
                    <a:lnTo>
                      <a:pt x="147" y="4031"/>
                    </a:lnTo>
                    <a:lnTo>
                      <a:pt x="172" y="4010"/>
                    </a:lnTo>
                    <a:lnTo>
                      <a:pt x="194" y="4037"/>
                    </a:lnTo>
                    <a:close/>
                    <a:moveTo>
                      <a:pt x="62" y="4116"/>
                    </a:moveTo>
                    <a:lnTo>
                      <a:pt x="56" y="4103"/>
                    </a:lnTo>
                    <a:lnTo>
                      <a:pt x="67" y="4094"/>
                    </a:lnTo>
                    <a:lnTo>
                      <a:pt x="78" y="4108"/>
                    </a:lnTo>
                    <a:lnTo>
                      <a:pt x="62" y="4116"/>
                    </a:lnTo>
                    <a:close/>
                    <a:moveTo>
                      <a:pt x="93" y="4101"/>
                    </a:moveTo>
                    <a:lnTo>
                      <a:pt x="105" y="4126"/>
                    </a:lnTo>
                    <a:lnTo>
                      <a:pt x="114" y="4149"/>
                    </a:lnTo>
                    <a:lnTo>
                      <a:pt x="123" y="4173"/>
                    </a:lnTo>
                    <a:lnTo>
                      <a:pt x="130" y="4196"/>
                    </a:lnTo>
                    <a:lnTo>
                      <a:pt x="135" y="4219"/>
                    </a:lnTo>
                    <a:lnTo>
                      <a:pt x="138" y="4241"/>
                    </a:lnTo>
                    <a:lnTo>
                      <a:pt x="139" y="4252"/>
                    </a:lnTo>
                    <a:lnTo>
                      <a:pt x="139" y="4264"/>
                    </a:lnTo>
                    <a:lnTo>
                      <a:pt x="138" y="4275"/>
                    </a:lnTo>
                    <a:lnTo>
                      <a:pt x="138" y="4285"/>
                    </a:lnTo>
                    <a:lnTo>
                      <a:pt x="104" y="4282"/>
                    </a:lnTo>
                    <a:lnTo>
                      <a:pt x="105" y="4263"/>
                    </a:lnTo>
                    <a:lnTo>
                      <a:pt x="104" y="4243"/>
                    </a:lnTo>
                    <a:lnTo>
                      <a:pt x="101" y="4223"/>
                    </a:lnTo>
                    <a:lnTo>
                      <a:pt x="96" y="4203"/>
                    </a:lnTo>
                    <a:lnTo>
                      <a:pt x="90" y="4181"/>
                    </a:lnTo>
                    <a:lnTo>
                      <a:pt x="82" y="4160"/>
                    </a:lnTo>
                    <a:lnTo>
                      <a:pt x="73" y="4138"/>
                    </a:lnTo>
                    <a:lnTo>
                      <a:pt x="62" y="4116"/>
                    </a:lnTo>
                    <a:lnTo>
                      <a:pt x="93" y="4101"/>
                    </a:lnTo>
                    <a:close/>
                    <a:moveTo>
                      <a:pt x="138" y="4285"/>
                    </a:moveTo>
                    <a:lnTo>
                      <a:pt x="136" y="4297"/>
                    </a:lnTo>
                    <a:lnTo>
                      <a:pt x="134" y="4308"/>
                    </a:lnTo>
                    <a:lnTo>
                      <a:pt x="132" y="4320"/>
                    </a:lnTo>
                    <a:lnTo>
                      <a:pt x="128" y="4330"/>
                    </a:lnTo>
                    <a:lnTo>
                      <a:pt x="124" y="4342"/>
                    </a:lnTo>
                    <a:lnTo>
                      <a:pt x="120" y="4353"/>
                    </a:lnTo>
                    <a:lnTo>
                      <a:pt x="114" y="4365"/>
                    </a:lnTo>
                    <a:lnTo>
                      <a:pt x="108" y="4375"/>
                    </a:lnTo>
                    <a:lnTo>
                      <a:pt x="101" y="4387"/>
                    </a:lnTo>
                    <a:lnTo>
                      <a:pt x="94" y="4398"/>
                    </a:lnTo>
                    <a:lnTo>
                      <a:pt x="86" y="4410"/>
                    </a:lnTo>
                    <a:lnTo>
                      <a:pt x="78" y="4421"/>
                    </a:lnTo>
                    <a:lnTo>
                      <a:pt x="59" y="4445"/>
                    </a:lnTo>
                    <a:lnTo>
                      <a:pt x="36" y="4469"/>
                    </a:lnTo>
                    <a:lnTo>
                      <a:pt x="11" y="4444"/>
                    </a:lnTo>
                    <a:lnTo>
                      <a:pt x="32" y="4422"/>
                    </a:lnTo>
                    <a:lnTo>
                      <a:pt x="50" y="4401"/>
                    </a:lnTo>
                    <a:lnTo>
                      <a:pt x="65" y="4381"/>
                    </a:lnTo>
                    <a:lnTo>
                      <a:pt x="77" y="4360"/>
                    </a:lnTo>
                    <a:lnTo>
                      <a:pt x="88" y="4341"/>
                    </a:lnTo>
                    <a:lnTo>
                      <a:pt x="95" y="4321"/>
                    </a:lnTo>
                    <a:lnTo>
                      <a:pt x="100" y="4301"/>
                    </a:lnTo>
                    <a:lnTo>
                      <a:pt x="104" y="4282"/>
                    </a:lnTo>
                    <a:lnTo>
                      <a:pt x="138" y="4285"/>
                    </a:lnTo>
                    <a:close/>
                    <a:moveTo>
                      <a:pt x="7" y="4461"/>
                    </a:moveTo>
                    <a:lnTo>
                      <a:pt x="5" y="4451"/>
                    </a:lnTo>
                    <a:lnTo>
                      <a:pt x="11" y="4444"/>
                    </a:lnTo>
                    <a:lnTo>
                      <a:pt x="24" y="4456"/>
                    </a:lnTo>
                    <a:lnTo>
                      <a:pt x="7" y="4461"/>
                    </a:lnTo>
                    <a:close/>
                    <a:moveTo>
                      <a:pt x="40" y="4451"/>
                    </a:moveTo>
                    <a:lnTo>
                      <a:pt x="46" y="4474"/>
                    </a:lnTo>
                    <a:lnTo>
                      <a:pt x="48" y="4496"/>
                    </a:lnTo>
                    <a:lnTo>
                      <a:pt x="50" y="4521"/>
                    </a:lnTo>
                    <a:lnTo>
                      <a:pt x="50" y="4546"/>
                    </a:lnTo>
                    <a:lnTo>
                      <a:pt x="49" y="4571"/>
                    </a:lnTo>
                    <a:lnTo>
                      <a:pt x="47" y="4597"/>
                    </a:lnTo>
                    <a:lnTo>
                      <a:pt x="45" y="4623"/>
                    </a:lnTo>
                    <a:lnTo>
                      <a:pt x="41" y="4648"/>
                    </a:lnTo>
                    <a:lnTo>
                      <a:pt x="7" y="4644"/>
                    </a:lnTo>
                    <a:lnTo>
                      <a:pt x="10" y="4620"/>
                    </a:lnTo>
                    <a:lnTo>
                      <a:pt x="12" y="4596"/>
                    </a:lnTo>
                    <a:lnTo>
                      <a:pt x="15" y="4571"/>
                    </a:lnTo>
                    <a:lnTo>
                      <a:pt x="16" y="4548"/>
                    </a:lnTo>
                    <a:lnTo>
                      <a:pt x="16" y="4524"/>
                    </a:lnTo>
                    <a:lnTo>
                      <a:pt x="15" y="4502"/>
                    </a:lnTo>
                    <a:lnTo>
                      <a:pt x="11" y="4480"/>
                    </a:lnTo>
                    <a:lnTo>
                      <a:pt x="7" y="4461"/>
                    </a:lnTo>
                    <a:lnTo>
                      <a:pt x="40" y="4451"/>
                    </a:lnTo>
                    <a:close/>
                    <a:moveTo>
                      <a:pt x="41" y="4648"/>
                    </a:moveTo>
                    <a:lnTo>
                      <a:pt x="37" y="4692"/>
                    </a:lnTo>
                    <a:lnTo>
                      <a:pt x="35" y="4732"/>
                    </a:lnTo>
                    <a:lnTo>
                      <a:pt x="34" y="4750"/>
                    </a:lnTo>
                    <a:lnTo>
                      <a:pt x="35" y="4769"/>
                    </a:lnTo>
                    <a:lnTo>
                      <a:pt x="37" y="4785"/>
                    </a:lnTo>
                    <a:lnTo>
                      <a:pt x="40" y="4799"/>
                    </a:lnTo>
                    <a:lnTo>
                      <a:pt x="7" y="4808"/>
                    </a:lnTo>
                    <a:lnTo>
                      <a:pt x="3" y="4792"/>
                    </a:lnTo>
                    <a:lnTo>
                      <a:pt x="1" y="4774"/>
                    </a:lnTo>
                    <a:lnTo>
                      <a:pt x="0" y="4755"/>
                    </a:lnTo>
                    <a:lnTo>
                      <a:pt x="1" y="4734"/>
                    </a:lnTo>
                    <a:lnTo>
                      <a:pt x="2" y="4713"/>
                    </a:lnTo>
                    <a:lnTo>
                      <a:pt x="3" y="4690"/>
                    </a:lnTo>
                    <a:lnTo>
                      <a:pt x="5" y="4668"/>
                    </a:lnTo>
                    <a:lnTo>
                      <a:pt x="7" y="4644"/>
                    </a:lnTo>
                    <a:lnTo>
                      <a:pt x="41" y="4648"/>
                    </a:lnTo>
                    <a:close/>
                    <a:moveTo>
                      <a:pt x="24" y="4821"/>
                    </a:moveTo>
                    <a:lnTo>
                      <a:pt x="11" y="4821"/>
                    </a:lnTo>
                    <a:lnTo>
                      <a:pt x="7" y="4808"/>
                    </a:lnTo>
                    <a:lnTo>
                      <a:pt x="24" y="4804"/>
                    </a:lnTo>
                    <a:lnTo>
                      <a:pt x="24" y="4821"/>
                    </a:lnTo>
                    <a:close/>
                    <a:moveTo>
                      <a:pt x="24" y="4787"/>
                    </a:moveTo>
                    <a:lnTo>
                      <a:pt x="51" y="4787"/>
                    </a:lnTo>
                    <a:lnTo>
                      <a:pt x="76" y="4788"/>
                    </a:lnTo>
                    <a:lnTo>
                      <a:pt x="99" y="4790"/>
                    </a:lnTo>
                    <a:lnTo>
                      <a:pt x="120" y="4792"/>
                    </a:lnTo>
                    <a:lnTo>
                      <a:pt x="138" y="4796"/>
                    </a:lnTo>
                    <a:lnTo>
                      <a:pt x="155" y="4800"/>
                    </a:lnTo>
                    <a:lnTo>
                      <a:pt x="170" y="4804"/>
                    </a:lnTo>
                    <a:lnTo>
                      <a:pt x="183" y="4809"/>
                    </a:lnTo>
                    <a:lnTo>
                      <a:pt x="194" y="4815"/>
                    </a:lnTo>
                    <a:lnTo>
                      <a:pt x="203" y="4821"/>
                    </a:lnTo>
                    <a:lnTo>
                      <a:pt x="211" y="4828"/>
                    </a:lnTo>
                    <a:lnTo>
                      <a:pt x="217" y="4835"/>
                    </a:lnTo>
                    <a:lnTo>
                      <a:pt x="222" y="4843"/>
                    </a:lnTo>
                    <a:lnTo>
                      <a:pt x="225" y="4851"/>
                    </a:lnTo>
                    <a:lnTo>
                      <a:pt x="227" y="4860"/>
                    </a:lnTo>
                    <a:lnTo>
                      <a:pt x="227" y="4868"/>
                    </a:lnTo>
                    <a:lnTo>
                      <a:pt x="194" y="4868"/>
                    </a:lnTo>
                    <a:lnTo>
                      <a:pt x="193" y="4863"/>
                    </a:lnTo>
                    <a:lnTo>
                      <a:pt x="192" y="4859"/>
                    </a:lnTo>
                    <a:lnTo>
                      <a:pt x="188" y="4853"/>
                    </a:lnTo>
                    <a:lnTo>
                      <a:pt x="184" y="4849"/>
                    </a:lnTo>
                    <a:lnTo>
                      <a:pt x="180" y="4845"/>
                    </a:lnTo>
                    <a:lnTo>
                      <a:pt x="173" y="4841"/>
                    </a:lnTo>
                    <a:lnTo>
                      <a:pt x="165" y="4837"/>
                    </a:lnTo>
                    <a:lnTo>
                      <a:pt x="156" y="4834"/>
                    </a:lnTo>
                    <a:lnTo>
                      <a:pt x="145" y="4831"/>
                    </a:lnTo>
                    <a:lnTo>
                      <a:pt x="133" y="4829"/>
                    </a:lnTo>
                    <a:lnTo>
                      <a:pt x="119" y="4827"/>
                    </a:lnTo>
                    <a:lnTo>
                      <a:pt x="104" y="4824"/>
                    </a:lnTo>
                    <a:lnTo>
                      <a:pt x="67" y="4822"/>
                    </a:lnTo>
                    <a:lnTo>
                      <a:pt x="24" y="4821"/>
                    </a:lnTo>
                    <a:lnTo>
                      <a:pt x="24" y="4787"/>
                    </a:lnTo>
                    <a:close/>
                    <a:moveTo>
                      <a:pt x="227" y="4868"/>
                    </a:moveTo>
                    <a:lnTo>
                      <a:pt x="227" y="4878"/>
                    </a:lnTo>
                    <a:lnTo>
                      <a:pt x="225" y="4887"/>
                    </a:lnTo>
                    <a:lnTo>
                      <a:pt x="223" y="4896"/>
                    </a:lnTo>
                    <a:lnTo>
                      <a:pt x="218" y="4906"/>
                    </a:lnTo>
                    <a:lnTo>
                      <a:pt x="214" y="4916"/>
                    </a:lnTo>
                    <a:lnTo>
                      <a:pt x="209" y="4925"/>
                    </a:lnTo>
                    <a:lnTo>
                      <a:pt x="202" y="4936"/>
                    </a:lnTo>
                    <a:lnTo>
                      <a:pt x="195" y="4946"/>
                    </a:lnTo>
                    <a:lnTo>
                      <a:pt x="180" y="4967"/>
                    </a:lnTo>
                    <a:lnTo>
                      <a:pt x="162" y="4988"/>
                    </a:lnTo>
                    <a:lnTo>
                      <a:pt x="142" y="5011"/>
                    </a:lnTo>
                    <a:lnTo>
                      <a:pt x="123" y="5033"/>
                    </a:lnTo>
                    <a:lnTo>
                      <a:pt x="97" y="5011"/>
                    </a:lnTo>
                    <a:lnTo>
                      <a:pt x="115" y="4991"/>
                    </a:lnTo>
                    <a:lnTo>
                      <a:pt x="133" y="4970"/>
                    </a:lnTo>
                    <a:lnTo>
                      <a:pt x="149" y="4950"/>
                    </a:lnTo>
                    <a:lnTo>
                      <a:pt x="164" y="4932"/>
                    </a:lnTo>
                    <a:lnTo>
                      <a:pt x="175" y="4913"/>
                    </a:lnTo>
                    <a:lnTo>
                      <a:pt x="185" y="4897"/>
                    </a:lnTo>
                    <a:lnTo>
                      <a:pt x="188" y="4890"/>
                    </a:lnTo>
                    <a:lnTo>
                      <a:pt x="192" y="4882"/>
                    </a:lnTo>
                    <a:lnTo>
                      <a:pt x="193" y="4875"/>
                    </a:lnTo>
                    <a:lnTo>
                      <a:pt x="194" y="4868"/>
                    </a:lnTo>
                    <a:lnTo>
                      <a:pt x="227" y="4868"/>
                    </a:lnTo>
                    <a:close/>
                    <a:moveTo>
                      <a:pt x="123" y="5033"/>
                    </a:moveTo>
                    <a:lnTo>
                      <a:pt x="99" y="5059"/>
                    </a:lnTo>
                    <a:lnTo>
                      <a:pt x="78" y="5085"/>
                    </a:lnTo>
                    <a:lnTo>
                      <a:pt x="56" y="5112"/>
                    </a:lnTo>
                    <a:lnTo>
                      <a:pt x="38" y="5136"/>
                    </a:lnTo>
                    <a:lnTo>
                      <a:pt x="9" y="5118"/>
                    </a:lnTo>
                    <a:lnTo>
                      <a:pt x="29" y="5091"/>
                    </a:lnTo>
                    <a:lnTo>
                      <a:pt x="51" y="5064"/>
                    </a:lnTo>
                    <a:lnTo>
                      <a:pt x="74" y="5038"/>
                    </a:lnTo>
                    <a:lnTo>
                      <a:pt x="97" y="5011"/>
                    </a:lnTo>
                    <a:lnTo>
                      <a:pt x="123" y="5033"/>
                    </a:lnTo>
                    <a:close/>
                    <a:moveTo>
                      <a:pt x="12" y="5140"/>
                    </a:moveTo>
                    <a:lnTo>
                      <a:pt x="2" y="5130"/>
                    </a:lnTo>
                    <a:lnTo>
                      <a:pt x="9" y="5118"/>
                    </a:lnTo>
                    <a:lnTo>
                      <a:pt x="24" y="5127"/>
                    </a:lnTo>
                    <a:lnTo>
                      <a:pt x="12" y="5140"/>
                    </a:lnTo>
                    <a:close/>
                    <a:moveTo>
                      <a:pt x="36" y="5115"/>
                    </a:moveTo>
                    <a:lnTo>
                      <a:pt x="55" y="5133"/>
                    </a:lnTo>
                    <a:lnTo>
                      <a:pt x="71" y="5147"/>
                    </a:lnTo>
                    <a:lnTo>
                      <a:pt x="79" y="5151"/>
                    </a:lnTo>
                    <a:lnTo>
                      <a:pt x="85" y="5156"/>
                    </a:lnTo>
                    <a:lnTo>
                      <a:pt x="92" y="5158"/>
                    </a:lnTo>
                    <a:lnTo>
                      <a:pt x="97" y="5159"/>
                    </a:lnTo>
                    <a:lnTo>
                      <a:pt x="104" y="5160"/>
                    </a:lnTo>
                    <a:lnTo>
                      <a:pt x="109" y="5159"/>
                    </a:lnTo>
                    <a:lnTo>
                      <a:pt x="115" y="5158"/>
                    </a:lnTo>
                    <a:lnTo>
                      <a:pt x="123" y="5156"/>
                    </a:lnTo>
                    <a:lnTo>
                      <a:pt x="138" y="5148"/>
                    </a:lnTo>
                    <a:lnTo>
                      <a:pt x="157" y="5139"/>
                    </a:lnTo>
                    <a:lnTo>
                      <a:pt x="173" y="5169"/>
                    </a:lnTo>
                    <a:lnTo>
                      <a:pt x="148" y="5183"/>
                    </a:lnTo>
                    <a:lnTo>
                      <a:pt x="126" y="5192"/>
                    </a:lnTo>
                    <a:lnTo>
                      <a:pt x="118" y="5195"/>
                    </a:lnTo>
                    <a:lnTo>
                      <a:pt x="109" y="5198"/>
                    </a:lnTo>
                    <a:lnTo>
                      <a:pt x="100" y="5198"/>
                    </a:lnTo>
                    <a:lnTo>
                      <a:pt x="93" y="5198"/>
                    </a:lnTo>
                    <a:lnTo>
                      <a:pt x="85" y="5195"/>
                    </a:lnTo>
                    <a:lnTo>
                      <a:pt x="77" y="5192"/>
                    </a:lnTo>
                    <a:lnTo>
                      <a:pt x="68" y="5188"/>
                    </a:lnTo>
                    <a:lnTo>
                      <a:pt x="60" y="5181"/>
                    </a:lnTo>
                    <a:lnTo>
                      <a:pt x="38" y="5164"/>
                    </a:lnTo>
                    <a:lnTo>
                      <a:pt x="12" y="5140"/>
                    </a:lnTo>
                    <a:lnTo>
                      <a:pt x="36" y="5115"/>
                    </a:lnTo>
                    <a:close/>
                    <a:moveTo>
                      <a:pt x="157" y="5139"/>
                    </a:moveTo>
                    <a:lnTo>
                      <a:pt x="266" y="5080"/>
                    </a:lnTo>
                    <a:lnTo>
                      <a:pt x="157" y="5139"/>
                    </a:lnTo>
                    <a:lnTo>
                      <a:pt x="166" y="5154"/>
                    </a:lnTo>
                    <a:lnTo>
                      <a:pt x="157" y="5139"/>
                    </a:lnTo>
                    <a:close/>
                    <a:moveTo>
                      <a:pt x="157" y="5139"/>
                    </a:moveTo>
                    <a:lnTo>
                      <a:pt x="168" y="5132"/>
                    </a:lnTo>
                    <a:lnTo>
                      <a:pt x="179" y="5127"/>
                    </a:lnTo>
                    <a:lnTo>
                      <a:pt x="193" y="5119"/>
                    </a:lnTo>
                    <a:lnTo>
                      <a:pt x="208" y="5112"/>
                    </a:lnTo>
                    <a:lnTo>
                      <a:pt x="223" y="5143"/>
                    </a:lnTo>
                    <a:lnTo>
                      <a:pt x="209" y="5149"/>
                    </a:lnTo>
                    <a:lnTo>
                      <a:pt x="196" y="5156"/>
                    </a:lnTo>
                    <a:lnTo>
                      <a:pt x="184" y="5162"/>
                    </a:lnTo>
                    <a:lnTo>
                      <a:pt x="173" y="5169"/>
                    </a:lnTo>
                    <a:lnTo>
                      <a:pt x="157" y="5139"/>
                    </a:lnTo>
                    <a:close/>
                    <a:moveTo>
                      <a:pt x="208" y="5112"/>
                    </a:moveTo>
                    <a:lnTo>
                      <a:pt x="225" y="5103"/>
                    </a:lnTo>
                    <a:lnTo>
                      <a:pt x="231" y="5121"/>
                    </a:lnTo>
                    <a:lnTo>
                      <a:pt x="215" y="5127"/>
                    </a:lnTo>
                    <a:lnTo>
                      <a:pt x="208" y="5112"/>
                    </a:lnTo>
                    <a:close/>
                    <a:moveTo>
                      <a:pt x="231" y="5121"/>
                    </a:moveTo>
                    <a:lnTo>
                      <a:pt x="238" y="5146"/>
                    </a:lnTo>
                    <a:lnTo>
                      <a:pt x="243" y="5167"/>
                    </a:lnTo>
                    <a:lnTo>
                      <a:pt x="246" y="5188"/>
                    </a:lnTo>
                    <a:lnTo>
                      <a:pt x="247" y="5207"/>
                    </a:lnTo>
                    <a:lnTo>
                      <a:pt x="246" y="5224"/>
                    </a:lnTo>
                    <a:lnTo>
                      <a:pt x="244" y="5241"/>
                    </a:lnTo>
                    <a:lnTo>
                      <a:pt x="240" y="5256"/>
                    </a:lnTo>
                    <a:lnTo>
                      <a:pt x="234" y="5270"/>
                    </a:lnTo>
                    <a:lnTo>
                      <a:pt x="228" y="5284"/>
                    </a:lnTo>
                    <a:lnTo>
                      <a:pt x="221" y="5297"/>
                    </a:lnTo>
                    <a:lnTo>
                      <a:pt x="212" y="5309"/>
                    </a:lnTo>
                    <a:lnTo>
                      <a:pt x="202" y="5321"/>
                    </a:lnTo>
                    <a:lnTo>
                      <a:pt x="181" y="5343"/>
                    </a:lnTo>
                    <a:lnTo>
                      <a:pt x="157" y="5367"/>
                    </a:lnTo>
                    <a:lnTo>
                      <a:pt x="134" y="5341"/>
                    </a:lnTo>
                    <a:lnTo>
                      <a:pt x="154" y="5322"/>
                    </a:lnTo>
                    <a:lnTo>
                      <a:pt x="172" y="5303"/>
                    </a:lnTo>
                    <a:lnTo>
                      <a:pt x="181" y="5292"/>
                    </a:lnTo>
                    <a:lnTo>
                      <a:pt x="188" y="5281"/>
                    </a:lnTo>
                    <a:lnTo>
                      <a:pt x="195" y="5270"/>
                    </a:lnTo>
                    <a:lnTo>
                      <a:pt x="201" y="5259"/>
                    </a:lnTo>
                    <a:lnTo>
                      <a:pt x="206" y="5247"/>
                    </a:lnTo>
                    <a:lnTo>
                      <a:pt x="209" y="5234"/>
                    </a:lnTo>
                    <a:lnTo>
                      <a:pt x="211" y="5220"/>
                    </a:lnTo>
                    <a:lnTo>
                      <a:pt x="212" y="5205"/>
                    </a:lnTo>
                    <a:lnTo>
                      <a:pt x="211" y="5189"/>
                    </a:lnTo>
                    <a:lnTo>
                      <a:pt x="209" y="5172"/>
                    </a:lnTo>
                    <a:lnTo>
                      <a:pt x="204" y="5152"/>
                    </a:lnTo>
                    <a:lnTo>
                      <a:pt x="199" y="5132"/>
                    </a:lnTo>
                    <a:lnTo>
                      <a:pt x="231" y="5121"/>
                    </a:lnTo>
                    <a:close/>
                    <a:moveTo>
                      <a:pt x="157" y="5367"/>
                    </a:moveTo>
                    <a:lnTo>
                      <a:pt x="148" y="5375"/>
                    </a:lnTo>
                    <a:lnTo>
                      <a:pt x="138" y="5384"/>
                    </a:lnTo>
                    <a:lnTo>
                      <a:pt x="128" y="5394"/>
                    </a:lnTo>
                    <a:lnTo>
                      <a:pt x="120" y="5403"/>
                    </a:lnTo>
                    <a:lnTo>
                      <a:pt x="95" y="5380"/>
                    </a:lnTo>
                    <a:lnTo>
                      <a:pt x="105" y="5370"/>
                    </a:lnTo>
                    <a:lnTo>
                      <a:pt x="114" y="5360"/>
                    </a:lnTo>
                    <a:lnTo>
                      <a:pt x="124" y="5351"/>
                    </a:lnTo>
                    <a:lnTo>
                      <a:pt x="134" y="5341"/>
                    </a:lnTo>
                    <a:lnTo>
                      <a:pt x="157" y="5367"/>
                    </a:lnTo>
                    <a:close/>
                    <a:moveTo>
                      <a:pt x="90" y="5392"/>
                    </a:moveTo>
                    <a:lnTo>
                      <a:pt x="90" y="5385"/>
                    </a:lnTo>
                    <a:lnTo>
                      <a:pt x="95" y="5380"/>
                    </a:lnTo>
                    <a:lnTo>
                      <a:pt x="107" y="5392"/>
                    </a:lnTo>
                    <a:lnTo>
                      <a:pt x="90" y="5392"/>
                    </a:lnTo>
                    <a:close/>
                    <a:moveTo>
                      <a:pt x="124" y="5392"/>
                    </a:moveTo>
                    <a:lnTo>
                      <a:pt x="125" y="5426"/>
                    </a:lnTo>
                    <a:lnTo>
                      <a:pt x="127" y="5456"/>
                    </a:lnTo>
                    <a:lnTo>
                      <a:pt x="130" y="5483"/>
                    </a:lnTo>
                    <a:lnTo>
                      <a:pt x="136" y="5506"/>
                    </a:lnTo>
                    <a:lnTo>
                      <a:pt x="142" y="5527"/>
                    </a:lnTo>
                    <a:lnTo>
                      <a:pt x="150" y="5544"/>
                    </a:lnTo>
                    <a:lnTo>
                      <a:pt x="158" y="5559"/>
                    </a:lnTo>
                    <a:lnTo>
                      <a:pt x="167" y="5572"/>
                    </a:lnTo>
                    <a:lnTo>
                      <a:pt x="178" y="5582"/>
                    </a:lnTo>
                    <a:lnTo>
                      <a:pt x="188" y="5592"/>
                    </a:lnTo>
                    <a:lnTo>
                      <a:pt x="201" y="5600"/>
                    </a:lnTo>
                    <a:lnTo>
                      <a:pt x="213" y="5607"/>
                    </a:lnTo>
                    <a:lnTo>
                      <a:pt x="227" y="5612"/>
                    </a:lnTo>
                    <a:lnTo>
                      <a:pt x="240" y="5617"/>
                    </a:lnTo>
                    <a:lnTo>
                      <a:pt x="255" y="5622"/>
                    </a:lnTo>
                    <a:lnTo>
                      <a:pt x="269" y="5626"/>
                    </a:lnTo>
                    <a:lnTo>
                      <a:pt x="259" y="5658"/>
                    </a:lnTo>
                    <a:lnTo>
                      <a:pt x="242" y="5654"/>
                    </a:lnTo>
                    <a:lnTo>
                      <a:pt x="226" y="5649"/>
                    </a:lnTo>
                    <a:lnTo>
                      <a:pt x="210" y="5642"/>
                    </a:lnTo>
                    <a:lnTo>
                      <a:pt x="194" y="5636"/>
                    </a:lnTo>
                    <a:lnTo>
                      <a:pt x="180" y="5628"/>
                    </a:lnTo>
                    <a:lnTo>
                      <a:pt x="166" y="5620"/>
                    </a:lnTo>
                    <a:lnTo>
                      <a:pt x="153" y="5609"/>
                    </a:lnTo>
                    <a:lnTo>
                      <a:pt x="140" y="5596"/>
                    </a:lnTo>
                    <a:lnTo>
                      <a:pt x="135" y="5589"/>
                    </a:lnTo>
                    <a:lnTo>
                      <a:pt x="129" y="5581"/>
                    </a:lnTo>
                    <a:lnTo>
                      <a:pt x="124" y="5574"/>
                    </a:lnTo>
                    <a:lnTo>
                      <a:pt x="120" y="5564"/>
                    </a:lnTo>
                    <a:lnTo>
                      <a:pt x="115" y="5554"/>
                    </a:lnTo>
                    <a:lnTo>
                      <a:pt x="111" y="5544"/>
                    </a:lnTo>
                    <a:lnTo>
                      <a:pt x="107" y="5533"/>
                    </a:lnTo>
                    <a:lnTo>
                      <a:pt x="104" y="5521"/>
                    </a:lnTo>
                    <a:lnTo>
                      <a:pt x="100" y="5508"/>
                    </a:lnTo>
                    <a:lnTo>
                      <a:pt x="97" y="5494"/>
                    </a:lnTo>
                    <a:lnTo>
                      <a:pt x="95" y="5479"/>
                    </a:lnTo>
                    <a:lnTo>
                      <a:pt x="93" y="5464"/>
                    </a:lnTo>
                    <a:lnTo>
                      <a:pt x="91" y="5430"/>
                    </a:lnTo>
                    <a:lnTo>
                      <a:pt x="90" y="5392"/>
                    </a:lnTo>
                    <a:lnTo>
                      <a:pt x="124" y="5392"/>
                    </a:lnTo>
                    <a:close/>
                    <a:moveTo>
                      <a:pt x="269" y="5626"/>
                    </a:moveTo>
                    <a:lnTo>
                      <a:pt x="287" y="5632"/>
                    </a:lnTo>
                    <a:lnTo>
                      <a:pt x="305" y="5637"/>
                    </a:lnTo>
                    <a:lnTo>
                      <a:pt x="323" y="5645"/>
                    </a:lnTo>
                    <a:lnTo>
                      <a:pt x="342" y="5652"/>
                    </a:lnTo>
                    <a:lnTo>
                      <a:pt x="360" y="5662"/>
                    </a:lnTo>
                    <a:lnTo>
                      <a:pt x="378" y="5673"/>
                    </a:lnTo>
                    <a:lnTo>
                      <a:pt x="387" y="5680"/>
                    </a:lnTo>
                    <a:lnTo>
                      <a:pt x="396" y="5686"/>
                    </a:lnTo>
                    <a:lnTo>
                      <a:pt x="405" y="5695"/>
                    </a:lnTo>
                    <a:lnTo>
                      <a:pt x="414" y="5703"/>
                    </a:lnTo>
                    <a:lnTo>
                      <a:pt x="389" y="5727"/>
                    </a:lnTo>
                    <a:lnTo>
                      <a:pt x="374" y="5713"/>
                    </a:lnTo>
                    <a:lnTo>
                      <a:pt x="358" y="5700"/>
                    </a:lnTo>
                    <a:lnTo>
                      <a:pt x="342" y="5691"/>
                    </a:lnTo>
                    <a:lnTo>
                      <a:pt x="326" y="5682"/>
                    </a:lnTo>
                    <a:lnTo>
                      <a:pt x="308" y="5676"/>
                    </a:lnTo>
                    <a:lnTo>
                      <a:pt x="292" y="5669"/>
                    </a:lnTo>
                    <a:lnTo>
                      <a:pt x="275" y="5664"/>
                    </a:lnTo>
                    <a:lnTo>
                      <a:pt x="259" y="5658"/>
                    </a:lnTo>
                    <a:lnTo>
                      <a:pt x="269" y="5626"/>
                    </a:lnTo>
                    <a:close/>
                    <a:moveTo>
                      <a:pt x="401" y="5732"/>
                    </a:moveTo>
                    <a:lnTo>
                      <a:pt x="394" y="5732"/>
                    </a:lnTo>
                    <a:lnTo>
                      <a:pt x="389" y="5727"/>
                    </a:lnTo>
                    <a:lnTo>
                      <a:pt x="401" y="5715"/>
                    </a:lnTo>
                    <a:lnTo>
                      <a:pt x="401" y="5732"/>
                    </a:lnTo>
                    <a:close/>
                    <a:moveTo>
                      <a:pt x="401" y="5698"/>
                    </a:moveTo>
                    <a:lnTo>
                      <a:pt x="419" y="5697"/>
                    </a:lnTo>
                    <a:lnTo>
                      <a:pt x="437" y="5695"/>
                    </a:lnTo>
                    <a:lnTo>
                      <a:pt x="455" y="5692"/>
                    </a:lnTo>
                    <a:lnTo>
                      <a:pt x="475" y="5686"/>
                    </a:lnTo>
                    <a:lnTo>
                      <a:pt x="493" y="5680"/>
                    </a:lnTo>
                    <a:lnTo>
                      <a:pt x="512" y="5673"/>
                    </a:lnTo>
                    <a:lnTo>
                      <a:pt x="531" y="5665"/>
                    </a:lnTo>
                    <a:lnTo>
                      <a:pt x="552" y="5655"/>
                    </a:lnTo>
                    <a:lnTo>
                      <a:pt x="571" y="5645"/>
                    </a:lnTo>
                    <a:lnTo>
                      <a:pt x="592" y="5633"/>
                    </a:lnTo>
                    <a:lnTo>
                      <a:pt x="611" y="5621"/>
                    </a:lnTo>
                    <a:lnTo>
                      <a:pt x="631" y="5608"/>
                    </a:lnTo>
                    <a:lnTo>
                      <a:pt x="671" y="5580"/>
                    </a:lnTo>
                    <a:lnTo>
                      <a:pt x="711" y="5549"/>
                    </a:lnTo>
                    <a:lnTo>
                      <a:pt x="750" y="5518"/>
                    </a:lnTo>
                    <a:lnTo>
                      <a:pt x="788" y="5485"/>
                    </a:lnTo>
                    <a:lnTo>
                      <a:pt x="825" y="5451"/>
                    </a:lnTo>
                    <a:lnTo>
                      <a:pt x="862" y="5416"/>
                    </a:lnTo>
                    <a:lnTo>
                      <a:pt x="929" y="5351"/>
                    </a:lnTo>
                    <a:lnTo>
                      <a:pt x="987" y="5291"/>
                    </a:lnTo>
                    <a:lnTo>
                      <a:pt x="1012" y="5315"/>
                    </a:lnTo>
                    <a:lnTo>
                      <a:pt x="952" y="5377"/>
                    </a:lnTo>
                    <a:lnTo>
                      <a:pt x="883" y="5444"/>
                    </a:lnTo>
                    <a:lnTo>
                      <a:pt x="846" y="5478"/>
                    </a:lnTo>
                    <a:lnTo>
                      <a:pt x="807" y="5513"/>
                    </a:lnTo>
                    <a:lnTo>
                      <a:pt x="767" y="5547"/>
                    </a:lnTo>
                    <a:lnTo>
                      <a:pt x="727" y="5580"/>
                    </a:lnTo>
                    <a:lnTo>
                      <a:pt x="686" y="5611"/>
                    </a:lnTo>
                    <a:lnTo>
                      <a:pt x="644" y="5640"/>
                    </a:lnTo>
                    <a:lnTo>
                      <a:pt x="624" y="5653"/>
                    </a:lnTo>
                    <a:lnTo>
                      <a:pt x="602" y="5666"/>
                    </a:lnTo>
                    <a:lnTo>
                      <a:pt x="582" y="5678"/>
                    </a:lnTo>
                    <a:lnTo>
                      <a:pt x="560" y="5688"/>
                    </a:lnTo>
                    <a:lnTo>
                      <a:pt x="540" y="5698"/>
                    </a:lnTo>
                    <a:lnTo>
                      <a:pt x="520" y="5707"/>
                    </a:lnTo>
                    <a:lnTo>
                      <a:pt x="499" y="5714"/>
                    </a:lnTo>
                    <a:lnTo>
                      <a:pt x="479" y="5721"/>
                    </a:lnTo>
                    <a:lnTo>
                      <a:pt x="460" y="5726"/>
                    </a:lnTo>
                    <a:lnTo>
                      <a:pt x="439" y="5729"/>
                    </a:lnTo>
                    <a:lnTo>
                      <a:pt x="420" y="5731"/>
                    </a:lnTo>
                    <a:lnTo>
                      <a:pt x="401" y="5732"/>
                    </a:lnTo>
                    <a:lnTo>
                      <a:pt x="401" y="5698"/>
                    </a:lnTo>
                    <a:close/>
                    <a:moveTo>
                      <a:pt x="987" y="5291"/>
                    </a:moveTo>
                    <a:lnTo>
                      <a:pt x="999" y="5280"/>
                    </a:lnTo>
                    <a:lnTo>
                      <a:pt x="1010" y="5268"/>
                    </a:lnTo>
                    <a:lnTo>
                      <a:pt x="1020" y="5258"/>
                    </a:lnTo>
                    <a:lnTo>
                      <a:pt x="1031" y="5248"/>
                    </a:lnTo>
                    <a:lnTo>
                      <a:pt x="1055" y="5271"/>
                    </a:lnTo>
                    <a:lnTo>
                      <a:pt x="1046" y="5281"/>
                    </a:lnTo>
                    <a:lnTo>
                      <a:pt x="1035" y="5292"/>
                    </a:lnTo>
                    <a:lnTo>
                      <a:pt x="1024" y="5303"/>
                    </a:lnTo>
                    <a:lnTo>
                      <a:pt x="1012" y="5315"/>
                    </a:lnTo>
                    <a:lnTo>
                      <a:pt x="987" y="5291"/>
                    </a:lnTo>
                    <a:close/>
                    <a:moveTo>
                      <a:pt x="1059" y="5265"/>
                    </a:moveTo>
                    <a:lnTo>
                      <a:pt x="1058" y="5268"/>
                    </a:lnTo>
                    <a:lnTo>
                      <a:pt x="1055" y="5271"/>
                    </a:lnTo>
                    <a:lnTo>
                      <a:pt x="1043" y="5260"/>
                    </a:lnTo>
                    <a:lnTo>
                      <a:pt x="1059" y="5265"/>
                    </a:lnTo>
                    <a:close/>
                    <a:moveTo>
                      <a:pt x="1027" y="5254"/>
                    </a:moveTo>
                    <a:lnTo>
                      <a:pt x="1105" y="5014"/>
                    </a:lnTo>
                    <a:lnTo>
                      <a:pt x="1137" y="5025"/>
                    </a:lnTo>
                    <a:lnTo>
                      <a:pt x="1059" y="5265"/>
                    </a:lnTo>
                    <a:lnTo>
                      <a:pt x="1027" y="5254"/>
                    </a:lnTo>
                    <a:close/>
                    <a:moveTo>
                      <a:pt x="1105" y="5014"/>
                    </a:moveTo>
                    <a:lnTo>
                      <a:pt x="1118" y="4975"/>
                    </a:lnTo>
                    <a:lnTo>
                      <a:pt x="1136" y="5012"/>
                    </a:lnTo>
                    <a:lnTo>
                      <a:pt x="1121" y="5020"/>
                    </a:lnTo>
                    <a:lnTo>
                      <a:pt x="1105" y="5014"/>
                    </a:lnTo>
                    <a:close/>
                    <a:moveTo>
                      <a:pt x="1136" y="5012"/>
                    </a:moveTo>
                    <a:lnTo>
                      <a:pt x="1220" y="5178"/>
                    </a:lnTo>
                    <a:lnTo>
                      <a:pt x="1190" y="5193"/>
                    </a:lnTo>
                    <a:lnTo>
                      <a:pt x="1106" y="5027"/>
                    </a:lnTo>
                    <a:lnTo>
                      <a:pt x="1136" y="5012"/>
                    </a:lnTo>
                    <a:close/>
                    <a:moveTo>
                      <a:pt x="1195" y="5201"/>
                    </a:moveTo>
                    <a:lnTo>
                      <a:pt x="1192" y="5199"/>
                    </a:lnTo>
                    <a:lnTo>
                      <a:pt x="1190" y="5193"/>
                    </a:lnTo>
                    <a:lnTo>
                      <a:pt x="1205" y="5186"/>
                    </a:lnTo>
                    <a:lnTo>
                      <a:pt x="1195" y="5201"/>
                    </a:lnTo>
                    <a:close/>
                    <a:moveTo>
                      <a:pt x="1213" y="5172"/>
                    </a:moveTo>
                    <a:lnTo>
                      <a:pt x="1341" y="5250"/>
                    </a:lnTo>
                    <a:lnTo>
                      <a:pt x="1323" y="5279"/>
                    </a:lnTo>
                    <a:lnTo>
                      <a:pt x="1195" y="5201"/>
                    </a:lnTo>
                    <a:lnTo>
                      <a:pt x="1213" y="5172"/>
                    </a:lnTo>
                    <a:close/>
                    <a:moveTo>
                      <a:pt x="1350" y="5267"/>
                    </a:moveTo>
                    <a:lnTo>
                      <a:pt x="1345" y="5293"/>
                    </a:lnTo>
                    <a:lnTo>
                      <a:pt x="1323" y="5279"/>
                    </a:lnTo>
                    <a:lnTo>
                      <a:pt x="1332" y="5264"/>
                    </a:lnTo>
                    <a:lnTo>
                      <a:pt x="1350" y="5267"/>
                    </a:lnTo>
                    <a:close/>
                    <a:moveTo>
                      <a:pt x="1315" y="5262"/>
                    </a:moveTo>
                    <a:lnTo>
                      <a:pt x="1326" y="5196"/>
                    </a:lnTo>
                    <a:lnTo>
                      <a:pt x="1337" y="5145"/>
                    </a:lnTo>
                    <a:lnTo>
                      <a:pt x="1346" y="5104"/>
                    </a:lnTo>
                    <a:lnTo>
                      <a:pt x="1355" y="5074"/>
                    </a:lnTo>
                    <a:lnTo>
                      <a:pt x="1361" y="5054"/>
                    </a:lnTo>
                    <a:lnTo>
                      <a:pt x="1366" y="5040"/>
                    </a:lnTo>
                    <a:lnTo>
                      <a:pt x="1366" y="5036"/>
                    </a:lnTo>
                    <a:lnTo>
                      <a:pt x="1367" y="5033"/>
                    </a:lnTo>
                    <a:lnTo>
                      <a:pt x="1366" y="5031"/>
                    </a:lnTo>
                    <a:lnTo>
                      <a:pt x="1365" y="5030"/>
                    </a:lnTo>
                    <a:lnTo>
                      <a:pt x="1369" y="4997"/>
                    </a:lnTo>
                    <a:lnTo>
                      <a:pt x="1372" y="4998"/>
                    </a:lnTo>
                    <a:lnTo>
                      <a:pt x="1374" y="5000"/>
                    </a:lnTo>
                    <a:lnTo>
                      <a:pt x="1376" y="5003"/>
                    </a:lnTo>
                    <a:lnTo>
                      <a:pt x="1379" y="5009"/>
                    </a:lnTo>
                    <a:lnTo>
                      <a:pt x="1380" y="5016"/>
                    </a:lnTo>
                    <a:lnTo>
                      <a:pt x="1380" y="5025"/>
                    </a:lnTo>
                    <a:lnTo>
                      <a:pt x="1380" y="5037"/>
                    </a:lnTo>
                    <a:lnTo>
                      <a:pt x="1379" y="5050"/>
                    </a:lnTo>
                    <a:lnTo>
                      <a:pt x="1375" y="5085"/>
                    </a:lnTo>
                    <a:lnTo>
                      <a:pt x="1369" y="5132"/>
                    </a:lnTo>
                    <a:lnTo>
                      <a:pt x="1360" y="5192"/>
                    </a:lnTo>
                    <a:lnTo>
                      <a:pt x="1350" y="5267"/>
                    </a:lnTo>
                    <a:lnTo>
                      <a:pt x="1315" y="5262"/>
                    </a:lnTo>
                    <a:close/>
                    <a:moveTo>
                      <a:pt x="1365" y="5030"/>
                    </a:moveTo>
                    <a:lnTo>
                      <a:pt x="1361" y="5030"/>
                    </a:lnTo>
                    <a:lnTo>
                      <a:pt x="1361" y="5029"/>
                    </a:lnTo>
                    <a:lnTo>
                      <a:pt x="1364" y="5029"/>
                    </a:lnTo>
                    <a:lnTo>
                      <a:pt x="1367" y="5028"/>
                    </a:lnTo>
                    <a:lnTo>
                      <a:pt x="1374" y="5028"/>
                    </a:lnTo>
                    <a:lnTo>
                      <a:pt x="1378" y="5028"/>
                    </a:lnTo>
                    <a:lnTo>
                      <a:pt x="1346" y="5013"/>
                    </a:lnTo>
                    <a:lnTo>
                      <a:pt x="1351" y="5006"/>
                    </a:lnTo>
                    <a:lnTo>
                      <a:pt x="1355" y="5000"/>
                    </a:lnTo>
                    <a:lnTo>
                      <a:pt x="1358" y="4998"/>
                    </a:lnTo>
                    <a:lnTo>
                      <a:pt x="1361" y="4997"/>
                    </a:lnTo>
                    <a:lnTo>
                      <a:pt x="1365" y="4996"/>
                    </a:lnTo>
                    <a:lnTo>
                      <a:pt x="1369" y="4997"/>
                    </a:lnTo>
                    <a:lnTo>
                      <a:pt x="1365" y="5030"/>
                    </a:lnTo>
                    <a:close/>
                    <a:moveTo>
                      <a:pt x="1378" y="5028"/>
                    </a:moveTo>
                    <a:lnTo>
                      <a:pt x="1373" y="5037"/>
                    </a:lnTo>
                    <a:lnTo>
                      <a:pt x="1368" y="5044"/>
                    </a:lnTo>
                    <a:lnTo>
                      <a:pt x="1364" y="5047"/>
                    </a:lnTo>
                    <a:lnTo>
                      <a:pt x="1360" y="5050"/>
                    </a:lnTo>
                    <a:lnTo>
                      <a:pt x="1356" y="5051"/>
                    </a:lnTo>
                    <a:lnTo>
                      <a:pt x="1351" y="5052"/>
                    </a:lnTo>
                    <a:lnTo>
                      <a:pt x="1351" y="5017"/>
                    </a:lnTo>
                    <a:lnTo>
                      <a:pt x="1351" y="5015"/>
                    </a:lnTo>
                    <a:lnTo>
                      <a:pt x="1346" y="5013"/>
                    </a:lnTo>
                    <a:lnTo>
                      <a:pt x="1378" y="5028"/>
                    </a:lnTo>
                    <a:close/>
                    <a:moveTo>
                      <a:pt x="1351" y="5052"/>
                    </a:moveTo>
                    <a:lnTo>
                      <a:pt x="1345" y="5051"/>
                    </a:lnTo>
                    <a:lnTo>
                      <a:pt x="1341" y="5047"/>
                    </a:lnTo>
                    <a:lnTo>
                      <a:pt x="1337" y="5042"/>
                    </a:lnTo>
                    <a:lnTo>
                      <a:pt x="1332" y="5033"/>
                    </a:lnTo>
                    <a:lnTo>
                      <a:pt x="1329" y="5023"/>
                    </a:lnTo>
                    <a:lnTo>
                      <a:pt x="1327" y="5008"/>
                    </a:lnTo>
                    <a:lnTo>
                      <a:pt x="1325" y="4988"/>
                    </a:lnTo>
                    <a:lnTo>
                      <a:pt x="1325" y="4966"/>
                    </a:lnTo>
                    <a:lnTo>
                      <a:pt x="1359" y="4966"/>
                    </a:lnTo>
                    <a:lnTo>
                      <a:pt x="1358" y="4980"/>
                    </a:lnTo>
                    <a:lnTo>
                      <a:pt x="1357" y="4991"/>
                    </a:lnTo>
                    <a:lnTo>
                      <a:pt x="1355" y="5000"/>
                    </a:lnTo>
                    <a:lnTo>
                      <a:pt x="1354" y="5007"/>
                    </a:lnTo>
                    <a:lnTo>
                      <a:pt x="1352" y="5012"/>
                    </a:lnTo>
                    <a:lnTo>
                      <a:pt x="1351" y="5015"/>
                    </a:lnTo>
                    <a:lnTo>
                      <a:pt x="1351" y="5016"/>
                    </a:lnTo>
                    <a:lnTo>
                      <a:pt x="1351" y="5017"/>
                    </a:lnTo>
                    <a:lnTo>
                      <a:pt x="1351" y="5052"/>
                    </a:lnTo>
                    <a:close/>
                    <a:moveTo>
                      <a:pt x="1325" y="4966"/>
                    </a:moveTo>
                    <a:lnTo>
                      <a:pt x="1325" y="4949"/>
                    </a:lnTo>
                    <a:lnTo>
                      <a:pt x="1342" y="4949"/>
                    </a:lnTo>
                    <a:lnTo>
                      <a:pt x="1342" y="4966"/>
                    </a:lnTo>
                    <a:lnTo>
                      <a:pt x="1325" y="4966"/>
                    </a:lnTo>
                    <a:close/>
                    <a:moveTo>
                      <a:pt x="1342" y="4949"/>
                    </a:moveTo>
                    <a:lnTo>
                      <a:pt x="1351" y="4946"/>
                    </a:lnTo>
                    <a:lnTo>
                      <a:pt x="1366" y="4937"/>
                    </a:lnTo>
                    <a:lnTo>
                      <a:pt x="1385" y="4925"/>
                    </a:lnTo>
                    <a:lnTo>
                      <a:pt x="1408" y="4912"/>
                    </a:lnTo>
                    <a:lnTo>
                      <a:pt x="1426" y="4941"/>
                    </a:lnTo>
                    <a:lnTo>
                      <a:pt x="1400" y="4956"/>
                    </a:lnTo>
                    <a:lnTo>
                      <a:pt x="1378" y="4970"/>
                    </a:lnTo>
                    <a:lnTo>
                      <a:pt x="1367" y="4976"/>
                    </a:lnTo>
                    <a:lnTo>
                      <a:pt x="1357" y="4979"/>
                    </a:lnTo>
                    <a:lnTo>
                      <a:pt x="1349" y="4982"/>
                    </a:lnTo>
                    <a:lnTo>
                      <a:pt x="1342" y="4983"/>
                    </a:lnTo>
                    <a:lnTo>
                      <a:pt x="1342" y="4949"/>
                    </a:lnTo>
                    <a:close/>
                    <a:moveTo>
                      <a:pt x="1408" y="4912"/>
                    </a:moveTo>
                    <a:lnTo>
                      <a:pt x="1435" y="4895"/>
                    </a:lnTo>
                    <a:lnTo>
                      <a:pt x="1462" y="4880"/>
                    </a:lnTo>
                    <a:lnTo>
                      <a:pt x="1474" y="4874"/>
                    </a:lnTo>
                    <a:lnTo>
                      <a:pt x="1486" y="4869"/>
                    </a:lnTo>
                    <a:lnTo>
                      <a:pt x="1495" y="4866"/>
                    </a:lnTo>
                    <a:lnTo>
                      <a:pt x="1504" y="4865"/>
                    </a:lnTo>
                    <a:lnTo>
                      <a:pt x="1504" y="4899"/>
                    </a:lnTo>
                    <a:lnTo>
                      <a:pt x="1499" y="4901"/>
                    </a:lnTo>
                    <a:lnTo>
                      <a:pt x="1491" y="4903"/>
                    </a:lnTo>
                    <a:lnTo>
                      <a:pt x="1483" y="4907"/>
                    </a:lnTo>
                    <a:lnTo>
                      <a:pt x="1473" y="4912"/>
                    </a:lnTo>
                    <a:lnTo>
                      <a:pt x="1450" y="4926"/>
                    </a:lnTo>
                    <a:lnTo>
                      <a:pt x="1426" y="4941"/>
                    </a:lnTo>
                    <a:lnTo>
                      <a:pt x="1408" y="4912"/>
                    </a:lnTo>
                    <a:close/>
                    <a:moveTo>
                      <a:pt x="1520" y="4879"/>
                    </a:moveTo>
                    <a:lnTo>
                      <a:pt x="1523" y="4899"/>
                    </a:lnTo>
                    <a:lnTo>
                      <a:pt x="1504" y="4899"/>
                    </a:lnTo>
                    <a:lnTo>
                      <a:pt x="1504" y="4882"/>
                    </a:lnTo>
                    <a:lnTo>
                      <a:pt x="1520" y="4879"/>
                    </a:lnTo>
                    <a:close/>
                    <a:moveTo>
                      <a:pt x="1487" y="4884"/>
                    </a:moveTo>
                    <a:lnTo>
                      <a:pt x="1433" y="4552"/>
                    </a:lnTo>
                    <a:lnTo>
                      <a:pt x="1467" y="4547"/>
                    </a:lnTo>
                    <a:lnTo>
                      <a:pt x="1520" y="4879"/>
                    </a:lnTo>
                    <a:lnTo>
                      <a:pt x="1487" y="4884"/>
                    </a:lnTo>
                    <a:close/>
                    <a:moveTo>
                      <a:pt x="1433" y="4552"/>
                    </a:moveTo>
                    <a:lnTo>
                      <a:pt x="1432" y="4545"/>
                    </a:lnTo>
                    <a:lnTo>
                      <a:pt x="1435" y="4539"/>
                    </a:lnTo>
                    <a:lnTo>
                      <a:pt x="1449" y="4549"/>
                    </a:lnTo>
                    <a:lnTo>
                      <a:pt x="1433" y="4552"/>
                    </a:lnTo>
                    <a:close/>
                    <a:moveTo>
                      <a:pt x="1435" y="4539"/>
                    </a:moveTo>
                    <a:lnTo>
                      <a:pt x="1443" y="4529"/>
                    </a:lnTo>
                    <a:lnTo>
                      <a:pt x="1450" y="4520"/>
                    </a:lnTo>
                    <a:lnTo>
                      <a:pt x="1457" y="4511"/>
                    </a:lnTo>
                    <a:lnTo>
                      <a:pt x="1464" y="4504"/>
                    </a:lnTo>
                    <a:lnTo>
                      <a:pt x="1477" y="4491"/>
                    </a:lnTo>
                    <a:lnTo>
                      <a:pt x="1491" y="4482"/>
                    </a:lnTo>
                    <a:lnTo>
                      <a:pt x="1503" y="4475"/>
                    </a:lnTo>
                    <a:lnTo>
                      <a:pt x="1515" y="4470"/>
                    </a:lnTo>
                    <a:lnTo>
                      <a:pt x="1527" y="4466"/>
                    </a:lnTo>
                    <a:lnTo>
                      <a:pt x="1537" y="4463"/>
                    </a:lnTo>
                    <a:lnTo>
                      <a:pt x="1546" y="4496"/>
                    </a:lnTo>
                    <a:lnTo>
                      <a:pt x="1537" y="4499"/>
                    </a:lnTo>
                    <a:lnTo>
                      <a:pt x="1529" y="4502"/>
                    </a:lnTo>
                    <a:lnTo>
                      <a:pt x="1519" y="4506"/>
                    </a:lnTo>
                    <a:lnTo>
                      <a:pt x="1509" y="4511"/>
                    </a:lnTo>
                    <a:lnTo>
                      <a:pt x="1499" y="4519"/>
                    </a:lnTo>
                    <a:lnTo>
                      <a:pt x="1488" y="4530"/>
                    </a:lnTo>
                    <a:lnTo>
                      <a:pt x="1476" y="4543"/>
                    </a:lnTo>
                    <a:lnTo>
                      <a:pt x="1464" y="4559"/>
                    </a:lnTo>
                    <a:lnTo>
                      <a:pt x="1435" y="4539"/>
                    </a:lnTo>
                    <a:close/>
                    <a:moveTo>
                      <a:pt x="1537" y="4463"/>
                    </a:moveTo>
                    <a:lnTo>
                      <a:pt x="1545" y="4461"/>
                    </a:lnTo>
                    <a:lnTo>
                      <a:pt x="1552" y="4458"/>
                    </a:lnTo>
                    <a:lnTo>
                      <a:pt x="1560" y="4454"/>
                    </a:lnTo>
                    <a:lnTo>
                      <a:pt x="1566" y="4448"/>
                    </a:lnTo>
                    <a:lnTo>
                      <a:pt x="1572" y="4440"/>
                    </a:lnTo>
                    <a:lnTo>
                      <a:pt x="1577" y="4427"/>
                    </a:lnTo>
                    <a:lnTo>
                      <a:pt x="1581" y="4411"/>
                    </a:lnTo>
                    <a:lnTo>
                      <a:pt x="1584" y="4390"/>
                    </a:lnTo>
                    <a:lnTo>
                      <a:pt x="1619" y="4395"/>
                    </a:lnTo>
                    <a:lnTo>
                      <a:pt x="1617" y="4410"/>
                    </a:lnTo>
                    <a:lnTo>
                      <a:pt x="1613" y="4424"/>
                    </a:lnTo>
                    <a:lnTo>
                      <a:pt x="1610" y="4435"/>
                    </a:lnTo>
                    <a:lnTo>
                      <a:pt x="1607" y="4445"/>
                    </a:lnTo>
                    <a:lnTo>
                      <a:pt x="1604" y="4455"/>
                    </a:lnTo>
                    <a:lnTo>
                      <a:pt x="1599" y="4462"/>
                    </a:lnTo>
                    <a:lnTo>
                      <a:pt x="1595" y="4469"/>
                    </a:lnTo>
                    <a:lnTo>
                      <a:pt x="1591" y="4474"/>
                    </a:lnTo>
                    <a:lnTo>
                      <a:pt x="1587" y="4478"/>
                    </a:lnTo>
                    <a:lnTo>
                      <a:pt x="1581" y="4482"/>
                    </a:lnTo>
                    <a:lnTo>
                      <a:pt x="1576" y="4486"/>
                    </a:lnTo>
                    <a:lnTo>
                      <a:pt x="1571" y="4489"/>
                    </a:lnTo>
                    <a:lnTo>
                      <a:pt x="1559" y="4493"/>
                    </a:lnTo>
                    <a:lnTo>
                      <a:pt x="1546" y="4496"/>
                    </a:lnTo>
                    <a:lnTo>
                      <a:pt x="1537" y="4463"/>
                    </a:lnTo>
                    <a:close/>
                    <a:moveTo>
                      <a:pt x="1616" y="4383"/>
                    </a:moveTo>
                    <a:lnTo>
                      <a:pt x="1620" y="4388"/>
                    </a:lnTo>
                    <a:lnTo>
                      <a:pt x="1619" y="4395"/>
                    </a:lnTo>
                    <a:lnTo>
                      <a:pt x="1602" y="4392"/>
                    </a:lnTo>
                    <a:lnTo>
                      <a:pt x="1616" y="4383"/>
                    </a:lnTo>
                    <a:close/>
                    <a:moveTo>
                      <a:pt x="1588" y="4402"/>
                    </a:moveTo>
                    <a:lnTo>
                      <a:pt x="1568" y="4374"/>
                    </a:lnTo>
                    <a:lnTo>
                      <a:pt x="1550" y="4345"/>
                    </a:lnTo>
                    <a:lnTo>
                      <a:pt x="1533" y="4317"/>
                    </a:lnTo>
                    <a:lnTo>
                      <a:pt x="1517" y="4288"/>
                    </a:lnTo>
                    <a:lnTo>
                      <a:pt x="1503" y="4261"/>
                    </a:lnTo>
                    <a:lnTo>
                      <a:pt x="1489" y="4233"/>
                    </a:lnTo>
                    <a:lnTo>
                      <a:pt x="1477" y="4205"/>
                    </a:lnTo>
                    <a:lnTo>
                      <a:pt x="1465" y="4176"/>
                    </a:lnTo>
                    <a:lnTo>
                      <a:pt x="1456" y="4148"/>
                    </a:lnTo>
                    <a:lnTo>
                      <a:pt x="1446" y="4120"/>
                    </a:lnTo>
                    <a:lnTo>
                      <a:pt x="1439" y="4092"/>
                    </a:lnTo>
                    <a:lnTo>
                      <a:pt x="1431" y="4063"/>
                    </a:lnTo>
                    <a:lnTo>
                      <a:pt x="1425" y="4035"/>
                    </a:lnTo>
                    <a:lnTo>
                      <a:pt x="1419" y="4007"/>
                    </a:lnTo>
                    <a:lnTo>
                      <a:pt x="1415" y="3978"/>
                    </a:lnTo>
                    <a:lnTo>
                      <a:pt x="1412" y="3949"/>
                    </a:lnTo>
                    <a:lnTo>
                      <a:pt x="1446" y="3945"/>
                    </a:lnTo>
                    <a:lnTo>
                      <a:pt x="1449" y="3973"/>
                    </a:lnTo>
                    <a:lnTo>
                      <a:pt x="1454" y="4001"/>
                    </a:lnTo>
                    <a:lnTo>
                      <a:pt x="1459" y="4028"/>
                    </a:lnTo>
                    <a:lnTo>
                      <a:pt x="1464" y="4056"/>
                    </a:lnTo>
                    <a:lnTo>
                      <a:pt x="1471" y="4083"/>
                    </a:lnTo>
                    <a:lnTo>
                      <a:pt x="1479" y="4111"/>
                    </a:lnTo>
                    <a:lnTo>
                      <a:pt x="1488" y="4137"/>
                    </a:lnTo>
                    <a:lnTo>
                      <a:pt x="1498" y="4164"/>
                    </a:lnTo>
                    <a:lnTo>
                      <a:pt x="1508" y="4192"/>
                    </a:lnTo>
                    <a:lnTo>
                      <a:pt x="1520" y="4219"/>
                    </a:lnTo>
                    <a:lnTo>
                      <a:pt x="1534" y="4246"/>
                    </a:lnTo>
                    <a:lnTo>
                      <a:pt x="1548" y="4273"/>
                    </a:lnTo>
                    <a:lnTo>
                      <a:pt x="1563" y="4300"/>
                    </a:lnTo>
                    <a:lnTo>
                      <a:pt x="1579" y="4328"/>
                    </a:lnTo>
                    <a:lnTo>
                      <a:pt x="1597" y="4355"/>
                    </a:lnTo>
                    <a:lnTo>
                      <a:pt x="1616" y="4383"/>
                    </a:lnTo>
                    <a:lnTo>
                      <a:pt x="1588" y="4402"/>
                    </a:lnTo>
                    <a:close/>
                    <a:moveTo>
                      <a:pt x="1412" y="3949"/>
                    </a:moveTo>
                    <a:lnTo>
                      <a:pt x="1410" y="3920"/>
                    </a:lnTo>
                    <a:lnTo>
                      <a:pt x="1408" y="3891"/>
                    </a:lnTo>
                    <a:lnTo>
                      <a:pt x="1406" y="3862"/>
                    </a:lnTo>
                    <a:lnTo>
                      <a:pt x="1406" y="3833"/>
                    </a:lnTo>
                    <a:lnTo>
                      <a:pt x="1406" y="3803"/>
                    </a:lnTo>
                    <a:lnTo>
                      <a:pt x="1408" y="3773"/>
                    </a:lnTo>
                    <a:lnTo>
                      <a:pt x="1410" y="3743"/>
                    </a:lnTo>
                    <a:lnTo>
                      <a:pt x="1412" y="3713"/>
                    </a:lnTo>
                    <a:lnTo>
                      <a:pt x="1419" y="3652"/>
                    </a:lnTo>
                    <a:lnTo>
                      <a:pt x="1428" y="3588"/>
                    </a:lnTo>
                    <a:lnTo>
                      <a:pt x="1440" y="3524"/>
                    </a:lnTo>
                    <a:lnTo>
                      <a:pt x="1453" y="3458"/>
                    </a:lnTo>
                    <a:lnTo>
                      <a:pt x="1486" y="3465"/>
                    </a:lnTo>
                    <a:lnTo>
                      <a:pt x="1473" y="3529"/>
                    </a:lnTo>
                    <a:lnTo>
                      <a:pt x="1462" y="3593"/>
                    </a:lnTo>
                    <a:lnTo>
                      <a:pt x="1454" y="3655"/>
                    </a:lnTo>
                    <a:lnTo>
                      <a:pt x="1446" y="3715"/>
                    </a:lnTo>
                    <a:lnTo>
                      <a:pt x="1444" y="3745"/>
                    </a:lnTo>
                    <a:lnTo>
                      <a:pt x="1442" y="3774"/>
                    </a:lnTo>
                    <a:lnTo>
                      <a:pt x="1441" y="3803"/>
                    </a:lnTo>
                    <a:lnTo>
                      <a:pt x="1441" y="3832"/>
                    </a:lnTo>
                    <a:lnTo>
                      <a:pt x="1441" y="3861"/>
                    </a:lnTo>
                    <a:lnTo>
                      <a:pt x="1442" y="3890"/>
                    </a:lnTo>
                    <a:lnTo>
                      <a:pt x="1443" y="3918"/>
                    </a:lnTo>
                    <a:lnTo>
                      <a:pt x="1446" y="3945"/>
                    </a:lnTo>
                    <a:lnTo>
                      <a:pt x="1412" y="3949"/>
                    </a:lnTo>
                    <a:close/>
                    <a:moveTo>
                      <a:pt x="1487" y="3460"/>
                    </a:moveTo>
                    <a:lnTo>
                      <a:pt x="1487" y="3462"/>
                    </a:lnTo>
                    <a:lnTo>
                      <a:pt x="1486" y="3465"/>
                    </a:lnTo>
                    <a:lnTo>
                      <a:pt x="1470" y="3462"/>
                    </a:lnTo>
                    <a:lnTo>
                      <a:pt x="1487" y="34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4" name="Freeform 240"/>
              <p:cNvSpPr>
                <a:spLocks/>
              </p:cNvSpPr>
              <p:nvPr/>
            </p:nvSpPr>
            <p:spPr bwMode="auto">
              <a:xfrm>
                <a:off x="5102241" y="2168006"/>
                <a:ext cx="46038" cy="26988"/>
              </a:xfrm>
              <a:custGeom>
                <a:avLst/>
                <a:gdLst>
                  <a:gd name="T0" fmla="*/ 152 w 230"/>
                  <a:gd name="T1" fmla="*/ 39 h 133"/>
                  <a:gd name="T2" fmla="*/ 136 w 230"/>
                  <a:gd name="T3" fmla="*/ 45 h 133"/>
                  <a:gd name="T4" fmla="*/ 123 w 230"/>
                  <a:gd name="T5" fmla="*/ 48 h 133"/>
                  <a:gd name="T6" fmla="*/ 111 w 230"/>
                  <a:gd name="T7" fmla="*/ 49 h 133"/>
                  <a:gd name="T8" fmla="*/ 101 w 230"/>
                  <a:gd name="T9" fmla="*/ 49 h 133"/>
                  <a:gd name="T10" fmla="*/ 84 w 230"/>
                  <a:gd name="T11" fmla="*/ 49 h 133"/>
                  <a:gd name="T12" fmla="*/ 69 w 230"/>
                  <a:gd name="T13" fmla="*/ 48 h 133"/>
                  <a:gd name="T14" fmla="*/ 62 w 230"/>
                  <a:gd name="T15" fmla="*/ 50 h 133"/>
                  <a:gd name="T16" fmla="*/ 55 w 230"/>
                  <a:gd name="T17" fmla="*/ 52 h 133"/>
                  <a:gd name="T18" fmla="*/ 48 w 230"/>
                  <a:gd name="T19" fmla="*/ 58 h 133"/>
                  <a:gd name="T20" fmla="*/ 41 w 230"/>
                  <a:gd name="T21" fmla="*/ 65 h 133"/>
                  <a:gd name="T22" fmla="*/ 32 w 230"/>
                  <a:gd name="T23" fmla="*/ 75 h 133"/>
                  <a:gd name="T24" fmla="*/ 22 w 230"/>
                  <a:gd name="T25" fmla="*/ 89 h 133"/>
                  <a:gd name="T26" fmla="*/ 12 w 230"/>
                  <a:gd name="T27" fmla="*/ 106 h 133"/>
                  <a:gd name="T28" fmla="*/ 0 w 230"/>
                  <a:gd name="T29" fmla="*/ 127 h 133"/>
                  <a:gd name="T30" fmla="*/ 10 w 230"/>
                  <a:gd name="T31" fmla="*/ 130 h 133"/>
                  <a:gd name="T32" fmla="*/ 21 w 230"/>
                  <a:gd name="T33" fmla="*/ 133 h 133"/>
                  <a:gd name="T34" fmla="*/ 34 w 230"/>
                  <a:gd name="T35" fmla="*/ 133 h 133"/>
                  <a:gd name="T36" fmla="*/ 49 w 230"/>
                  <a:gd name="T37" fmla="*/ 133 h 133"/>
                  <a:gd name="T38" fmla="*/ 66 w 230"/>
                  <a:gd name="T39" fmla="*/ 130 h 133"/>
                  <a:gd name="T40" fmla="*/ 84 w 230"/>
                  <a:gd name="T41" fmla="*/ 128 h 133"/>
                  <a:gd name="T42" fmla="*/ 101 w 230"/>
                  <a:gd name="T43" fmla="*/ 126 h 133"/>
                  <a:gd name="T44" fmla="*/ 119 w 230"/>
                  <a:gd name="T45" fmla="*/ 123 h 133"/>
                  <a:gd name="T46" fmla="*/ 154 w 230"/>
                  <a:gd name="T47" fmla="*/ 114 h 133"/>
                  <a:gd name="T48" fmla="*/ 187 w 230"/>
                  <a:gd name="T49" fmla="*/ 106 h 133"/>
                  <a:gd name="T50" fmla="*/ 200 w 230"/>
                  <a:gd name="T51" fmla="*/ 100 h 133"/>
                  <a:gd name="T52" fmla="*/ 212 w 230"/>
                  <a:gd name="T53" fmla="*/ 96 h 133"/>
                  <a:gd name="T54" fmla="*/ 223 w 230"/>
                  <a:gd name="T55" fmla="*/ 92 h 133"/>
                  <a:gd name="T56" fmla="*/ 230 w 230"/>
                  <a:gd name="T57" fmla="*/ 89 h 133"/>
                  <a:gd name="T58" fmla="*/ 221 w 230"/>
                  <a:gd name="T59" fmla="*/ 88 h 133"/>
                  <a:gd name="T60" fmla="*/ 213 w 230"/>
                  <a:gd name="T61" fmla="*/ 86 h 133"/>
                  <a:gd name="T62" fmla="*/ 209 w 230"/>
                  <a:gd name="T63" fmla="*/ 84 h 133"/>
                  <a:gd name="T64" fmla="*/ 206 w 230"/>
                  <a:gd name="T65" fmla="*/ 82 h 133"/>
                  <a:gd name="T66" fmla="*/ 204 w 230"/>
                  <a:gd name="T67" fmla="*/ 79 h 133"/>
                  <a:gd name="T68" fmla="*/ 204 w 230"/>
                  <a:gd name="T69" fmla="*/ 75 h 133"/>
                  <a:gd name="T70" fmla="*/ 205 w 230"/>
                  <a:gd name="T71" fmla="*/ 69 h 133"/>
                  <a:gd name="T72" fmla="*/ 206 w 230"/>
                  <a:gd name="T73" fmla="*/ 64 h 133"/>
                  <a:gd name="T74" fmla="*/ 209 w 230"/>
                  <a:gd name="T75" fmla="*/ 51 h 133"/>
                  <a:gd name="T76" fmla="*/ 210 w 230"/>
                  <a:gd name="T77" fmla="*/ 36 h 133"/>
                  <a:gd name="T78" fmla="*/ 209 w 230"/>
                  <a:gd name="T79" fmla="*/ 29 h 133"/>
                  <a:gd name="T80" fmla="*/ 206 w 230"/>
                  <a:gd name="T81" fmla="*/ 19 h 133"/>
                  <a:gd name="T82" fmla="*/ 203 w 230"/>
                  <a:gd name="T83" fmla="*/ 9 h 133"/>
                  <a:gd name="T84" fmla="*/ 196 w 230"/>
                  <a:gd name="T85" fmla="*/ 0 h 133"/>
                  <a:gd name="T86" fmla="*/ 185 w 230"/>
                  <a:gd name="T87" fmla="*/ 1 h 133"/>
                  <a:gd name="T88" fmla="*/ 177 w 230"/>
                  <a:gd name="T89" fmla="*/ 2 h 133"/>
                  <a:gd name="T90" fmla="*/ 170 w 230"/>
                  <a:gd name="T91" fmla="*/ 5 h 133"/>
                  <a:gd name="T92" fmla="*/ 165 w 230"/>
                  <a:gd name="T93" fmla="*/ 8 h 133"/>
                  <a:gd name="T94" fmla="*/ 161 w 230"/>
                  <a:gd name="T95" fmla="*/ 14 h 133"/>
                  <a:gd name="T96" fmla="*/ 156 w 230"/>
                  <a:gd name="T97" fmla="*/ 21 h 133"/>
                  <a:gd name="T98" fmla="*/ 154 w 230"/>
                  <a:gd name="T99" fmla="*/ 29 h 133"/>
                  <a:gd name="T100" fmla="*/ 152 w 230"/>
                  <a:gd name="T101" fmla="*/ 3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0" h="133">
                    <a:moveTo>
                      <a:pt x="152" y="39"/>
                    </a:moveTo>
                    <a:lnTo>
                      <a:pt x="136" y="45"/>
                    </a:lnTo>
                    <a:lnTo>
                      <a:pt x="123" y="48"/>
                    </a:lnTo>
                    <a:lnTo>
                      <a:pt x="111" y="49"/>
                    </a:lnTo>
                    <a:lnTo>
                      <a:pt x="101" y="49"/>
                    </a:lnTo>
                    <a:lnTo>
                      <a:pt x="84" y="49"/>
                    </a:lnTo>
                    <a:lnTo>
                      <a:pt x="69" y="48"/>
                    </a:lnTo>
                    <a:lnTo>
                      <a:pt x="62" y="50"/>
                    </a:lnTo>
                    <a:lnTo>
                      <a:pt x="55" y="52"/>
                    </a:lnTo>
                    <a:lnTo>
                      <a:pt x="48" y="58"/>
                    </a:lnTo>
                    <a:lnTo>
                      <a:pt x="41" y="65"/>
                    </a:lnTo>
                    <a:lnTo>
                      <a:pt x="32" y="75"/>
                    </a:lnTo>
                    <a:lnTo>
                      <a:pt x="22" y="89"/>
                    </a:lnTo>
                    <a:lnTo>
                      <a:pt x="12" y="106"/>
                    </a:lnTo>
                    <a:lnTo>
                      <a:pt x="0" y="127"/>
                    </a:lnTo>
                    <a:lnTo>
                      <a:pt x="10" y="130"/>
                    </a:lnTo>
                    <a:lnTo>
                      <a:pt x="21" y="133"/>
                    </a:lnTo>
                    <a:lnTo>
                      <a:pt x="34" y="133"/>
                    </a:lnTo>
                    <a:lnTo>
                      <a:pt x="49" y="133"/>
                    </a:lnTo>
                    <a:lnTo>
                      <a:pt x="66" y="130"/>
                    </a:lnTo>
                    <a:lnTo>
                      <a:pt x="84" y="128"/>
                    </a:lnTo>
                    <a:lnTo>
                      <a:pt x="101" y="126"/>
                    </a:lnTo>
                    <a:lnTo>
                      <a:pt x="119" y="123"/>
                    </a:lnTo>
                    <a:lnTo>
                      <a:pt x="154" y="114"/>
                    </a:lnTo>
                    <a:lnTo>
                      <a:pt x="187" y="106"/>
                    </a:lnTo>
                    <a:lnTo>
                      <a:pt x="200" y="100"/>
                    </a:lnTo>
                    <a:lnTo>
                      <a:pt x="212" y="96"/>
                    </a:lnTo>
                    <a:lnTo>
                      <a:pt x="223" y="92"/>
                    </a:lnTo>
                    <a:lnTo>
                      <a:pt x="230" y="89"/>
                    </a:lnTo>
                    <a:lnTo>
                      <a:pt x="221" y="88"/>
                    </a:lnTo>
                    <a:lnTo>
                      <a:pt x="213" y="86"/>
                    </a:lnTo>
                    <a:lnTo>
                      <a:pt x="209" y="84"/>
                    </a:lnTo>
                    <a:lnTo>
                      <a:pt x="206" y="82"/>
                    </a:lnTo>
                    <a:lnTo>
                      <a:pt x="204" y="79"/>
                    </a:lnTo>
                    <a:lnTo>
                      <a:pt x="204" y="75"/>
                    </a:lnTo>
                    <a:lnTo>
                      <a:pt x="205" y="69"/>
                    </a:lnTo>
                    <a:lnTo>
                      <a:pt x="206" y="64"/>
                    </a:lnTo>
                    <a:lnTo>
                      <a:pt x="209" y="51"/>
                    </a:lnTo>
                    <a:lnTo>
                      <a:pt x="210" y="36"/>
                    </a:lnTo>
                    <a:lnTo>
                      <a:pt x="209" y="29"/>
                    </a:lnTo>
                    <a:lnTo>
                      <a:pt x="206" y="19"/>
                    </a:lnTo>
                    <a:lnTo>
                      <a:pt x="203" y="9"/>
                    </a:lnTo>
                    <a:lnTo>
                      <a:pt x="196" y="0"/>
                    </a:lnTo>
                    <a:lnTo>
                      <a:pt x="185" y="1"/>
                    </a:lnTo>
                    <a:lnTo>
                      <a:pt x="177" y="2"/>
                    </a:lnTo>
                    <a:lnTo>
                      <a:pt x="170" y="5"/>
                    </a:lnTo>
                    <a:lnTo>
                      <a:pt x="165" y="8"/>
                    </a:lnTo>
                    <a:lnTo>
                      <a:pt x="161" y="14"/>
                    </a:lnTo>
                    <a:lnTo>
                      <a:pt x="156" y="21"/>
                    </a:lnTo>
                    <a:lnTo>
                      <a:pt x="154" y="29"/>
                    </a:lnTo>
                    <a:lnTo>
                      <a:pt x="152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5" name="Freeform 241"/>
              <p:cNvSpPr>
                <a:spLocks noEditPoints="1"/>
              </p:cNvSpPr>
              <p:nvPr/>
            </p:nvSpPr>
            <p:spPr bwMode="auto">
              <a:xfrm>
                <a:off x="5097478" y="2164830"/>
                <a:ext cx="63499" cy="33340"/>
              </a:xfrm>
              <a:custGeom>
                <a:avLst/>
                <a:gdLst>
                  <a:gd name="T0" fmla="*/ 158 w 319"/>
                  <a:gd name="T1" fmla="*/ 81 h 168"/>
                  <a:gd name="T2" fmla="*/ 122 w 319"/>
                  <a:gd name="T3" fmla="*/ 84 h 168"/>
                  <a:gd name="T4" fmla="*/ 122 w 319"/>
                  <a:gd name="T5" fmla="*/ 50 h 168"/>
                  <a:gd name="T6" fmla="*/ 150 w 319"/>
                  <a:gd name="T7" fmla="*/ 48 h 168"/>
                  <a:gd name="T8" fmla="*/ 182 w 319"/>
                  <a:gd name="T9" fmla="*/ 73 h 168"/>
                  <a:gd name="T10" fmla="*/ 95 w 319"/>
                  <a:gd name="T11" fmla="*/ 84 h 168"/>
                  <a:gd name="T12" fmla="*/ 72 w 319"/>
                  <a:gd name="T13" fmla="*/ 99 h 168"/>
                  <a:gd name="T14" fmla="*/ 39 w 319"/>
                  <a:gd name="T15" fmla="*/ 154 h 168"/>
                  <a:gd name="T16" fmla="*/ 41 w 319"/>
                  <a:gd name="T17" fmla="*/ 84 h 168"/>
                  <a:gd name="T18" fmla="*/ 59 w 319"/>
                  <a:gd name="T19" fmla="*/ 63 h 168"/>
                  <a:gd name="T20" fmla="*/ 76 w 319"/>
                  <a:gd name="T21" fmla="*/ 52 h 168"/>
                  <a:gd name="T22" fmla="*/ 98 w 319"/>
                  <a:gd name="T23" fmla="*/ 49 h 168"/>
                  <a:gd name="T24" fmla="*/ 17 w 319"/>
                  <a:gd name="T25" fmla="*/ 161 h 168"/>
                  <a:gd name="T26" fmla="*/ 24 w 319"/>
                  <a:gd name="T27" fmla="*/ 145 h 168"/>
                  <a:gd name="T28" fmla="*/ 38 w 319"/>
                  <a:gd name="T29" fmla="*/ 131 h 168"/>
                  <a:gd name="T30" fmla="*/ 66 w 319"/>
                  <a:gd name="T31" fmla="*/ 133 h 168"/>
                  <a:gd name="T32" fmla="*/ 124 w 319"/>
                  <a:gd name="T33" fmla="*/ 161 h 168"/>
                  <a:gd name="T34" fmla="*/ 76 w 319"/>
                  <a:gd name="T35" fmla="*/ 167 h 168"/>
                  <a:gd name="T36" fmla="*/ 37 w 319"/>
                  <a:gd name="T37" fmla="*/ 167 h 168"/>
                  <a:gd name="T38" fmla="*/ 31 w 319"/>
                  <a:gd name="T39" fmla="*/ 129 h 168"/>
                  <a:gd name="T40" fmla="*/ 158 w 319"/>
                  <a:gd name="T41" fmla="*/ 119 h 168"/>
                  <a:gd name="T42" fmla="*/ 212 w 319"/>
                  <a:gd name="T43" fmla="*/ 106 h 168"/>
                  <a:gd name="T44" fmla="*/ 246 w 319"/>
                  <a:gd name="T45" fmla="*/ 92 h 168"/>
                  <a:gd name="T46" fmla="*/ 241 w 319"/>
                  <a:gd name="T47" fmla="*/ 131 h 168"/>
                  <a:gd name="T48" fmla="*/ 187 w 319"/>
                  <a:gd name="T49" fmla="*/ 147 h 168"/>
                  <a:gd name="T50" fmla="*/ 124 w 319"/>
                  <a:gd name="T51" fmla="*/ 161 h 168"/>
                  <a:gd name="T52" fmla="*/ 319 w 319"/>
                  <a:gd name="T53" fmla="*/ 89 h 168"/>
                  <a:gd name="T54" fmla="*/ 254 w 319"/>
                  <a:gd name="T55" fmla="*/ 89 h 168"/>
                  <a:gd name="T56" fmla="*/ 233 w 319"/>
                  <a:gd name="T57" fmla="*/ 122 h 168"/>
                  <a:gd name="T58" fmla="*/ 216 w 319"/>
                  <a:gd name="T59" fmla="*/ 112 h 168"/>
                  <a:gd name="T60" fmla="*/ 211 w 319"/>
                  <a:gd name="T61" fmla="*/ 94 h 168"/>
                  <a:gd name="T62" fmla="*/ 254 w 319"/>
                  <a:gd name="T63" fmla="*/ 89 h 168"/>
                  <a:gd name="T64" fmla="*/ 212 w 319"/>
                  <a:gd name="T65" fmla="*/ 85 h 168"/>
                  <a:gd name="T66" fmla="*/ 246 w 319"/>
                  <a:gd name="T67" fmla="*/ 91 h 168"/>
                  <a:gd name="T68" fmla="*/ 214 w 319"/>
                  <a:gd name="T69" fmla="*/ 77 h 168"/>
                  <a:gd name="T70" fmla="*/ 216 w 319"/>
                  <a:gd name="T71" fmla="*/ 49 h 168"/>
                  <a:gd name="T72" fmla="*/ 206 w 319"/>
                  <a:gd name="T73" fmla="*/ 28 h 168"/>
                  <a:gd name="T74" fmla="*/ 247 w 319"/>
                  <a:gd name="T75" fmla="*/ 30 h 168"/>
                  <a:gd name="T76" fmla="*/ 251 w 319"/>
                  <a:gd name="T77" fmla="*/ 61 h 168"/>
                  <a:gd name="T78" fmla="*/ 247 w 319"/>
                  <a:gd name="T79" fmla="*/ 85 h 168"/>
                  <a:gd name="T80" fmla="*/ 229 w 319"/>
                  <a:gd name="T81" fmla="*/ 0 h 168"/>
                  <a:gd name="T82" fmla="*/ 220 w 319"/>
                  <a:gd name="T83" fmla="*/ 0 h 168"/>
                  <a:gd name="T84" fmla="*/ 207 w 319"/>
                  <a:gd name="T85" fmla="*/ 36 h 168"/>
                  <a:gd name="T86" fmla="*/ 177 w 319"/>
                  <a:gd name="T87" fmla="*/ 13 h 168"/>
                  <a:gd name="T88" fmla="*/ 190 w 319"/>
                  <a:gd name="T89" fmla="*/ 6 h 168"/>
                  <a:gd name="T90" fmla="*/ 220 w 319"/>
                  <a:gd name="T91" fmla="*/ 0 h 168"/>
                  <a:gd name="T92" fmla="*/ 198 w 319"/>
                  <a:gd name="T93" fmla="*/ 42 h 168"/>
                  <a:gd name="T94" fmla="*/ 192 w 319"/>
                  <a:gd name="T95" fmla="*/ 59 h 168"/>
                  <a:gd name="T96" fmla="*/ 165 w 319"/>
                  <a:gd name="T97" fmla="*/ 30 h 168"/>
                  <a:gd name="T98" fmla="*/ 174 w 319"/>
                  <a:gd name="T99" fmla="*/ 18 h 168"/>
                  <a:gd name="T100" fmla="*/ 192 w 319"/>
                  <a:gd name="T101" fmla="*/ 59 h 168"/>
                  <a:gd name="T102" fmla="*/ 176 w 319"/>
                  <a:gd name="T103" fmla="*/ 5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9" h="168">
                    <a:moveTo>
                      <a:pt x="182" y="73"/>
                    </a:moveTo>
                    <a:lnTo>
                      <a:pt x="170" y="78"/>
                    </a:lnTo>
                    <a:lnTo>
                      <a:pt x="158" y="81"/>
                    </a:lnTo>
                    <a:lnTo>
                      <a:pt x="147" y="83"/>
                    </a:lnTo>
                    <a:lnTo>
                      <a:pt x="139" y="84"/>
                    </a:lnTo>
                    <a:lnTo>
                      <a:pt x="122" y="84"/>
                    </a:lnTo>
                    <a:lnTo>
                      <a:pt x="108" y="84"/>
                    </a:lnTo>
                    <a:lnTo>
                      <a:pt x="111" y="50"/>
                    </a:lnTo>
                    <a:lnTo>
                      <a:pt x="122" y="50"/>
                    </a:lnTo>
                    <a:lnTo>
                      <a:pt x="135" y="50"/>
                    </a:lnTo>
                    <a:lnTo>
                      <a:pt x="143" y="49"/>
                    </a:lnTo>
                    <a:lnTo>
                      <a:pt x="150" y="48"/>
                    </a:lnTo>
                    <a:lnTo>
                      <a:pt x="160" y="44"/>
                    </a:lnTo>
                    <a:lnTo>
                      <a:pt x="170" y="41"/>
                    </a:lnTo>
                    <a:lnTo>
                      <a:pt x="182" y="73"/>
                    </a:lnTo>
                    <a:close/>
                    <a:moveTo>
                      <a:pt x="108" y="84"/>
                    </a:moveTo>
                    <a:lnTo>
                      <a:pt x="101" y="83"/>
                    </a:lnTo>
                    <a:lnTo>
                      <a:pt x="95" y="84"/>
                    </a:lnTo>
                    <a:lnTo>
                      <a:pt x="87" y="86"/>
                    </a:lnTo>
                    <a:lnTo>
                      <a:pt x="81" y="92"/>
                    </a:lnTo>
                    <a:lnTo>
                      <a:pt x="72" y="99"/>
                    </a:lnTo>
                    <a:lnTo>
                      <a:pt x="64" y="112"/>
                    </a:lnTo>
                    <a:lnTo>
                      <a:pt x="53" y="130"/>
                    </a:lnTo>
                    <a:lnTo>
                      <a:pt x="39" y="154"/>
                    </a:lnTo>
                    <a:lnTo>
                      <a:pt x="9" y="138"/>
                    </a:lnTo>
                    <a:lnTo>
                      <a:pt x="26" y="107"/>
                    </a:lnTo>
                    <a:lnTo>
                      <a:pt x="41" y="84"/>
                    </a:lnTo>
                    <a:lnTo>
                      <a:pt x="48" y="76"/>
                    </a:lnTo>
                    <a:lnTo>
                      <a:pt x="54" y="68"/>
                    </a:lnTo>
                    <a:lnTo>
                      <a:pt x="59" y="63"/>
                    </a:lnTo>
                    <a:lnTo>
                      <a:pt x="65" y="58"/>
                    </a:lnTo>
                    <a:lnTo>
                      <a:pt x="71" y="54"/>
                    </a:lnTo>
                    <a:lnTo>
                      <a:pt x="76" y="52"/>
                    </a:lnTo>
                    <a:lnTo>
                      <a:pt x="82" y="50"/>
                    </a:lnTo>
                    <a:lnTo>
                      <a:pt x="87" y="49"/>
                    </a:lnTo>
                    <a:lnTo>
                      <a:pt x="98" y="49"/>
                    </a:lnTo>
                    <a:lnTo>
                      <a:pt x="111" y="50"/>
                    </a:lnTo>
                    <a:lnTo>
                      <a:pt x="108" y="84"/>
                    </a:lnTo>
                    <a:close/>
                    <a:moveTo>
                      <a:pt x="17" y="161"/>
                    </a:moveTo>
                    <a:lnTo>
                      <a:pt x="0" y="154"/>
                    </a:lnTo>
                    <a:lnTo>
                      <a:pt x="9" y="138"/>
                    </a:lnTo>
                    <a:lnTo>
                      <a:pt x="24" y="145"/>
                    </a:lnTo>
                    <a:lnTo>
                      <a:pt x="17" y="161"/>
                    </a:lnTo>
                    <a:close/>
                    <a:moveTo>
                      <a:pt x="31" y="129"/>
                    </a:moveTo>
                    <a:lnTo>
                      <a:pt x="38" y="131"/>
                    </a:lnTo>
                    <a:lnTo>
                      <a:pt x="45" y="133"/>
                    </a:lnTo>
                    <a:lnTo>
                      <a:pt x="55" y="133"/>
                    </a:lnTo>
                    <a:lnTo>
                      <a:pt x="66" y="133"/>
                    </a:lnTo>
                    <a:lnTo>
                      <a:pt x="90" y="131"/>
                    </a:lnTo>
                    <a:lnTo>
                      <a:pt x="118" y="128"/>
                    </a:lnTo>
                    <a:lnTo>
                      <a:pt x="124" y="161"/>
                    </a:lnTo>
                    <a:lnTo>
                      <a:pt x="108" y="163"/>
                    </a:lnTo>
                    <a:lnTo>
                      <a:pt x="91" y="166"/>
                    </a:lnTo>
                    <a:lnTo>
                      <a:pt x="76" y="167"/>
                    </a:lnTo>
                    <a:lnTo>
                      <a:pt x="63" y="168"/>
                    </a:lnTo>
                    <a:lnTo>
                      <a:pt x="49" y="168"/>
                    </a:lnTo>
                    <a:lnTo>
                      <a:pt x="37" y="167"/>
                    </a:lnTo>
                    <a:lnTo>
                      <a:pt x="26" y="164"/>
                    </a:lnTo>
                    <a:lnTo>
                      <a:pt x="17" y="161"/>
                    </a:lnTo>
                    <a:lnTo>
                      <a:pt x="31" y="129"/>
                    </a:lnTo>
                    <a:close/>
                    <a:moveTo>
                      <a:pt x="118" y="128"/>
                    </a:moveTo>
                    <a:lnTo>
                      <a:pt x="138" y="124"/>
                    </a:lnTo>
                    <a:lnTo>
                      <a:pt x="158" y="119"/>
                    </a:lnTo>
                    <a:lnTo>
                      <a:pt x="177" y="115"/>
                    </a:lnTo>
                    <a:lnTo>
                      <a:pt x="195" y="110"/>
                    </a:lnTo>
                    <a:lnTo>
                      <a:pt x="212" y="106"/>
                    </a:lnTo>
                    <a:lnTo>
                      <a:pt x="226" y="100"/>
                    </a:lnTo>
                    <a:lnTo>
                      <a:pt x="237" y="96"/>
                    </a:lnTo>
                    <a:lnTo>
                      <a:pt x="246" y="92"/>
                    </a:lnTo>
                    <a:lnTo>
                      <a:pt x="263" y="121"/>
                    </a:lnTo>
                    <a:lnTo>
                      <a:pt x="253" y="126"/>
                    </a:lnTo>
                    <a:lnTo>
                      <a:pt x="241" y="131"/>
                    </a:lnTo>
                    <a:lnTo>
                      <a:pt x="224" y="137"/>
                    </a:lnTo>
                    <a:lnTo>
                      <a:pt x="206" y="142"/>
                    </a:lnTo>
                    <a:lnTo>
                      <a:pt x="187" y="147"/>
                    </a:lnTo>
                    <a:lnTo>
                      <a:pt x="167" y="153"/>
                    </a:lnTo>
                    <a:lnTo>
                      <a:pt x="145" y="157"/>
                    </a:lnTo>
                    <a:lnTo>
                      <a:pt x="124" y="161"/>
                    </a:lnTo>
                    <a:lnTo>
                      <a:pt x="118" y="128"/>
                    </a:lnTo>
                    <a:close/>
                    <a:moveTo>
                      <a:pt x="254" y="89"/>
                    </a:moveTo>
                    <a:lnTo>
                      <a:pt x="319" y="89"/>
                    </a:lnTo>
                    <a:lnTo>
                      <a:pt x="263" y="121"/>
                    </a:lnTo>
                    <a:lnTo>
                      <a:pt x="254" y="107"/>
                    </a:lnTo>
                    <a:lnTo>
                      <a:pt x="254" y="89"/>
                    </a:lnTo>
                    <a:close/>
                    <a:moveTo>
                      <a:pt x="254" y="124"/>
                    </a:moveTo>
                    <a:lnTo>
                      <a:pt x="243" y="123"/>
                    </a:lnTo>
                    <a:lnTo>
                      <a:pt x="233" y="122"/>
                    </a:lnTo>
                    <a:lnTo>
                      <a:pt x="226" y="119"/>
                    </a:lnTo>
                    <a:lnTo>
                      <a:pt x="219" y="115"/>
                    </a:lnTo>
                    <a:lnTo>
                      <a:pt x="216" y="112"/>
                    </a:lnTo>
                    <a:lnTo>
                      <a:pt x="213" y="107"/>
                    </a:lnTo>
                    <a:lnTo>
                      <a:pt x="212" y="100"/>
                    </a:lnTo>
                    <a:lnTo>
                      <a:pt x="211" y="94"/>
                    </a:lnTo>
                    <a:lnTo>
                      <a:pt x="245" y="94"/>
                    </a:lnTo>
                    <a:lnTo>
                      <a:pt x="247" y="93"/>
                    </a:lnTo>
                    <a:lnTo>
                      <a:pt x="254" y="89"/>
                    </a:lnTo>
                    <a:lnTo>
                      <a:pt x="254" y="124"/>
                    </a:lnTo>
                    <a:close/>
                    <a:moveTo>
                      <a:pt x="211" y="94"/>
                    </a:moveTo>
                    <a:lnTo>
                      <a:pt x="212" y="85"/>
                    </a:lnTo>
                    <a:lnTo>
                      <a:pt x="214" y="77"/>
                    </a:lnTo>
                    <a:lnTo>
                      <a:pt x="247" y="85"/>
                    </a:lnTo>
                    <a:lnTo>
                      <a:pt x="246" y="91"/>
                    </a:lnTo>
                    <a:lnTo>
                      <a:pt x="245" y="94"/>
                    </a:lnTo>
                    <a:lnTo>
                      <a:pt x="211" y="94"/>
                    </a:lnTo>
                    <a:close/>
                    <a:moveTo>
                      <a:pt x="214" y="77"/>
                    </a:moveTo>
                    <a:lnTo>
                      <a:pt x="216" y="67"/>
                    </a:lnTo>
                    <a:lnTo>
                      <a:pt x="216" y="55"/>
                    </a:lnTo>
                    <a:lnTo>
                      <a:pt x="216" y="49"/>
                    </a:lnTo>
                    <a:lnTo>
                      <a:pt x="214" y="42"/>
                    </a:lnTo>
                    <a:lnTo>
                      <a:pt x="211" y="35"/>
                    </a:lnTo>
                    <a:lnTo>
                      <a:pt x="206" y="28"/>
                    </a:lnTo>
                    <a:lnTo>
                      <a:pt x="234" y="8"/>
                    </a:lnTo>
                    <a:lnTo>
                      <a:pt x="242" y="20"/>
                    </a:lnTo>
                    <a:lnTo>
                      <a:pt x="247" y="30"/>
                    </a:lnTo>
                    <a:lnTo>
                      <a:pt x="249" y="41"/>
                    </a:lnTo>
                    <a:lnTo>
                      <a:pt x="251" y="52"/>
                    </a:lnTo>
                    <a:lnTo>
                      <a:pt x="251" y="61"/>
                    </a:lnTo>
                    <a:lnTo>
                      <a:pt x="250" y="69"/>
                    </a:lnTo>
                    <a:lnTo>
                      <a:pt x="248" y="78"/>
                    </a:lnTo>
                    <a:lnTo>
                      <a:pt x="247" y="85"/>
                    </a:lnTo>
                    <a:lnTo>
                      <a:pt x="214" y="77"/>
                    </a:lnTo>
                    <a:close/>
                    <a:moveTo>
                      <a:pt x="220" y="0"/>
                    </a:moveTo>
                    <a:lnTo>
                      <a:pt x="229" y="0"/>
                    </a:lnTo>
                    <a:lnTo>
                      <a:pt x="234" y="8"/>
                    </a:lnTo>
                    <a:lnTo>
                      <a:pt x="220" y="18"/>
                    </a:lnTo>
                    <a:lnTo>
                      <a:pt x="220" y="0"/>
                    </a:lnTo>
                    <a:close/>
                    <a:moveTo>
                      <a:pt x="220" y="35"/>
                    </a:moveTo>
                    <a:lnTo>
                      <a:pt x="213" y="35"/>
                    </a:lnTo>
                    <a:lnTo>
                      <a:pt x="207" y="36"/>
                    </a:lnTo>
                    <a:lnTo>
                      <a:pt x="203" y="37"/>
                    </a:lnTo>
                    <a:lnTo>
                      <a:pt x="200" y="39"/>
                    </a:lnTo>
                    <a:lnTo>
                      <a:pt x="177" y="13"/>
                    </a:lnTo>
                    <a:lnTo>
                      <a:pt x="182" y="10"/>
                    </a:lnTo>
                    <a:lnTo>
                      <a:pt x="186" y="8"/>
                    </a:lnTo>
                    <a:lnTo>
                      <a:pt x="190" y="6"/>
                    </a:lnTo>
                    <a:lnTo>
                      <a:pt x="195" y="4"/>
                    </a:lnTo>
                    <a:lnTo>
                      <a:pt x="206" y="2"/>
                    </a:lnTo>
                    <a:lnTo>
                      <a:pt x="220" y="0"/>
                    </a:lnTo>
                    <a:lnTo>
                      <a:pt x="220" y="35"/>
                    </a:lnTo>
                    <a:close/>
                    <a:moveTo>
                      <a:pt x="200" y="39"/>
                    </a:moveTo>
                    <a:lnTo>
                      <a:pt x="198" y="42"/>
                    </a:lnTo>
                    <a:lnTo>
                      <a:pt x="195" y="47"/>
                    </a:lnTo>
                    <a:lnTo>
                      <a:pt x="194" y="53"/>
                    </a:lnTo>
                    <a:lnTo>
                      <a:pt x="192" y="59"/>
                    </a:lnTo>
                    <a:lnTo>
                      <a:pt x="159" y="54"/>
                    </a:lnTo>
                    <a:lnTo>
                      <a:pt x="162" y="41"/>
                    </a:lnTo>
                    <a:lnTo>
                      <a:pt x="165" y="30"/>
                    </a:lnTo>
                    <a:lnTo>
                      <a:pt x="168" y="26"/>
                    </a:lnTo>
                    <a:lnTo>
                      <a:pt x="171" y="21"/>
                    </a:lnTo>
                    <a:lnTo>
                      <a:pt x="174" y="18"/>
                    </a:lnTo>
                    <a:lnTo>
                      <a:pt x="177" y="13"/>
                    </a:lnTo>
                    <a:lnTo>
                      <a:pt x="200" y="39"/>
                    </a:lnTo>
                    <a:close/>
                    <a:moveTo>
                      <a:pt x="192" y="59"/>
                    </a:moveTo>
                    <a:lnTo>
                      <a:pt x="191" y="69"/>
                    </a:lnTo>
                    <a:lnTo>
                      <a:pt x="182" y="73"/>
                    </a:lnTo>
                    <a:lnTo>
                      <a:pt x="176" y="57"/>
                    </a:lnTo>
                    <a:lnTo>
                      <a:pt x="192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6" name="Freeform 242"/>
              <p:cNvSpPr>
                <a:spLocks/>
              </p:cNvSpPr>
              <p:nvPr/>
            </p:nvSpPr>
            <p:spPr bwMode="auto">
              <a:xfrm>
                <a:off x="5156218" y="2148958"/>
                <a:ext cx="20637" cy="22224"/>
              </a:xfrm>
              <a:custGeom>
                <a:avLst/>
                <a:gdLst>
                  <a:gd name="T0" fmla="*/ 6 w 99"/>
                  <a:gd name="T1" fmla="*/ 25 h 110"/>
                  <a:gd name="T2" fmla="*/ 3 w 99"/>
                  <a:gd name="T3" fmla="*/ 19 h 110"/>
                  <a:gd name="T4" fmla="*/ 1 w 99"/>
                  <a:gd name="T5" fmla="*/ 16 h 110"/>
                  <a:gd name="T6" fmla="*/ 0 w 99"/>
                  <a:gd name="T7" fmla="*/ 18 h 110"/>
                  <a:gd name="T8" fmla="*/ 0 w 99"/>
                  <a:gd name="T9" fmla="*/ 23 h 110"/>
                  <a:gd name="T10" fmla="*/ 1 w 99"/>
                  <a:gd name="T11" fmla="*/ 39 h 110"/>
                  <a:gd name="T12" fmla="*/ 5 w 99"/>
                  <a:gd name="T13" fmla="*/ 60 h 110"/>
                  <a:gd name="T14" fmla="*/ 8 w 99"/>
                  <a:gd name="T15" fmla="*/ 72 h 110"/>
                  <a:gd name="T16" fmla="*/ 11 w 99"/>
                  <a:gd name="T17" fmla="*/ 83 h 110"/>
                  <a:gd name="T18" fmla="*/ 14 w 99"/>
                  <a:gd name="T19" fmla="*/ 93 h 110"/>
                  <a:gd name="T20" fmla="*/ 18 w 99"/>
                  <a:gd name="T21" fmla="*/ 101 h 110"/>
                  <a:gd name="T22" fmla="*/ 20 w 99"/>
                  <a:gd name="T23" fmla="*/ 104 h 110"/>
                  <a:gd name="T24" fmla="*/ 22 w 99"/>
                  <a:gd name="T25" fmla="*/ 106 h 110"/>
                  <a:gd name="T26" fmla="*/ 24 w 99"/>
                  <a:gd name="T27" fmla="*/ 109 h 110"/>
                  <a:gd name="T28" fmla="*/ 26 w 99"/>
                  <a:gd name="T29" fmla="*/ 110 h 110"/>
                  <a:gd name="T30" fmla="*/ 28 w 99"/>
                  <a:gd name="T31" fmla="*/ 110 h 110"/>
                  <a:gd name="T32" fmla="*/ 30 w 99"/>
                  <a:gd name="T33" fmla="*/ 109 h 110"/>
                  <a:gd name="T34" fmla="*/ 33 w 99"/>
                  <a:gd name="T35" fmla="*/ 106 h 110"/>
                  <a:gd name="T36" fmla="*/ 35 w 99"/>
                  <a:gd name="T37" fmla="*/ 103 h 110"/>
                  <a:gd name="T38" fmla="*/ 73 w 99"/>
                  <a:gd name="T39" fmla="*/ 65 h 110"/>
                  <a:gd name="T40" fmla="*/ 96 w 99"/>
                  <a:gd name="T41" fmla="*/ 41 h 110"/>
                  <a:gd name="T42" fmla="*/ 98 w 99"/>
                  <a:gd name="T43" fmla="*/ 37 h 110"/>
                  <a:gd name="T44" fmla="*/ 99 w 99"/>
                  <a:gd name="T45" fmla="*/ 33 h 110"/>
                  <a:gd name="T46" fmla="*/ 99 w 99"/>
                  <a:gd name="T47" fmla="*/ 28 h 110"/>
                  <a:gd name="T48" fmla="*/ 97 w 99"/>
                  <a:gd name="T49" fmla="*/ 24 h 110"/>
                  <a:gd name="T50" fmla="*/ 93 w 99"/>
                  <a:gd name="T51" fmla="*/ 19 h 110"/>
                  <a:gd name="T52" fmla="*/ 87 w 99"/>
                  <a:gd name="T53" fmla="*/ 13 h 110"/>
                  <a:gd name="T54" fmla="*/ 79 w 99"/>
                  <a:gd name="T55" fmla="*/ 8 h 110"/>
                  <a:gd name="T56" fmla="*/ 69 w 99"/>
                  <a:gd name="T57" fmla="*/ 0 h 110"/>
                  <a:gd name="T58" fmla="*/ 59 w 99"/>
                  <a:gd name="T59" fmla="*/ 5 h 110"/>
                  <a:gd name="T60" fmla="*/ 39 w 99"/>
                  <a:gd name="T61" fmla="*/ 13 h 110"/>
                  <a:gd name="T62" fmla="*/ 18 w 99"/>
                  <a:gd name="T63" fmla="*/ 22 h 110"/>
                  <a:gd name="T64" fmla="*/ 6 w 99"/>
                  <a:gd name="T65" fmla="*/ 2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" h="110">
                    <a:moveTo>
                      <a:pt x="6" y="25"/>
                    </a:moveTo>
                    <a:lnTo>
                      <a:pt x="3" y="19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1" y="39"/>
                    </a:lnTo>
                    <a:lnTo>
                      <a:pt x="5" y="60"/>
                    </a:lnTo>
                    <a:lnTo>
                      <a:pt x="8" y="72"/>
                    </a:lnTo>
                    <a:lnTo>
                      <a:pt x="11" y="83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0" y="104"/>
                    </a:lnTo>
                    <a:lnTo>
                      <a:pt x="22" y="106"/>
                    </a:lnTo>
                    <a:lnTo>
                      <a:pt x="24" y="109"/>
                    </a:lnTo>
                    <a:lnTo>
                      <a:pt x="26" y="110"/>
                    </a:lnTo>
                    <a:lnTo>
                      <a:pt x="28" y="110"/>
                    </a:lnTo>
                    <a:lnTo>
                      <a:pt x="30" y="109"/>
                    </a:lnTo>
                    <a:lnTo>
                      <a:pt x="33" y="106"/>
                    </a:lnTo>
                    <a:lnTo>
                      <a:pt x="35" y="103"/>
                    </a:lnTo>
                    <a:lnTo>
                      <a:pt x="73" y="65"/>
                    </a:lnTo>
                    <a:lnTo>
                      <a:pt x="96" y="41"/>
                    </a:lnTo>
                    <a:lnTo>
                      <a:pt x="98" y="37"/>
                    </a:lnTo>
                    <a:lnTo>
                      <a:pt x="99" y="33"/>
                    </a:lnTo>
                    <a:lnTo>
                      <a:pt x="99" y="28"/>
                    </a:lnTo>
                    <a:lnTo>
                      <a:pt x="97" y="24"/>
                    </a:lnTo>
                    <a:lnTo>
                      <a:pt x="93" y="19"/>
                    </a:lnTo>
                    <a:lnTo>
                      <a:pt x="87" y="13"/>
                    </a:lnTo>
                    <a:lnTo>
                      <a:pt x="79" y="8"/>
                    </a:lnTo>
                    <a:lnTo>
                      <a:pt x="69" y="0"/>
                    </a:lnTo>
                    <a:lnTo>
                      <a:pt x="59" y="5"/>
                    </a:lnTo>
                    <a:lnTo>
                      <a:pt x="39" y="13"/>
                    </a:lnTo>
                    <a:lnTo>
                      <a:pt x="18" y="22"/>
                    </a:lnTo>
                    <a:lnTo>
                      <a:pt x="6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7" name="Freeform 243"/>
              <p:cNvSpPr>
                <a:spLocks noEditPoints="1"/>
              </p:cNvSpPr>
              <p:nvPr/>
            </p:nvSpPr>
            <p:spPr bwMode="auto">
              <a:xfrm>
                <a:off x="5154628" y="2145782"/>
                <a:ext cx="25400" cy="28576"/>
              </a:xfrm>
              <a:custGeom>
                <a:avLst/>
                <a:gdLst>
                  <a:gd name="T0" fmla="*/ 7 w 133"/>
                  <a:gd name="T1" fmla="*/ 47 h 147"/>
                  <a:gd name="T2" fmla="*/ 19 w 133"/>
                  <a:gd name="T3" fmla="*/ 48 h 147"/>
                  <a:gd name="T4" fmla="*/ 23 w 133"/>
                  <a:gd name="T5" fmla="*/ 50 h 147"/>
                  <a:gd name="T6" fmla="*/ 11 w 133"/>
                  <a:gd name="T7" fmla="*/ 18 h 147"/>
                  <a:gd name="T8" fmla="*/ 23 w 133"/>
                  <a:gd name="T9" fmla="*/ 19 h 147"/>
                  <a:gd name="T10" fmla="*/ 32 w 133"/>
                  <a:gd name="T11" fmla="*/ 28 h 147"/>
                  <a:gd name="T12" fmla="*/ 4 w 133"/>
                  <a:gd name="T13" fmla="*/ 49 h 147"/>
                  <a:gd name="T14" fmla="*/ 11 w 133"/>
                  <a:gd name="T15" fmla="*/ 18 h 147"/>
                  <a:gd name="T16" fmla="*/ 21 w 133"/>
                  <a:gd name="T17" fmla="*/ 52 h 147"/>
                  <a:gd name="T18" fmla="*/ 4 w 133"/>
                  <a:gd name="T19" fmla="*/ 82 h 147"/>
                  <a:gd name="T20" fmla="*/ 0 w 133"/>
                  <a:gd name="T21" fmla="*/ 49 h 147"/>
                  <a:gd name="T22" fmla="*/ 5 w 133"/>
                  <a:gd name="T23" fmla="*/ 26 h 147"/>
                  <a:gd name="T24" fmla="*/ 21 w 133"/>
                  <a:gd name="T25" fmla="*/ 52 h 147"/>
                  <a:gd name="T26" fmla="*/ 42 w 133"/>
                  <a:gd name="T27" fmla="*/ 100 h 147"/>
                  <a:gd name="T28" fmla="*/ 29 w 133"/>
                  <a:gd name="T29" fmla="*/ 143 h 147"/>
                  <a:gd name="T30" fmla="*/ 18 w 133"/>
                  <a:gd name="T31" fmla="*/ 127 h 147"/>
                  <a:gd name="T32" fmla="*/ 4 w 133"/>
                  <a:gd name="T33" fmla="*/ 82 h 147"/>
                  <a:gd name="T34" fmla="*/ 49 w 133"/>
                  <a:gd name="T35" fmla="*/ 115 h 147"/>
                  <a:gd name="T36" fmla="*/ 42 w 133"/>
                  <a:gd name="T37" fmla="*/ 116 h 147"/>
                  <a:gd name="T38" fmla="*/ 35 w 133"/>
                  <a:gd name="T39" fmla="*/ 115 h 147"/>
                  <a:gd name="T40" fmla="*/ 60 w 133"/>
                  <a:gd name="T41" fmla="*/ 137 h 147"/>
                  <a:gd name="T42" fmla="*/ 48 w 133"/>
                  <a:gd name="T43" fmla="*/ 146 h 147"/>
                  <a:gd name="T44" fmla="*/ 35 w 133"/>
                  <a:gd name="T45" fmla="*/ 145 h 147"/>
                  <a:gd name="T46" fmla="*/ 35 w 133"/>
                  <a:gd name="T47" fmla="*/ 114 h 147"/>
                  <a:gd name="T48" fmla="*/ 50 w 133"/>
                  <a:gd name="T49" fmla="*/ 122 h 147"/>
                  <a:gd name="T50" fmla="*/ 49 w 133"/>
                  <a:gd name="T51" fmla="*/ 98 h 147"/>
                  <a:gd name="T52" fmla="*/ 81 w 133"/>
                  <a:gd name="T53" fmla="*/ 68 h 147"/>
                  <a:gd name="T54" fmla="*/ 85 w 133"/>
                  <a:gd name="T55" fmla="*/ 109 h 147"/>
                  <a:gd name="T56" fmla="*/ 37 w 133"/>
                  <a:gd name="T57" fmla="*/ 112 h 147"/>
                  <a:gd name="T58" fmla="*/ 97 w 133"/>
                  <a:gd name="T59" fmla="*/ 50 h 147"/>
                  <a:gd name="T60" fmla="*/ 103 w 133"/>
                  <a:gd name="T61" fmla="*/ 92 h 147"/>
                  <a:gd name="T62" fmla="*/ 110 w 133"/>
                  <a:gd name="T63" fmla="*/ 92 h 147"/>
                  <a:gd name="T64" fmla="*/ 126 w 133"/>
                  <a:gd name="T65" fmla="*/ 69 h 147"/>
                  <a:gd name="T66" fmla="*/ 74 w 133"/>
                  <a:gd name="T67" fmla="*/ 34 h 147"/>
                  <a:gd name="T68" fmla="*/ 117 w 133"/>
                  <a:gd name="T69" fmla="*/ 24 h 147"/>
                  <a:gd name="T70" fmla="*/ 132 w 133"/>
                  <a:gd name="T71" fmla="*/ 42 h 147"/>
                  <a:gd name="T72" fmla="*/ 132 w 133"/>
                  <a:gd name="T73" fmla="*/ 53 h 147"/>
                  <a:gd name="T74" fmla="*/ 97 w 133"/>
                  <a:gd name="T75" fmla="*/ 50 h 147"/>
                  <a:gd name="T76" fmla="*/ 94 w 133"/>
                  <a:gd name="T77" fmla="*/ 5 h 147"/>
                  <a:gd name="T78" fmla="*/ 90 w 133"/>
                  <a:gd name="T79" fmla="*/ 35 h 147"/>
                  <a:gd name="T80" fmla="*/ 34 w 133"/>
                  <a:gd name="T81" fmla="*/ 57 h 147"/>
                  <a:gd name="T82" fmla="*/ 30 w 133"/>
                  <a:gd name="T83" fmla="*/ 24 h 147"/>
                  <a:gd name="T84" fmla="*/ 78 w 133"/>
                  <a:gd name="T85" fmla="*/ 4 h 147"/>
                  <a:gd name="T86" fmla="*/ 8 w 133"/>
                  <a:gd name="T87" fmla="*/ 61 h 147"/>
                  <a:gd name="T88" fmla="*/ 21 w 133"/>
                  <a:gd name="T89" fmla="*/ 6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3" h="147">
                    <a:moveTo>
                      <a:pt x="4" y="49"/>
                    </a:moveTo>
                    <a:lnTo>
                      <a:pt x="5" y="48"/>
                    </a:lnTo>
                    <a:lnTo>
                      <a:pt x="7" y="47"/>
                    </a:lnTo>
                    <a:lnTo>
                      <a:pt x="11" y="47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22" y="49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11" y="18"/>
                    </a:lnTo>
                    <a:lnTo>
                      <a:pt x="15" y="18"/>
                    </a:lnTo>
                    <a:lnTo>
                      <a:pt x="19" y="18"/>
                    </a:lnTo>
                    <a:lnTo>
                      <a:pt x="23" y="19"/>
                    </a:lnTo>
                    <a:lnTo>
                      <a:pt x="26" y="22"/>
                    </a:lnTo>
                    <a:lnTo>
                      <a:pt x="29" y="24"/>
                    </a:lnTo>
                    <a:lnTo>
                      <a:pt x="32" y="28"/>
                    </a:lnTo>
                    <a:lnTo>
                      <a:pt x="35" y="33"/>
                    </a:lnTo>
                    <a:lnTo>
                      <a:pt x="37" y="40"/>
                    </a:lnTo>
                    <a:lnTo>
                      <a:pt x="4" y="49"/>
                    </a:lnTo>
                    <a:close/>
                    <a:moveTo>
                      <a:pt x="11" y="18"/>
                    </a:moveTo>
                    <a:lnTo>
                      <a:pt x="20" y="16"/>
                    </a:lnTo>
                    <a:lnTo>
                      <a:pt x="11" y="18"/>
                    </a:lnTo>
                    <a:lnTo>
                      <a:pt x="16" y="35"/>
                    </a:lnTo>
                    <a:lnTo>
                      <a:pt x="11" y="18"/>
                    </a:lnTo>
                    <a:close/>
                    <a:moveTo>
                      <a:pt x="21" y="52"/>
                    </a:moveTo>
                    <a:lnTo>
                      <a:pt x="26" y="59"/>
                    </a:lnTo>
                    <a:lnTo>
                      <a:pt x="37" y="75"/>
                    </a:lnTo>
                    <a:lnTo>
                      <a:pt x="4" y="82"/>
                    </a:lnTo>
                    <a:lnTo>
                      <a:pt x="1" y="71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3" y="32"/>
                    </a:lnTo>
                    <a:lnTo>
                      <a:pt x="5" y="26"/>
                    </a:lnTo>
                    <a:lnTo>
                      <a:pt x="8" y="22"/>
                    </a:lnTo>
                    <a:lnTo>
                      <a:pt x="11" y="18"/>
                    </a:lnTo>
                    <a:lnTo>
                      <a:pt x="21" y="52"/>
                    </a:lnTo>
                    <a:close/>
                    <a:moveTo>
                      <a:pt x="37" y="75"/>
                    </a:moveTo>
                    <a:lnTo>
                      <a:pt x="39" y="88"/>
                    </a:lnTo>
                    <a:lnTo>
                      <a:pt x="42" y="100"/>
                    </a:lnTo>
                    <a:lnTo>
                      <a:pt x="45" y="109"/>
                    </a:lnTo>
                    <a:lnTo>
                      <a:pt x="48" y="114"/>
                    </a:lnTo>
                    <a:lnTo>
                      <a:pt x="29" y="143"/>
                    </a:lnTo>
                    <a:lnTo>
                      <a:pt x="25" y="138"/>
                    </a:lnTo>
                    <a:lnTo>
                      <a:pt x="21" y="133"/>
                    </a:lnTo>
                    <a:lnTo>
                      <a:pt x="18" y="127"/>
                    </a:lnTo>
                    <a:lnTo>
                      <a:pt x="13" y="118"/>
                    </a:lnTo>
                    <a:lnTo>
                      <a:pt x="8" y="101"/>
                    </a:lnTo>
                    <a:lnTo>
                      <a:pt x="4" y="82"/>
                    </a:lnTo>
                    <a:lnTo>
                      <a:pt x="37" y="75"/>
                    </a:lnTo>
                    <a:close/>
                    <a:moveTo>
                      <a:pt x="48" y="114"/>
                    </a:moveTo>
                    <a:lnTo>
                      <a:pt x="49" y="115"/>
                    </a:lnTo>
                    <a:lnTo>
                      <a:pt x="48" y="116"/>
                    </a:lnTo>
                    <a:lnTo>
                      <a:pt x="45" y="116"/>
                    </a:lnTo>
                    <a:lnTo>
                      <a:pt x="42" y="116"/>
                    </a:lnTo>
                    <a:lnTo>
                      <a:pt x="39" y="116"/>
                    </a:lnTo>
                    <a:lnTo>
                      <a:pt x="37" y="116"/>
                    </a:lnTo>
                    <a:lnTo>
                      <a:pt x="35" y="115"/>
                    </a:lnTo>
                    <a:lnTo>
                      <a:pt x="35" y="114"/>
                    </a:lnTo>
                    <a:lnTo>
                      <a:pt x="64" y="132"/>
                    </a:lnTo>
                    <a:lnTo>
                      <a:pt x="60" y="137"/>
                    </a:lnTo>
                    <a:lnTo>
                      <a:pt x="56" y="142"/>
                    </a:lnTo>
                    <a:lnTo>
                      <a:pt x="52" y="145"/>
                    </a:lnTo>
                    <a:lnTo>
                      <a:pt x="48" y="146"/>
                    </a:lnTo>
                    <a:lnTo>
                      <a:pt x="43" y="147"/>
                    </a:lnTo>
                    <a:lnTo>
                      <a:pt x="39" y="146"/>
                    </a:lnTo>
                    <a:lnTo>
                      <a:pt x="35" y="145"/>
                    </a:lnTo>
                    <a:lnTo>
                      <a:pt x="29" y="143"/>
                    </a:lnTo>
                    <a:lnTo>
                      <a:pt x="48" y="114"/>
                    </a:lnTo>
                    <a:close/>
                    <a:moveTo>
                      <a:pt x="35" y="114"/>
                    </a:moveTo>
                    <a:lnTo>
                      <a:pt x="36" y="113"/>
                    </a:lnTo>
                    <a:lnTo>
                      <a:pt x="37" y="112"/>
                    </a:lnTo>
                    <a:lnTo>
                      <a:pt x="50" y="122"/>
                    </a:lnTo>
                    <a:lnTo>
                      <a:pt x="35" y="114"/>
                    </a:lnTo>
                    <a:close/>
                    <a:moveTo>
                      <a:pt x="37" y="112"/>
                    </a:moveTo>
                    <a:lnTo>
                      <a:pt x="49" y="98"/>
                    </a:lnTo>
                    <a:lnTo>
                      <a:pt x="60" y="86"/>
                    </a:lnTo>
                    <a:lnTo>
                      <a:pt x="71" y="76"/>
                    </a:lnTo>
                    <a:lnTo>
                      <a:pt x="81" y="68"/>
                    </a:lnTo>
                    <a:lnTo>
                      <a:pt x="103" y="92"/>
                    </a:lnTo>
                    <a:lnTo>
                      <a:pt x="95" y="101"/>
                    </a:lnTo>
                    <a:lnTo>
                      <a:pt x="85" y="109"/>
                    </a:lnTo>
                    <a:lnTo>
                      <a:pt x="74" y="121"/>
                    </a:lnTo>
                    <a:lnTo>
                      <a:pt x="63" y="134"/>
                    </a:lnTo>
                    <a:lnTo>
                      <a:pt x="37" y="112"/>
                    </a:lnTo>
                    <a:close/>
                    <a:moveTo>
                      <a:pt x="81" y="68"/>
                    </a:moveTo>
                    <a:lnTo>
                      <a:pt x="90" y="57"/>
                    </a:lnTo>
                    <a:lnTo>
                      <a:pt x="97" y="50"/>
                    </a:lnTo>
                    <a:lnTo>
                      <a:pt x="126" y="69"/>
                    </a:lnTo>
                    <a:lnTo>
                      <a:pt x="116" y="79"/>
                    </a:lnTo>
                    <a:lnTo>
                      <a:pt x="103" y="92"/>
                    </a:lnTo>
                    <a:lnTo>
                      <a:pt x="81" y="68"/>
                    </a:lnTo>
                    <a:close/>
                    <a:moveTo>
                      <a:pt x="126" y="69"/>
                    </a:moveTo>
                    <a:lnTo>
                      <a:pt x="110" y="92"/>
                    </a:lnTo>
                    <a:lnTo>
                      <a:pt x="126" y="69"/>
                    </a:lnTo>
                    <a:lnTo>
                      <a:pt x="111" y="60"/>
                    </a:lnTo>
                    <a:lnTo>
                      <a:pt x="126" y="69"/>
                    </a:lnTo>
                    <a:close/>
                    <a:moveTo>
                      <a:pt x="97" y="50"/>
                    </a:moveTo>
                    <a:lnTo>
                      <a:pt x="93" y="46"/>
                    </a:lnTo>
                    <a:lnTo>
                      <a:pt x="74" y="34"/>
                    </a:lnTo>
                    <a:lnTo>
                      <a:pt x="94" y="5"/>
                    </a:lnTo>
                    <a:lnTo>
                      <a:pt x="107" y="15"/>
                    </a:lnTo>
                    <a:lnTo>
                      <a:pt x="117" y="24"/>
                    </a:lnTo>
                    <a:lnTo>
                      <a:pt x="125" y="31"/>
                    </a:lnTo>
                    <a:lnTo>
                      <a:pt x="130" y="39"/>
                    </a:lnTo>
                    <a:lnTo>
                      <a:pt x="132" y="42"/>
                    </a:lnTo>
                    <a:lnTo>
                      <a:pt x="132" y="46"/>
                    </a:lnTo>
                    <a:lnTo>
                      <a:pt x="133" y="49"/>
                    </a:lnTo>
                    <a:lnTo>
                      <a:pt x="132" y="53"/>
                    </a:lnTo>
                    <a:lnTo>
                      <a:pt x="130" y="61"/>
                    </a:lnTo>
                    <a:lnTo>
                      <a:pt x="126" y="69"/>
                    </a:lnTo>
                    <a:lnTo>
                      <a:pt x="97" y="50"/>
                    </a:lnTo>
                    <a:close/>
                    <a:moveTo>
                      <a:pt x="78" y="4"/>
                    </a:moveTo>
                    <a:lnTo>
                      <a:pt x="85" y="0"/>
                    </a:lnTo>
                    <a:lnTo>
                      <a:pt x="94" y="5"/>
                    </a:lnTo>
                    <a:lnTo>
                      <a:pt x="84" y="19"/>
                    </a:lnTo>
                    <a:lnTo>
                      <a:pt x="78" y="4"/>
                    </a:lnTo>
                    <a:close/>
                    <a:moveTo>
                      <a:pt x="90" y="35"/>
                    </a:moveTo>
                    <a:lnTo>
                      <a:pt x="81" y="40"/>
                    </a:lnTo>
                    <a:lnTo>
                      <a:pt x="58" y="48"/>
                    </a:lnTo>
                    <a:lnTo>
                      <a:pt x="34" y="57"/>
                    </a:lnTo>
                    <a:lnTo>
                      <a:pt x="21" y="61"/>
                    </a:lnTo>
                    <a:lnTo>
                      <a:pt x="21" y="27"/>
                    </a:lnTo>
                    <a:lnTo>
                      <a:pt x="30" y="24"/>
                    </a:lnTo>
                    <a:lnTo>
                      <a:pt x="50" y="16"/>
                    </a:lnTo>
                    <a:lnTo>
                      <a:pt x="69" y="8"/>
                    </a:lnTo>
                    <a:lnTo>
                      <a:pt x="78" y="4"/>
                    </a:lnTo>
                    <a:lnTo>
                      <a:pt x="90" y="35"/>
                    </a:lnTo>
                    <a:close/>
                    <a:moveTo>
                      <a:pt x="21" y="61"/>
                    </a:moveTo>
                    <a:lnTo>
                      <a:pt x="8" y="61"/>
                    </a:lnTo>
                    <a:lnTo>
                      <a:pt x="4" y="49"/>
                    </a:lnTo>
                    <a:lnTo>
                      <a:pt x="21" y="44"/>
                    </a:lnTo>
                    <a:lnTo>
                      <a:pt x="21" y="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8" name="Freeform 244"/>
              <p:cNvSpPr>
                <a:spLocks/>
              </p:cNvSpPr>
              <p:nvPr/>
            </p:nvSpPr>
            <p:spPr bwMode="auto">
              <a:xfrm>
                <a:off x="5222890" y="2044183"/>
                <a:ext cx="23814" cy="34924"/>
              </a:xfrm>
              <a:custGeom>
                <a:avLst/>
                <a:gdLst>
                  <a:gd name="T0" fmla="*/ 71 w 121"/>
                  <a:gd name="T1" fmla="*/ 171 h 171"/>
                  <a:gd name="T2" fmla="*/ 87 w 121"/>
                  <a:gd name="T3" fmla="*/ 136 h 171"/>
                  <a:gd name="T4" fmla="*/ 99 w 121"/>
                  <a:gd name="T5" fmla="*/ 111 h 171"/>
                  <a:gd name="T6" fmla="*/ 109 w 121"/>
                  <a:gd name="T7" fmla="*/ 93 h 171"/>
                  <a:gd name="T8" fmla="*/ 117 w 121"/>
                  <a:gd name="T9" fmla="*/ 78 h 171"/>
                  <a:gd name="T10" fmla="*/ 119 w 121"/>
                  <a:gd name="T11" fmla="*/ 72 h 171"/>
                  <a:gd name="T12" fmla="*/ 120 w 121"/>
                  <a:gd name="T13" fmla="*/ 64 h 171"/>
                  <a:gd name="T14" fmla="*/ 121 w 121"/>
                  <a:gd name="T15" fmla="*/ 57 h 171"/>
                  <a:gd name="T16" fmla="*/ 121 w 121"/>
                  <a:gd name="T17" fmla="*/ 48 h 171"/>
                  <a:gd name="T18" fmla="*/ 119 w 121"/>
                  <a:gd name="T19" fmla="*/ 28 h 171"/>
                  <a:gd name="T20" fmla="*/ 114 w 121"/>
                  <a:gd name="T21" fmla="*/ 0 h 171"/>
                  <a:gd name="T22" fmla="*/ 46 w 121"/>
                  <a:gd name="T23" fmla="*/ 0 h 171"/>
                  <a:gd name="T24" fmla="*/ 39 w 121"/>
                  <a:gd name="T25" fmla="*/ 7 h 171"/>
                  <a:gd name="T26" fmla="*/ 33 w 121"/>
                  <a:gd name="T27" fmla="*/ 17 h 171"/>
                  <a:gd name="T28" fmla="*/ 27 w 121"/>
                  <a:gd name="T29" fmla="*/ 29 h 171"/>
                  <a:gd name="T30" fmla="*/ 20 w 121"/>
                  <a:gd name="T31" fmla="*/ 41 h 171"/>
                  <a:gd name="T32" fmla="*/ 14 w 121"/>
                  <a:gd name="T33" fmla="*/ 55 h 171"/>
                  <a:gd name="T34" fmla="*/ 8 w 121"/>
                  <a:gd name="T35" fmla="*/ 70 h 171"/>
                  <a:gd name="T36" fmla="*/ 4 w 121"/>
                  <a:gd name="T37" fmla="*/ 83 h 171"/>
                  <a:gd name="T38" fmla="*/ 1 w 121"/>
                  <a:gd name="T39" fmla="*/ 98 h 171"/>
                  <a:gd name="T40" fmla="*/ 0 w 121"/>
                  <a:gd name="T41" fmla="*/ 112 h 171"/>
                  <a:gd name="T42" fmla="*/ 1 w 121"/>
                  <a:gd name="T43" fmla="*/ 126 h 171"/>
                  <a:gd name="T44" fmla="*/ 2 w 121"/>
                  <a:gd name="T45" fmla="*/ 133 h 171"/>
                  <a:gd name="T46" fmla="*/ 4 w 121"/>
                  <a:gd name="T47" fmla="*/ 138 h 171"/>
                  <a:gd name="T48" fmla="*/ 7 w 121"/>
                  <a:gd name="T49" fmla="*/ 144 h 171"/>
                  <a:gd name="T50" fmla="*/ 10 w 121"/>
                  <a:gd name="T51" fmla="*/ 149 h 171"/>
                  <a:gd name="T52" fmla="*/ 15 w 121"/>
                  <a:gd name="T53" fmla="*/ 154 h 171"/>
                  <a:gd name="T54" fmla="*/ 20 w 121"/>
                  <a:gd name="T55" fmla="*/ 159 h 171"/>
                  <a:gd name="T56" fmla="*/ 25 w 121"/>
                  <a:gd name="T57" fmla="*/ 162 h 171"/>
                  <a:gd name="T58" fmla="*/ 33 w 121"/>
                  <a:gd name="T59" fmla="*/ 165 h 171"/>
                  <a:gd name="T60" fmla="*/ 41 w 121"/>
                  <a:gd name="T61" fmla="*/ 168 h 171"/>
                  <a:gd name="T62" fmla="*/ 49 w 121"/>
                  <a:gd name="T63" fmla="*/ 169 h 171"/>
                  <a:gd name="T64" fmla="*/ 59 w 121"/>
                  <a:gd name="T65" fmla="*/ 170 h 171"/>
                  <a:gd name="T66" fmla="*/ 71 w 121"/>
                  <a:gd name="T6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1" h="171">
                    <a:moveTo>
                      <a:pt x="71" y="171"/>
                    </a:moveTo>
                    <a:lnTo>
                      <a:pt x="87" y="136"/>
                    </a:lnTo>
                    <a:lnTo>
                      <a:pt x="99" y="111"/>
                    </a:lnTo>
                    <a:lnTo>
                      <a:pt x="109" y="93"/>
                    </a:lnTo>
                    <a:lnTo>
                      <a:pt x="117" y="78"/>
                    </a:lnTo>
                    <a:lnTo>
                      <a:pt x="119" y="72"/>
                    </a:lnTo>
                    <a:lnTo>
                      <a:pt x="120" y="64"/>
                    </a:lnTo>
                    <a:lnTo>
                      <a:pt x="121" y="57"/>
                    </a:lnTo>
                    <a:lnTo>
                      <a:pt x="121" y="48"/>
                    </a:lnTo>
                    <a:lnTo>
                      <a:pt x="119" y="28"/>
                    </a:lnTo>
                    <a:lnTo>
                      <a:pt x="114" y="0"/>
                    </a:lnTo>
                    <a:lnTo>
                      <a:pt x="46" y="0"/>
                    </a:lnTo>
                    <a:lnTo>
                      <a:pt x="39" y="7"/>
                    </a:lnTo>
                    <a:lnTo>
                      <a:pt x="33" y="17"/>
                    </a:lnTo>
                    <a:lnTo>
                      <a:pt x="27" y="29"/>
                    </a:lnTo>
                    <a:lnTo>
                      <a:pt x="20" y="41"/>
                    </a:lnTo>
                    <a:lnTo>
                      <a:pt x="14" y="55"/>
                    </a:lnTo>
                    <a:lnTo>
                      <a:pt x="8" y="70"/>
                    </a:lnTo>
                    <a:lnTo>
                      <a:pt x="4" y="83"/>
                    </a:lnTo>
                    <a:lnTo>
                      <a:pt x="1" y="98"/>
                    </a:lnTo>
                    <a:lnTo>
                      <a:pt x="0" y="112"/>
                    </a:lnTo>
                    <a:lnTo>
                      <a:pt x="1" y="126"/>
                    </a:lnTo>
                    <a:lnTo>
                      <a:pt x="2" y="133"/>
                    </a:lnTo>
                    <a:lnTo>
                      <a:pt x="4" y="138"/>
                    </a:lnTo>
                    <a:lnTo>
                      <a:pt x="7" y="144"/>
                    </a:lnTo>
                    <a:lnTo>
                      <a:pt x="10" y="149"/>
                    </a:lnTo>
                    <a:lnTo>
                      <a:pt x="15" y="154"/>
                    </a:lnTo>
                    <a:lnTo>
                      <a:pt x="20" y="159"/>
                    </a:lnTo>
                    <a:lnTo>
                      <a:pt x="25" y="162"/>
                    </a:lnTo>
                    <a:lnTo>
                      <a:pt x="33" y="165"/>
                    </a:lnTo>
                    <a:lnTo>
                      <a:pt x="41" y="168"/>
                    </a:lnTo>
                    <a:lnTo>
                      <a:pt x="49" y="169"/>
                    </a:lnTo>
                    <a:lnTo>
                      <a:pt x="59" y="170"/>
                    </a:lnTo>
                    <a:lnTo>
                      <a:pt x="71" y="1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9" name="Freeform 245"/>
              <p:cNvSpPr>
                <a:spLocks noEditPoints="1"/>
              </p:cNvSpPr>
              <p:nvPr/>
            </p:nvSpPr>
            <p:spPr bwMode="auto">
              <a:xfrm>
                <a:off x="5219717" y="2041007"/>
                <a:ext cx="30163" cy="41276"/>
              </a:xfrm>
              <a:custGeom>
                <a:avLst/>
                <a:gdLst>
                  <a:gd name="T0" fmla="*/ 81 w 155"/>
                  <a:gd name="T1" fmla="*/ 161 h 206"/>
                  <a:gd name="T2" fmla="*/ 97 w 155"/>
                  <a:gd name="T3" fmla="*/ 129 h 206"/>
                  <a:gd name="T4" fmla="*/ 134 w 155"/>
                  <a:gd name="T5" fmla="*/ 133 h 206"/>
                  <a:gd name="T6" fmla="*/ 120 w 155"/>
                  <a:gd name="T7" fmla="*/ 159 h 206"/>
                  <a:gd name="T8" fmla="*/ 103 w 155"/>
                  <a:gd name="T9" fmla="*/ 195 h 206"/>
                  <a:gd name="T10" fmla="*/ 104 w 155"/>
                  <a:gd name="T11" fmla="*/ 117 h 206"/>
                  <a:gd name="T12" fmla="*/ 114 w 155"/>
                  <a:gd name="T13" fmla="*/ 95 h 206"/>
                  <a:gd name="T14" fmla="*/ 120 w 155"/>
                  <a:gd name="T15" fmla="*/ 77 h 206"/>
                  <a:gd name="T16" fmla="*/ 120 w 155"/>
                  <a:gd name="T17" fmla="*/ 54 h 206"/>
                  <a:gd name="T18" fmla="*/ 114 w 155"/>
                  <a:gd name="T19" fmla="*/ 19 h 206"/>
                  <a:gd name="T20" fmla="*/ 152 w 155"/>
                  <a:gd name="T21" fmla="*/ 37 h 206"/>
                  <a:gd name="T22" fmla="*/ 155 w 155"/>
                  <a:gd name="T23" fmla="*/ 70 h 206"/>
                  <a:gd name="T24" fmla="*/ 152 w 155"/>
                  <a:gd name="T25" fmla="*/ 94 h 206"/>
                  <a:gd name="T26" fmla="*/ 141 w 155"/>
                  <a:gd name="T27" fmla="*/ 118 h 206"/>
                  <a:gd name="T28" fmla="*/ 104 w 155"/>
                  <a:gd name="T29" fmla="*/ 117 h 206"/>
                  <a:gd name="T30" fmla="*/ 145 w 155"/>
                  <a:gd name="T31" fmla="*/ 0 h 206"/>
                  <a:gd name="T32" fmla="*/ 131 w 155"/>
                  <a:gd name="T33" fmla="*/ 17 h 206"/>
                  <a:gd name="T34" fmla="*/ 131 w 155"/>
                  <a:gd name="T35" fmla="*/ 34 h 206"/>
                  <a:gd name="T36" fmla="*/ 63 w 155"/>
                  <a:gd name="T37" fmla="*/ 0 h 206"/>
                  <a:gd name="T38" fmla="*/ 131 w 155"/>
                  <a:gd name="T39" fmla="*/ 34 h 206"/>
                  <a:gd name="T40" fmla="*/ 54 w 155"/>
                  <a:gd name="T41" fmla="*/ 0 h 206"/>
                  <a:gd name="T42" fmla="*/ 63 w 155"/>
                  <a:gd name="T43" fmla="*/ 17 h 206"/>
                  <a:gd name="T44" fmla="*/ 76 w 155"/>
                  <a:gd name="T45" fmla="*/ 28 h 206"/>
                  <a:gd name="T46" fmla="*/ 56 w 155"/>
                  <a:gd name="T47" fmla="*/ 57 h 206"/>
                  <a:gd name="T48" fmla="*/ 47 w 155"/>
                  <a:gd name="T49" fmla="*/ 77 h 206"/>
                  <a:gd name="T50" fmla="*/ 39 w 155"/>
                  <a:gd name="T51" fmla="*/ 98 h 206"/>
                  <a:gd name="T52" fmla="*/ 10 w 155"/>
                  <a:gd name="T53" fmla="*/ 76 h 206"/>
                  <a:gd name="T54" fmla="*/ 21 w 155"/>
                  <a:gd name="T55" fmla="*/ 51 h 206"/>
                  <a:gd name="T56" fmla="*/ 39 w 155"/>
                  <a:gd name="T57" fmla="*/ 20 h 206"/>
                  <a:gd name="T58" fmla="*/ 76 w 155"/>
                  <a:gd name="T59" fmla="*/ 28 h 206"/>
                  <a:gd name="T60" fmla="*/ 36 w 155"/>
                  <a:gd name="T61" fmla="*/ 110 h 206"/>
                  <a:gd name="T62" fmla="*/ 34 w 155"/>
                  <a:gd name="T63" fmla="*/ 132 h 206"/>
                  <a:gd name="T64" fmla="*/ 1 w 155"/>
                  <a:gd name="T65" fmla="*/ 147 h 206"/>
                  <a:gd name="T66" fmla="*/ 1 w 155"/>
                  <a:gd name="T67" fmla="*/ 119 h 206"/>
                  <a:gd name="T68" fmla="*/ 6 w 155"/>
                  <a:gd name="T69" fmla="*/ 89 h 206"/>
                  <a:gd name="T70" fmla="*/ 35 w 155"/>
                  <a:gd name="T71" fmla="*/ 141 h 206"/>
                  <a:gd name="T72" fmla="*/ 40 w 155"/>
                  <a:gd name="T73" fmla="*/ 155 h 206"/>
                  <a:gd name="T74" fmla="*/ 52 w 155"/>
                  <a:gd name="T75" fmla="*/ 165 h 206"/>
                  <a:gd name="T76" fmla="*/ 30 w 155"/>
                  <a:gd name="T77" fmla="*/ 192 h 206"/>
                  <a:gd name="T78" fmla="*/ 18 w 155"/>
                  <a:gd name="T79" fmla="*/ 181 h 206"/>
                  <a:gd name="T80" fmla="*/ 8 w 155"/>
                  <a:gd name="T81" fmla="*/ 169 h 206"/>
                  <a:gd name="T82" fmla="*/ 3 w 155"/>
                  <a:gd name="T83" fmla="*/ 154 h 206"/>
                  <a:gd name="T84" fmla="*/ 35 w 155"/>
                  <a:gd name="T85" fmla="*/ 141 h 206"/>
                  <a:gd name="T86" fmla="*/ 59 w 155"/>
                  <a:gd name="T87" fmla="*/ 167 h 206"/>
                  <a:gd name="T88" fmla="*/ 77 w 155"/>
                  <a:gd name="T89" fmla="*/ 170 h 206"/>
                  <a:gd name="T90" fmla="*/ 88 w 155"/>
                  <a:gd name="T91" fmla="*/ 206 h 206"/>
                  <a:gd name="T92" fmla="*/ 60 w 155"/>
                  <a:gd name="T93" fmla="*/ 202 h 206"/>
                  <a:gd name="T94" fmla="*/ 37 w 155"/>
                  <a:gd name="T95" fmla="*/ 196 h 206"/>
                  <a:gd name="T96" fmla="*/ 103 w 155"/>
                  <a:gd name="T97" fmla="*/ 195 h 206"/>
                  <a:gd name="T98" fmla="*/ 88 w 155"/>
                  <a:gd name="T99" fmla="*/ 206 h 206"/>
                  <a:gd name="T100" fmla="*/ 103 w 155"/>
                  <a:gd name="T101" fmla="*/ 19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5" h="206">
                    <a:moveTo>
                      <a:pt x="71" y="181"/>
                    </a:moveTo>
                    <a:lnTo>
                      <a:pt x="81" y="161"/>
                    </a:lnTo>
                    <a:lnTo>
                      <a:pt x="90" y="143"/>
                    </a:lnTo>
                    <a:lnTo>
                      <a:pt x="97" y="129"/>
                    </a:lnTo>
                    <a:lnTo>
                      <a:pt x="104" y="117"/>
                    </a:lnTo>
                    <a:lnTo>
                      <a:pt x="134" y="133"/>
                    </a:lnTo>
                    <a:lnTo>
                      <a:pt x="127" y="144"/>
                    </a:lnTo>
                    <a:lnTo>
                      <a:pt x="120" y="159"/>
                    </a:lnTo>
                    <a:lnTo>
                      <a:pt x="112" y="176"/>
                    </a:lnTo>
                    <a:lnTo>
                      <a:pt x="103" y="195"/>
                    </a:lnTo>
                    <a:lnTo>
                      <a:pt x="71" y="181"/>
                    </a:lnTo>
                    <a:close/>
                    <a:moveTo>
                      <a:pt x="104" y="117"/>
                    </a:moveTo>
                    <a:lnTo>
                      <a:pt x="110" y="105"/>
                    </a:lnTo>
                    <a:lnTo>
                      <a:pt x="114" y="95"/>
                    </a:lnTo>
                    <a:lnTo>
                      <a:pt x="118" y="87"/>
                    </a:lnTo>
                    <a:lnTo>
                      <a:pt x="120" y="77"/>
                    </a:lnTo>
                    <a:lnTo>
                      <a:pt x="120" y="67"/>
                    </a:lnTo>
                    <a:lnTo>
                      <a:pt x="120" y="54"/>
                    </a:lnTo>
                    <a:lnTo>
                      <a:pt x="118" y="39"/>
                    </a:lnTo>
                    <a:lnTo>
                      <a:pt x="114" y="19"/>
                    </a:lnTo>
                    <a:lnTo>
                      <a:pt x="149" y="14"/>
                    </a:lnTo>
                    <a:lnTo>
                      <a:pt x="152" y="37"/>
                    </a:lnTo>
                    <a:lnTo>
                      <a:pt x="154" y="55"/>
                    </a:lnTo>
                    <a:lnTo>
                      <a:pt x="155" y="70"/>
                    </a:lnTo>
                    <a:lnTo>
                      <a:pt x="154" y="83"/>
                    </a:lnTo>
                    <a:lnTo>
                      <a:pt x="152" y="94"/>
                    </a:lnTo>
                    <a:lnTo>
                      <a:pt x="148" y="106"/>
                    </a:lnTo>
                    <a:lnTo>
                      <a:pt x="141" y="118"/>
                    </a:lnTo>
                    <a:lnTo>
                      <a:pt x="134" y="133"/>
                    </a:lnTo>
                    <a:lnTo>
                      <a:pt x="104" y="117"/>
                    </a:lnTo>
                    <a:close/>
                    <a:moveTo>
                      <a:pt x="131" y="0"/>
                    </a:moveTo>
                    <a:lnTo>
                      <a:pt x="145" y="0"/>
                    </a:lnTo>
                    <a:lnTo>
                      <a:pt x="149" y="14"/>
                    </a:lnTo>
                    <a:lnTo>
                      <a:pt x="131" y="17"/>
                    </a:lnTo>
                    <a:lnTo>
                      <a:pt x="131" y="0"/>
                    </a:lnTo>
                    <a:close/>
                    <a:moveTo>
                      <a:pt x="131" y="34"/>
                    </a:moveTo>
                    <a:lnTo>
                      <a:pt x="63" y="34"/>
                    </a:lnTo>
                    <a:lnTo>
                      <a:pt x="63" y="0"/>
                    </a:lnTo>
                    <a:lnTo>
                      <a:pt x="131" y="0"/>
                    </a:lnTo>
                    <a:lnTo>
                      <a:pt x="131" y="34"/>
                    </a:lnTo>
                    <a:close/>
                    <a:moveTo>
                      <a:pt x="50" y="5"/>
                    </a:moveTo>
                    <a:lnTo>
                      <a:pt x="54" y="0"/>
                    </a:lnTo>
                    <a:lnTo>
                      <a:pt x="63" y="0"/>
                    </a:lnTo>
                    <a:lnTo>
                      <a:pt x="63" y="17"/>
                    </a:lnTo>
                    <a:lnTo>
                      <a:pt x="50" y="5"/>
                    </a:lnTo>
                    <a:close/>
                    <a:moveTo>
                      <a:pt x="76" y="28"/>
                    </a:moveTo>
                    <a:lnTo>
                      <a:pt x="67" y="40"/>
                    </a:lnTo>
                    <a:lnTo>
                      <a:pt x="56" y="57"/>
                    </a:lnTo>
                    <a:lnTo>
                      <a:pt x="52" y="66"/>
                    </a:lnTo>
                    <a:lnTo>
                      <a:pt x="47" y="77"/>
                    </a:lnTo>
                    <a:lnTo>
                      <a:pt x="42" y="88"/>
                    </a:lnTo>
                    <a:lnTo>
                      <a:pt x="39" y="98"/>
                    </a:lnTo>
                    <a:lnTo>
                      <a:pt x="6" y="89"/>
                    </a:lnTo>
                    <a:lnTo>
                      <a:pt x="10" y="76"/>
                    </a:lnTo>
                    <a:lnTo>
                      <a:pt x="16" y="64"/>
                    </a:lnTo>
                    <a:lnTo>
                      <a:pt x="21" y="51"/>
                    </a:lnTo>
                    <a:lnTo>
                      <a:pt x="26" y="40"/>
                    </a:lnTo>
                    <a:lnTo>
                      <a:pt x="39" y="20"/>
                    </a:lnTo>
                    <a:lnTo>
                      <a:pt x="50" y="5"/>
                    </a:lnTo>
                    <a:lnTo>
                      <a:pt x="76" y="28"/>
                    </a:lnTo>
                    <a:close/>
                    <a:moveTo>
                      <a:pt x="39" y="98"/>
                    </a:moveTo>
                    <a:lnTo>
                      <a:pt x="36" y="110"/>
                    </a:lnTo>
                    <a:lnTo>
                      <a:pt x="35" y="121"/>
                    </a:lnTo>
                    <a:lnTo>
                      <a:pt x="34" y="132"/>
                    </a:lnTo>
                    <a:lnTo>
                      <a:pt x="35" y="141"/>
                    </a:lnTo>
                    <a:lnTo>
                      <a:pt x="1" y="147"/>
                    </a:lnTo>
                    <a:lnTo>
                      <a:pt x="0" y="133"/>
                    </a:lnTo>
                    <a:lnTo>
                      <a:pt x="1" y="119"/>
                    </a:lnTo>
                    <a:lnTo>
                      <a:pt x="3" y="104"/>
                    </a:lnTo>
                    <a:lnTo>
                      <a:pt x="6" y="89"/>
                    </a:lnTo>
                    <a:lnTo>
                      <a:pt x="39" y="98"/>
                    </a:lnTo>
                    <a:close/>
                    <a:moveTo>
                      <a:pt x="35" y="141"/>
                    </a:moveTo>
                    <a:lnTo>
                      <a:pt x="37" y="148"/>
                    </a:lnTo>
                    <a:lnTo>
                      <a:pt x="40" y="155"/>
                    </a:lnTo>
                    <a:lnTo>
                      <a:pt x="46" y="161"/>
                    </a:lnTo>
                    <a:lnTo>
                      <a:pt x="52" y="165"/>
                    </a:lnTo>
                    <a:lnTo>
                      <a:pt x="37" y="196"/>
                    </a:lnTo>
                    <a:lnTo>
                      <a:pt x="30" y="192"/>
                    </a:lnTo>
                    <a:lnTo>
                      <a:pt x="23" y="186"/>
                    </a:lnTo>
                    <a:lnTo>
                      <a:pt x="18" y="181"/>
                    </a:lnTo>
                    <a:lnTo>
                      <a:pt x="12" y="174"/>
                    </a:lnTo>
                    <a:lnTo>
                      <a:pt x="8" y="169"/>
                    </a:lnTo>
                    <a:lnTo>
                      <a:pt x="5" y="162"/>
                    </a:lnTo>
                    <a:lnTo>
                      <a:pt x="3" y="154"/>
                    </a:lnTo>
                    <a:lnTo>
                      <a:pt x="1" y="147"/>
                    </a:lnTo>
                    <a:lnTo>
                      <a:pt x="35" y="141"/>
                    </a:lnTo>
                    <a:close/>
                    <a:moveTo>
                      <a:pt x="52" y="165"/>
                    </a:moveTo>
                    <a:lnTo>
                      <a:pt x="59" y="167"/>
                    </a:lnTo>
                    <a:lnTo>
                      <a:pt x="67" y="169"/>
                    </a:lnTo>
                    <a:lnTo>
                      <a:pt x="77" y="170"/>
                    </a:lnTo>
                    <a:lnTo>
                      <a:pt x="88" y="171"/>
                    </a:lnTo>
                    <a:lnTo>
                      <a:pt x="88" y="206"/>
                    </a:lnTo>
                    <a:lnTo>
                      <a:pt x="73" y="204"/>
                    </a:lnTo>
                    <a:lnTo>
                      <a:pt x="60" y="202"/>
                    </a:lnTo>
                    <a:lnTo>
                      <a:pt x="48" y="199"/>
                    </a:lnTo>
                    <a:lnTo>
                      <a:pt x="37" y="196"/>
                    </a:lnTo>
                    <a:lnTo>
                      <a:pt x="52" y="165"/>
                    </a:lnTo>
                    <a:close/>
                    <a:moveTo>
                      <a:pt x="103" y="195"/>
                    </a:moveTo>
                    <a:lnTo>
                      <a:pt x="98" y="206"/>
                    </a:lnTo>
                    <a:lnTo>
                      <a:pt x="88" y="206"/>
                    </a:lnTo>
                    <a:lnTo>
                      <a:pt x="88" y="188"/>
                    </a:lnTo>
                    <a:lnTo>
                      <a:pt x="103" y="1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0" name="Freeform 246"/>
              <p:cNvSpPr>
                <a:spLocks/>
              </p:cNvSpPr>
              <p:nvPr/>
            </p:nvSpPr>
            <p:spPr bwMode="auto">
              <a:xfrm>
                <a:off x="5327667" y="1760020"/>
                <a:ext cx="44451" cy="38100"/>
              </a:xfrm>
              <a:custGeom>
                <a:avLst/>
                <a:gdLst>
                  <a:gd name="T0" fmla="*/ 0 w 231"/>
                  <a:gd name="T1" fmla="*/ 192 h 192"/>
                  <a:gd name="T2" fmla="*/ 45 w 231"/>
                  <a:gd name="T3" fmla="*/ 177 h 192"/>
                  <a:gd name="T4" fmla="*/ 85 w 231"/>
                  <a:gd name="T5" fmla="*/ 163 h 192"/>
                  <a:gd name="T6" fmla="*/ 103 w 231"/>
                  <a:gd name="T7" fmla="*/ 156 h 192"/>
                  <a:gd name="T8" fmla="*/ 119 w 231"/>
                  <a:gd name="T9" fmla="*/ 149 h 192"/>
                  <a:gd name="T10" fmla="*/ 135 w 231"/>
                  <a:gd name="T11" fmla="*/ 141 h 192"/>
                  <a:gd name="T12" fmla="*/ 150 w 231"/>
                  <a:gd name="T13" fmla="*/ 133 h 192"/>
                  <a:gd name="T14" fmla="*/ 163 w 231"/>
                  <a:gd name="T15" fmla="*/ 123 h 192"/>
                  <a:gd name="T16" fmla="*/ 176 w 231"/>
                  <a:gd name="T17" fmla="*/ 111 h 192"/>
                  <a:gd name="T18" fmla="*/ 187 w 231"/>
                  <a:gd name="T19" fmla="*/ 98 h 192"/>
                  <a:gd name="T20" fmla="*/ 198 w 231"/>
                  <a:gd name="T21" fmla="*/ 83 h 192"/>
                  <a:gd name="T22" fmla="*/ 207 w 231"/>
                  <a:gd name="T23" fmla="*/ 67 h 192"/>
                  <a:gd name="T24" fmla="*/ 216 w 231"/>
                  <a:gd name="T25" fmla="*/ 47 h 192"/>
                  <a:gd name="T26" fmla="*/ 223 w 231"/>
                  <a:gd name="T27" fmla="*/ 25 h 192"/>
                  <a:gd name="T28" fmla="*/ 231 w 231"/>
                  <a:gd name="T29" fmla="*/ 0 h 192"/>
                  <a:gd name="T30" fmla="*/ 209 w 231"/>
                  <a:gd name="T31" fmla="*/ 0 h 192"/>
                  <a:gd name="T32" fmla="*/ 186 w 231"/>
                  <a:gd name="T33" fmla="*/ 0 h 192"/>
                  <a:gd name="T34" fmla="*/ 163 w 231"/>
                  <a:gd name="T35" fmla="*/ 0 h 192"/>
                  <a:gd name="T36" fmla="*/ 142 w 231"/>
                  <a:gd name="T37" fmla="*/ 0 h 192"/>
                  <a:gd name="T38" fmla="*/ 124 w 231"/>
                  <a:gd name="T39" fmla="*/ 19 h 192"/>
                  <a:gd name="T40" fmla="*/ 110 w 231"/>
                  <a:gd name="T41" fmla="*/ 34 h 192"/>
                  <a:gd name="T42" fmla="*/ 99 w 231"/>
                  <a:gd name="T43" fmla="*/ 47 h 192"/>
                  <a:gd name="T44" fmla="*/ 91 w 231"/>
                  <a:gd name="T45" fmla="*/ 58 h 192"/>
                  <a:gd name="T46" fmla="*/ 87 w 231"/>
                  <a:gd name="T47" fmla="*/ 66 h 192"/>
                  <a:gd name="T48" fmla="*/ 84 w 231"/>
                  <a:gd name="T49" fmla="*/ 75 h 192"/>
                  <a:gd name="T50" fmla="*/ 82 w 231"/>
                  <a:gd name="T51" fmla="*/ 81 h 192"/>
                  <a:gd name="T52" fmla="*/ 81 w 231"/>
                  <a:gd name="T53" fmla="*/ 89 h 192"/>
                  <a:gd name="T54" fmla="*/ 79 w 231"/>
                  <a:gd name="T55" fmla="*/ 95 h 192"/>
                  <a:gd name="T56" fmla="*/ 75 w 231"/>
                  <a:gd name="T57" fmla="*/ 104 h 192"/>
                  <a:gd name="T58" fmla="*/ 71 w 231"/>
                  <a:gd name="T59" fmla="*/ 112 h 192"/>
                  <a:gd name="T60" fmla="*/ 65 w 231"/>
                  <a:gd name="T61" fmla="*/ 123 h 192"/>
                  <a:gd name="T62" fmla="*/ 54 w 231"/>
                  <a:gd name="T63" fmla="*/ 136 h 192"/>
                  <a:gd name="T64" fmla="*/ 41 w 231"/>
                  <a:gd name="T65" fmla="*/ 151 h 192"/>
                  <a:gd name="T66" fmla="*/ 23 w 231"/>
                  <a:gd name="T67" fmla="*/ 169 h 192"/>
                  <a:gd name="T68" fmla="*/ 0 w 231"/>
                  <a:gd name="T6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" h="192">
                    <a:moveTo>
                      <a:pt x="0" y="192"/>
                    </a:moveTo>
                    <a:lnTo>
                      <a:pt x="45" y="177"/>
                    </a:lnTo>
                    <a:lnTo>
                      <a:pt x="85" y="163"/>
                    </a:lnTo>
                    <a:lnTo>
                      <a:pt x="103" y="156"/>
                    </a:lnTo>
                    <a:lnTo>
                      <a:pt x="119" y="149"/>
                    </a:lnTo>
                    <a:lnTo>
                      <a:pt x="135" y="141"/>
                    </a:lnTo>
                    <a:lnTo>
                      <a:pt x="150" y="133"/>
                    </a:lnTo>
                    <a:lnTo>
                      <a:pt x="163" y="123"/>
                    </a:lnTo>
                    <a:lnTo>
                      <a:pt x="176" y="111"/>
                    </a:lnTo>
                    <a:lnTo>
                      <a:pt x="187" y="98"/>
                    </a:lnTo>
                    <a:lnTo>
                      <a:pt x="198" y="83"/>
                    </a:lnTo>
                    <a:lnTo>
                      <a:pt x="207" y="67"/>
                    </a:lnTo>
                    <a:lnTo>
                      <a:pt x="216" y="47"/>
                    </a:lnTo>
                    <a:lnTo>
                      <a:pt x="223" y="25"/>
                    </a:lnTo>
                    <a:lnTo>
                      <a:pt x="231" y="0"/>
                    </a:lnTo>
                    <a:lnTo>
                      <a:pt x="209" y="0"/>
                    </a:lnTo>
                    <a:lnTo>
                      <a:pt x="186" y="0"/>
                    </a:lnTo>
                    <a:lnTo>
                      <a:pt x="163" y="0"/>
                    </a:lnTo>
                    <a:lnTo>
                      <a:pt x="142" y="0"/>
                    </a:lnTo>
                    <a:lnTo>
                      <a:pt x="124" y="19"/>
                    </a:lnTo>
                    <a:lnTo>
                      <a:pt x="110" y="34"/>
                    </a:lnTo>
                    <a:lnTo>
                      <a:pt x="99" y="47"/>
                    </a:lnTo>
                    <a:lnTo>
                      <a:pt x="91" y="58"/>
                    </a:lnTo>
                    <a:lnTo>
                      <a:pt x="87" y="66"/>
                    </a:lnTo>
                    <a:lnTo>
                      <a:pt x="84" y="75"/>
                    </a:lnTo>
                    <a:lnTo>
                      <a:pt x="82" y="81"/>
                    </a:lnTo>
                    <a:lnTo>
                      <a:pt x="81" y="89"/>
                    </a:lnTo>
                    <a:lnTo>
                      <a:pt x="79" y="95"/>
                    </a:lnTo>
                    <a:lnTo>
                      <a:pt x="75" y="104"/>
                    </a:lnTo>
                    <a:lnTo>
                      <a:pt x="71" y="112"/>
                    </a:lnTo>
                    <a:lnTo>
                      <a:pt x="65" y="123"/>
                    </a:lnTo>
                    <a:lnTo>
                      <a:pt x="54" y="136"/>
                    </a:lnTo>
                    <a:lnTo>
                      <a:pt x="41" y="151"/>
                    </a:lnTo>
                    <a:lnTo>
                      <a:pt x="23" y="169"/>
                    </a:lnTo>
                    <a:lnTo>
                      <a:pt x="0" y="1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1" name="Freeform 247"/>
              <p:cNvSpPr>
                <a:spLocks noEditPoints="1"/>
              </p:cNvSpPr>
              <p:nvPr/>
            </p:nvSpPr>
            <p:spPr bwMode="auto">
              <a:xfrm>
                <a:off x="5313379" y="1756844"/>
                <a:ext cx="63499" cy="50800"/>
              </a:xfrm>
              <a:custGeom>
                <a:avLst/>
                <a:gdLst>
                  <a:gd name="T0" fmla="*/ 79 w 324"/>
                  <a:gd name="T1" fmla="*/ 188 h 252"/>
                  <a:gd name="T2" fmla="*/ 100 w 324"/>
                  <a:gd name="T3" fmla="*/ 181 h 252"/>
                  <a:gd name="T4" fmla="*/ 121 w 324"/>
                  <a:gd name="T5" fmla="*/ 211 h 252"/>
                  <a:gd name="T6" fmla="*/ 98 w 324"/>
                  <a:gd name="T7" fmla="*/ 217 h 252"/>
                  <a:gd name="T8" fmla="*/ 78 w 324"/>
                  <a:gd name="T9" fmla="*/ 225 h 252"/>
                  <a:gd name="T10" fmla="*/ 110 w 324"/>
                  <a:gd name="T11" fmla="*/ 178 h 252"/>
                  <a:gd name="T12" fmla="*/ 173 w 324"/>
                  <a:gd name="T13" fmla="*/ 155 h 252"/>
                  <a:gd name="T14" fmla="*/ 200 w 324"/>
                  <a:gd name="T15" fmla="*/ 142 h 252"/>
                  <a:gd name="T16" fmla="*/ 222 w 324"/>
                  <a:gd name="T17" fmla="*/ 127 h 252"/>
                  <a:gd name="T18" fmla="*/ 243 w 324"/>
                  <a:gd name="T19" fmla="*/ 108 h 252"/>
                  <a:gd name="T20" fmla="*/ 260 w 324"/>
                  <a:gd name="T21" fmla="*/ 83 h 252"/>
                  <a:gd name="T22" fmla="*/ 274 w 324"/>
                  <a:gd name="T23" fmla="*/ 52 h 252"/>
                  <a:gd name="T24" fmla="*/ 286 w 324"/>
                  <a:gd name="T25" fmla="*/ 14 h 252"/>
                  <a:gd name="T26" fmla="*/ 312 w 324"/>
                  <a:gd name="T27" fmla="*/ 45 h 252"/>
                  <a:gd name="T28" fmla="*/ 297 w 324"/>
                  <a:gd name="T29" fmla="*/ 85 h 252"/>
                  <a:gd name="T30" fmla="*/ 280 w 324"/>
                  <a:gd name="T31" fmla="*/ 118 h 252"/>
                  <a:gd name="T32" fmla="*/ 259 w 324"/>
                  <a:gd name="T33" fmla="*/ 143 h 252"/>
                  <a:gd name="T34" fmla="*/ 234 w 324"/>
                  <a:gd name="T35" fmla="*/ 163 h 252"/>
                  <a:gd name="T36" fmla="*/ 206 w 324"/>
                  <a:gd name="T37" fmla="*/ 179 h 252"/>
                  <a:gd name="T38" fmla="*/ 158 w 324"/>
                  <a:gd name="T39" fmla="*/ 198 h 252"/>
                  <a:gd name="T40" fmla="*/ 110 w 324"/>
                  <a:gd name="T41" fmla="*/ 178 h 252"/>
                  <a:gd name="T42" fmla="*/ 324 w 324"/>
                  <a:gd name="T43" fmla="*/ 0 h 252"/>
                  <a:gd name="T44" fmla="*/ 303 w 324"/>
                  <a:gd name="T45" fmla="*/ 17 h 252"/>
                  <a:gd name="T46" fmla="*/ 303 w 324"/>
                  <a:gd name="T47" fmla="*/ 34 h 252"/>
                  <a:gd name="T48" fmla="*/ 214 w 324"/>
                  <a:gd name="T49" fmla="*/ 0 h 252"/>
                  <a:gd name="T50" fmla="*/ 303 w 324"/>
                  <a:gd name="T51" fmla="*/ 34 h 252"/>
                  <a:gd name="T52" fmla="*/ 207 w 324"/>
                  <a:gd name="T53" fmla="*/ 0 h 252"/>
                  <a:gd name="T54" fmla="*/ 214 w 324"/>
                  <a:gd name="T55" fmla="*/ 17 h 252"/>
                  <a:gd name="T56" fmla="*/ 226 w 324"/>
                  <a:gd name="T57" fmla="*/ 30 h 252"/>
                  <a:gd name="T58" fmla="*/ 197 w 324"/>
                  <a:gd name="T59" fmla="*/ 60 h 252"/>
                  <a:gd name="T60" fmla="*/ 181 w 324"/>
                  <a:gd name="T61" fmla="*/ 80 h 252"/>
                  <a:gd name="T62" fmla="*/ 173 w 324"/>
                  <a:gd name="T63" fmla="*/ 95 h 252"/>
                  <a:gd name="T64" fmla="*/ 170 w 324"/>
                  <a:gd name="T65" fmla="*/ 107 h 252"/>
                  <a:gd name="T66" fmla="*/ 138 w 324"/>
                  <a:gd name="T67" fmla="*/ 92 h 252"/>
                  <a:gd name="T68" fmla="*/ 144 w 324"/>
                  <a:gd name="T69" fmla="*/ 75 h 252"/>
                  <a:gd name="T70" fmla="*/ 157 w 324"/>
                  <a:gd name="T71" fmla="*/ 53 h 252"/>
                  <a:gd name="T72" fmla="*/ 183 w 324"/>
                  <a:gd name="T73" fmla="*/ 23 h 252"/>
                  <a:gd name="T74" fmla="*/ 226 w 324"/>
                  <a:gd name="T75" fmla="*/ 30 h 252"/>
                  <a:gd name="T76" fmla="*/ 168 w 324"/>
                  <a:gd name="T77" fmla="*/ 114 h 252"/>
                  <a:gd name="T78" fmla="*/ 160 w 324"/>
                  <a:gd name="T79" fmla="*/ 134 h 252"/>
                  <a:gd name="T80" fmla="*/ 143 w 324"/>
                  <a:gd name="T81" fmla="*/ 159 h 252"/>
                  <a:gd name="T82" fmla="*/ 109 w 324"/>
                  <a:gd name="T83" fmla="*/ 197 h 252"/>
                  <a:gd name="T84" fmla="*/ 60 w 324"/>
                  <a:gd name="T85" fmla="*/ 196 h 252"/>
                  <a:gd name="T86" fmla="*/ 100 w 324"/>
                  <a:gd name="T87" fmla="*/ 156 h 252"/>
                  <a:gd name="T88" fmla="*/ 123 w 324"/>
                  <a:gd name="T89" fmla="*/ 129 h 252"/>
                  <a:gd name="T90" fmla="*/ 132 w 324"/>
                  <a:gd name="T91" fmla="*/ 112 h 252"/>
                  <a:gd name="T92" fmla="*/ 137 w 324"/>
                  <a:gd name="T93" fmla="*/ 99 h 252"/>
                  <a:gd name="T94" fmla="*/ 78 w 324"/>
                  <a:gd name="T95" fmla="*/ 225 h 252"/>
                  <a:gd name="T96" fmla="*/ 60 w 324"/>
                  <a:gd name="T97" fmla="*/ 196 h 252"/>
                  <a:gd name="T98" fmla="*/ 78 w 324"/>
                  <a:gd name="T99" fmla="*/ 2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4" h="252">
                    <a:moveTo>
                      <a:pt x="67" y="193"/>
                    </a:moveTo>
                    <a:lnTo>
                      <a:pt x="79" y="188"/>
                    </a:lnTo>
                    <a:lnTo>
                      <a:pt x="89" y="184"/>
                    </a:lnTo>
                    <a:lnTo>
                      <a:pt x="100" y="181"/>
                    </a:lnTo>
                    <a:lnTo>
                      <a:pt x="110" y="178"/>
                    </a:lnTo>
                    <a:lnTo>
                      <a:pt x="121" y="211"/>
                    </a:lnTo>
                    <a:lnTo>
                      <a:pt x="109" y="214"/>
                    </a:lnTo>
                    <a:lnTo>
                      <a:pt x="98" y="217"/>
                    </a:lnTo>
                    <a:lnTo>
                      <a:pt x="87" y="221"/>
                    </a:lnTo>
                    <a:lnTo>
                      <a:pt x="78" y="225"/>
                    </a:lnTo>
                    <a:lnTo>
                      <a:pt x="67" y="193"/>
                    </a:lnTo>
                    <a:close/>
                    <a:moveTo>
                      <a:pt x="110" y="178"/>
                    </a:moveTo>
                    <a:lnTo>
                      <a:pt x="143" y="167"/>
                    </a:lnTo>
                    <a:lnTo>
                      <a:pt x="173" y="155"/>
                    </a:lnTo>
                    <a:lnTo>
                      <a:pt x="187" y="150"/>
                    </a:lnTo>
                    <a:lnTo>
                      <a:pt x="200" y="142"/>
                    </a:lnTo>
                    <a:lnTo>
                      <a:pt x="212" y="136"/>
                    </a:lnTo>
                    <a:lnTo>
                      <a:pt x="222" y="127"/>
                    </a:lnTo>
                    <a:lnTo>
                      <a:pt x="233" y="119"/>
                    </a:lnTo>
                    <a:lnTo>
                      <a:pt x="243" y="108"/>
                    </a:lnTo>
                    <a:lnTo>
                      <a:pt x="251" y="96"/>
                    </a:lnTo>
                    <a:lnTo>
                      <a:pt x="260" y="83"/>
                    </a:lnTo>
                    <a:lnTo>
                      <a:pt x="267" y="69"/>
                    </a:lnTo>
                    <a:lnTo>
                      <a:pt x="274" y="52"/>
                    </a:lnTo>
                    <a:lnTo>
                      <a:pt x="280" y="34"/>
                    </a:lnTo>
                    <a:lnTo>
                      <a:pt x="286" y="14"/>
                    </a:lnTo>
                    <a:lnTo>
                      <a:pt x="319" y="21"/>
                    </a:lnTo>
                    <a:lnTo>
                      <a:pt x="312" y="45"/>
                    </a:lnTo>
                    <a:lnTo>
                      <a:pt x="305" y="66"/>
                    </a:lnTo>
                    <a:lnTo>
                      <a:pt x="297" y="85"/>
                    </a:lnTo>
                    <a:lnTo>
                      <a:pt x="289" y="103"/>
                    </a:lnTo>
                    <a:lnTo>
                      <a:pt x="280" y="118"/>
                    </a:lnTo>
                    <a:lnTo>
                      <a:pt x="270" y="131"/>
                    </a:lnTo>
                    <a:lnTo>
                      <a:pt x="259" y="143"/>
                    </a:lnTo>
                    <a:lnTo>
                      <a:pt x="247" y="153"/>
                    </a:lnTo>
                    <a:lnTo>
                      <a:pt x="234" y="163"/>
                    </a:lnTo>
                    <a:lnTo>
                      <a:pt x="221" y="171"/>
                    </a:lnTo>
                    <a:lnTo>
                      <a:pt x="206" y="179"/>
                    </a:lnTo>
                    <a:lnTo>
                      <a:pt x="191" y="185"/>
                    </a:lnTo>
                    <a:lnTo>
                      <a:pt x="158" y="198"/>
                    </a:lnTo>
                    <a:lnTo>
                      <a:pt x="121" y="211"/>
                    </a:lnTo>
                    <a:lnTo>
                      <a:pt x="110" y="178"/>
                    </a:lnTo>
                    <a:close/>
                    <a:moveTo>
                      <a:pt x="303" y="0"/>
                    </a:moveTo>
                    <a:lnTo>
                      <a:pt x="324" y="0"/>
                    </a:lnTo>
                    <a:lnTo>
                      <a:pt x="319" y="21"/>
                    </a:lnTo>
                    <a:lnTo>
                      <a:pt x="303" y="17"/>
                    </a:lnTo>
                    <a:lnTo>
                      <a:pt x="303" y="0"/>
                    </a:lnTo>
                    <a:close/>
                    <a:moveTo>
                      <a:pt x="303" y="34"/>
                    </a:moveTo>
                    <a:lnTo>
                      <a:pt x="214" y="34"/>
                    </a:lnTo>
                    <a:lnTo>
                      <a:pt x="214" y="0"/>
                    </a:lnTo>
                    <a:lnTo>
                      <a:pt x="303" y="0"/>
                    </a:lnTo>
                    <a:lnTo>
                      <a:pt x="303" y="34"/>
                    </a:lnTo>
                    <a:close/>
                    <a:moveTo>
                      <a:pt x="202" y="5"/>
                    </a:moveTo>
                    <a:lnTo>
                      <a:pt x="207" y="0"/>
                    </a:lnTo>
                    <a:lnTo>
                      <a:pt x="214" y="0"/>
                    </a:lnTo>
                    <a:lnTo>
                      <a:pt x="214" y="17"/>
                    </a:lnTo>
                    <a:lnTo>
                      <a:pt x="202" y="5"/>
                    </a:lnTo>
                    <a:close/>
                    <a:moveTo>
                      <a:pt x="226" y="30"/>
                    </a:moveTo>
                    <a:lnTo>
                      <a:pt x="210" y="46"/>
                    </a:lnTo>
                    <a:lnTo>
                      <a:pt x="197" y="60"/>
                    </a:lnTo>
                    <a:lnTo>
                      <a:pt x="187" y="71"/>
                    </a:lnTo>
                    <a:lnTo>
                      <a:pt x="181" y="80"/>
                    </a:lnTo>
                    <a:lnTo>
                      <a:pt x="176" y="89"/>
                    </a:lnTo>
                    <a:lnTo>
                      <a:pt x="173" y="95"/>
                    </a:lnTo>
                    <a:lnTo>
                      <a:pt x="171" y="100"/>
                    </a:lnTo>
                    <a:lnTo>
                      <a:pt x="170" y="107"/>
                    </a:lnTo>
                    <a:lnTo>
                      <a:pt x="137" y="99"/>
                    </a:lnTo>
                    <a:lnTo>
                      <a:pt x="138" y="92"/>
                    </a:lnTo>
                    <a:lnTo>
                      <a:pt x="140" y="83"/>
                    </a:lnTo>
                    <a:lnTo>
                      <a:pt x="144" y="75"/>
                    </a:lnTo>
                    <a:lnTo>
                      <a:pt x="149" y="65"/>
                    </a:lnTo>
                    <a:lnTo>
                      <a:pt x="157" y="53"/>
                    </a:lnTo>
                    <a:lnTo>
                      <a:pt x="169" y="39"/>
                    </a:lnTo>
                    <a:lnTo>
                      <a:pt x="183" y="23"/>
                    </a:lnTo>
                    <a:lnTo>
                      <a:pt x="202" y="5"/>
                    </a:lnTo>
                    <a:lnTo>
                      <a:pt x="226" y="30"/>
                    </a:lnTo>
                    <a:close/>
                    <a:moveTo>
                      <a:pt x="170" y="107"/>
                    </a:moveTo>
                    <a:lnTo>
                      <a:pt x="168" y="114"/>
                    </a:lnTo>
                    <a:lnTo>
                      <a:pt x="164" y="124"/>
                    </a:lnTo>
                    <a:lnTo>
                      <a:pt x="160" y="134"/>
                    </a:lnTo>
                    <a:lnTo>
                      <a:pt x="154" y="145"/>
                    </a:lnTo>
                    <a:lnTo>
                      <a:pt x="143" y="159"/>
                    </a:lnTo>
                    <a:lnTo>
                      <a:pt x="128" y="176"/>
                    </a:lnTo>
                    <a:lnTo>
                      <a:pt x="109" y="197"/>
                    </a:lnTo>
                    <a:lnTo>
                      <a:pt x="84" y="220"/>
                    </a:lnTo>
                    <a:lnTo>
                      <a:pt x="60" y="196"/>
                    </a:lnTo>
                    <a:lnTo>
                      <a:pt x="83" y="174"/>
                    </a:lnTo>
                    <a:lnTo>
                      <a:pt x="100" y="156"/>
                    </a:lnTo>
                    <a:lnTo>
                      <a:pt x="113" y="142"/>
                    </a:lnTo>
                    <a:lnTo>
                      <a:pt x="123" y="129"/>
                    </a:lnTo>
                    <a:lnTo>
                      <a:pt x="128" y="120"/>
                    </a:lnTo>
                    <a:lnTo>
                      <a:pt x="132" y="112"/>
                    </a:lnTo>
                    <a:lnTo>
                      <a:pt x="134" y="106"/>
                    </a:lnTo>
                    <a:lnTo>
                      <a:pt x="137" y="99"/>
                    </a:lnTo>
                    <a:lnTo>
                      <a:pt x="170" y="107"/>
                    </a:lnTo>
                    <a:close/>
                    <a:moveTo>
                      <a:pt x="78" y="225"/>
                    </a:moveTo>
                    <a:lnTo>
                      <a:pt x="0" y="252"/>
                    </a:lnTo>
                    <a:lnTo>
                      <a:pt x="60" y="196"/>
                    </a:lnTo>
                    <a:lnTo>
                      <a:pt x="72" y="209"/>
                    </a:lnTo>
                    <a:lnTo>
                      <a:pt x="78" y="2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2" name="Freeform 248"/>
              <p:cNvSpPr>
                <a:spLocks/>
              </p:cNvSpPr>
              <p:nvPr/>
            </p:nvSpPr>
            <p:spPr bwMode="auto">
              <a:xfrm>
                <a:off x="5357830" y="1677469"/>
                <a:ext cx="44451" cy="74612"/>
              </a:xfrm>
              <a:custGeom>
                <a:avLst/>
                <a:gdLst>
                  <a:gd name="T0" fmla="*/ 97 w 226"/>
                  <a:gd name="T1" fmla="*/ 98 h 372"/>
                  <a:gd name="T2" fmla="*/ 91 w 226"/>
                  <a:gd name="T3" fmla="*/ 124 h 372"/>
                  <a:gd name="T4" fmla="*/ 81 w 226"/>
                  <a:gd name="T5" fmla="*/ 145 h 372"/>
                  <a:gd name="T6" fmla="*/ 71 w 226"/>
                  <a:gd name="T7" fmla="*/ 162 h 372"/>
                  <a:gd name="T8" fmla="*/ 39 w 226"/>
                  <a:gd name="T9" fmla="*/ 194 h 372"/>
                  <a:gd name="T10" fmla="*/ 12 w 226"/>
                  <a:gd name="T11" fmla="*/ 217 h 372"/>
                  <a:gd name="T12" fmla="*/ 4 w 226"/>
                  <a:gd name="T13" fmla="*/ 228 h 372"/>
                  <a:gd name="T14" fmla="*/ 0 w 226"/>
                  <a:gd name="T15" fmla="*/ 241 h 372"/>
                  <a:gd name="T16" fmla="*/ 0 w 226"/>
                  <a:gd name="T17" fmla="*/ 255 h 372"/>
                  <a:gd name="T18" fmla="*/ 4 w 226"/>
                  <a:gd name="T19" fmla="*/ 273 h 372"/>
                  <a:gd name="T20" fmla="*/ 15 w 226"/>
                  <a:gd name="T21" fmla="*/ 295 h 372"/>
                  <a:gd name="T22" fmla="*/ 31 w 226"/>
                  <a:gd name="T23" fmla="*/ 321 h 372"/>
                  <a:gd name="T24" fmla="*/ 54 w 226"/>
                  <a:gd name="T25" fmla="*/ 354 h 372"/>
                  <a:gd name="T26" fmla="*/ 92 w 226"/>
                  <a:gd name="T27" fmla="*/ 359 h 372"/>
                  <a:gd name="T28" fmla="*/ 132 w 226"/>
                  <a:gd name="T29" fmla="*/ 335 h 372"/>
                  <a:gd name="T30" fmla="*/ 163 w 226"/>
                  <a:gd name="T31" fmla="*/ 313 h 372"/>
                  <a:gd name="T32" fmla="*/ 186 w 226"/>
                  <a:gd name="T33" fmla="*/ 294 h 372"/>
                  <a:gd name="T34" fmla="*/ 203 w 226"/>
                  <a:gd name="T35" fmla="*/ 274 h 372"/>
                  <a:gd name="T36" fmla="*/ 216 w 226"/>
                  <a:gd name="T37" fmla="*/ 256 h 372"/>
                  <a:gd name="T38" fmla="*/ 223 w 226"/>
                  <a:gd name="T39" fmla="*/ 239 h 372"/>
                  <a:gd name="T40" fmla="*/ 226 w 226"/>
                  <a:gd name="T41" fmla="*/ 221 h 372"/>
                  <a:gd name="T42" fmla="*/ 224 w 226"/>
                  <a:gd name="T43" fmla="*/ 193 h 372"/>
                  <a:gd name="T44" fmla="*/ 215 w 226"/>
                  <a:gd name="T45" fmla="*/ 151 h 372"/>
                  <a:gd name="T46" fmla="*/ 202 w 226"/>
                  <a:gd name="T47" fmla="*/ 101 h 372"/>
                  <a:gd name="T48" fmla="*/ 195 w 226"/>
                  <a:gd name="T49" fmla="*/ 54 h 372"/>
                  <a:gd name="T50" fmla="*/ 193 w 226"/>
                  <a:gd name="T51" fmla="*/ 19 h 372"/>
                  <a:gd name="T52" fmla="*/ 184 w 226"/>
                  <a:gd name="T53" fmla="*/ 1 h 372"/>
                  <a:gd name="T54" fmla="*/ 170 w 226"/>
                  <a:gd name="T55" fmla="*/ 6 h 372"/>
                  <a:gd name="T56" fmla="*/ 154 w 226"/>
                  <a:gd name="T57" fmla="*/ 21 h 372"/>
                  <a:gd name="T58" fmla="*/ 136 w 226"/>
                  <a:gd name="T59" fmla="*/ 48 h 372"/>
                  <a:gd name="T60" fmla="*/ 120 w 226"/>
                  <a:gd name="T61" fmla="*/ 68 h 372"/>
                  <a:gd name="T62" fmla="*/ 107 w 226"/>
                  <a:gd name="T63" fmla="*/ 79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6" h="372">
                    <a:moveTo>
                      <a:pt x="98" y="83"/>
                    </a:moveTo>
                    <a:lnTo>
                      <a:pt x="97" y="98"/>
                    </a:lnTo>
                    <a:lnTo>
                      <a:pt x="94" y="111"/>
                    </a:lnTo>
                    <a:lnTo>
                      <a:pt x="91" y="124"/>
                    </a:lnTo>
                    <a:lnTo>
                      <a:pt x="87" y="135"/>
                    </a:lnTo>
                    <a:lnTo>
                      <a:pt x="81" y="145"/>
                    </a:lnTo>
                    <a:lnTo>
                      <a:pt x="76" y="154"/>
                    </a:lnTo>
                    <a:lnTo>
                      <a:pt x="71" y="162"/>
                    </a:lnTo>
                    <a:lnTo>
                      <a:pt x="64" y="169"/>
                    </a:lnTo>
                    <a:lnTo>
                      <a:pt x="39" y="194"/>
                    </a:lnTo>
                    <a:lnTo>
                      <a:pt x="16" y="213"/>
                    </a:lnTo>
                    <a:lnTo>
                      <a:pt x="12" y="217"/>
                    </a:lnTo>
                    <a:lnTo>
                      <a:pt x="7" y="223"/>
                    </a:lnTo>
                    <a:lnTo>
                      <a:pt x="4" y="228"/>
                    </a:lnTo>
                    <a:lnTo>
                      <a:pt x="2" y="235"/>
                    </a:lnTo>
                    <a:lnTo>
                      <a:pt x="0" y="241"/>
                    </a:lnTo>
                    <a:lnTo>
                      <a:pt x="0" y="247"/>
                    </a:lnTo>
                    <a:lnTo>
                      <a:pt x="0" y="255"/>
                    </a:lnTo>
                    <a:lnTo>
                      <a:pt x="2" y="264"/>
                    </a:lnTo>
                    <a:lnTo>
                      <a:pt x="4" y="273"/>
                    </a:lnTo>
                    <a:lnTo>
                      <a:pt x="9" y="284"/>
                    </a:lnTo>
                    <a:lnTo>
                      <a:pt x="15" y="295"/>
                    </a:lnTo>
                    <a:lnTo>
                      <a:pt x="22" y="307"/>
                    </a:lnTo>
                    <a:lnTo>
                      <a:pt x="31" y="321"/>
                    </a:lnTo>
                    <a:lnTo>
                      <a:pt x="42" y="336"/>
                    </a:lnTo>
                    <a:lnTo>
                      <a:pt x="54" y="354"/>
                    </a:lnTo>
                    <a:lnTo>
                      <a:pt x="69" y="372"/>
                    </a:lnTo>
                    <a:lnTo>
                      <a:pt x="92" y="359"/>
                    </a:lnTo>
                    <a:lnTo>
                      <a:pt x="112" y="347"/>
                    </a:lnTo>
                    <a:lnTo>
                      <a:pt x="132" y="335"/>
                    </a:lnTo>
                    <a:lnTo>
                      <a:pt x="148" y="324"/>
                    </a:lnTo>
                    <a:lnTo>
                      <a:pt x="163" y="313"/>
                    </a:lnTo>
                    <a:lnTo>
                      <a:pt x="176" y="303"/>
                    </a:lnTo>
                    <a:lnTo>
                      <a:pt x="186" y="294"/>
                    </a:lnTo>
                    <a:lnTo>
                      <a:pt x="196" y="284"/>
                    </a:lnTo>
                    <a:lnTo>
                      <a:pt x="203" y="274"/>
                    </a:lnTo>
                    <a:lnTo>
                      <a:pt x="211" y="266"/>
                    </a:lnTo>
                    <a:lnTo>
                      <a:pt x="216" y="256"/>
                    </a:lnTo>
                    <a:lnTo>
                      <a:pt x="220" y="247"/>
                    </a:lnTo>
                    <a:lnTo>
                      <a:pt x="223" y="239"/>
                    </a:lnTo>
                    <a:lnTo>
                      <a:pt x="225" y="230"/>
                    </a:lnTo>
                    <a:lnTo>
                      <a:pt x="226" y="221"/>
                    </a:lnTo>
                    <a:lnTo>
                      <a:pt x="226" y="212"/>
                    </a:lnTo>
                    <a:lnTo>
                      <a:pt x="224" y="193"/>
                    </a:lnTo>
                    <a:lnTo>
                      <a:pt x="221" y="172"/>
                    </a:lnTo>
                    <a:lnTo>
                      <a:pt x="215" y="151"/>
                    </a:lnTo>
                    <a:lnTo>
                      <a:pt x="209" y="127"/>
                    </a:lnTo>
                    <a:lnTo>
                      <a:pt x="202" y="101"/>
                    </a:lnTo>
                    <a:lnTo>
                      <a:pt x="197" y="71"/>
                    </a:lnTo>
                    <a:lnTo>
                      <a:pt x="195" y="54"/>
                    </a:lnTo>
                    <a:lnTo>
                      <a:pt x="193" y="37"/>
                    </a:lnTo>
                    <a:lnTo>
                      <a:pt x="193" y="19"/>
                    </a:lnTo>
                    <a:lnTo>
                      <a:pt x="192" y="0"/>
                    </a:lnTo>
                    <a:lnTo>
                      <a:pt x="184" y="1"/>
                    </a:lnTo>
                    <a:lnTo>
                      <a:pt x="177" y="3"/>
                    </a:lnTo>
                    <a:lnTo>
                      <a:pt x="170" y="6"/>
                    </a:lnTo>
                    <a:lnTo>
                      <a:pt x="165" y="11"/>
                    </a:lnTo>
                    <a:lnTo>
                      <a:pt x="154" y="21"/>
                    </a:lnTo>
                    <a:lnTo>
                      <a:pt x="146" y="34"/>
                    </a:lnTo>
                    <a:lnTo>
                      <a:pt x="136" y="48"/>
                    </a:lnTo>
                    <a:lnTo>
                      <a:pt x="125" y="62"/>
                    </a:lnTo>
                    <a:lnTo>
                      <a:pt x="120" y="68"/>
                    </a:lnTo>
                    <a:lnTo>
                      <a:pt x="113" y="74"/>
                    </a:lnTo>
                    <a:lnTo>
                      <a:pt x="107" y="79"/>
                    </a:lnTo>
                    <a:lnTo>
                      <a:pt x="98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3" name="Freeform 249"/>
              <p:cNvSpPr>
                <a:spLocks noEditPoints="1"/>
              </p:cNvSpPr>
              <p:nvPr/>
            </p:nvSpPr>
            <p:spPr bwMode="auto">
              <a:xfrm>
                <a:off x="5354654" y="1674293"/>
                <a:ext cx="52387" cy="82551"/>
              </a:xfrm>
              <a:custGeom>
                <a:avLst/>
                <a:gdLst>
                  <a:gd name="T0" fmla="*/ 132 w 264"/>
                  <a:gd name="T1" fmla="*/ 127 h 411"/>
                  <a:gd name="T2" fmla="*/ 123 w 264"/>
                  <a:gd name="T3" fmla="*/ 159 h 411"/>
                  <a:gd name="T4" fmla="*/ 109 w 264"/>
                  <a:gd name="T5" fmla="*/ 184 h 411"/>
                  <a:gd name="T6" fmla="*/ 75 w 264"/>
                  <a:gd name="T7" fmla="*/ 219 h 411"/>
                  <a:gd name="T8" fmla="*/ 52 w 264"/>
                  <a:gd name="T9" fmla="*/ 194 h 411"/>
                  <a:gd name="T10" fmla="*/ 79 w 264"/>
                  <a:gd name="T11" fmla="*/ 166 h 411"/>
                  <a:gd name="T12" fmla="*/ 96 w 264"/>
                  <a:gd name="T13" fmla="*/ 128 h 411"/>
                  <a:gd name="T14" fmla="*/ 101 w 264"/>
                  <a:gd name="T15" fmla="*/ 98 h 411"/>
                  <a:gd name="T16" fmla="*/ 53 w 264"/>
                  <a:gd name="T17" fmla="*/ 238 h 411"/>
                  <a:gd name="T18" fmla="*/ 39 w 264"/>
                  <a:gd name="T19" fmla="*/ 258 h 411"/>
                  <a:gd name="T20" fmla="*/ 40 w 264"/>
                  <a:gd name="T21" fmla="*/ 279 h 411"/>
                  <a:gd name="T22" fmla="*/ 55 w 264"/>
                  <a:gd name="T23" fmla="*/ 313 h 411"/>
                  <a:gd name="T24" fmla="*/ 87 w 264"/>
                  <a:gd name="T25" fmla="*/ 359 h 411"/>
                  <a:gd name="T26" fmla="*/ 57 w 264"/>
                  <a:gd name="T27" fmla="*/ 376 h 411"/>
                  <a:gd name="T28" fmla="*/ 18 w 264"/>
                  <a:gd name="T29" fmla="*/ 317 h 411"/>
                  <a:gd name="T30" fmla="*/ 2 w 264"/>
                  <a:gd name="T31" fmla="*/ 275 h 411"/>
                  <a:gd name="T32" fmla="*/ 4 w 264"/>
                  <a:gd name="T33" fmla="*/ 245 h 411"/>
                  <a:gd name="T34" fmla="*/ 19 w 264"/>
                  <a:gd name="T35" fmla="*/ 223 h 411"/>
                  <a:gd name="T36" fmla="*/ 42 w 264"/>
                  <a:gd name="T37" fmla="*/ 201 h 411"/>
                  <a:gd name="T38" fmla="*/ 85 w 264"/>
                  <a:gd name="T39" fmla="*/ 411 h 411"/>
                  <a:gd name="T40" fmla="*/ 98 w 264"/>
                  <a:gd name="T41" fmla="*/ 404 h 411"/>
                  <a:gd name="T42" fmla="*/ 136 w 264"/>
                  <a:gd name="T43" fmla="*/ 342 h 411"/>
                  <a:gd name="T44" fmla="*/ 190 w 264"/>
                  <a:gd name="T45" fmla="*/ 301 h 411"/>
                  <a:gd name="T46" fmla="*/ 219 w 264"/>
                  <a:gd name="T47" fmla="*/ 266 h 411"/>
                  <a:gd name="T48" fmla="*/ 228 w 264"/>
                  <a:gd name="T49" fmla="*/ 232 h 411"/>
                  <a:gd name="T50" fmla="*/ 225 w 264"/>
                  <a:gd name="T51" fmla="*/ 196 h 411"/>
                  <a:gd name="T52" fmla="*/ 250 w 264"/>
                  <a:gd name="T53" fmla="*/ 160 h 411"/>
                  <a:gd name="T54" fmla="*/ 262 w 264"/>
                  <a:gd name="T55" fmla="*/ 209 h 411"/>
                  <a:gd name="T56" fmla="*/ 263 w 264"/>
                  <a:gd name="T57" fmla="*/ 252 h 411"/>
                  <a:gd name="T58" fmla="*/ 246 w 264"/>
                  <a:gd name="T59" fmla="*/ 291 h 411"/>
                  <a:gd name="T60" fmla="*/ 205 w 264"/>
                  <a:gd name="T61" fmla="*/ 335 h 411"/>
                  <a:gd name="T62" fmla="*/ 131 w 264"/>
                  <a:gd name="T63" fmla="*/ 386 h 411"/>
                  <a:gd name="T64" fmla="*/ 250 w 264"/>
                  <a:gd name="T65" fmla="*/ 160 h 411"/>
                  <a:gd name="T66" fmla="*/ 234 w 264"/>
                  <a:gd name="T67" fmla="*/ 165 h 411"/>
                  <a:gd name="T68" fmla="*/ 210 w 264"/>
                  <a:gd name="T69" fmla="*/ 138 h 411"/>
                  <a:gd name="T70" fmla="*/ 197 w 264"/>
                  <a:gd name="T71" fmla="*/ 63 h 411"/>
                  <a:gd name="T72" fmla="*/ 229 w 264"/>
                  <a:gd name="T73" fmla="*/ 17 h 411"/>
                  <a:gd name="T74" fmla="*/ 233 w 264"/>
                  <a:gd name="T75" fmla="*/ 80 h 411"/>
                  <a:gd name="T76" fmla="*/ 250 w 264"/>
                  <a:gd name="T77" fmla="*/ 160 h 411"/>
                  <a:gd name="T78" fmla="*/ 229 w 264"/>
                  <a:gd name="T79" fmla="*/ 0 h 411"/>
                  <a:gd name="T80" fmla="*/ 212 w 264"/>
                  <a:gd name="T81" fmla="*/ 0 h 411"/>
                  <a:gd name="T82" fmla="*/ 202 w 264"/>
                  <a:gd name="T83" fmla="*/ 36 h 411"/>
                  <a:gd name="T84" fmla="*/ 185 w 264"/>
                  <a:gd name="T85" fmla="*/ 53 h 411"/>
                  <a:gd name="T86" fmla="*/ 154 w 264"/>
                  <a:gd name="T87" fmla="*/ 37 h 411"/>
                  <a:gd name="T88" fmla="*/ 173 w 264"/>
                  <a:gd name="T89" fmla="*/ 14 h 411"/>
                  <a:gd name="T90" fmla="*/ 200 w 264"/>
                  <a:gd name="T91" fmla="*/ 1 h 411"/>
                  <a:gd name="T92" fmla="*/ 176 w 264"/>
                  <a:gd name="T93" fmla="*/ 65 h 411"/>
                  <a:gd name="T94" fmla="*/ 162 w 264"/>
                  <a:gd name="T95" fmla="*/ 55 h 411"/>
                  <a:gd name="T96" fmla="*/ 167 w 264"/>
                  <a:gd name="T97" fmla="*/ 80 h 411"/>
                  <a:gd name="T98" fmla="*/ 142 w 264"/>
                  <a:gd name="T99" fmla="*/ 106 h 411"/>
                  <a:gd name="T100" fmla="*/ 112 w 264"/>
                  <a:gd name="T101" fmla="*/ 84 h 411"/>
                  <a:gd name="T102" fmla="*/ 127 w 264"/>
                  <a:gd name="T103" fmla="*/ 74 h 411"/>
                  <a:gd name="T104" fmla="*/ 148 w 264"/>
                  <a:gd name="T105" fmla="*/ 47 h 411"/>
                  <a:gd name="T106" fmla="*/ 102 w 264"/>
                  <a:gd name="T107" fmla="*/ 89 h 411"/>
                  <a:gd name="T108" fmla="*/ 101 w 264"/>
                  <a:gd name="T109" fmla="*/ 9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4" h="411">
                    <a:moveTo>
                      <a:pt x="136" y="101"/>
                    </a:moveTo>
                    <a:lnTo>
                      <a:pt x="134" y="115"/>
                    </a:lnTo>
                    <a:lnTo>
                      <a:pt x="132" y="127"/>
                    </a:lnTo>
                    <a:lnTo>
                      <a:pt x="129" y="139"/>
                    </a:lnTo>
                    <a:lnTo>
                      <a:pt x="126" y="150"/>
                    </a:lnTo>
                    <a:lnTo>
                      <a:pt x="123" y="159"/>
                    </a:lnTo>
                    <a:lnTo>
                      <a:pt x="118" y="168"/>
                    </a:lnTo>
                    <a:lnTo>
                      <a:pt x="113" y="177"/>
                    </a:lnTo>
                    <a:lnTo>
                      <a:pt x="109" y="184"/>
                    </a:lnTo>
                    <a:lnTo>
                      <a:pt x="98" y="198"/>
                    </a:lnTo>
                    <a:lnTo>
                      <a:pt x="86" y="210"/>
                    </a:lnTo>
                    <a:lnTo>
                      <a:pt x="75" y="219"/>
                    </a:lnTo>
                    <a:lnTo>
                      <a:pt x="64" y="228"/>
                    </a:lnTo>
                    <a:lnTo>
                      <a:pt x="42" y="201"/>
                    </a:lnTo>
                    <a:lnTo>
                      <a:pt x="52" y="194"/>
                    </a:lnTo>
                    <a:lnTo>
                      <a:pt x="62" y="186"/>
                    </a:lnTo>
                    <a:lnTo>
                      <a:pt x="70" y="177"/>
                    </a:lnTo>
                    <a:lnTo>
                      <a:pt x="79" y="166"/>
                    </a:lnTo>
                    <a:lnTo>
                      <a:pt x="87" y="153"/>
                    </a:lnTo>
                    <a:lnTo>
                      <a:pt x="94" y="137"/>
                    </a:lnTo>
                    <a:lnTo>
                      <a:pt x="96" y="128"/>
                    </a:lnTo>
                    <a:lnTo>
                      <a:pt x="98" y="120"/>
                    </a:lnTo>
                    <a:lnTo>
                      <a:pt x="100" y="109"/>
                    </a:lnTo>
                    <a:lnTo>
                      <a:pt x="101" y="98"/>
                    </a:lnTo>
                    <a:lnTo>
                      <a:pt x="136" y="101"/>
                    </a:lnTo>
                    <a:close/>
                    <a:moveTo>
                      <a:pt x="64" y="228"/>
                    </a:moveTo>
                    <a:lnTo>
                      <a:pt x="53" y="238"/>
                    </a:lnTo>
                    <a:lnTo>
                      <a:pt x="44" y="247"/>
                    </a:lnTo>
                    <a:lnTo>
                      <a:pt x="41" y="253"/>
                    </a:lnTo>
                    <a:lnTo>
                      <a:pt x="39" y="258"/>
                    </a:lnTo>
                    <a:lnTo>
                      <a:pt x="38" y="264"/>
                    </a:lnTo>
                    <a:lnTo>
                      <a:pt x="39" y="272"/>
                    </a:lnTo>
                    <a:lnTo>
                      <a:pt x="40" y="279"/>
                    </a:lnTo>
                    <a:lnTo>
                      <a:pt x="43" y="289"/>
                    </a:lnTo>
                    <a:lnTo>
                      <a:pt x="49" y="300"/>
                    </a:lnTo>
                    <a:lnTo>
                      <a:pt x="55" y="313"/>
                    </a:lnTo>
                    <a:lnTo>
                      <a:pt x="64" y="326"/>
                    </a:lnTo>
                    <a:lnTo>
                      <a:pt x="74" y="342"/>
                    </a:lnTo>
                    <a:lnTo>
                      <a:pt x="87" y="359"/>
                    </a:lnTo>
                    <a:lnTo>
                      <a:pt x="102" y="378"/>
                    </a:lnTo>
                    <a:lnTo>
                      <a:pt x="75" y="400"/>
                    </a:lnTo>
                    <a:lnTo>
                      <a:pt x="57" y="376"/>
                    </a:lnTo>
                    <a:lnTo>
                      <a:pt x="41" y="353"/>
                    </a:lnTo>
                    <a:lnTo>
                      <a:pt x="28" y="334"/>
                    </a:lnTo>
                    <a:lnTo>
                      <a:pt x="18" y="317"/>
                    </a:lnTo>
                    <a:lnTo>
                      <a:pt x="10" y="301"/>
                    </a:lnTo>
                    <a:lnTo>
                      <a:pt x="5" y="287"/>
                    </a:lnTo>
                    <a:lnTo>
                      <a:pt x="2" y="275"/>
                    </a:lnTo>
                    <a:lnTo>
                      <a:pt x="0" y="264"/>
                    </a:lnTo>
                    <a:lnTo>
                      <a:pt x="2" y="254"/>
                    </a:lnTo>
                    <a:lnTo>
                      <a:pt x="4" y="245"/>
                    </a:lnTo>
                    <a:lnTo>
                      <a:pt x="7" y="237"/>
                    </a:lnTo>
                    <a:lnTo>
                      <a:pt x="12" y="229"/>
                    </a:lnTo>
                    <a:lnTo>
                      <a:pt x="19" y="223"/>
                    </a:lnTo>
                    <a:lnTo>
                      <a:pt x="26" y="215"/>
                    </a:lnTo>
                    <a:lnTo>
                      <a:pt x="34" y="209"/>
                    </a:lnTo>
                    <a:lnTo>
                      <a:pt x="42" y="201"/>
                    </a:lnTo>
                    <a:lnTo>
                      <a:pt x="64" y="228"/>
                    </a:lnTo>
                    <a:close/>
                    <a:moveTo>
                      <a:pt x="98" y="404"/>
                    </a:moveTo>
                    <a:lnTo>
                      <a:pt x="85" y="411"/>
                    </a:lnTo>
                    <a:lnTo>
                      <a:pt x="75" y="400"/>
                    </a:lnTo>
                    <a:lnTo>
                      <a:pt x="89" y="389"/>
                    </a:lnTo>
                    <a:lnTo>
                      <a:pt x="98" y="404"/>
                    </a:lnTo>
                    <a:close/>
                    <a:moveTo>
                      <a:pt x="81" y="374"/>
                    </a:moveTo>
                    <a:lnTo>
                      <a:pt x="110" y="358"/>
                    </a:lnTo>
                    <a:lnTo>
                      <a:pt x="136" y="342"/>
                    </a:lnTo>
                    <a:lnTo>
                      <a:pt x="157" y="328"/>
                    </a:lnTo>
                    <a:lnTo>
                      <a:pt x="175" y="314"/>
                    </a:lnTo>
                    <a:lnTo>
                      <a:pt x="190" y="301"/>
                    </a:lnTo>
                    <a:lnTo>
                      <a:pt x="202" y="289"/>
                    </a:lnTo>
                    <a:lnTo>
                      <a:pt x="212" y="277"/>
                    </a:lnTo>
                    <a:lnTo>
                      <a:pt x="219" y="266"/>
                    </a:lnTo>
                    <a:lnTo>
                      <a:pt x="223" y="255"/>
                    </a:lnTo>
                    <a:lnTo>
                      <a:pt x="227" y="243"/>
                    </a:lnTo>
                    <a:lnTo>
                      <a:pt x="228" y="232"/>
                    </a:lnTo>
                    <a:lnTo>
                      <a:pt x="228" y="220"/>
                    </a:lnTo>
                    <a:lnTo>
                      <a:pt x="227" y="209"/>
                    </a:lnTo>
                    <a:lnTo>
                      <a:pt x="225" y="196"/>
                    </a:lnTo>
                    <a:lnTo>
                      <a:pt x="221" y="183"/>
                    </a:lnTo>
                    <a:lnTo>
                      <a:pt x="217" y="169"/>
                    </a:lnTo>
                    <a:lnTo>
                      <a:pt x="250" y="160"/>
                    </a:lnTo>
                    <a:lnTo>
                      <a:pt x="255" y="178"/>
                    </a:lnTo>
                    <a:lnTo>
                      <a:pt x="259" y="194"/>
                    </a:lnTo>
                    <a:lnTo>
                      <a:pt x="262" y="209"/>
                    </a:lnTo>
                    <a:lnTo>
                      <a:pt x="264" y="224"/>
                    </a:lnTo>
                    <a:lnTo>
                      <a:pt x="264" y="238"/>
                    </a:lnTo>
                    <a:lnTo>
                      <a:pt x="263" y="252"/>
                    </a:lnTo>
                    <a:lnTo>
                      <a:pt x="260" y="264"/>
                    </a:lnTo>
                    <a:lnTo>
                      <a:pt x="255" y="278"/>
                    </a:lnTo>
                    <a:lnTo>
                      <a:pt x="246" y="291"/>
                    </a:lnTo>
                    <a:lnTo>
                      <a:pt x="235" y="305"/>
                    </a:lnTo>
                    <a:lnTo>
                      <a:pt x="222" y="320"/>
                    </a:lnTo>
                    <a:lnTo>
                      <a:pt x="205" y="335"/>
                    </a:lnTo>
                    <a:lnTo>
                      <a:pt x="184" y="350"/>
                    </a:lnTo>
                    <a:lnTo>
                      <a:pt x="159" y="367"/>
                    </a:lnTo>
                    <a:lnTo>
                      <a:pt x="131" y="386"/>
                    </a:lnTo>
                    <a:lnTo>
                      <a:pt x="98" y="404"/>
                    </a:lnTo>
                    <a:lnTo>
                      <a:pt x="81" y="374"/>
                    </a:lnTo>
                    <a:close/>
                    <a:moveTo>
                      <a:pt x="250" y="160"/>
                    </a:moveTo>
                    <a:lnTo>
                      <a:pt x="240" y="119"/>
                    </a:lnTo>
                    <a:lnTo>
                      <a:pt x="250" y="160"/>
                    </a:lnTo>
                    <a:lnTo>
                      <a:pt x="234" y="165"/>
                    </a:lnTo>
                    <a:lnTo>
                      <a:pt x="250" y="160"/>
                    </a:lnTo>
                    <a:close/>
                    <a:moveTo>
                      <a:pt x="217" y="169"/>
                    </a:moveTo>
                    <a:lnTo>
                      <a:pt x="210" y="138"/>
                    </a:lnTo>
                    <a:lnTo>
                      <a:pt x="202" y="104"/>
                    </a:lnTo>
                    <a:lnTo>
                      <a:pt x="199" y="84"/>
                    </a:lnTo>
                    <a:lnTo>
                      <a:pt x="197" y="63"/>
                    </a:lnTo>
                    <a:lnTo>
                      <a:pt x="196" y="40"/>
                    </a:lnTo>
                    <a:lnTo>
                      <a:pt x="195" y="17"/>
                    </a:lnTo>
                    <a:lnTo>
                      <a:pt x="229" y="17"/>
                    </a:lnTo>
                    <a:lnTo>
                      <a:pt x="230" y="39"/>
                    </a:lnTo>
                    <a:lnTo>
                      <a:pt x="231" y="60"/>
                    </a:lnTo>
                    <a:lnTo>
                      <a:pt x="233" y="80"/>
                    </a:lnTo>
                    <a:lnTo>
                      <a:pt x="236" y="98"/>
                    </a:lnTo>
                    <a:lnTo>
                      <a:pt x="243" y="132"/>
                    </a:lnTo>
                    <a:lnTo>
                      <a:pt x="250" y="160"/>
                    </a:lnTo>
                    <a:lnTo>
                      <a:pt x="217" y="169"/>
                    </a:lnTo>
                    <a:close/>
                    <a:moveTo>
                      <a:pt x="212" y="0"/>
                    </a:moveTo>
                    <a:lnTo>
                      <a:pt x="229" y="0"/>
                    </a:lnTo>
                    <a:lnTo>
                      <a:pt x="229" y="17"/>
                    </a:lnTo>
                    <a:lnTo>
                      <a:pt x="212" y="17"/>
                    </a:lnTo>
                    <a:lnTo>
                      <a:pt x="212" y="0"/>
                    </a:lnTo>
                    <a:close/>
                    <a:moveTo>
                      <a:pt x="212" y="34"/>
                    </a:moveTo>
                    <a:lnTo>
                      <a:pt x="206" y="35"/>
                    </a:lnTo>
                    <a:lnTo>
                      <a:pt x="202" y="36"/>
                    </a:lnTo>
                    <a:lnTo>
                      <a:pt x="197" y="39"/>
                    </a:lnTo>
                    <a:lnTo>
                      <a:pt x="192" y="44"/>
                    </a:lnTo>
                    <a:lnTo>
                      <a:pt x="185" y="53"/>
                    </a:lnTo>
                    <a:lnTo>
                      <a:pt x="176" y="65"/>
                    </a:lnTo>
                    <a:lnTo>
                      <a:pt x="147" y="47"/>
                    </a:lnTo>
                    <a:lnTo>
                      <a:pt x="154" y="37"/>
                    </a:lnTo>
                    <a:lnTo>
                      <a:pt x="160" y="29"/>
                    </a:lnTo>
                    <a:lnTo>
                      <a:pt x="167" y="21"/>
                    </a:lnTo>
                    <a:lnTo>
                      <a:pt x="173" y="14"/>
                    </a:lnTo>
                    <a:lnTo>
                      <a:pt x="182" y="8"/>
                    </a:lnTo>
                    <a:lnTo>
                      <a:pt x="190" y="4"/>
                    </a:lnTo>
                    <a:lnTo>
                      <a:pt x="200" y="1"/>
                    </a:lnTo>
                    <a:lnTo>
                      <a:pt x="212" y="0"/>
                    </a:lnTo>
                    <a:lnTo>
                      <a:pt x="212" y="34"/>
                    </a:lnTo>
                    <a:close/>
                    <a:moveTo>
                      <a:pt x="176" y="65"/>
                    </a:moveTo>
                    <a:lnTo>
                      <a:pt x="208" y="17"/>
                    </a:lnTo>
                    <a:lnTo>
                      <a:pt x="176" y="65"/>
                    </a:lnTo>
                    <a:lnTo>
                      <a:pt x="162" y="55"/>
                    </a:lnTo>
                    <a:lnTo>
                      <a:pt x="176" y="65"/>
                    </a:lnTo>
                    <a:close/>
                    <a:moveTo>
                      <a:pt x="176" y="65"/>
                    </a:moveTo>
                    <a:lnTo>
                      <a:pt x="167" y="80"/>
                    </a:lnTo>
                    <a:lnTo>
                      <a:pt x="156" y="94"/>
                    </a:lnTo>
                    <a:lnTo>
                      <a:pt x="149" y="100"/>
                    </a:lnTo>
                    <a:lnTo>
                      <a:pt x="142" y="106"/>
                    </a:lnTo>
                    <a:lnTo>
                      <a:pt x="134" y="111"/>
                    </a:lnTo>
                    <a:lnTo>
                      <a:pt x="126" y="115"/>
                    </a:lnTo>
                    <a:lnTo>
                      <a:pt x="112" y="84"/>
                    </a:lnTo>
                    <a:lnTo>
                      <a:pt x="117" y="81"/>
                    </a:lnTo>
                    <a:lnTo>
                      <a:pt x="123" y="78"/>
                    </a:lnTo>
                    <a:lnTo>
                      <a:pt x="127" y="74"/>
                    </a:lnTo>
                    <a:lnTo>
                      <a:pt x="132" y="68"/>
                    </a:lnTo>
                    <a:lnTo>
                      <a:pt x="140" y="58"/>
                    </a:lnTo>
                    <a:lnTo>
                      <a:pt x="148" y="47"/>
                    </a:lnTo>
                    <a:lnTo>
                      <a:pt x="176" y="65"/>
                    </a:lnTo>
                    <a:close/>
                    <a:moveTo>
                      <a:pt x="101" y="98"/>
                    </a:moveTo>
                    <a:lnTo>
                      <a:pt x="102" y="89"/>
                    </a:lnTo>
                    <a:lnTo>
                      <a:pt x="112" y="84"/>
                    </a:lnTo>
                    <a:lnTo>
                      <a:pt x="118" y="100"/>
                    </a:lnTo>
                    <a:lnTo>
                      <a:pt x="101" y="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4" name="Freeform 250"/>
              <p:cNvSpPr>
                <a:spLocks/>
              </p:cNvSpPr>
              <p:nvPr/>
            </p:nvSpPr>
            <p:spPr bwMode="auto">
              <a:xfrm>
                <a:off x="5418153" y="1672705"/>
                <a:ext cx="26987" cy="33340"/>
              </a:xfrm>
              <a:custGeom>
                <a:avLst/>
                <a:gdLst>
                  <a:gd name="T0" fmla="*/ 109 w 136"/>
                  <a:gd name="T1" fmla="*/ 0 h 163"/>
                  <a:gd name="T2" fmla="*/ 103 w 136"/>
                  <a:gd name="T3" fmla="*/ 3 h 163"/>
                  <a:gd name="T4" fmla="*/ 97 w 136"/>
                  <a:gd name="T5" fmla="*/ 7 h 163"/>
                  <a:gd name="T6" fmla="*/ 89 w 136"/>
                  <a:gd name="T7" fmla="*/ 12 h 163"/>
                  <a:gd name="T8" fmla="*/ 81 w 136"/>
                  <a:gd name="T9" fmla="*/ 18 h 163"/>
                  <a:gd name="T10" fmla="*/ 72 w 136"/>
                  <a:gd name="T11" fmla="*/ 26 h 163"/>
                  <a:gd name="T12" fmla="*/ 64 w 136"/>
                  <a:gd name="T13" fmla="*/ 34 h 163"/>
                  <a:gd name="T14" fmla="*/ 54 w 136"/>
                  <a:gd name="T15" fmla="*/ 44 h 163"/>
                  <a:gd name="T16" fmla="*/ 45 w 136"/>
                  <a:gd name="T17" fmla="*/ 55 h 163"/>
                  <a:gd name="T18" fmla="*/ 37 w 136"/>
                  <a:gd name="T19" fmla="*/ 66 h 163"/>
                  <a:gd name="T20" fmla="*/ 28 w 136"/>
                  <a:gd name="T21" fmla="*/ 77 h 163"/>
                  <a:gd name="T22" fmla="*/ 21 w 136"/>
                  <a:gd name="T23" fmla="*/ 90 h 163"/>
                  <a:gd name="T24" fmla="*/ 14 w 136"/>
                  <a:gd name="T25" fmla="*/ 103 h 163"/>
                  <a:gd name="T26" fmla="*/ 9 w 136"/>
                  <a:gd name="T27" fmla="*/ 116 h 163"/>
                  <a:gd name="T28" fmla="*/ 5 w 136"/>
                  <a:gd name="T29" fmla="*/ 130 h 163"/>
                  <a:gd name="T30" fmla="*/ 1 w 136"/>
                  <a:gd name="T31" fmla="*/ 144 h 163"/>
                  <a:gd name="T32" fmla="*/ 0 w 136"/>
                  <a:gd name="T33" fmla="*/ 157 h 163"/>
                  <a:gd name="T34" fmla="*/ 5 w 136"/>
                  <a:gd name="T35" fmla="*/ 160 h 163"/>
                  <a:gd name="T36" fmla="*/ 9 w 136"/>
                  <a:gd name="T37" fmla="*/ 161 h 163"/>
                  <a:gd name="T38" fmla="*/ 14 w 136"/>
                  <a:gd name="T39" fmla="*/ 162 h 163"/>
                  <a:gd name="T40" fmla="*/ 20 w 136"/>
                  <a:gd name="T41" fmla="*/ 163 h 163"/>
                  <a:gd name="T42" fmla="*/ 31 w 136"/>
                  <a:gd name="T43" fmla="*/ 163 h 163"/>
                  <a:gd name="T44" fmla="*/ 43 w 136"/>
                  <a:gd name="T45" fmla="*/ 163 h 163"/>
                  <a:gd name="T46" fmla="*/ 70 w 136"/>
                  <a:gd name="T47" fmla="*/ 159 h 163"/>
                  <a:gd name="T48" fmla="*/ 94 w 136"/>
                  <a:gd name="T49" fmla="*/ 157 h 163"/>
                  <a:gd name="T50" fmla="*/ 101 w 136"/>
                  <a:gd name="T51" fmla="*/ 146 h 163"/>
                  <a:gd name="T52" fmla="*/ 111 w 136"/>
                  <a:gd name="T53" fmla="*/ 130 h 163"/>
                  <a:gd name="T54" fmla="*/ 116 w 136"/>
                  <a:gd name="T55" fmla="*/ 120 h 163"/>
                  <a:gd name="T56" fmla="*/ 121 w 136"/>
                  <a:gd name="T57" fmla="*/ 109 h 163"/>
                  <a:gd name="T58" fmla="*/ 127 w 136"/>
                  <a:gd name="T59" fmla="*/ 98 h 163"/>
                  <a:gd name="T60" fmla="*/ 130 w 136"/>
                  <a:gd name="T61" fmla="*/ 86 h 163"/>
                  <a:gd name="T62" fmla="*/ 133 w 136"/>
                  <a:gd name="T63" fmla="*/ 74 h 163"/>
                  <a:gd name="T64" fmla="*/ 135 w 136"/>
                  <a:gd name="T65" fmla="*/ 62 h 163"/>
                  <a:gd name="T66" fmla="*/ 136 w 136"/>
                  <a:gd name="T67" fmla="*/ 51 h 163"/>
                  <a:gd name="T68" fmla="*/ 135 w 136"/>
                  <a:gd name="T69" fmla="*/ 39 h 163"/>
                  <a:gd name="T70" fmla="*/ 133 w 136"/>
                  <a:gd name="T71" fmla="*/ 33 h 163"/>
                  <a:gd name="T72" fmla="*/ 132 w 136"/>
                  <a:gd name="T73" fmla="*/ 28 h 163"/>
                  <a:gd name="T74" fmla="*/ 130 w 136"/>
                  <a:gd name="T75" fmla="*/ 23 h 163"/>
                  <a:gd name="T76" fmla="*/ 127 w 136"/>
                  <a:gd name="T77" fmla="*/ 17 h 163"/>
                  <a:gd name="T78" fmla="*/ 124 w 136"/>
                  <a:gd name="T79" fmla="*/ 13 h 163"/>
                  <a:gd name="T80" fmla="*/ 119 w 136"/>
                  <a:gd name="T81" fmla="*/ 9 h 163"/>
                  <a:gd name="T82" fmla="*/ 114 w 136"/>
                  <a:gd name="T83" fmla="*/ 4 h 163"/>
                  <a:gd name="T84" fmla="*/ 109 w 136"/>
                  <a:gd name="T8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3">
                    <a:moveTo>
                      <a:pt x="109" y="0"/>
                    </a:moveTo>
                    <a:lnTo>
                      <a:pt x="103" y="3"/>
                    </a:lnTo>
                    <a:lnTo>
                      <a:pt x="97" y="7"/>
                    </a:lnTo>
                    <a:lnTo>
                      <a:pt x="89" y="12"/>
                    </a:lnTo>
                    <a:lnTo>
                      <a:pt x="81" y="18"/>
                    </a:lnTo>
                    <a:lnTo>
                      <a:pt x="72" y="26"/>
                    </a:lnTo>
                    <a:lnTo>
                      <a:pt x="64" y="34"/>
                    </a:lnTo>
                    <a:lnTo>
                      <a:pt x="54" y="44"/>
                    </a:lnTo>
                    <a:lnTo>
                      <a:pt x="45" y="55"/>
                    </a:lnTo>
                    <a:lnTo>
                      <a:pt x="37" y="66"/>
                    </a:lnTo>
                    <a:lnTo>
                      <a:pt x="28" y="77"/>
                    </a:lnTo>
                    <a:lnTo>
                      <a:pt x="21" y="90"/>
                    </a:lnTo>
                    <a:lnTo>
                      <a:pt x="14" y="103"/>
                    </a:lnTo>
                    <a:lnTo>
                      <a:pt x="9" y="116"/>
                    </a:lnTo>
                    <a:lnTo>
                      <a:pt x="5" y="130"/>
                    </a:lnTo>
                    <a:lnTo>
                      <a:pt x="1" y="144"/>
                    </a:lnTo>
                    <a:lnTo>
                      <a:pt x="0" y="157"/>
                    </a:lnTo>
                    <a:lnTo>
                      <a:pt x="5" y="160"/>
                    </a:lnTo>
                    <a:lnTo>
                      <a:pt x="9" y="161"/>
                    </a:lnTo>
                    <a:lnTo>
                      <a:pt x="14" y="162"/>
                    </a:lnTo>
                    <a:lnTo>
                      <a:pt x="20" y="163"/>
                    </a:lnTo>
                    <a:lnTo>
                      <a:pt x="31" y="163"/>
                    </a:lnTo>
                    <a:lnTo>
                      <a:pt x="43" y="163"/>
                    </a:lnTo>
                    <a:lnTo>
                      <a:pt x="70" y="159"/>
                    </a:lnTo>
                    <a:lnTo>
                      <a:pt x="94" y="157"/>
                    </a:lnTo>
                    <a:lnTo>
                      <a:pt x="101" y="146"/>
                    </a:lnTo>
                    <a:lnTo>
                      <a:pt x="111" y="130"/>
                    </a:lnTo>
                    <a:lnTo>
                      <a:pt x="116" y="120"/>
                    </a:lnTo>
                    <a:lnTo>
                      <a:pt x="121" y="109"/>
                    </a:lnTo>
                    <a:lnTo>
                      <a:pt x="127" y="98"/>
                    </a:lnTo>
                    <a:lnTo>
                      <a:pt x="130" y="86"/>
                    </a:lnTo>
                    <a:lnTo>
                      <a:pt x="133" y="74"/>
                    </a:lnTo>
                    <a:lnTo>
                      <a:pt x="135" y="62"/>
                    </a:lnTo>
                    <a:lnTo>
                      <a:pt x="136" y="51"/>
                    </a:lnTo>
                    <a:lnTo>
                      <a:pt x="135" y="39"/>
                    </a:lnTo>
                    <a:lnTo>
                      <a:pt x="133" y="33"/>
                    </a:lnTo>
                    <a:lnTo>
                      <a:pt x="132" y="28"/>
                    </a:lnTo>
                    <a:lnTo>
                      <a:pt x="130" y="23"/>
                    </a:lnTo>
                    <a:lnTo>
                      <a:pt x="127" y="17"/>
                    </a:lnTo>
                    <a:lnTo>
                      <a:pt x="124" y="13"/>
                    </a:lnTo>
                    <a:lnTo>
                      <a:pt x="119" y="9"/>
                    </a:lnTo>
                    <a:lnTo>
                      <a:pt x="114" y="4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5" name="Freeform 251"/>
              <p:cNvSpPr>
                <a:spLocks noEditPoints="1"/>
              </p:cNvSpPr>
              <p:nvPr/>
            </p:nvSpPr>
            <p:spPr bwMode="auto">
              <a:xfrm>
                <a:off x="5414979" y="1669533"/>
                <a:ext cx="33339" cy="39688"/>
              </a:xfrm>
              <a:custGeom>
                <a:avLst/>
                <a:gdLst>
                  <a:gd name="T0" fmla="*/ 119 w 171"/>
                  <a:gd name="T1" fmla="*/ 43 h 199"/>
                  <a:gd name="T2" fmla="*/ 91 w 171"/>
                  <a:gd name="T3" fmla="*/ 67 h 199"/>
                  <a:gd name="T4" fmla="*/ 62 w 171"/>
                  <a:gd name="T5" fmla="*/ 103 h 199"/>
                  <a:gd name="T6" fmla="*/ 57 w 171"/>
                  <a:gd name="T7" fmla="*/ 55 h 199"/>
                  <a:gd name="T8" fmla="*/ 92 w 171"/>
                  <a:gd name="T9" fmla="*/ 21 h 199"/>
                  <a:gd name="T10" fmla="*/ 119 w 171"/>
                  <a:gd name="T11" fmla="*/ 3 h 199"/>
                  <a:gd name="T12" fmla="*/ 56 w 171"/>
                  <a:gd name="T13" fmla="*/ 111 h 199"/>
                  <a:gd name="T14" fmla="*/ 43 w 171"/>
                  <a:gd name="T15" fmla="*/ 138 h 199"/>
                  <a:gd name="T16" fmla="*/ 35 w 171"/>
                  <a:gd name="T17" fmla="*/ 167 h 199"/>
                  <a:gd name="T18" fmla="*/ 1 w 171"/>
                  <a:gd name="T19" fmla="*/ 164 h 199"/>
                  <a:gd name="T20" fmla="*/ 10 w 171"/>
                  <a:gd name="T21" fmla="*/ 127 h 199"/>
                  <a:gd name="T22" fmla="*/ 27 w 171"/>
                  <a:gd name="T23" fmla="*/ 94 h 199"/>
                  <a:gd name="T24" fmla="*/ 8 w 171"/>
                  <a:gd name="T25" fmla="*/ 190 h 199"/>
                  <a:gd name="T26" fmla="*/ 17 w 171"/>
                  <a:gd name="T27" fmla="*/ 176 h 199"/>
                  <a:gd name="T28" fmla="*/ 31 w 171"/>
                  <a:gd name="T29" fmla="*/ 164 h 199"/>
                  <a:gd name="T30" fmla="*/ 47 w 171"/>
                  <a:gd name="T31" fmla="*/ 166 h 199"/>
                  <a:gd name="T32" fmla="*/ 81 w 171"/>
                  <a:gd name="T33" fmla="*/ 196 h 199"/>
                  <a:gd name="T34" fmla="*/ 31 w 171"/>
                  <a:gd name="T35" fmla="*/ 199 h 199"/>
                  <a:gd name="T36" fmla="*/ 8 w 171"/>
                  <a:gd name="T37" fmla="*/ 190 h 199"/>
                  <a:gd name="T38" fmla="*/ 85 w 171"/>
                  <a:gd name="T39" fmla="*/ 161 h 199"/>
                  <a:gd name="T40" fmla="*/ 111 w 171"/>
                  <a:gd name="T41" fmla="*/ 159 h 199"/>
                  <a:gd name="T42" fmla="*/ 81 w 171"/>
                  <a:gd name="T43" fmla="*/ 196 h 199"/>
                  <a:gd name="T44" fmla="*/ 119 w 171"/>
                  <a:gd name="T45" fmla="*/ 193 h 199"/>
                  <a:gd name="T46" fmla="*/ 124 w 171"/>
                  <a:gd name="T47" fmla="*/ 186 h 199"/>
                  <a:gd name="T48" fmla="*/ 107 w 171"/>
                  <a:gd name="T49" fmla="*/ 150 h 199"/>
                  <a:gd name="T50" fmla="*/ 124 w 171"/>
                  <a:gd name="T51" fmla="*/ 186 h 199"/>
                  <a:gd name="T52" fmla="*/ 115 w 171"/>
                  <a:gd name="T53" fmla="*/ 137 h 199"/>
                  <a:gd name="T54" fmla="*/ 134 w 171"/>
                  <a:gd name="T55" fmla="*/ 88 h 199"/>
                  <a:gd name="T56" fmla="*/ 162 w 171"/>
                  <a:gd name="T57" fmla="*/ 115 h 199"/>
                  <a:gd name="T58" fmla="*/ 146 w 171"/>
                  <a:gd name="T59" fmla="*/ 153 h 199"/>
                  <a:gd name="T60" fmla="*/ 134 w 171"/>
                  <a:gd name="T61" fmla="*/ 88 h 199"/>
                  <a:gd name="T62" fmla="*/ 135 w 171"/>
                  <a:gd name="T63" fmla="*/ 66 h 199"/>
                  <a:gd name="T64" fmla="*/ 130 w 171"/>
                  <a:gd name="T65" fmla="*/ 47 h 199"/>
                  <a:gd name="T66" fmla="*/ 141 w 171"/>
                  <a:gd name="T67" fmla="*/ 10 h 199"/>
                  <a:gd name="T68" fmla="*/ 164 w 171"/>
                  <a:gd name="T69" fmla="*/ 37 h 199"/>
                  <a:gd name="T70" fmla="*/ 171 w 171"/>
                  <a:gd name="T71" fmla="*/ 71 h 199"/>
                  <a:gd name="T72" fmla="*/ 134 w 171"/>
                  <a:gd name="T73" fmla="*/ 88 h 199"/>
                  <a:gd name="T74" fmla="*/ 141 w 171"/>
                  <a:gd name="T75" fmla="*/ 10 h 199"/>
                  <a:gd name="T76" fmla="*/ 120 w 171"/>
                  <a:gd name="T77" fmla="*/ 36 h 199"/>
                  <a:gd name="T78" fmla="*/ 134 w 171"/>
                  <a:gd name="T79" fmla="*/ 4 h 199"/>
                  <a:gd name="T80" fmla="*/ 120 w 171"/>
                  <a:gd name="T81" fmla="*/ 36 h 199"/>
                  <a:gd name="T82" fmla="*/ 134 w 171"/>
                  <a:gd name="T83" fmla="*/ 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1" h="199">
                    <a:moveTo>
                      <a:pt x="132" y="35"/>
                    </a:moveTo>
                    <a:lnTo>
                      <a:pt x="126" y="38"/>
                    </a:lnTo>
                    <a:lnTo>
                      <a:pt x="119" y="43"/>
                    </a:lnTo>
                    <a:lnTo>
                      <a:pt x="111" y="49"/>
                    </a:lnTo>
                    <a:lnTo>
                      <a:pt x="101" y="58"/>
                    </a:lnTo>
                    <a:lnTo>
                      <a:pt x="91" y="67"/>
                    </a:lnTo>
                    <a:lnTo>
                      <a:pt x="82" y="78"/>
                    </a:lnTo>
                    <a:lnTo>
                      <a:pt x="72" y="90"/>
                    </a:lnTo>
                    <a:lnTo>
                      <a:pt x="62" y="103"/>
                    </a:lnTo>
                    <a:lnTo>
                      <a:pt x="33" y="83"/>
                    </a:lnTo>
                    <a:lnTo>
                      <a:pt x="45" y="68"/>
                    </a:lnTo>
                    <a:lnTo>
                      <a:pt x="57" y="55"/>
                    </a:lnTo>
                    <a:lnTo>
                      <a:pt x="69" y="42"/>
                    </a:lnTo>
                    <a:lnTo>
                      <a:pt x="81" y="30"/>
                    </a:lnTo>
                    <a:lnTo>
                      <a:pt x="92" y="21"/>
                    </a:lnTo>
                    <a:lnTo>
                      <a:pt x="103" y="13"/>
                    </a:lnTo>
                    <a:lnTo>
                      <a:pt x="112" y="7"/>
                    </a:lnTo>
                    <a:lnTo>
                      <a:pt x="119" y="3"/>
                    </a:lnTo>
                    <a:lnTo>
                      <a:pt x="132" y="35"/>
                    </a:lnTo>
                    <a:close/>
                    <a:moveTo>
                      <a:pt x="62" y="103"/>
                    </a:moveTo>
                    <a:lnTo>
                      <a:pt x="56" y="111"/>
                    </a:lnTo>
                    <a:lnTo>
                      <a:pt x="52" y="120"/>
                    </a:lnTo>
                    <a:lnTo>
                      <a:pt x="46" y="130"/>
                    </a:lnTo>
                    <a:lnTo>
                      <a:pt x="43" y="138"/>
                    </a:lnTo>
                    <a:lnTo>
                      <a:pt x="39" y="148"/>
                    </a:lnTo>
                    <a:lnTo>
                      <a:pt x="37" y="157"/>
                    </a:lnTo>
                    <a:lnTo>
                      <a:pt x="35" y="167"/>
                    </a:lnTo>
                    <a:lnTo>
                      <a:pt x="34" y="176"/>
                    </a:lnTo>
                    <a:lnTo>
                      <a:pt x="0" y="176"/>
                    </a:lnTo>
                    <a:lnTo>
                      <a:pt x="1" y="164"/>
                    </a:lnTo>
                    <a:lnTo>
                      <a:pt x="3" y="151"/>
                    </a:lnTo>
                    <a:lnTo>
                      <a:pt x="5" y="139"/>
                    </a:lnTo>
                    <a:lnTo>
                      <a:pt x="10" y="127"/>
                    </a:lnTo>
                    <a:lnTo>
                      <a:pt x="15" y="116"/>
                    </a:lnTo>
                    <a:lnTo>
                      <a:pt x="20" y="105"/>
                    </a:lnTo>
                    <a:lnTo>
                      <a:pt x="27" y="94"/>
                    </a:lnTo>
                    <a:lnTo>
                      <a:pt x="33" y="83"/>
                    </a:lnTo>
                    <a:lnTo>
                      <a:pt x="62" y="103"/>
                    </a:lnTo>
                    <a:close/>
                    <a:moveTo>
                      <a:pt x="8" y="190"/>
                    </a:moveTo>
                    <a:lnTo>
                      <a:pt x="0" y="184"/>
                    </a:lnTo>
                    <a:lnTo>
                      <a:pt x="0" y="176"/>
                    </a:lnTo>
                    <a:lnTo>
                      <a:pt x="17" y="176"/>
                    </a:lnTo>
                    <a:lnTo>
                      <a:pt x="8" y="190"/>
                    </a:lnTo>
                    <a:close/>
                    <a:moveTo>
                      <a:pt x="28" y="163"/>
                    </a:moveTo>
                    <a:lnTo>
                      <a:pt x="31" y="164"/>
                    </a:lnTo>
                    <a:lnTo>
                      <a:pt x="35" y="165"/>
                    </a:lnTo>
                    <a:lnTo>
                      <a:pt x="41" y="166"/>
                    </a:lnTo>
                    <a:lnTo>
                      <a:pt x="47" y="166"/>
                    </a:lnTo>
                    <a:lnTo>
                      <a:pt x="61" y="164"/>
                    </a:lnTo>
                    <a:lnTo>
                      <a:pt x="76" y="163"/>
                    </a:lnTo>
                    <a:lnTo>
                      <a:pt x="81" y="196"/>
                    </a:lnTo>
                    <a:lnTo>
                      <a:pt x="60" y="199"/>
                    </a:lnTo>
                    <a:lnTo>
                      <a:pt x="41" y="199"/>
                    </a:lnTo>
                    <a:lnTo>
                      <a:pt x="31" y="199"/>
                    </a:lnTo>
                    <a:lnTo>
                      <a:pt x="23" y="197"/>
                    </a:lnTo>
                    <a:lnTo>
                      <a:pt x="15" y="194"/>
                    </a:lnTo>
                    <a:lnTo>
                      <a:pt x="8" y="190"/>
                    </a:lnTo>
                    <a:lnTo>
                      <a:pt x="28" y="163"/>
                    </a:lnTo>
                    <a:close/>
                    <a:moveTo>
                      <a:pt x="76" y="163"/>
                    </a:moveTo>
                    <a:lnTo>
                      <a:pt x="85" y="161"/>
                    </a:lnTo>
                    <a:lnTo>
                      <a:pt x="94" y="160"/>
                    </a:lnTo>
                    <a:lnTo>
                      <a:pt x="103" y="160"/>
                    </a:lnTo>
                    <a:lnTo>
                      <a:pt x="111" y="159"/>
                    </a:lnTo>
                    <a:lnTo>
                      <a:pt x="111" y="193"/>
                    </a:lnTo>
                    <a:lnTo>
                      <a:pt x="97" y="194"/>
                    </a:lnTo>
                    <a:lnTo>
                      <a:pt x="81" y="196"/>
                    </a:lnTo>
                    <a:lnTo>
                      <a:pt x="76" y="163"/>
                    </a:lnTo>
                    <a:close/>
                    <a:moveTo>
                      <a:pt x="124" y="186"/>
                    </a:moveTo>
                    <a:lnTo>
                      <a:pt x="119" y="193"/>
                    </a:lnTo>
                    <a:lnTo>
                      <a:pt x="111" y="193"/>
                    </a:lnTo>
                    <a:lnTo>
                      <a:pt x="111" y="176"/>
                    </a:lnTo>
                    <a:lnTo>
                      <a:pt x="124" y="186"/>
                    </a:lnTo>
                    <a:close/>
                    <a:moveTo>
                      <a:pt x="97" y="166"/>
                    </a:moveTo>
                    <a:lnTo>
                      <a:pt x="101" y="160"/>
                    </a:lnTo>
                    <a:lnTo>
                      <a:pt x="107" y="150"/>
                    </a:lnTo>
                    <a:lnTo>
                      <a:pt x="136" y="168"/>
                    </a:lnTo>
                    <a:lnTo>
                      <a:pt x="130" y="179"/>
                    </a:lnTo>
                    <a:lnTo>
                      <a:pt x="124" y="186"/>
                    </a:lnTo>
                    <a:lnTo>
                      <a:pt x="97" y="166"/>
                    </a:lnTo>
                    <a:close/>
                    <a:moveTo>
                      <a:pt x="107" y="150"/>
                    </a:moveTo>
                    <a:lnTo>
                      <a:pt x="115" y="137"/>
                    </a:lnTo>
                    <a:lnTo>
                      <a:pt x="122" y="122"/>
                    </a:lnTo>
                    <a:lnTo>
                      <a:pt x="130" y="105"/>
                    </a:lnTo>
                    <a:lnTo>
                      <a:pt x="134" y="88"/>
                    </a:lnTo>
                    <a:lnTo>
                      <a:pt x="167" y="94"/>
                    </a:lnTo>
                    <a:lnTo>
                      <a:pt x="165" y="105"/>
                    </a:lnTo>
                    <a:lnTo>
                      <a:pt x="162" y="115"/>
                    </a:lnTo>
                    <a:lnTo>
                      <a:pt x="159" y="125"/>
                    </a:lnTo>
                    <a:lnTo>
                      <a:pt x="155" y="135"/>
                    </a:lnTo>
                    <a:lnTo>
                      <a:pt x="146" y="153"/>
                    </a:lnTo>
                    <a:lnTo>
                      <a:pt x="136" y="168"/>
                    </a:lnTo>
                    <a:lnTo>
                      <a:pt x="107" y="150"/>
                    </a:lnTo>
                    <a:close/>
                    <a:moveTo>
                      <a:pt x="134" y="88"/>
                    </a:moveTo>
                    <a:lnTo>
                      <a:pt x="135" y="80"/>
                    </a:lnTo>
                    <a:lnTo>
                      <a:pt x="136" y="73"/>
                    </a:lnTo>
                    <a:lnTo>
                      <a:pt x="135" y="66"/>
                    </a:lnTo>
                    <a:lnTo>
                      <a:pt x="135" y="59"/>
                    </a:lnTo>
                    <a:lnTo>
                      <a:pt x="133" y="52"/>
                    </a:lnTo>
                    <a:lnTo>
                      <a:pt x="130" y="47"/>
                    </a:lnTo>
                    <a:lnTo>
                      <a:pt x="126" y="42"/>
                    </a:lnTo>
                    <a:lnTo>
                      <a:pt x="120" y="36"/>
                    </a:lnTo>
                    <a:lnTo>
                      <a:pt x="141" y="10"/>
                    </a:lnTo>
                    <a:lnTo>
                      <a:pt x="150" y="18"/>
                    </a:lnTo>
                    <a:lnTo>
                      <a:pt x="158" y="28"/>
                    </a:lnTo>
                    <a:lnTo>
                      <a:pt x="164" y="37"/>
                    </a:lnTo>
                    <a:lnTo>
                      <a:pt x="167" y="48"/>
                    </a:lnTo>
                    <a:lnTo>
                      <a:pt x="170" y="59"/>
                    </a:lnTo>
                    <a:lnTo>
                      <a:pt x="171" y="71"/>
                    </a:lnTo>
                    <a:lnTo>
                      <a:pt x="170" y="82"/>
                    </a:lnTo>
                    <a:lnTo>
                      <a:pt x="167" y="94"/>
                    </a:lnTo>
                    <a:lnTo>
                      <a:pt x="134" y="88"/>
                    </a:lnTo>
                    <a:close/>
                    <a:moveTo>
                      <a:pt x="141" y="10"/>
                    </a:moveTo>
                    <a:lnTo>
                      <a:pt x="145" y="12"/>
                    </a:lnTo>
                    <a:lnTo>
                      <a:pt x="141" y="10"/>
                    </a:lnTo>
                    <a:lnTo>
                      <a:pt x="131" y="22"/>
                    </a:lnTo>
                    <a:lnTo>
                      <a:pt x="141" y="10"/>
                    </a:lnTo>
                    <a:close/>
                    <a:moveTo>
                      <a:pt x="120" y="36"/>
                    </a:moveTo>
                    <a:lnTo>
                      <a:pt x="118" y="35"/>
                    </a:lnTo>
                    <a:lnTo>
                      <a:pt x="117" y="34"/>
                    </a:lnTo>
                    <a:lnTo>
                      <a:pt x="134" y="4"/>
                    </a:lnTo>
                    <a:lnTo>
                      <a:pt x="137" y="7"/>
                    </a:lnTo>
                    <a:lnTo>
                      <a:pt x="141" y="10"/>
                    </a:lnTo>
                    <a:lnTo>
                      <a:pt x="120" y="36"/>
                    </a:lnTo>
                    <a:close/>
                    <a:moveTo>
                      <a:pt x="119" y="3"/>
                    </a:moveTo>
                    <a:lnTo>
                      <a:pt x="127" y="0"/>
                    </a:lnTo>
                    <a:lnTo>
                      <a:pt x="134" y="4"/>
                    </a:lnTo>
                    <a:lnTo>
                      <a:pt x="126" y="19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6" name="Freeform 252"/>
              <p:cNvSpPr>
                <a:spLocks/>
              </p:cNvSpPr>
              <p:nvPr/>
            </p:nvSpPr>
            <p:spPr bwMode="auto">
              <a:xfrm>
                <a:off x="5461017" y="1633017"/>
                <a:ext cx="17464" cy="15876"/>
              </a:xfrm>
              <a:custGeom>
                <a:avLst/>
                <a:gdLst>
                  <a:gd name="T0" fmla="*/ 72 w 93"/>
                  <a:gd name="T1" fmla="*/ 0 h 79"/>
                  <a:gd name="T2" fmla="*/ 93 w 93"/>
                  <a:gd name="T3" fmla="*/ 38 h 79"/>
                  <a:gd name="T4" fmla="*/ 84 w 93"/>
                  <a:gd name="T5" fmla="*/ 40 h 79"/>
                  <a:gd name="T6" fmla="*/ 73 w 93"/>
                  <a:gd name="T7" fmla="*/ 46 h 79"/>
                  <a:gd name="T8" fmla="*/ 60 w 93"/>
                  <a:gd name="T9" fmla="*/ 53 h 79"/>
                  <a:gd name="T10" fmla="*/ 43 w 93"/>
                  <a:gd name="T11" fmla="*/ 62 h 79"/>
                  <a:gd name="T12" fmla="*/ 30 w 93"/>
                  <a:gd name="T13" fmla="*/ 69 h 79"/>
                  <a:gd name="T14" fmla="*/ 16 w 93"/>
                  <a:gd name="T15" fmla="*/ 76 h 79"/>
                  <a:gd name="T16" fmla="*/ 10 w 93"/>
                  <a:gd name="T17" fmla="*/ 78 h 79"/>
                  <a:gd name="T18" fmla="*/ 6 w 93"/>
                  <a:gd name="T19" fmla="*/ 79 h 79"/>
                  <a:gd name="T20" fmla="*/ 2 w 93"/>
                  <a:gd name="T21" fmla="*/ 79 h 79"/>
                  <a:gd name="T22" fmla="*/ 0 w 93"/>
                  <a:gd name="T23" fmla="*/ 78 h 79"/>
                  <a:gd name="T24" fmla="*/ 1 w 93"/>
                  <a:gd name="T25" fmla="*/ 67 h 79"/>
                  <a:gd name="T26" fmla="*/ 5 w 93"/>
                  <a:gd name="T27" fmla="*/ 59 h 79"/>
                  <a:gd name="T28" fmla="*/ 9 w 93"/>
                  <a:gd name="T29" fmla="*/ 52 h 79"/>
                  <a:gd name="T30" fmla="*/ 15 w 93"/>
                  <a:gd name="T31" fmla="*/ 46 h 79"/>
                  <a:gd name="T32" fmla="*/ 21 w 93"/>
                  <a:gd name="T33" fmla="*/ 40 h 79"/>
                  <a:gd name="T34" fmla="*/ 28 w 93"/>
                  <a:gd name="T35" fmla="*/ 36 h 79"/>
                  <a:gd name="T36" fmla="*/ 36 w 93"/>
                  <a:gd name="T37" fmla="*/ 33 h 79"/>
                  <a:gd name="T38" fmla="*/ 43 w 93"/>
                  <a:gd name="T39" fmla="*/ 30 h 79"/>
                  <a:gd name="T40" fmla="*/ 57 w 93"/>
                  <a:gd name="T41" fmla="*/ 24 h 79"/>
                  <a:gd name="T42" fmla="*/ 68 w 93"/>
                  <a:gd name="T43" fmla="*/ 18 h 79"/>
                  <a:gd name="T44" fmla="*/ 71 w 93"/>
                  <a:gd name="T45" fmla="*/ 15 h 79"/>
                  <a:gd name="T46" fmla="*/ 73 w 93"/>
                  <a:gd name="T47" fmla="*/ 10 h 79"/>
                  <a:gd name="T48" fmla="*/ 75 w 93"/>
                  <a:gd name="T49" fmla="*/ 5 h 79"/>
                  <a:gd name="T50" fmla="*/ 72 w 93"/>
                  <a:gd name="T5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3" h="79">
                    <a:moveTo>
                      <a:pt x="72" y="0"/>
                    </a:moveTo>
                    <a:lnTo>
                      <a:pt x="93" y="38"/>
                    </a:lnTo>
                    <a:lnTo>
                      <a:pt x="84" y="40"/>
                    </a:lnTo>
                    <a:lnTo>
                      <a:pt x="73" y="46"/>
                    </a:lnTo>
                    <a:lnTo>
                      <a:pt x="60" y="53"/>
                    </a:lnTo>
                    <a:lnTo>
                      <a:pt x="43" y="62"/>
                    </a:lnTo>
                    <a:lnTo>
                      <a:pt x="30" y="69"/>
                    </a:lnTo>
                    <a:lnTo>
                      <a:pt x="16" y="76"/>
                    </a:lnTo>
                    <a:lnTo>
                      <a:pt x="10" y="78"/>
                    </a:lnTo>
                    <a:lnTo>
                      <a:pt x="6" y="79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1" y="67"/>
                    </a:lnTo>
                    <a:lnTo>
                      <a:pt x="5" y="59"/>
                    </a:lnTo>
                    <a:lnTo>
                      <a:pt x="9" y="52"/>
                    </a:lnTo>
                    <a:lnTo>
                      <a:pt x="15" y="46"/>
                    </a:lnTo>
                    <a:lnTo>
                      <a:pt x="21" y="40"/>
                    </a:lnTo>
                    <a:lnTo>
                      <a:pt x="28" y="36"/>
                    </a:lnTo>
                    <a:lnTo>
                      <a:pt x="36" y="33"/>
                    </a:lnTo>
                    <a:lnTo>
                      <a:pt x="43" y="30"/>
                    </a:lnTo>
                    <a:lnTo>
                      <a:pt x="57" y="24"/>
                    </a:lnTo>
                    <a:lnTo>
                      <a:pt x="68" y="18"/>
                    </a:lnTo>
                    <a:lnTo>
                      <a:pt x="71" y="15"/>
                    </a:lnTo>
                    <a:lnTo>
                      <a:pt x="73" y="10"/>
                    </a:lnTo>
                    <a:lnTo>
                      <a:pt x="75" y="5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7" name="Freeform 253"/>
              <p:cNvSpPr>
                <a:spLocks noEditPoints="1"/>
              </p:cNvSpPr>
              <p:nvPr/>
            </p:nvSpPr>
            <p:spPr bwMode="auto">
              <a:xfrm>
                <a:off x="5426091" y="1528246"/>
                <a:ext cx="58739" cy="123823"/>
              </a:xfrm>
              <a:custGeom>
                <a:avLst/>
                <a:gdLst>
                  <a:gd name="T0" fmla="*/ 281 w 293"/>
                  <a:gd name="T1" fmla="*/ 563 h 627"/>
                  <a:gd name="T2" fmla="*/ 230 w 293"/>
                  <a:gd name="T3" fmla="*/ 539 h 627"/>
                  <a:gd name="T4" fmla="*/ 281 w 293"/>
                  <a:gd name="T5" fmla="*/ 563 h 627"/>
                  <a:gd name="T6" fmla="*/ 266 w 293"/>
                  <a:gd name="T7" fmla="*/ 587 h 627"/>
                  <a:gd name="T8" fmla="*/ 281 w 293"/>
                  <a:gd name="T9" fmla="*/ 563 h 627"/>
                  <a:gd name="T10" fmla="*/ 255 w 293"/>
                  <a:gd name="T11" fmla="*/ 593 h 627"/>
                  <a:gd name="T12" fmla="*/ 219 w 293"/>
                  <a:gd name="T13" fmla="*/ 573 h 627"/>
                  <a:gd name="T14" fmla="*/ 244 w 293"/>
                  <a:gd name="T15" fmla="*/ 560 h 627"/>
                  <a:gd name="T16" fmla="*/ 266 w 293"/>
                  <a:gd name="T17" fmla="*/ 553 h 627"/>
                  <a:gd name="T18" fmla="*/ 235 w 293"/>
                  <a:gd name="T19" fmla="*/ 604 h 627"/>
                  <a:gd name="T20" fmla="*/ 192 w 293"/>
                  <a:gd name="T21" fmla="*/ 624 h 627"/>
                  <a:gd name="T22" fmla="*/ 174 w 293"/>
                  <a:gd name="T23" fmla="*/ 627 h 627"/>
                  <a:gd name="T24" fmla="*/ 166 w 293"/>
                  <a:gd name="T25" fmla="*/ 626 h 627"/>
                  <a:gd name="T26" fmla="*/ 160 w 293"/>
                  <a:gd name="T27" fmla="*/ 622 h 627"/>
                  <a:gd name="T28" fmla="*/ 186 w 293"/>
                  <a:gd name="T29" fmla="*/ 598 h 627"/>
                  <a:gd name="T30" fmla="*/ 192 w 293"/>
                  <a:gd name="T31" fmla="*/ 594 h 627"/>
                  <a:gd name="T32" fmla="*/ 206 w 293"/>
                  <a:gd name="T33" fmla="*/ 582 h 627"/>
                  <a:gd name="T34" fmla="*/ 235 w 293"/>
                  <a:gd name="T35" fmla="*/ 604 h 627"/>
                  <a:gd name="T36" fmla="*/ 154 w 293"/>
                  <a:gd name="T37" fmla="*/ 616 h 627"/>
                  <a:gd name="T38" fmla="*/ 173 w 293"/>
                  <a:gd name="T39" fmla="*/ 610 h 627"/>
                  <a:gd name="T40" fmla="*/ 155 w 293"/>
                  <a:gd name="T41" fmla="*/ 609 h 627"/>
                  <a:gd name="T42" fmla="*/ 157 w 293"/>
                  <a:gd name="T43" fmla="*/ 594 h 627"/>
                  <a:gd name="T44" fmla="*/ 163 w 293"/>
                  <a:gd name="T45" fmla="*/ 582 h 627"/>
                  <a:gd name="T46" fmla="*/ 169 w 293"/>
                  <a:gd name="T47" fmla="*/ 571 h 627"/>
                  <a:gd name="T48" fmla="*/ 177 w 293"/>
                  <a:gd name="T49" fmla="*/ 564 h 627"/>
                  <a:gd name="T50" fmla="*/ 196 w 293"/>
                  <a:gd name="T51" fmla="*/ 552 h 627"/>
                  <a:gd name="T52" fmla="*/ 215 w 293"/>
                  <a:gd name="T53" fmla="*/ 543 h 627"/>
                  <a:gd name="T54" fmla="*/ 215 w 293"/>
                  <a:gd name="T55" fmla="*/ 581 h 627"/>
                  <a:gd name="T56" fmla="*/ 198 w 293"/>
                  <a:gd name="T57" fmla="*/ 593 h 627"/>
                  <a:gd name="T58" fmla="*/ 191 w 293"/>
                  <a:gd name="T59" fmla="*/ 604 h 627"/>
                  <a:gd name="T60" fmla="*/ 155 w 293"/>
                  <a:gd name="T61" fmla="*/ 609 h 627"/>
                  <a:gd name="T62" fmla="*/ 226 w 293"/>
                  <a:gd name="T63" fmla="*/ 540 h 627"/>
                  <a:gd name="T64" fmla="*/ 262 w 293"/>
                  <a:gd name="T65" fmla="*/ 525 h 627"/>
                  <a:gd name="T66" fmla="*/ 265 w 293"/>
                  <a:gd name="T67" fmla="*/ 536 h 627"/>
                  <a:gd name="T68" fmla="*/ 266 w 293"/>
                  <a:gd name="T69" fmla="*/ 545 h 627"/>
                  <a:gd name="T70" fmla="*/ 264 w 293"/>
                  <a:gd name="T71" fmla="*/ 552 h 627"/>
                  <a:gd name="T72" fmla="*/ 259 w 293"/>
                  <a:gd name="T73" fmla="*/ 558 h 627"/>
                  <a:gd name="T74" fmla="*/ 246 w 293"/>
                  <a:gd name="T75" fmla="*/ 567 h 627"/>
                  <a:gd name="T76" fmla="*/ 227 w 293"/>
                  <a:gd name="T77" fmla="*/ 576 h 627"/>
                  <a:gd name="T78" fmla="*/ 230 w 293"/>
                  <a:gd name="T79" fmla="*/ 538 h 627"/>
                  <a:gd name="T80" fmla="*/ 262 w 293"/>
                  <a:gd name="T81" fmla="*/ 524 h 627"/>
                  <a:gd name="T82" fmla="*/ 230 w 293"/>
                  <a:gd name="T83" fmla="*/ 53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3" h="627">
                    <a:moveTo>
                      <a:pt x="262" y="524"/>
                    </a:moveTo>
                    <a:lnTo>
                      <a:pt x="281" y="563"/>
                    </a:lnTo>
                    <a:lnTo>
                      <a:pt x="250" y="578"/>
                    </a:lnTo>
                    <a:lnTo>
                      <a:pt x="230" y="539"/>
                    </a:lnTo>
                    <a:lnTo>
                      <a:pt x="262" y="524"/>
                    </a:lnTo>
                    <a:close/>
                    <a:moveTo>
                      <a:pt x="281" y="563"/>
                    </a:moveTo>
                    <a:lnTo>
                      <a:pt x="293" y="587"/>
                    </a:lnTo>
                    <a:lnTo>
                      <a:pt x="266" y="587"/>
                    </a:lnTo>
                    <a:lnTo>
                      <a:pt x="266" y="570"/>
                    </a:lnTo>
                    <a:lnTo>
                      <a:pt x="281" y="563"/>
                    </a:lnTo>
                    <a:close/>
                    <a:moveTo>
                      <a:pt x="266" y="587"/>
                    </a:moveTo>
                    <a:lnTo>
                      <a:pt x="255" y="593"/>
                    </a:lnTo>
                    <a:lnTo>
                      <a:pt x="235" y="604"/>
                    </a:lnTo>
                    <a:lnTo>
                      <a:pt x="219" y="573"/>
                    </a:lnTo>
                    <a:lnTo>
                      <a:pt x="233" y="566"/>
                    </a:lnTo>
                    <a:lnTo>
                      <a:pt x="244" y="560"/>
                    </a:lnTo>
                    <a:lnTo>
                      <a:pt x="256" y="555"/>
                    </a:lnTo>
                    <a:lnTo>
                      <a:pt x="266" y="553"/>
                    </a:lnTo>
                    <a:lnTo>
                      <a:pt x="266" y="587"/>
                    </a:lnTo>
                    <a:close/>
                    <a:moveTo>
                      <a:pt x="235" y="604"/>
                    </a:moveTo>
                    <a:lnTo>
                      <a:pt x="213" y="615"/>
                    </a:lnTo>
                    <a:lnTo>
                      <a:pt x="192" y="624"/>
                    </a:lnTo>
                    <a:lnTo>
                      <a:pt x="183" y="627"/>
                    </a:lnTo>
                    <a:lnTo>
                      <a:pt x="174" y="627"/>
                    </a:lnTo>
                    <a:lnTo>
                      <a:pt x="170" y="627"/>
                    </a:lnTo>
                    <a:lnTo>
                      <a:pt x="166" y="626"/>
                    </a:lnTo>
                    <a:lnTo>
                      <a:pt x="163" y="625"/>
                    </a:lnTo>
                    <a:lnTo>
                      <a:pt x="160" y="622"/>
                    </a:lnTo>
                    <a:lnTo>
                      <a:pt x="184" y="598"/>
                    </a:lnTo>
                    <a:lnTo>
                      <a:pt x="186" y="598"/>
                    </a:lnTo>
                    <a:lnTo>
                      <a:pt x="189" y="597"/>
                    </a:lnTo>
                    <a:lnTo>
                      <a:pt x="192" y="594"/>
                    </a:lnTo>
                    <a:lnTo>
                      <a:pt x="196" y="591"/>
                    </a:lnTo>
                    <a:lnTo>
                      <a:pt x="206" y="582"/>
                    </a:lnTo>
                    <a:lnTo>
                      <a:pt x="219" y="573"/>
                    </a:lnTo>
                    <a:lnTo>
                      <a:pt x="235" y="604"/>
                    </a:lnTo>
                    <a:close/>
                    <a:moveTo>
                      <a:pt x="160" y="622"/>
                    </a:moveTo>
                    <a:lnTo>
                      <a:pt x="154" y="616"/>
                    </a:lnTo>
                    <a:lnTo>
                      <a:pt x="155" y="609"/>
                    </a:lnTo>
                    <a:lnTo>
                      <a:pt x="173" y="610"/>
                    </a:lnTo>
                    <a:lnTo>
                      <a:pt x="160" y="622"/>
                    </a:lnTo>
                    <a:close/>
                    <a:moveTo>
                      <a:pt x="155" y="609"/>
                    </a:moveTo>
                    <a:lnTo>
                      <a:pt x="156" y="600"/>
                    </a:lnTo>
                    <a:lnTo>
                      <a:pt x="157" y="594"/>
                    </a:lnTo>
                    <a:lnTo>
                      <a:pt x="160" y="587"/>
                    </a:lnTo>
                    <a:lnTo>
                      <a:pt x="163" y="582"/>
                    </a:lnTo>
                    <a:lnTo>
                      <a:pt x="165" y="577"/>
                    </a:lnTo>
                    <a:lnTo>
                      <a:pt x="169" y="571"/>
                    </a:lnTo>
                    <a:lnTo>
                      <a:pt x="173" y="568"/>
                    </a:lnTo>
                    <a:lnTo>
                      <a:pt x="177" y="564"/>
                    </a:lnTo>
                    <a:lnTo>
                      <a:pt x="186" y="557"/>
                    </a:lnTo>
                    <a:lnTo>
                      <a:pt x="196" y="552"/>
                    </a:lnTo>
                    <a:lnTo>
                      <a:pt x="206" y="548"/>
                    </a:lnTo>
                    <a:lnTo>
                      <a:pt x="215" y="543"/>
                    </a:lnTo>
                    <a:lnTo>
                      <a:pt x="227" y="576"/>
                    </a:lnTo>
                    <a:lnTo>
                      <a:pt x="215" y="581"/>
                    </a:lnTo>
                    <a:lnTo>
                      <a:pt x="204" y="587"/>
                    </a:lnTo>
                    <a:lnTo>
                      <a:pt x="198" y="593"/>
                    </a:lnTo>
                    <a:lnTo>
                      <a:pt x="194" y="597"/>
                    </a:lnTo>
                    <a:lnTo>
                      <a:pt x="191" y="604"/>
                    </a:lnTo>
                    <a:lnTo>
                      <a:pt x="190" y="611"/>
                    </a:lnTo>
                    <a:lnTo>
                      <a:pt x="155" y="609"/>
                    </a:lnTo>
                    <a:close/>
                    <a:moveTo>
                      <a:pt x="215" y="543"/>
                    </a:moveTo>
                    <a:lnTo>
                      <a:pt x="226" y="540"/>
                    </a:lnTo>
                    <a:lnTo>
                      <a:pt x="230" y="538"/>
                    </a:lnTo>
                    <a:lnTo>
                      <a:pt x="262" y="525"/>
                    </a:lnTo>
                    <a:lnTo>
                      <a:pt x="264" y="531"/>
                    </a:lnTo>
                    <a:lnTo>
                      <a:pt x="265" y="536"/>
                    </a:lnTo>
                    <a:lnTo>
                      <a:pt x="266" y="540"/>
                    </a:lnTo>
                    <a:lnTo>
                      <a:pt x="266" y="545"/>
                    </a:lnTo>
                    <a:lnTo>
                      <a:pt x="265" y="549"/>
                    </a:lnTo>
                    <a:lnTo>
                      <a:pt x="264" y="552"/>
                    </a:lnTo>
                    <a:lnTo>
                      <a:pt x="262" y="555"/>
                    </a:lnTo>
                    <a:lnTo>
                      <a:pt x="259" y="558"/>
                    </a:lnTo>
                    <a:lnTo>
                      <a:pt x="254" y="563"/>
                    </a:lnTo>
                    <a:lnTo>
                      <a:pt x="246" y="567"/>
                    </a:lnTo>
                    <a:lnTo>
                      <a:pt x="237" y="571"/>
                    </a:lnTo>
                    <a:lnTo>
                      <a:pt x="227" y="576"/>
                    </a:lnTo>
                    <a:lnTo>
                      <a:pt x="215" y="543"/>
                    </a:lnTo>
                    <a:close/>
                    <a:moveTo>
                      <a:pt x="230" y="538"/>
                    </a:moveTo>
                    <a:lnTo>
                      <a:pt x="0" y="0"/>
                    </a:lnTo>
                    <a:lnTo>
                      <a:pt x="262" y="524"/>
                    </a:lnTo>
                    <a:lnTo>
                      <a:pt x="245" y="532"/>
                    </a:lnTo>
                    <a:lnTo>
                      <a:pt x="230" y="5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8" name="Freeform 254"/>
              <p:cNvSpPr>
                <a:spLocks/>
              </p:cNvSpPr>
              <p:nvPr/>
            </p:nvSpPr>
            <p:spPr bwMode="auto">
              <a:xfrm>
                <a:off x="5451492" y="1590157"/>
                <a:ext cx="46038" cy="26988"/>
              </a:xfrm>
              <a:custGeom>
                <a:avLst/>
                <a:gdLst>
                  <a:gd name="T0" fmla="*/ 48 w 233"/>
                  <a:gd name="T1" fmla="*/ 74 h 140"/>
                  <a:gd name="T2" fmla="*/ 42 w 233"/>
                  <a:gd name="T3" fmla="*/ 79 h 140"/>
                  <a:gd name="T4" fmla="*/ 36 w 233"/>
                  <a:gd name="T5" fmla="*/ 87 h 140"/>
                  <a:gd name="T6" fmla="*/ 28 w 233"/>
                  <a:gd name="T7" fmla="*/ 95 h 140"/>
                  <a:gd name="T8" fmla="*/ 22 w 233"/>
                  <a:gd name="T9" fmla="*/ 105 h 140"/>
                  <a:gd name="T10" fmla="*/ 9 w 233"/>
                  <a:gd name="T11" fmla="*/ 124 h 140"/>
                  <a:gd name="T12" fmla="*/ 0 w 233"/>
                  <a:gd name="T13" fmla="*/ 137 h 140"/>
                  <a:gd name="T14" fmla="*/ 1 w 233"/>
                  <a:gd name="T15" fmla="*/ 139 h 140"/>
                  <a:gd name="T16" fmla="*/ 3 w 233"/>
                  <a:gd name="T17" fmla="*/ 140 h 140"/>
                  <a:gd name="T18" fmla="*/ 6 w 233"/>
                  <a:gd name="T19" fmla="*/ 139 h 140"/>
                  <a:gd name="T20" fmla="*/ 10 w 233"/>
                  <a:gd name="T21" fmla="*/ 138 h 140"/>
                  <a:gd name="T22" fmla="*/ 19 w 233"/>
                  <a:gd name="T23" fmla="*/ 133 h 140"/>
                  <a:gd name="T24" fmla="*/ 30 w 233"/>
                  <a:gd name="T25" fmla="*/ 125 h 140"/>
                  <a:gd name="T26" fmla="*/ 41 w 233"/>
                  <a:gd name="T27" fmla="*/ 118 h 140"/>
                  <a:gd name="T28" fmla="*/ 51 w 233"/>
                  <a:gd name="T29" fmla="*/ 110 h 140"/>
                  <a:gd name="T30" fmla="*/ 61 w 233"/>
                  <a:gd name="T31" fmla="*/ 105 h 140"/>
                  <a:gd name="T32" fmla="*/ 68 w 233"/>
                  <a:gd name="T33" fmla="*/ 103 h 140"/>
                  <a:gd name="T34" fmla="*/ 148 w 233"/>
                  <a:gd name="T35" fmla="*/ 58 h 140"/>
                  <a:gd name="T36" fmla="*/ 200 w 233"/>
                  <a:gd name="T37" fmla="*/ 27 h 140"/>
                  <a:gd name="T38" fmla="*/ 217 w 233"/>
                  <a:gd name="T39" fmla="*/ 16 h 140"/>
                  <a:gd name="T40" fmla="*/ 228 w 233"/>
                  <a:gd name="T41" fmla="*/ 7 h 140"/>
                  <a:gd name="T42" fmla="*/ 231 w 233"/>
                  <a:gd name="T43" fmla="*/ 4 h 140"/>
                  <a:gd name="T44" fmla="*/ 233 w 233"/>
                  <a:gd name="T45" fmla="*/ 2 h 140"/>
                  <a:gd name="T46" fmla="*/ 233 w 233"/>
                  <a:gd name="T47" fmla="*/ 1 h 140"/>
                  <a:gd name="T48" fmla="*/ 232 w 233"/>
                  <a:gd name="T49" fmla="*/ 0 h 140"/>
                  <a:gd name="T50" fmla="*/ 227 w 233"/>
                  <a:gd name="T51" fmla="*/ 1 h 140"/>
                  <a:gd name="T52" fmla="*/ 215 w 233"/>
                  <a:gd name="T53" fmla="*/ 3 h 140"/>
                  <a:gd name="T54" fmla="*/ 199 w 233"/>
                  <a:gd name="T55" fmla="*/ 10 h 140"/>
                  <a:gd name="T56" fmla="*/ 178 w 233"/>
                  <a:gd name="T57" fmla="*/ 17 h 140"/>
                  <a:gd name="T58" fmla="*/ 121 w 233"/>
                  <a:gd name="T59" fmla="*/ 41 h 140"/>
                  <a:gd name="T60" fmla="*/ 48 w 233"/>
                  <a:gd name="T61" fmla="*/ 7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3" h="140">
                    <a:moveTo>
                      <a:pt x="48" y="74"/>
                    </a:moveTo>
                    <a:lnTo>
                      <a:pt x="42" y="79"/>
                    </a:lnTo>
                    <a:lnTo>
                      <a:pt x="36" y="87"/>
                    </a:lnTo>
                    <a:lnTo>
                      <a:pt x="28" y="95"/>
                    </a:lnTo>
                    <a:lnTo>
                      <a:pt x="22" y="105"/>
                    </a:lnTo>
                    <a:lnTo>
                      <a:pt x="9" y="124"/>
                    </a:lnTo>
                    <a:lnTo>
                      <a:pt x="0" y="137"/>
                    </a:lnTo>
                    <a:lnTo>
                      <a:pt x="1" y="139"/>
                    </a:lnTo>
                    <a:lnTo>
                      <a:pt x="3" y="140"/>
                    </a:lnTo>
                    <a:lnTo>
                      <a:pt x="6" y="139"/>
                    </a:lnTo>
                    <a:lnTo>
                      <a:pt x="10" y="138"/>
                    </a:lnTo>
                    <a:lnTo>
                      <a:pt x="19" y="133"/>
                    </a:lnTo>
                    <a:lnTo>
                      <a:pt x="30" y="125"/>
                    </a:lnTo>
                    <a:lnTo>
                      <a:pt x="41" y="118"/>
                    </a:lnTo>
                    <a:lnTo>
                      <a:pt x="51" y="110"/>
                    </a:lnTo>
                    <a:lnTo>
                      <a:pt x="61" y="105"/>
                    </a:lnTo>
                    <a:lnTo>
                      <a:pt x="68" y="103"/>
                    </a:lnTo>
                    <a:lnTo>
                      <a:pt x="148" y="58"/>
                    </a:lnTo>
                    <a:lnTo>
                      <a:pt x="200" y="27"/>
                    </a:lnTo>
                    <a:lnTo>
                      <a:pt x="217" y="16"/>
                    </a:lnTo>
                    <a:lnTo>
                      <a:pt x="228" y="7"/>
                    </a:lnTo>
                    <a:lnTo>
                      <a:pt x="231" y="4"/>
                    </a:lnTo>
                    <a:lnTo>
                      <a:pt x="233" y="2"/>
                    </a:lnTo>
                    <a:lnTo>
                      <a:pt x="233" y="1"/>
                    </a:lnTo>
                    <a:lnTo>
                      <a:pt x="232" y="0"/>
                    </a:lnTo>
                    <a:lnTo>
                      <a:pt x="227" y="1"/>
                    </a:lnTo>
                    <a:lnTo>
                      <a:pt x="215" y="3"/>
                    </a:lnTo>
                    <a:lnTo>
                      <a:pt x="199" y="10"/>
                    </a:lnTo>
                    <a:lnTo>
                      <a:pt x="178" y="17"/>
                    </a:lnTo>
                    <a:lnTo>
                      <a:pt x="121" y="41"/>
                    </a:lnTo>
                    <a:lnTo>
                      <a:pt x="48" y="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9" name="Freeform 255"/>
              <p:cNvSpPr>
                <a:spLocks noEditPoints="1"/>
              </p:cNvSpPr>
              <p:nvPr/>
            </p:nvSpPr>
            <p:spPr bwMode="auto">
              <a:xfrm>
                <a:off x="5448316" y="1586981"/>
                <a:ext cx="53974" cy="33340"/>
              </a:xfrm>
              <a:custGeom>
                <a:avLst/>
                <a:gdLst>
                  <a:gd name="T0" fmla="*/ 67 w 273"/>
                  <a:gd name="T1" fmla="*/ 118 h 173"/>
                  <a:gd name="T2" fmla="*/ 23 w 273"/>
                  <a:gd name="T3" fmla="*/ 121 h 173"/>
                  <a:gd name="T4" fmla="*/ 51 w 273"/>
                  <a:gd name="T5" fmla="*/ 83 h 173"/>
                  <a:gd name="T6" fmla="*/ 51 w 273"/>
                  <a:gd name="T7" fmla="*/ 140 h 173"/>
                  <a:gd name="T8" fmla="*/ 8 w 273"/>
                  <a:gd name="T9" fmla="*/ 141 h 173"/>
                  <a:gd name="T10" fmla="*/ 51 w 273"/>
                  <a:gd name="T11" fmla="*/ 140 h 173"/>
                  <a:gd name="T12" fmla="*/ 8 w 273"/>
                  <a:gd name="T13" fmla="*/ 141 h 173"/>
                  <a:gd name="T14" fmla="*/ 37 w 273"/>
                  <a:gd name="T15" fmla="*/ 148 h 173"/>
                  <a:gd name="T16" fmla="*/ 36 w 273"/>
                  <a:gd name="T17" fmla="*/ 151 h 173"/>
                  <a:gd name="T18" fmla="*/ 28 w 273"/>
                  <a:gd name="T19" fmla="*/ 148 h 173"/>
                  <a:gd name="T20" fmla="*/ 22 w 273"/>
                  <a:gd name="T21" fmla="*/ 140 h 173"/>
                  <a:gd name="T22" fmla="*/ 28 w 273"/>
                  <a:gd name="T23" fmla="*/ 173 h 173"/>
                  <a:gd name="T24" fmla="*/ 15 w 273"/>
                  <a:gd name="T25" fmla="*/ 172 h 173"/>
                  <a:gd name="T26" fmla="*/ 6 w 273"/>
                  <a:gd name="T27" fmla="*/ 164 h 173"/>
                  <a:gd name="T28" fmla="*/ 23 w 273"/>
                  <a:gd name="T29" fmla="*/ 139 h 173"/>
                  <a:gd name="T30" fmla="*/ 67 w 273"/>
                  <a:gd name="T31" fmla="*/ 151 h 173"/>
                  <a:gd name="T32" fmla="*/ 41 w 273"/>
                  <a:gd name="T33" fmla="*/ 168 h 173"/>
                  <a:gd name="T34" fmla="*/ 47 w 273"/>
                  <a:gd name="T35" fmla="*/ 123 h 173"/>
                  <a:gd name="T36" fmla="*/ 74 w 273"/>
                  <a:gd name="T37" fmla="*/ 106 h 173"/>
                  <a:gd name="T38" fmla="*/ 89 w 273"/>
                  <a:gd name="T39" fmla="*/ 102 h 173"/>
                  <a:gd name="T40" fmla="*/ 67 w 273"/>
                  <a:gd name="T41" fmla="*/ 151 h 173"/>
                  <a:gd name="T42" fmla="*/ 93 w 273"/>
                  <a:gd name="T43" fmla="*/ 136 h 173"/>
                  <a:gd name="T44" fmla="*/ 97 w 273"/>
                  <a:gd name="T45" fmla="*/ 134 h 173"/>
                  <a:gd name="T46" fmla="*/ 181 w 273"/>
                  <a:gd name="T47" fmla="*/ 47 h 173"/>
                  <a:gd name="T48" fmla="*/ 254 w 273"/>
                  <a:gd name="T49" fmla="*/ 42 h 173"/>
                  <a:gd name="T50" fmla="*/ 155 w 273"/>
                  <a:gd name="T51" fmla="*/ 102 h 173"/>
                  <a:gd name="T52" fmla="*/ 234 w 273"/>
                  <a:gd name="T53" fmla="*/ 14 h 173"/>
                  <a:gd name="T54" fmla="*/ 244 w 273"/>
                  <a:gd name="T55" fmla="*/ 27 h 173"/>
                  <a:gd name="T56" fmla="*/ 243 w 273"/>
                  <a:gd name="T57" fmla="*/ 29 h 173"/>
                  <a:gd name="T58" fmla="*/ 271 w 273"/>
                  <a:gd name="T59" fmla="*/ 13 h 173"/>
                  <a:gd name="T60" fmla="*/ 269 w 273"/>
                  <a:gd name="T61" fmla="*/ 27 h 173"/>
                  <a:gd name="T62" fmla="*/ 254 w 273"/>
                  <a:gd name="T63" fmla="*/ 42 h 173"/>
                  <a:gd name="T64" fmla="*/ 241 w 273"/>
                  <a:gd name="T65" fmla="*/ 30 h 173"/>
                  <a:gd name="T66" fmla="*/ 244 w 273"/>
                  <a:gd name="T67" fmla="*/ 0 h 173"/>
                  <a:gd name="T68" fmla="*/ 261 w 273"/>
                  <a:gd name="T69" fmla="*/ 1 h 173"/>
                  <a:gd name="T70" fmla="*/ 243 w 273"/>
                  <a:gd name="T71" fmla="*/ 29 h 173"/>
                  <a:gd name="T72" fmla="*/ 216 w 273"/>
                  <a:gd name="T73" fmla="*/ 45 h 173"/>
                  <a:gd name="T74" fmla="*/ 157 w 273"/>
                  <a:gd name="T75" fmla="*/ 69 h 173"/>
                  <a:gd name="T76" fmla="*/ 76 w 273"/>
                  <a:gd name="T77" fmla="*/ 105 h 173"/>
                  <a:gd name="T78" fmla="*/ 119 w 273"/>
                  <a:gd name="T79" fmla="*/ 48 h 173"/>
                  <a:gd name="T80" fmla="*/ 188 w 273"/>
                  <a:gd name="T81" fmla="*/ 19 h 173"/>
                  <a:gd name="T82" fmla="*/ 232 w 273"/>
                  <a:gd name="T83" fmla="*/ 3 h 173"/>
                  <a:gd name="T84" fmla="*/ 61 w 273"/>
                  <a:gd name="T85" fmla="*/ 75 h 173"/>
                  <a:gd name="T86" fmla="*/ 60 w 273"/>
                  <a:gd name="T87" fmla="*/ 7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3" h="173">
                    <a:moveTo>
                      <a:pt x="78" y="104"/>
                    </a:moveTo>
                    <a:lnTo>
                      <a:pt x="73" y="109"/>
                    </a:lnTo>
                    <a:lnTo>
                      <a:pt x="67" y="118"/>
                    </a:lnTo>
                    <a:lnTo>
                      <a:pt x="59" y="128"/>
                    </a:lnTo>
                    <a:lnTo>
                      <a:pt x="51" y="140"/>
                    </a:lnTo>
                    <a:lnTo>
                      <a:pt x="23" y="121"/>
                    </a:lnTo>
                    <a:lnTo>
                      <a:pt x="31" y="108"/>
                    </a:lnTo>
                    <a:lnTo>
                      <a:pt x="41" y="94"/>
                    </a:lnTo>
                    <a:lnTo>
                      <a:pt x="51" y="83"/>
                    </a:lnTo>
                    <a:lnTo>
                      <a:pt x="60" y="75"/>
                    </a:lnTo>
                    <a:lnTo>
                      <a:pt x="78" y="104"/>
                    </a:lnTo>
                    <a:close/>
                    <a:moveTo>
                      <a:pt x="51" y="140"/>
                    </a:moveTo>
                    <a:lnTo>
                      <a:pt x="41" y="155"/>
                    </a:lnTo>
                    <a:lnTo>
                      <a:pt x="32" y="165"/>
                    </a:lnTo>
                    <a:lnTo>
                      <a:pt x="8" y="141"/>
                    </a:lnTo>
                    <a:lnTo>
                      <a:pt x="14" y="134"/>
                    </a:lnTo>
                    <a:lnTo>
                      <a:pt x="23" y="121"/>
                    </a:lnTo>
                    <a:lnTo>
                      <a:pt x="51" y="140"/>
                    </a:lnTo>
                    <a:close/>
                    <a:moveTo>
                      <a:pt x="4" y="158"/>
                    </a:moveTo>
                    <a:lnTo>
                      <a:pt x="0" y="149"/>
                    </a:lnTo>
                    <a:lnTo>
                      <a:pt x="8" y="141"/>
                    </a:lnTo>
                    <a:lnTo>
                      <a:pt x="21" y="153"/>
                    </a:lnTo>
                    <a:lnTo>
                      <a:pt x="4" y="158"/>
                    </a:lnTo>
                    <a:close/>
                    <a:moveTo>
                      <a:pt x="37" y="148"/>
                    </a:moveTo>
                    <a:lnTo>
                      <a:pt x="37" y="149"/>
                    </a:lnTo>
                    <a:lnTo>
                      <a:pt x="37" y="150"/>
                    </a:lnTo>
                    <a:lnTo>
                      <a:pt x="36" y="151"/>
                    </a:lnTo>
                    <a:lnTo>
                      <a:pt x="34" y="150"/>
                    </a:lnTo>
                    <a:lnTo>
                      <a:pt x="31" y="150"/>
                    </a:lnTo>
                    <a:lnTo>
                      <a:pt x="28" y="148"/>
                    </a:lnTo>
                    <a:lnTo>
                      <a:pt x="25" y="144"/>
                    </a:lnTo>
                    <a:lnTo>
                      <a:pt x="23" y="142"/>
                    </a:lnTo>
                    <a:lnTo>
                      <a:pt x="22" y="140"/>
                    </a:lnTo>
                    <a:lnTo>
                      <a:pt x="23" y="139"/>
                    </a:lnTo>
                    <a:lnTo>
                      <a:pt x="33" y="171"/>
                    </a:lnTo>
                    <a:lnTo>
                      <a:pt x="28" y="173"/>
                    </a:lnTo>
                    <a:lnTo>
                      <a:pt x="24" y="173"/>
                    </a:lnTo>
                    <a:lnTo>
                      <a:pt x="19" y="173"/>
                    </a:lnTo>
                    <a:lnTo>
                      <a:pt x="15" y="172"/>
                    </a:lnTo>
                    <a:lnTo>
                      <a:pt x="12" y="170"/>
                    </a:lnTo>
                    <a:lnTo>
                      <a:pt x="9" y="167"/>
                    </a:lnTo>
                    <a:lnTo>
                      <a:pt x="6" y="164"/>
                    </a:lnTo>
                    <a:lnTo>
                      <a:pt x="4" y="158"/>
                    </a:lnTo>
                    <a:lnTo>
                      <a:pt x="37" y="148"/>
                    </a:lnTo>
                    <a:close/>
                    <a:moveTo>
                      <a:pt x="23" y="139"/>
                    </a:moveTo>
                    <a:lnTo>
                      <a:pt x="32" y="133"/>
                    </a:lnTo>
                    <a:lnTo>
                      <a:pt x="47" y="123"/>
                    </a:lnTo>
                    <a:lnTo>
                      <a:pt x="67" y="151"/>
                    </a:lnTo>
                    <a:lnTo>
                      <a:pt x="58" y="157"/>
                    </a:lnTo>
                    <a:lnTo>
                      <a:pt x="49" y="164"/>
                    </a:lnTo>
                    <a:lnTo>
                      <a:pt x="41" y="168"/>
                    </a:lnTo>
                    <a:lnTo>
                      <a:pt x="33" y="171"/>
                    </a:lnTo>
                    <a:lnTo>
                      <a:pt x="23" y="139"/>
                    </a:lnTo>
                    <a:close/>
                    <a:moveTo>
                      <a:pt x="47" y="123"/>
                    </a:moveTo>
                    <a:lnTo>
                      <a:pt x="58" y="116"/>
                    </a:lnTo>
                    <a:lnTo>
                      <a:pt x="69" y="108"/>
                    </a:lnTo>
                    <a:lnTo>
                      <a:pt x="74" y="106"/>
                    </a:lnTo>
                    <a:lnTo>
                      <a:pt x="80" y="104"/>
                    </a:lnTo>
                    <a:lnTo>
                      <a:pt x="84" y="103"/>
                    </a:lnTo>
                    <a:lnTo>
                      <a:pt x="89" y="102"/>
                    </a:lnTo>
                    <a:lnTo>
                      <a:pt x="89" y="136"/>
                    </a:lnTo>
                    <a:lnTo>
                      <a:pt x="82" y="141"/>
                    </a:lnTo>
                    <a:lnTo>
                      <a:pt x="67" y="151"/>
                    </a:lnTo>
                    <a:lnTo>
                      <a:pt x="47" y="123"/>
                    </a:lnTo>
                    <a:close/>
                    <a:moveTo>
                      <a:pt x="97" y="134"/>
                    </a:moveTo>
                    <a:lnTo>
                      <a:pt x="93" y="136"/>
                    </a:lnTo>
                    <a:lnTo>
                      <a:pt x="89" y="136"/>
                    </a:lnTo>
                    <a:lnTo>
                      <a:pt x="89" y="119"/>
                    </a:lnTo>
                    <a:lnTo>
                      <a:pt x="97" y="134"/>
                    </a:lnTo>
                    <a:close/>
                    <a:moveTo>
                      <a:pt x="81" y="104"/>
                    </a:moveTo>
                    <a:lnTo>
                      <a:pt x="137" y="73"/>
                    </a:lnTo>
                    <a:lnTo>
                      <a:pt x="181" y="47"/>
                    </a:lnTo>
                    <a:lnTo>
                      <a:pt x="214" y="28"/>
                    </a:lnTo>
                    <a:lnTo>
                      <a:pt x="234" y="14"/>
                    </a:lnTo>
                    <a:lnTo>
                      <a:pt x="254" y="42"/>
                    </a:lnTo>
                    <a:lnTo>
                      <a:pt x="233" y="56"/>
                    </a:lnTo>
                    <a:lnTo>
                      <a:pt x="200" y="76"/>
                    </a:lnTo>
                    <a:lnTo>
                      <a:pt x="155" y="102"/>
                    </a:lnTo>
                    <a:lnTo>
                      <a:pt x="97" y="134"/>
                    </a:lnTo>
                    <a:lnTo>
                      <a:pt x="81" y="104"/>
                    </a:lnTo>
                    <a:close/>
                    <a:moveTo>
                      <a:pt x="234" y="14"/>
                    </a:moveTo>
                    <a:lnTo>
                      <a:pt x="237" y="17"/>
                    </a:lnTo>
                    <a:lnTo>
                      <a:pt x="241" y="23"/>
                    </a:lnTo>
                    <a:lnTo>
                      <a:pt x="244" y="27"/>
                    </a:lnTo>
                    <a:lnTo>
                      <a:pt x="245" y="29"/>
                    </a:lnTo>
                    <a:lnTo>
                      <a:pt x="244" y="30"/>
                    </a:lnTo>
                    <a:lnTo>
                      <a:pt x="243" y="29"/>
                    </a:lnTo>
                    <a:lnTo>
                      <a:pt x="267" y="4"/>
                    </a:lnTo>
                    <a:lnTo>
                      <a:pt x="269" y="8"/>
                    </a:lnTo>
                    <a:lnTo>
                      <a:pt x="271" y="13"/>
                    </a:lnTo>
                    <a:lnTo>
                      <a:pt x="273" y="17"/>
                    </a:lnTo>
                    <a:lnTo>
                      <a:pt x="271" y="21"/>
                    </a:lnTo>
                    <a:lnTo>
                      <a:pt x="269" y="27"/>
                    </a:lnTo>
                    <a:lnTo>
                      <a:pt x="265" y="31"/>
                    </a:lnTo>
                    <a:lnTo>
                      <a:pt x="261" y="36"/>
                    </a:lnTo>
                    <a:lnTo>
                      <a:pt x="254" y="42"/>
                    </a:lnTo>
                    <a:lnTo>
                      <a:pt x="234" y="14"/>
                    </a:lnTo>
                    <a:close/>
                    <a:moveTo>
                      <a:pt x="243" y="29"/>
                    </a:moveTo>
                    <a:lnTo>
                      <a:pt x="241" y="30"/>
                    </a:lnTo>
                    <a:lnTo>
                      <a:pt x="241" y="35"/>
                    </a:lnTo>
                    <a:lnTo>
                      <a:pt x="232" y="3"/>
                    </a:lnTo>
                    <a:lnTo>
                      <a:pt x="244" y="0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61" y="1"/>
                    </a:lnTo>
                    <a:lnTo>
                      <a:pt x="264" y="2"/>
                    </a:lnTo>
                    <a:lnTo>
                      <a:pt x="267" y="4"/>
                    </a:lnTo>
                    <a:lnTo>
                      <a:pt x="243" y="29"/>
                    </a:lnTo>
                    <a:close/>
                    <a:moveTo>
                      <a:pt x="241" y="35"/>
                    </a:moveTo>
                    <a:lnTo>
                      <a:pt x="231" y="39"/>
                    </a:lnTo>
                    <a:lnTo>
                      <a:pt x="216" y="45"/>
                    </a:lnTo>
                    <a:lnTo>
                      <a:pt x="199" y="51"/>
                    </a:lnTo>
                    <a:lnTo>
                      <a:pt x="179" y="60"/>
                    </a:lnTo>
                    <a:lnTo>
                      <a:pt x="157" y="69"/>
                    </a:lnTo>
                    <a:lnTo>
                      <a:pt x="132" y="80"/>
                    </a:lnTo>
                    <a:lnTo>
                      <a:pt x="105" y="92"/>
                    </a:lnTo>
                    <a:lnTo>
                      <a:pt x="76" y="105"/>
                    </a:lnTo>
                    <a:lnTo>
                      <a:pt x="62" y="74"/>
                    </a:lnTo>
                    <a:lnTo>
                      <a:pt x="92" y="61"/>
                    </a:lnTo>
                    <a:lnTo>
                      <a:pt x="119" y="48"/>
                    </a:lnTo>
                    <a:lnTo>
                      <a:pt x="145" y="37"/>
                    </a:lnTo>
                    <a:lnTo>
                      <a:pt x="167" y="28"/>
                    </a:lnTo>
                    <a:lnTo>
                      <a:pt x="188" y="19"/>
                    </a:lnTo>
                    <a:lnTo>
                      <a:pt x="205" y="13"/>
                    </a:lnTo>
                    <a:lnTo>
                      <a:pt x="220" y="7"/>
                    </a:lnTo>
                    <a:lnTo>
                      <a:pt x="232" y="3"/>
                    </a:lnTo>
                    <a:lnTo>
                      <a:pt x="241" y="35"/>
                    </a:lnTo>
                    <a:close/>
                    <a:moveTo>
                      <a:pt x="60" y="75"/>
                    </a:moveTo>
                    <a:lnTo>
                      <a:pt x="61" y="75"/>
                    </a:lnTo>
                    <a:lnTo>
                      <a:pt x="62" y="74"/>
                    </a:lnTo>
                    <a:lnTo>
                      <a:pt x="69" y="90"/>
                    </a:lnTo>
                    <a:lnTo>
                      <a:pt x="60" y="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0" name="Freeform 256"/>
              <p:cNvSpPr>
                <a:spLocks/>
              </p:cNvSpPr>
              <p:nvPr/>
            </p:nvSpPr>
            <p:spPr bwMode="auto">
              <a:xfrm>
                <a:off x="5535628" y="1517134"/>
                <a:ext cx="41275" cy="12700"/>
              </a:xfrm>
              <a:custGeom>
                <a:avLst/>
                <a:gdLst>
                  <a:gd name="T0" fmla="*/ 108 w 213"/>
                  <a:gd name="T1" fmla="*/ 63 h 63"/>
                  <a:gd name="T2" fmla="*/ 87 w 213"/>
                  <a:gd name="T3" fmla="*/ 63 h 63"/>
                  <a:gd name="T4" fmla="*/ 67 w 213"/>
                  <a:gd name="T5" fmla="*/ 61 h 63"/>
                  <a:gd name="T6" fmla="*/ 50 w 213"/>
                  <a:gd name="T7" fmla="*/ 58 h 63"/>
                  <a:gd name="T8" fmla="*/ 35 w 213"/>
                  <a:gd name="T9" fmla="*/ 55 h 63"/>
                  <a:gd name="T10" fmla="*/ 22 w 213"/>
                  <a:gd name="T11" fmla="*/ 51 h 63"/>
                  <a:gd name="T12" fmla="*/ 13 w 213"/>
                  <a:gd name="T13" fmla="*/ 47 h 63"/>
                  <a:gd name="T14" fmla="*/ 8 w 213"/>
                  <a:gd name="T15" fmla="*/ 45 h 63"/>
                  <a:gd name="T16" fmla="*/ 5 w 213"/>
                  <a:gd name="T17" fmla="*/ 42 h 63"/>
                  <a:gd name="T18" fmla="*/ 3 w 213"/>
                  <a:gd name="T19" fmla="*/ 39 h 63"/>
                  <a:gd name="T20" fmla="*/ 1 w 213"/>
                  <a:gd name="T21" fmla="*/ 37 h 63"/>
                  <a:gd name="T22" fmla="*/ 0 w 213"/>
                  <a:gd name="T23" fmla="*/ 34 h 63"/>
                  <a:gd name="T24" fmla="*/ 0 w 213"/>
                  <a:gd name="T25" fmla="*/ 32 h 63"/>
                  <a:gd name="T26" fmla="*/ 1 w 213"/>
                  <a:gd name="T27" fmla="*/ 28 h 63"/>
                  <a:gd name="T28" fmla="*/ 3 w 213"/>
                  <a:gd name="T29" fmla="*/ 26 h 63"/>
                  <a:gd name="T30" fmla="*/ 5 w 213"/>
                  <a:gd name="T31" fmla="*/ 23 h 63"/>
                  <a:gd name="T32" fmla="*/ 10 w 213"/>
                  <a:gd name="T33" fmla="*/ 21 h 63"/>
                  <a:gd name="T34" fmla="*/ 14 w 213"/>
                  <a:gd name="T35" fmla="*/ 18 h 63"/>
                  <a:gd name="T36" fmla="*/ 19 w 213"/>
                  <a:gd name="T37" fmla="*/ 16 h 63"/>
                  <a:gd name="T38" fmla="*/ 34 w 213"/>
                  <a:gd name="T39" fmla="*/ 11 h 63"/>
                  <a:gd name="T40" fmla="*/ 52 w 213"/>
                  <a:gd name="T41" fmla="*/ 6 h 63"/>
                  <a:gd name="T42" fmla="*/ 76 w 213"/>
                  <a:gd name="T43" fmla="*/ 3 h 63"/>
                  <a:gd name="T44" fmla="*/ 104 w 213"/>
                  <a:gd name="T45" fmla="*/ 0 h 63"/>
                  <a:gd name="T46" fmla="*/ 122 w 213"/>
                  <a:gd name="T47" fmla="*/ 1 h 63"/>
                  <a:gd name="T48" fmla="*/ 139 w 213"/>
                  <a:gd name="T49" fmla="*/ 3 h 63"/>
                  <a:gd name="T50" fmla="*/ 155 w 213"/>
                  <a:gd name="T51" fmla="*/ 6 h 63"/>
                  <a:gd name="T52" fmla="*/ 171 w 213"/>
                  <a:gd name="T53" fmla="*/ 9 h 63"/>
                  <a:gd name="T54" fmla="*/ 184 w 213"/>
                  <a:gd name="T55" fmla="*/ 12 h 63"/>
                  <a:gd name="T56" fmla="*/ 196 w 213"/>
                  <a:gd name="T57" fmla="*/ 17 h 63"/>
                  <a:gd name="T58" fmla="*/ 205 w 213"/>
                  <a:gd name="T59" fmla="*/ 21 h 63"/>
                  <a:gd name="T60" fmla="*/ 211 w 213"/>
                  <a:gd name="T61" fmla="*/ 26 h 63"/>
                  <a:gd name="T62" fmla="*/ 212 w 213"/>
                  <a:gd name="T63" fmla="*/ 28 h 63"/>
                  <a:gd name="T64" fmla="*/ 213 w 213"/>
                  <a:gd name="T65" fmla="*/ 31 h 63"/>
                  <a:gd name="T66" fmla="*/ 213 w 213"/>
                  <a:gd name="T67" fmla="*/ 33 h 63"/>
                  <a:gd name="T68" fmla="*/ 212 w 213"/>
                  <a:gd name="T69" fmla="*/ 36 h 63"/>
                  <a:gd name="T70" fmla="*/ 210 w 213"/>
                  <a:gd name="T71" fmla="*/ 38 h 63"/>
                  <a:gd name="T72" fmla="*/ 207 w 213"/>
                  <a:gd name="T73" fmla="*/ 40 h 63"/>
                  <a:gd name="T74" fmla="*/ 204 w 213"/>
                  <a:gd name="T75" fmla="*/ 43 h 63"/>
                  <a:gd name="T76" fmla="*/ 198 w 213"/>
                  <a:gd name="T77" fmla="*/ 46 h 63"/>
                  <a:gd name="T78" fmla="*/ 183 w 213"/>
                  <a:gd name="T79" fmla="*/ 51 h 63"/>
                  <a:gd name="T80" fmla="*/ 164 w 213"/>
                  <a:gd name="T81" fmla="*/ 55 h 63"/>
                  <a:gd name="T82" fmla="*/ 139 w 213"/>
                  <a:gd name="T83" fmla="*/ 60 h 63"/>
                  <a:gd name="T84" fmla="*/ 108 w 213"/>
                  <a:gd name="T8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3" h="63">
                    <a:moveTo>
                      <a:pt x="108" y="63"/>
                    </a:moveTo>
                    <a:lnTo>
                      <a:pt x="87" y="63"/>
                    </a:lnTo>
                    <a:lnTo>
                      <a:pt x="67" y="61"/>
                    </a:lnTo>
                    <a:lnTo>
                      <a:pt x="50" y="58"/>
                    </a:lnTo>
                    <a:lnTo>
                      <a:pt x="35" y="55"/>
                    </a:lnTo>
                    <a:lnTo>
                      <a:pt x="22" y="51"/>
                    </a:lnTo>
                    <a:lnTo>
                      <a:pt x="13" y="47"/>
                    </a:lnTo>
                    <a:lnTo>
                      <a:pt x="8" y="45"/>
                    </a:lnTo>
                    <a:lnTo>
                      <a:pt x="5" y="42"/>
                    </a:lnTo>
                    <a:lnTo>
                      <a:pt x="3" y="39"/>
                    </a:lnTo>
                    <a:lnTo>
                      <a:pt x="1" y="37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3" y="26"/>
                    </a:lnTo>
                    <a:lnTo>
                      <a:pt x="5" y="23"/>
                    </a:lnTo>
                    <a:lnTo>
                      <a:pt x="10" y="21"/>
                    </a:lnTo>
                    <a:lnTo>
                      <a:pt x="14" y="18"/>
                    </a:lnTo>
                    <a:lnTo>
                      <a:pt x="19" y="16"/>
                    </a:lnTo>
                    <a:lnTo>
                      <a:pt x="34" y="11"/>
                    </a:lnTo>
                    <a:lnTo>
                      <a:pt x="52" y="6"/>
                    </a:lnTo>
                    <a:lnTo>
                      <a:pt x="76" y="3"/>
                    </a:lnTo>
                    <a:lnTo>
                      <a:pt x="104" y="0"/>
                    </a:lnTo>
                    <a:lnTo>
                      <a:pt x="122" y="1"/>
                    </a:lnTo>
                    <a:lnTo>
                      <a:pt x="139" y="3"/>
                    </a:lnTo>
                    <a:lnTo>
                      <a:pt x="155" y="6"/>
                    </a:lnTo>
                    <a:lnTo>
                      <a:pt x="171" y="9"/>
                    </a:lnTo>
                    <a:lnTo>
                      <a:pt x="184" y="12"/>
                    </a:lnTo>
                    <a:lnTo>
                      <a:pt x="196" y="17"/>
                    </a:lnTo>
                    <a:lnTo>
                      <a:pt x="205" y="21"/>
                    </a:lnTo>
                    <a:lnTo>
                      <a:pt x="211" y="26"/>
                    </a:lnTo>
                    <a:lnTo>
                      <a:pt x="212" y="28"/>
                    </a:lnTo>
                    <a:lnTo>
                      <a:pt x="213" y="31"/>
                    </a:lnTo>
                    <a:lnTo>
                      <a:pt x="213" y="33"/>
                    </a:lnTo>
                    <a:lnTo>
                      <a:pt x="212" y="36"/>
                    </a:lnTo>
                    <a:lnTo>
                      <a:pt x="210" y="38"/>
                    </a:lnTo>
                    <a:lnTo>
                      <a:pt x="207" y="40"/>
                    </a:lnTo>
                    <a:lnTo>
                      <a:pt x="204" y="43"/>
                    </a:lnTo>
                    <a:lnTo>
                      <a:pt x="198" y="46"/>
                    </a:lnTo>
                    <a:lnTo>
                      <a:pt x="183" y="51"/>
                    </a:lnTo>
                    <a:lnTo>
                      <a:pt x="164" y="55"/>
                    </a:lnTo>
                    <a:lnTo>
                      <a:pt x="139" y="60"/>
                    </a:lnTo>
                    <a:lnTo>
                      <a:pt x="108" y="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1" name="Freeform 257"/>
              <p:cNvSpPr>
                <a:spLocks noEditPoints="1"/>
              </p:cNvSpPr>
              <p:nvPr/>
            </p:nvSpPr>
            <p:spPr bwMode="auto">
              <a:xfrm>
                <a:off x="5530866" y="1513958"/>
                <a:ext cx="49214" cy="19052"/>
              </a:xfrm>
              <a:custGeom>
                <a:avLst/>
                <a:gdLst>
                  <a:gd name="T0" fmla="*/ 108 w 247"/>
                  <a:gd name="T1" fmla="*/ 98 h 98"/>
                  <a:gd name="T2" fmla="*/ 76 w 247"/>
                  <a:gd name="T3" fmla="*/ 95 h 98"/>
                  <a:gd name="T4" fmla="*/ 48 w 247"/>
                  <a:gd name="T5" fmla="*/ 89 h 98"/>
                  <a:gd name="T6" fmla="*/ 28 w 247"/>
                  <a:gd name="T7" fmla="*/ 83 h 98"/>
                  <a:gd name="T8" fmla="*/ 36 w 247"/>
                  <a:gd name="T9" fmla="*/ 50 h 98"/>
                  <a:gd name="T10" fmla="*/ 50 w 247"/>
                  <a:gd name="T11" fmla="*/ 55 h 98"/>
                  <a:gd name="T12" fmla="*/ 70 w 247"/>
                  <a:gd name="T13" fmla="*/ 59 h 98"/>
                  <a:gd name="T14" fmla="*/ 95 w 247"/>
                  <a:gd name="T15" fmla="*/ 63 h 98"/>
                  <a:gd name="T16" fmla="*/ 125 w 247"/>
                  <a:gd name="T17" fmla="*/ 64 h 98"/>
                  <a:gd name="T18" fmla="*/ 19 w 247"/>
                  <a:gd name="T19" fmla="*/ 79 h 98"/>
                  <a:gd name="T20" fmla="*/ 6 w 247"/>
                  <a:gd name="T21" fmla="*/ 68 h 98"/>
                  <a:gd name="T22" fmla="*/ 1 w 247"/>
                  <a:gd name="T23" fmla="*/ 55 h 98"/>
                  <a:gd name="T24" fmla="*/ 35 w 247"/>
                  <a:gd name="T25" fmla="*/ 50 h 98"/>
                  <a:gd name="T26" fmla="*/ 19 w 247"/>
                  <a:gd name="T27" fmla="*/ 79 h 98"/>
                  <a:gd name="T28" fmla="*/ 0 w 247"/>
                  <a:gd name="T29" fmla="*/ 51 h 98"/>
                  <a:gd name="T30" fmla="*/ 1 w 247"/>
                  <a:gd name="T31" fmla="*/ 43 h 98"/>
                  <a:gd name="T32" fmla="*/ 5 w 247"/>
                  <a:gd name="T33" fmla="*/ 36 h 98"/>
                  <a:gd name="T34" fmla="*/ 10 w 247"/>
                  <a:gd name="T35" fmla="*/ 29 h 98"/>
                  <a:gd name="T36" fmla="*/ 35 w 247"/>
                  <a:gd name="T37" fmla="*/ 54 h 98"/>
                  <a:gd name="T38" fmla="*/ 34 w 247"/>
                  <a:gd name="T39" fmla="*/ 50 h 98"/>
                  <a:gd name="T40" fmla="*/ 15 w 247"/>
                  <a:gd name="T41" fmla="*/ 26 h 98"/>
                  <a:gd name="T42" fmla="*/ 30 w 247"/>
                  <a:gd name="T43" fmla="*/ 19 h 98"/>
                  <a:gd name="T44" fmla="*/ 51 w 247"/>
                  <a:gd name="T45" fmla="*/ 11 h 98"/>
                  <a:gd name="T46" fmla="*/ 81 w 247"/>
                  <a:gd name="T47" fmla="*/ 5 h 98"/>
                  <a:gd name="T48" fmla="*/ 119 w 247"/>
                  <a:gd name="T49" fmla="*/ 0 h 98"/>
                  <a:gd name="T50" fmla="*/ 89 w 247"/>
                  <a:gd name="T51" fmla="*/ 38 h 98"/>
                  <a:gd name="T52" fmla="*/ 54 w 247"/>
                  <a:gd name="T53" fmla="*/ 45 h 98"/>
                  <a:gd name="T54" fmla="*/ 39 w 247"/>
                  <a:gd name="T55" fmla="*/ 51 h 98"/>
                  <a:gd name="T56" fmla="*/ 15 w 247"/>
                  <a:gd name="T57" fmla="*/ 26 h 98"/>
                  <a:gd name="T58" fmla="*/ 121 w 247"/>
                  <a:gd name="T59" fmla="*/ 0 h 98"/>
                  <a:gd name="T60" fmla="*/ 121 w 247"/>
                  <a:gd name="T61" fmla="*/ 18 h 98"/>
                  <a:gd name="T62" fmla="*/ 121 w 247"/>
                  <a:gd name="T63" fmla="*/ 0 h 98"/>
                  <a:gd name="T64" fmla="*/ 153 w 247"/>
                  <a:gd name="T65" fmla="*/ 4 h 98"/>
                  <a:gd name="T66" fmla="*/ 182 w 247"/>
                  <a:gd name="T67" fmla="*/ 8 h 98"/>
                  <a:gd name="T68" fmla="*/ 207 w 247"/>
                  <a:gd name="T69" fmla="*/ 14 h 98"/>
                  <a:gd name="T70" fmla="*/ 226 w 247"/>
                  <a:gd name="T71" fmla="*/ 22 h 98"/>
                  <a:gd name="T72" fmla="*/ 203 w 247"/>
                  <a:gd name="T73" fmla="*/ 49 h 98"/>
                  <a:gd name="T74" fmla="*/ 184 w 247"/>
                  <a:gd name="T75" fmla="*/ 43 h 98"/>
                  <a:gd name="T76" fmla="*/ 148 w 247"/>
                  <a:gd name="T77" fmla="*/ 37 h 98"/>
                  <a:gd name="T78" fmla="*/ 121 w 247"/>
                  <a:gd name="T79" fmla="*/ 0 h 98"/>
                  <a:gd name="T80" fmla="*/ 233 w 247"/>
                  <a:gd name="T81" fmla="*/ 26 h 98"/>
                  <a:gd name="T82" fmla="*/ 244 w 247"/>
                  <a:gd name="T83" fmla="*/ 37 h 98"/>
                  <a:gd name="T84" fmla="*/ 214 w 247"/>
                  <a:gd name="T85" fmla="*/ 53 h 98"/>
                  <a:gd name="T86" fmla="*/ 210 w 247"/>
                  <a:gd name="T87" fmla="*/ 52 h 98"/>
                  <a:gd name="T88" fmla="*/ 214 w 247"/>
                  <a:gd name="T89" fmla="*/ 53 h 98"/>
                  <a:gd name="T90" fmla="*/ 214 w 247"/>
                  <a:gd name="T91" fmla="*/ 53 h 98"/>
                  <a:gd name="T92" fmla="*/ 214 w 247"/>
                  <a:gd name="T93" fmla="*/ 53 h 98"/>
                  <a:gd name="T94" fmla="*/ 247 w 247"/>
                  <a:gd name="T95" fmla="*/ 48 h 98"/>
                  <a:gd name="T96" fmla="*/ 247 w 247"/>
                  <a:gd name="T97" fmla="*/ 56 h 98"/>
                  <a:gd name="T98" fmla="*/ 243 w 247"/>
                  <a:gd name="T99" fmla="*/ 64 h 98"/>
                  <a:gd name="T100" fmla="*/ 237 w 247"/>
                  <a:gd name="T101" fmla="*/ 71 h 98"/>
                  <a:gd name="T102" fmla="*/ 214 w 247"/>
                  <a:gd name="T103" fmla="*/ 45 h 98"/>
                  <a:gd name="T104" fmla="*/ 214 w 247"/>
                  <a:gd name="T105" fmla="*/ 53 h 98"/>
                  <a:gd name="T106" fmla="*/ 232 w 247"/>
                  <a:gd name="T107" fmla="*/ 74 h 98"/>
                  <a:gd name="T108" fmla="*/ 217 w 247"/>
                  <a:gd name="T109" fmla="*/ 81 h 98"/>
                  <a:gd name="T110" fmla="*/ 196 w 247"/>
                  <a:gd name="T111" fmla="*/ 87 h 98"/>
                  <a:gd name="T112" fmla="*/ 127 w 247"/>
                  <a:gd name="T113" fmla="*/ 98 h 98"/>
                  <a:gd name="T114" fmla="*/ 158 w 247"/>
                  <a:gd name="T115" fmla="*/ 59 h 98"/>
                  <a:gd name="T116" fmla="*/ 194 w 247"/>
                  <a:gd name="T117" fmla="*/ 53 h 98"/>
                  <a:gd name="T118" fmla="*/ 209 w 247"/>
                  <a:gd name="T119" fmla="*/ 48 h 98"/>
                  <a:gd name="T120" fmla="*/ 232 w 247"/>
                  <a:gd name="T121" fmla="*/ 74 h 98"/>
                  <a:gd name="T122" fmla="*/ 126 w 247"/>
                  <a:gd name="T123" fmla="*/ 98 h 98"/>
                  <a:gd name="T124" fmla="*/ 125 w 247"/>
                  <a:gd name="T125" fmla="*/ 8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7" h="98">
                    <a:moveTo>
                      <a:pt x="125" y="98"/>
                    </a:moveTo>
                    <a:lnTo>
                      <a:pt x="108" y="98"/>
                    </a:lnTo>
                    <a:lnTo>
                      <a:pt x="91" y="97"/>
                    </a:lnTo>
                    <a:lnTo>
                      <a:pt x="76" y="95"/>
                    </a:lnTo>
                    <a:lnTo>
                      <a:pt x="61" y="93"/>
                    </a:lnTo>
                    <a:lnTo>
                      <a:pt x="48" y="89"/>
                    </a:lnTo>
                    <a:lnTo>
                      <a:pt x="37" y="86"/>
                    </a:lnTo>
                    <a:lnTo>
                      <a:pt x="28" y="83"/>
                    </a:lnTo>
                    <a:lnTo>
                      <a:pt x="19" y="79"/>
                    </a:lnTo>
                    <a:lnTo>
                      <a:pt x="36" y="50"/>
                    </a:lnTo>
                    <a:lnTo>
                      <a:pt x="43" y="52"/>
                    </a:lnTo>
                    <a:lnTo>
                      <a:pt x="50" y="55"/>
                    </a:lnTo>
                    <a:lnTo>
                      <a:pt x="60" y="57"/>
                    </a:lnTo>
                    <a:lnTo>
                      <a:pt x="70" y="59"/>
                    </a:lnTo>
                    <a:lnTo>
                      <a:pt x="82" y="61"/>
                    </a:lnTo>
                    <a:lnTo>
                      <a:pt x="95" y="63"/>
                    </a:lnTo>
                    <a:lnTo>
                      <a:pt x="110" y="64"/>
                    </a:lnTo>
                    <a:lnTo>
                      <a:pt x="125" y="64"/>
                    </a:lnTo>
                    <a:lnTo>
                      <a:pt x="125" y="98"/>
                    </a:lnTo>
                    <a:close/>
                    <a:moveTo>
                      <a:pt x="19" y="79"/>
                    </a:moveTo>
                    <a:lnTo>
                      <a:pt x="12" y="73"/>
                    </a:lnTo>
                    <a:lnTo>
                      <a:pt x="6" y="68"/>
                    </a:lnTo>
                    <a:lnTo>
                      <a:pt x="3" y="61"/>
                    </a:lnTo>
                    <a:lnTo>
                      <a:pt x="1" y="55"/>
                    </a:lnTo>
                    <a:lnTo>
                      <a:pt x="34" y="50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19" y="79"/>
                    </a:lnTo>
                    <a:close/>
                    <a:moveTo>
                      <a:pt x="1" y="55"/>
                    </a:moveTo>
                    <a:lnTo>
                      <a:pt x="0" y="51"/>
                    </a:lnTo>
                    <a:lnTo>
                      <a:pt x="1" y="48"/>
                    </a:lnTo>
                    <a:lnTo>
                      <a:pt x="1" y="43"/>
                    </a:lnTo>
                    <a:lnTo>
                      <a:pt x="3" y="39"/>
                    </a:lnTo>
                    <a:lnTo>
                      <a:pt x="5" y="36"/>
                    </a:lnTo>
                    <a:lnTo>
                      <a:pt x="7" y="33"/>
                    </a:lnTo>
                    <a:lnTo>
                      <a:pt x="10" y="29"/>
                    </a:lnTo>
                    <a:lnTo>
                      <a:pt x="15" y="26"/>
                    </a:lnTo>
                    <a:lnTo>
                      <a:pt x="35" y="54"/>
                    </a:lnTo>
                    <a:lnTo>
                      <a:pt x="34" y="51"/>
                    </a:lnTo>
                    <a:lnTo>
                      <a:pt x="34" y="50"/>
                    </a:lnTo>
                    <a:lnTo>
                      <a:pt x="1" y="55"/>
                    </a:lnTo>
                    <a:close/>
                    <a:moveTo>
                      <a:pt x="15" y="26"/>
                    </a:moveTo>
                    <a:lnTo>
                      <a:pt x="21" y="22"/>
                    </a:lnTo>
                    <a:lnTo>
                      <a:pt x="30" y="19"/>
                    </a:lnTo>
                    <a:lnTo>
                      <a:pt x="39" y="14"/>
                    </a:lnTo>
                    <a:lnTo>
                      <a:pt x="51" y="11"/>
                    </a:lnTo>
                    <a:lnTo>
                      <a:pt x="65" y="8"/>
                    </a:lnTo>
                    <a:lnTo>
                      <a:pt x="81" y="5"/>
                    </a:lnTo>
                    <a:lnTo>
                      <a:pt x="99" y="3"/>
                    </a:lnTo>
                    <a:lnTo>
                      <a:pt x="119" y="0"/>
                    </a:lnTo>
                    <a:lnTo>
                      <a:pt x="122" y="35"/>
                    </a:lnTo>
                    <a:lnTo>
                      <a:pt x="89" y="38"/>
                    </a:lnTo>
                    <a:lnTo>
                      <a:pt x="64" y="43"/>
                    </a:lnTo>
                    <a:lnTo>
                      <a:pt x="54" y="45"/>
                    </a:lnTo>
                    <a:lnTo>
                      <a:pt x="46" y="49"/>
                    </a:lnTo>
                    <a:lnTo>
                      <a:pt x="39" y="51"/>
                    </a:lnTo>
                    <a:lnTo>
                      <a:pt x="35" y="54"/>
                    </a:lnTo>
                    <a:lnTo>
                      <a:pt x="15" y="26"/>
                    </a:lnTo>
                    <a:close/>
                    <a:moveTo>
                      <a:pt x="119" y="0"/>
                    </a:moveTo>
                    <a:lnTo>
                      <a:pt x="121" y="0"/>
                    </a:lnTo>
                    <a:lnTo>
                      <a:pt x="121" y="0"/>
                    </a:lnTo>
                    <a:lnTo>
                      <a:pt x="121" y="18"/>
                    </a:lnTo>
                    <a:lnTo>
                      <a:pt x="119" y="0"/>
                    </a:lnTo>
                    <a:close/>
                    <a:moveTo>
                      <a:pt x="121" y="0"/>
                    </a:moveTo>
                    <a:lnTo>
                      <a:pt x="137" y="1"/>
                    </a:lnTo>
                    <a:lnTo>
                      <a:pt x="153" y="4"/>
                    </a:lnTo>
                    <a:lnTo>
                      <a:pt x="167" y="6"/>
                    </a:lnTo>
                    <a:lnTo>
                      <a:pt x="182" y="8"/>
                    </a:lnTo>
                    <a:lnTo>
                      <a:pt x="195" y="11"/>
                    </a:lnTo>
                    <a:lnTo>
                      <a:pt x="207" y="14"/>
                    </a:lnTo>
                    <a:lnTo>
                      <a:pt x="217" y="18"/>
                    </a:lnTo>
                    <a:lnTo>
                      <a:pt x="226" y="22"/>
                    </a:lnTo>
                    <a:lnTo>
                      <a:pt x="210" y="52"/>
                    </a:lnTo>
                    <a:lnTo>
                      <a:pt x="203" y="49"/>
                    </a:lnTo>
                    <a:lnTo>
                      <a:pt x="194" y="46"/>
                    </a:lnTo>
                    <a:lnTo>
                      <a:pt x="184" y="43"/>
                    </a:lnTo>
                    <a:lnTo>
                      <a:pt x="172" y="41"/>
                    </a:lnTo>
                    <a:lnTo>
                      <a:pt x="148" y="37"/>
                    </a:lnTo>
                    <a:lnTo>
                      <a:pt x="120" y="35"/>
                    </a:lnTo>
                    <a:lnTo>
                      <a:pt x="121" y="0"/>
                    </a:lnTo>
                    <a:close/>
                    <a:moveTo>
                      <a:pt x="226" y="22"/>
                    </a:moveTo>
                    <a:lnTo>
                      <a:pt x="233" y="26"/>
                    </a:lnTo>
                    <a:lnTo>
                      <a:pt x="240" y="31"/>
                    </a:lnTo>
                    <a:lnTo>
                      <a:pt x="244" y="37"/>
                    </a:lnTo>
                    <a:lnTo>
                      <a:pt x="246" y="43"/>
                    </a:lnTo>
                    <a:lnTo>
                      <a:pt x="214" y="53"/>
                    </a:lnTo>
                    <a:lnTo>
                      <a:pt x="213" y="53"/>
                    </a:lnTo>
                    <a:lnTo>
                      <a:pt x="210" y="52"/>
                    </a:lnTo>
                    <a:lnTo>
                      <a:pt x="226" y="22"/>
                    </a:lnTo>
                    <a:close/>
                    <a:moveTo>
                      <a:pt x="214" y="53"/>
                    </a:moveTo>
                    <a:lnTo>
                      <a:pt x="215" y="59"/>
                    </a:lnTo>
                    <a:lnTo>
                      <a:pt x="214" y="53"/>
                    </a:lnTo>
                    <a:lnTo>
                      <a:pt x="230" y="48"/>
                    </a:lnTo>
                    <a:lnTo>
                      <a:pt x="214" y="53"/>
                    </a:lnTo>
                    <a:close/>
                    <a:moveTo>
                      <a:pt x="246" y="43"/>
                    </a:moveTo>
                    <a:lnTo>
                      <a:pt x="247" y="48"/>
                    </a:lnTo>
                    <a:lnTo>
                      <a:pt x="247" y="52"/>
                    </a:lnTo>
                    <a:lnTo>
                      <a:pt x="247" y="56"/>
                    </a:lnTo>
                    <a:lnTo>
                      <a:pt x="245" y="60"/>
                    </a:lnTo>
                    <a:lnTo>
                      <a:pt x="243" y="64"/>
                    </a:lnTo>
                    <a:lnTo>
                      <a:pt x="241" y="68"/>
                    </a:lnTo>
                    <a:lnTo>
                      <a:pt x="237" y="71"/>
                    </a:lnTo>
                    <a:lnTo>
                      <a:pt x="232" y="74"/>
                    </a:lnTo>
                    <a:lnTo>
                      <a:pt x="214" y="45"/>
                    </a:lnTo>
                    <a:lnTo>
                      <a:pt x="215" y="50"/>
                    </a:lnTo>
                    <a:lnTo>
                      <a:pt x="214" y="53"/>
                    </a:lnTo>
                    <a:lnTo>
                      <a:pt x="246" y="43"/>
                    </a:lnTo>
                    <a:close/>
                    <a:moveTo>
                      <a:pt x="232" y="74"/>
                    </a:moveTo>
                    <a:lnTo>
                      <a:pt x="226" y="78"/>
                    </a:lnTo>
                    <a:lnTo>
                      <a:pt x="217" y="81"/>
                    </a:lnTo>
                    <a:lnTo>
                      <a:pt x="208" y="84"/>
                    </a:lnTo>
                    <a:lnTo>
                      <a:pt x="196" y="87"/>
                    </a:lnTo>
                    <a:lnTo>
                      <a:pt x="166" y="94"/>
                    </a:lnTo>
                    <a:lnTo>
                      <a:pt x="127" y="98"/>
                    </a:lnTo>
                    <a:lnTo>
                      <a:pt x="124" y="64"/>
                    </a:lnTo>
                    <a:lnTo>
                      <a:pt x="158" y="59"/>
                    </a:lnTo>
                    <a:lnTo>
                      <a:pt x="184" y="55"/>
                    </a:lnTo>
                    <a:lnTo>
                      <a:pt x="194" y="53"/>
                    </a:lnTo>
                    <a:lnTo>
                      <a:pt x="202" y="50"/>
                    </a:lnTo>
                    <a:lnTo>
                      <a:pt x="209" y="48"/>
                    </a:lnTo>
                    <a:lnTo>
                      <a:pt x="214" y="45"/>
                    </a:lnTo>
                    <a:lnTo>
                      <a:pt x="232" y="74"/>
                    </a:lnTo>
                    <a:close/>
                    <a:moveTo>
                      <a:pt x="127" y="98"/>
                    </a:moveTo>
                    <a:lnTo>
                      <a:pt x="126" y="98"/>
                    </a:lnTo>
                    <a:lnTo>
                      <a:pt x="125" y="98"/>
                    </a:lnTo>
                    <a:lnTo>
                      <a:pt x="125" y="81"/>
                    </a:lnTo>
                    <a:lnTo>
                      <a:pt x="127" y="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Freeform 258"/>
              <p:cNvSpPr>
                <a:spLocks/>
              </p:cNvSpPr>
              <p:nvPr/>
            </p:nvSpPr>
            <p:spPr bwMode="auto">
              <a:xfrm>
                <a:off x="5607066" y="1486970"/>
                <a:ext cx="19051" cy="31752"/>
              </a:xfrm>
              <a:custGeom>
                <a:avLst/>
                <a:gdLst>
                  <a:gd name="T0" fmla="*/ 9 w 97"/>
                  <a:gd name="T1" fmla="*/ 61 h 161"/>
                  <a:gd name="T2" fmla="*/ 20 w 97"/>
                  <a:gd name="T3" fmla="*/ 33 h 161"/>
                  <a:gd name="T4" fmla="*/ 29 w 97"/>
                  <a:gd name="T5" fmla="*/ 14 h 161"/>
                  <a:gd name="T6" fmla="*/ 33 w 97"/>
                  <a:gd name="T7" fmla="*/ 8 h 161"/>
                  <a:gd name="T8" fmla="*/ 37 w 97"/>
                  <a:gd name="T9" fmla="*/ 3 h 161"/>
                  <a:gd name="T10" fmla="*/ 40 w 97"/>
                  <a:gd name="T11" fmla="*/ 1 h 161"/>
                  <a:gd name="T12" fmla="*/ 44 w 97"/>
                  <a:gd name="T13" fmla="*/ 0 h 161"/>
                  <a:gd name="T14" fmla="*/ 48 w 97"/>
                  <a:gd name="T15" fmla="*/ 1 h 161"/>
                  <a:gd name="T16" fmla="*/ 53 w 97"/>
                  <a:gd name="T17" fmla="*/ 3 h 161"/>
                  <a:gd name="T18" fmla="*/ 57 w 97"/>
                  <a:gd name="T19" fmla="*/ 7 h 161"/>
                  <a:gd name="T20" fmla="*/ 64 w 97"/>
                  <a:gd name="T21" fmla="*/ 12 h 161"/>
                  <a:gd name="T22" fmla="*/ 78 w 97"/>
                  <a:gd name="T23" fmla="*/ 25 h 161"/>
                  <a:gd name="T24" fmla="*/ 97 w 97"/>
                  <a:gd name="T25" fmla="*/ 42 h 161"/>
                  <a:gd name="T26" fmla="*/ 79 w 97"/>
                  <a:gd name="T27" fmla="*/ 75 h 161"/>
                  <a:gd name="T28" fmla="*/ 63 w 97"/>
                  <a:gd name="T29" fmla="*/ 103 h 161"/>
                  <a:gd name="T30" fmla="*/ 49 w 97"/>
                  <a:gd name="T31" fmla="*/ 125 h 161"/>
                  <a:gd name="T32" fmla="*/ 37 w 97"/>
                  <a:gd name="T33" fmla="*/ 141 h 161"/>
                  <a:gd name="T34" fmla="*/ 27 w 97"/>
                  <a:gd name="T35" fmla="*/ 152 h 161"/>
                  <a:gd name="T36" fmla="*/ 19 w 97"/>
                  <a:gd name="T37" fmla="*/ 159 h 161"/>
                  <a:gd name="T38" fmla="*/ 15 w 97"/>
                  <a:gd name="T39" fmla="*/ 161 h 161"/>
                  <a:gd name="T40" fmla="*/ 12 w 97"/>
                  <a:gd name="T41" fmla="*/ 161 h 161"/>
                  <a:gd name="T42" fmla="*/ 9 w 97"/>
                  <a:gd name="T43" fmla="*/ 161 h 161"/>
                  <a:gd name="T44" fmla="*/ 7 w 97"/>
                  <a:gd name="T45" fmla="*/ 160 h 161"/>
                  <a:gd name="T46" fmla="*/ 5 w 97"/>
                  <a:gd name="T47" fmla="*/ 158 h 161"/>
                  <a:gd name="T48" fmla="*/ 4 w 97"/>
                  <a:gd name="T49" fmla="*/ 156 h 161"/>
                  <a:gd name="T50" fmla="*/ 3 w 97"/>
                  <a:gd name="T51" fmla="*/ 152 h 161"/>
                  <a:gd name="T52" fmla="*/ 2 w 97"/>
                  <a:gd name="T53" fmla="*/ 148 h 161"/>
                  <a:gd name="T54" fmla="*/ 0 w 97"/>
                  <a:gd name="T55" fmla="*/ 137 h 161"/>
                  <a:gd name="T56" fmla="*/ 0 w 97"/>
                  <a:gd name="T57" fmla="*/ 126 h 161"/>
                  <a:gd name="T58" fmla="*/ 2 w 97"/>
                  <a:gd name="T59" fmla="*/ 111 h 161"/>
                  <a:gd name="T60" fmla="*/ 3 w 97"/>
                  <a:gd name="T61" fmla="*/ 96 h 161"/>
                  <a:gd name="T62" fmla="*/ 6 w 97"/>
                  <a:gd name="T63" fmla="*/ 78 h 161"/>
                  <a:gd name="T64" fmla="*/ 9 w 97"/>
                  <a:gd name="T65" fmla="*/ 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61">
                    <a:moveTo>
                      <a:pt x="9" y="61"/>
                    </a:moveTo>
                    <a:lnTo>
                      <a:pt x="20" y="33"/>
                    </a:lnTo>
                    <a:lnTo>
                      <a:pt x="29" y="14"/>
                    </a:lnTo>
                    <a:lnTo>
                      <a:pt x="33" y="8"/>
                    </a:lnTo>
                    <a:lnTo>
                      <a:pt x="37" y="3"/>
                    </a:lnTo>
                    <a:lnTo>
                      <a:pt x="40" y="1"/>
                    </a:lnTo>
                    <a:lnTo>
                      <a:pt x="44" y="0"/>
                    </a:lnTo>
                    <a:lnTo>
                      <a:pt x="48" y="1"/>
                    </a:lnTo>
                    <a:lnTo>
                      <a:pt x="53" y="3"/>
                    </a:lnTo>
                    <a:lnTo>
                      <a:pt x="57" y="7"/>
                    </a:lnTo>
                    <a:lnTo>
                      <a:pt x="64" y="12"/>
                    </a:lnTo>
                    <a:lnTo>
                      <a:pt x="78" y="25"/>
                    </a:lnTo>
                    <a:lnTo>
                      <a:pt x="97" y="42"/>
                    </a:lnTo>
                    <a:lnTo>
                      <a:pt x="79" y="75"/>
                    </a:lnTo>
                    <a:lnTo>
                      <a:pt x="63" y="103"/>
                    </a:lnTo>
                    <a:lnTo>
                      <a:pt x="49" y="125"/>
                    </a:lnTo>
                    <a:lnTo>
                      <a:pt x="37" y="141"/>
                    </a:lnTo>
                    <a:lnTo>
                      <a:pt x="27" y="152"/>
                    </a:lnTo>
                    <a:lnTo>
                      <a:pt x="19" y="159"/>
                    </a:lnTo>
                    <a:lnTo>
                      <a:pt x="15" y="161"/>
                    </a:lnTo>
                    <a:lnTo>
                      <a:pt x="12" y="161"/>
                    </a:lnTo>
                    <a:lnTo>
                      <a:pt x="9" y="161"/>
                    </a:lnTo>
                    <a:lnTo>
                      <a:pt x="7" y="160"/>
                    </a:lnTo>
                    <a:lnTo>
                      <a:pt x="5" y="158"/>
                    </a:lnTo>
                    <a:lnTo>
                      <a:pt x="4" y="156"/>
                    </a:lnTo>
                    <a:lnTo>
                      <a:pt x="3" y="152"/>
                    </a:lnTo>
                    <a:lnTo>
                      <a:pt x="2" y="148"/>
                    </a:lnTo>
                    <a:lnTo>
                      <a:pt x="0" y="137"/>
                    </a:lnTo>
                    <a:lnTo>
                      <a:pt x="0" y="126"/>
                    </a:lnTo>
                    <a:lnTo>
                      <a:pt x="2" y="111"/>
                    </a:lnTo>
                    <a:lnTo>
                      <a:pt x="3" y="96"/>
                    </a:lnTo>
                    <a:lnTo>
                      <a:pt x="6" y="78"/>
                    </a:lnTo>
                    <a:lnTo>
                      <a:pt x="9" y="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3" name="Freeform 259"/>
              <p:cNvSpPr>
                <a:spLocks noEditPoints="1"/>
              </p:cNvSpPr>
              <p:nvPr/>
            </p:nvSpPr>
            <p:spPr bwMode="auto">
              <a:xfrm>
                <a:off x="5603893" y="1483794"/>
                <a:ext cx="26987" cy="38100"/>
              </a:xfrm>
              <a:custGeom>
                <a:avLst/>
                <a:gdLst>
                  <a:gd name="T0" fmla="*/ 19 w 135"/>
                  <a:gd name="T1" fmla="*/ 52 h 196"/>
                  <a:gd name="T2" fmla="*/ 32 w 135"/>
                  <a:gd name="T3" fmla="*/ 21 h 196"/>
                  <a:gd name="T4" fmla="*/ 43 w 135"/>
                  <a:gd name="T5" fmla="*/ 7 h 196"/>
                  <a:gd name="T6" fmla="*/ 50 w 135"/>
                  <a:gd name="T7" fmla="*/ 2 h 196"/>
                  <a:gd name="T8" fmla="*/ 57 w 135"/>
                  <a:gd name="T9" fmla="*/ 0 h 196"/>
                  <a:gd name="T10" fmla="*/ 67 w 135"/>
                  <a:gd name="T11" fmla="*/ 1 h 196"/>
                  <a:gd name="T12" fmla="*/ 59 w 135"/>
                  <a:gd name="T13" fmla="*/ 35 h 196"/>
                  <a:gd name="T14" fmla="*/ 55 w 135"/>
                  <a:gd name="T15" fmla="*/ 46 h 196"/>
                  <a:gd name="T16" fmla="*/ 42 w 135"/>
                  <a:gd name="T17" fmla="*/ 86 h 196"/>
                  <a:gd name="T18" fmla="*/ 71 w 135"/>
                  <a:gd name="T19" fmla="*/ 3 h 196"/>
                  <a:gd name="T20" fmla="*/ 85 w 135"/>
                  <a:gd name="T21" fmla="*/ 12 h 196"/>
                  <a:gd name="T22" fmla="*/ 101 w 135"/>
                  <a:gd name="T23" fmla="*/ 26 h 196"/>
                  <a:gd name="T24" fmla="*/ 66 w 135"/>
                  <a:gd name="T25" fmla="*/ 40 h 196"/>
                  <a:gd name="T26" fmla="*/ 71 w 135"/>
                  <a:gd name="T27" fmla="*/ 3 h 196"/>
                  <a:gd name="T28" fmla="*/ 112 w 135"/>
                  <a:gd name="T29" fmla="*/ 35 h 196"/>
                  <a:gd name="T30" fmla="*/ 103 w 135"/>
                  <a:gd name="T31" fmla="*/ 73 h 196"/>
                  <a:gd name="T32" fmla="*/ 78 w 135"/>
                  <a:gd name="T33" fmla="*/ 50 h 196"/>
                  <a:gd name="T34" fmla="*/ 125 w 135"/>
                  <a:gd name="T35" fmla="*/ 46 h 196"/>
                  <a:gd name="T36" fmla="*/ 129 w 135"/>
                  <a:gd name="T37" fmla="*/ 67 h 196"/>
                  <a:gd name="T38" fmla="*/ 125 w 135"/>
                  <a:gd name="T39" fmla="*/ 46 h 196"/>
                  <a:gd name="T40" fmla="*/ 116 w 135"/>
                  <a:gd name="T41" fmla="*/ 92 h 196"/>
                  <a:gd name="T42" fmla="*/ 94 w 135"/>
                  <a:gd name="T43" fmla="*/ 131 h 196"/>
                  <a:gd name="T44" fmla="*/ 74 w 135"/>
                  <a:gd name="T45" fmla="*/ 160 h 196"/>
                  <a:gd name="T46" fmla="*/ 59 w 135"/>
                  <a:gd name="T47" fmla="*/ 180 h 196"/>
                  <a:gd name="T48" fmla="*/ 29 w 135"/>
                  <a:gd name="T49" fmla="*/ 160 h 196"/>
                  <a:gd name="T50" fmla="*/ 42 w 135"/>
                  <a:gd name="T51" fmla="*/ 147 h 196"/>
                  <a:gd name="T52" fmla="*/ 57 w 135"/>
                  <a:gd name="T53" fmla="*/ 125 h 196"/>
                  <a:gd name="T54" fmla="*/ 99 w 135"/>
                  <a:gd name="T55" fmla="*/ 51 h 196"/>
                  <a:gd name="T56" fmla="*/ 52 w 135"/>
                  <a:gd name="T57" fmla="*/ 185 h 196"/>
                  <a:gd name="T58" fmla="*/ 43 w 135"/>
                  <a:gd name="T59" fmla="*/ 192 h 196"/>
                  <a:gd name="T60" fmla="*/ 35 w 135"/>
                  <a:gd name="T61" fmla="*/ 196 h 196"/>
                  <a:gd name="T62" fmla="*/ 26 w 135"/>
                  <a:gd name="T63" fmla="*/ 196 h 196"/>
                  <a:gd name="T64" fmla="*/ 19 w 135"/>
                  <a:gd name="T65" fmla="*/ 194 h 196"/>
                  <a:gd name="T66" fmla="*/ 31 w 135"/>
                  <a:gd name="T67" fmla="*/ 162 h 196"/>
                  <a:gd name="T68" fmla="*/ 52 w 135"/>
                  <a:gd name="T69" fmla="*/ 185 h 196"/>
                  <a:gd name="T70" fmla="*/ 15 w 135"/>
                  <a:gd name="T71" fmla="*/ 193 h 196"/>
                  <a:gd name="T72" fmla="*/ 9 w 135"/>
                  <a:gd name="T73" fmla="*/ 188 h 196"/>
                  <a:gd name="T74" fmla="*/ 4 w 135"/>
                  <a:gd name="T75" fmla="*/ 177 h 196"/>
                  <a:gd name="T76" fmla="*/ 35 w 135"/>
                  <a:gd name="T77" fmla="*/ 162 h 196"/>
                  <a:gd name="T78" fmla="*/ 32 w 135"/>
                  <a:gd name="T79" fmla="*/ 163 h 196"/>
                  <a:gd name="T80" fmla="*/ 1 w 135"/>
                  <a:gd name="T81" fmla="*/ 167 h 196"/>
                  <a:gd name="T82" fmla="*/ 0 w 135"/>
                  <a:gd name="T83" fmla="*/ 150 h 196"/>
                  <a:gd name="T84" fmla="*/ 1 w 135"/>
                  <a:gd name="T85" fmla="*/ 127 h 196"/>
                  <a:gd name="T86" fmla="*/ 9 w 135"/>
                  <a:gd name="T87" fmla="*/ 76 h 196"/>
                  <a:gd name="T88" fmla="*/ 38 w 135"/>
                  <a:gd name="T89" fmla="*/ 107 h 196"/>
                  <a:gd name="T90" fmla="*/ 34 w 135"/>
                  <a:gd name="T91" fmla="*/ 148 h 196"/>
                  <a:gd name="T92" fmla="*/ 1 w 135"/>
                  <a:gd name="T93" fmla="*/ 167 h 196"/>
                  <a:gd name="T94" fmla="*/ 10 w 135"/>
                  <a:gd name="T95" fmla="*/ 75 h 196"/>
                  <a:gd name="T96" fmla="*/ 26 w 135"/>
                  <a:gd name="T97" fmla="*/ 79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5" h="196">
                    <a:moveTo>
                      <a:pt x="10" y="73"/>
                    </a:moveTo>
                    <a:lnTo>
                      <a:pt x="19" y="52"/>
                    </a:lnTo>
                    <a:lnTo>
                      <a:pt x="26" y="34"/>
                    </a:lnTo>
                    <a:lnTo>
                      <a:pt x="32" y="21"/>
                    </a:lnTo>
                    <a:lnTo>
                      <a:pt x="39" y="11"/>
                    </a:lnTo>
                    <a:lnTo>
                      <a:pt x="43" y="7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1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7" y="1"/>
                    </a:lnTo>
                    <a:lnTo>
                      <a:pt x="71" y="3"/>
                    </a:lnTo>
                    <a:lnTo>
                      <a:pt x="59" y="35"/>
                    </a:lnTo>
                    <a:lnTo>
                      <a:pt x="58" y="37"/>
                    </a:lnTo>
                    <a:lnTo>
                      <a:pt x="55" y="46"/>
                    </a:lnTo>
                    <a:lnTo>
                      <a:pt x="51" y="62"/>
                    </a:lnTo>
                    <a:lnTo>
                      <a:pt x="42" y="86"/>
                    </a:lnTo>
                    <a:lnTo>
                      <a:pt x="10" y="73"/>
                    </a:lnTo>
                    <a:close/>
                    <a:moveTo>
                      <a:pt x="71" y="3"/>
                    </a:moveTo>
                    <a:lnTo>
                      <a:pt x="79" y="6"/>
                    </a:lnTo>
                    <a:lnTo>
                      <a:pt x="85" y="12"/>
                    </a:lnTo>
                    <a:lnTo>
                      <a:pt x="93" y="18"/>
                    </a:lnTo>
                    <a:lnTo>
                      <a:pt x="101" y="26"/>
                    </a:lnTo>
                    <a:lnTo>
                      <a:pt x="78" y="50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71" y="3"/>
                    </a:lnTo>
                    <a:close/>
                    <a:moveTo>
                      <a:pt x="101" y="26"/>
                    </a:moveTo>
                    <a:lnTo>
                      <a:pt x="112" y="35"/>
                    </a:lnTo>
                    <a:lnTo>
                      <a:pt x="125" y="46"/>
                    </a:lnTo>
                    <a:lnTo>
                      <a:pt x="103" y="73"/>
                    </a:lnTo>
                    <a:lnTo>
                      <a:pt x="89" y="61"/>
                    </a:lnTo>
                    <a:lnTo>
                      <a:pt x="78" y="50"/>
                    </a:lnTo>
                    <a:lnTo>
                      <a:pt x="101" y="26"/>
                    </a:lnTo>
                    <a:close/>
                    <a:moveTo>
                      <a:pt x="125" y="46"/>
                    </a:moveTo>
                    <a:lnTo>
                      <a:pt x="135" y="56"/>
                    </a:lnTo>
                    <a:lnTo>
                      <a:pt x="129" y="67"/>
                    </a:lnTo>
                    <a:lnTo>
                      <a:pt x="114" y="60"/>
                    </a:lnTo>
                    <a:lnTo>
                      <a:pt x="125" y="46"/>
                    </a:lnTo>
                    <a:close/>
                    <a:moveTo>
                      <a:pt x="129" y="67"/>
                    </a:moveTo>
                    <a:lnTo>
                      <a:pt x="116" y="92"/>
                    </a:lnTo>
                    <a:lnTo>
                      <a:pt x="104" y="112"/>
                    </a:lnTo>
                    <a:lnTo>
                      <a:pt x="94" y="131"/>
                    </a:lnTo>
                    <a:lnTo>
                      <a:pt x="84" y="147"/>
                    </a:lnTo>
                    <a:lnTo>
                      <a:pt x="74" y="160"/>
                    </a:lnTo>
                    <a:lnTo>
                      <a:pt x="66" y="171"/>
                    </a:lnTo>
                    <a:lnTo>
                      <a:pt x="59" y="180"/>
                    </a:lnTo>
                    <a:lnTo>
                      <a:pt x="52" y="185"/>
                    </a:lnTo>
                    <a:lnTo>
                      <a:pt x="29" y="160"/>
                    </a:lnTo>
                    <a:lnTo>
                      <a:pt x="36" y="154"/>
                    </a:lnTo>
                    <a:lnTo>
                      <a:pt x="42" y="147"/>
                    </a:lnTo>
                    <a:lnTo>
                      <a:pt x="49" y="137"/>
                    </a:lnTo>
                    <a:lnTo>
                      <a:pt x="57" y="125"/>
                    </a:lnTo>
                    <a:lnTo>
                      <a:pt x="76" y="94"/>
                    </a:lnTo>
                    <a:lnTo>
                      <a:pt x="99" y="51"/>
                    </a:lnTo>
                    <a:lnTo>
                      <a:pt x="129" y="67"/>
                    </a:lnTo>
                    <a:close/>
                    <a:moveTo>
                      <a:pt x="52" y="185"/>
                    </a:moveTo>
                    <a:lnTo>
                      <a:pt x="47" y="190"/>
                    </a:lnTo>
                    <a:lnTo>
                      <a:pt x="43" y="192"/>
                    </a:lnTo>
                    <a:lnTo>
                      <a:pt x="39" y="194"/>
                    </a:lnTo>
                    <a:lnTo>
                      <a:pt x="35" y="196"/>
                    </a:lnTo>
                    <a:lnTo>
                      <a:pt x="30" y="196"/>
                    </a:lnTo>
                    <a:lnTo>
                      <a:pt x="26" y="196"/>
                    </a:lnTo>
                    <a:lnTo>
                      <a:pt x="22" y="196"/>
                    </a:lnTo>
                    <a:lnTo>
                      <a:pt x="19" y="194"/>
                    </a:lnTo>
                    <a:lnTo>
                      <a:pt x="32" y="163"/>
                    </a:lnTo>
                    <a:lnTo>
                      <a:pt x="31" y="162"/>
                    </a:lnTo>
                    <a:lnTo>
                      <a:pt x="29" y="160"/>
                    </a:lnTo>
                    <a:lnTo>
                      <a:pt x="52" y="185"/>
                    </a:lnTo>
                    <a:close/>
                    <a:moveTo>
                      <a:pt x="19" y="194"/>
                    </a:moveTo>
                    <a:lnTo>
                      <a:pt x="15" y="193"/>
                    </a:lnTo>
                    <a:lnTo>
                      <a:pt x="12" y="190"/>
                    </a:lnTo>
                    <a:lnTo>
                      <a:pt x="9" y="188"/>
                    </a:lnTo>
                    <a:lnTo>
                      <a:pt x="7" y="184"/>
                    </a:lnTo>
                    <a:lnTo>
                      <a:pt x="4" y="177"/>
                    </a:lnTo>
                    <a:lnTo>
                      <a:pt x="1" y="167"/>
                    </a:lnTo>
                    <a:lnTo>
                      <a:pt x="35" y="162"/>
                    </a:lnTo>
                    <a:lnTo>
                      <a:pt x="32" y="163"/>
                    </a:lnTo>
                    <a:lnTo>
                      <a:pt x="32" y="163"/>
                    </a:lnTo>
                    <a:lnTo>
                      <a:pt x="19" y="194"/>
                    </a:lnTo>
                    <a:close/>
                    <a:moveTo>
                      <a:pt x="1" y="167"/>
                    </a:moveTo>
                    <a:lnTo>
                      <a:pt x="0" y="160"/>
                    </a:lnTo>
                    <a:lnTo>
                      <a:pt x="0" y="150"/>
                    </a:lnTo>
                    <a:lnTo>
                      <a:pt x="0" y="139"/>
                    </a:lnTo>
                    <a:lnTo>
                      <a:pt x="1" y="127"/>
                    </a:lnTo>
                    <a:lnTo>
                      <a:pt x="5" y="103"/>
                    </a:lnTo>
                    <a:lnTo>
                      <a:pt x="9" y="76"/>
                    </a:lnTo>
                    <a:lnTo>
                      <a:pt x="43" y="82"/>
                    </a:lnTo>
                    <a:lnTo>
                      <a:pt x="38" y="107"/>
                    </a:lnTo>
                    <a:lnTo>
                      <a:pt x="36" y="129"/>
                    </a:lnTo>
                    <a:lnTo>
                      <a:pt x="34" y="148"/>
                    </a:lnTo>
                    <a:lnTo>
                      <a:pt x="35" y="162"/>
                    </a:lnTo>
                    <a:lnTo>
                      <a:pt x="1" y="167"/>
                    </a:lnTo>
                    <a:close/>
                    <a:moveTo>
                      <a:pt x="9" y="76"/>
                    </a:moveTo>
                    <a:lnTo>
                      <a:pt x="10" y="75"/>
                    </a:lnTo>
                    <a:lnTo>
                      <a:pt x="10" y="73"/>
                    </a:lnTo>
                    <a:lnTo>
                      <a:pt x="26" y="79"/>
                    </a:lnTo>
                    <a:lnTo>
                      <a:pt x="9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4" name="Freeform 260"/>
              <p:cNvSpPr>
                <a:spLocks/>
              </p:cNvSpPr>
              <p:nvPr/>
            </p:nvSpPr>
            <p:spPr bwMode="auto">
              <a:xfrm>
                <a:off x="5099065" y="2221982"/>
                <a:ext cx="4763" cy="0"/>
              </a:xfrm>
              <a:custGeom>
                <a:avLst/>
                <a:gdLst>
                  <a:gd name="T0" fmla="*/ 0 w 25"/>
                  <a:gd name="T1" fmla="*/ 0 h 2"/>
                  <a:gd name="T2" fmla="*/ 25 w 25"/>
                  <a:gd name="T3" fmla="*/ 0 h 2"/>
                  <a:gd name="T4" fmla="*/ 20 w 25"/>
                  <a:gd name="T5" fmla="*/ 2 h 2"/>
                  <a:gd name="T6" fmla="*/ 13 w 25"/>
                  <a:gd name="T7" fmla="*/ 2 h 2"/>
                  <a:gd name="T8" fmla="*/ 6 w 25"/>
                  <a:gd name="T9" fmla="*/ 2 h 2"/>
                  <a:gd name="T10" fmla="*/ 0 w 2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">
                    <a:moveTo>
                      <a:pt x="0" y="0"/>
                    </a:moveTo>
                    <a:lnTo>
                      <a:pt x="25" y="0"/>
                    </a:lnTo>
                    <a:lnTo>
                      <a:pt x="20" y="2"/>
                    </a:lnTo>
                    <a:lnTo>
                      <a:pt x="13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5" name="Freeform 261"/>
              <p:cNvSpPr>
                <a:spLocks/>
              </p:cNvSpPr>
              <p:nvPr/>
            </p:nvSpPr>
            <p:spPr bwMode="auto">
              <a:xfrm>
                <a:off x="5097478" y="2221982"/>
                <a:ext cx="7939" cy="0"/>
              </a:xfrm>
              <a:custGeom>
                <a:avLst/>
                <a:gdLst>
                  <a:gd name="T0" fmla="*/ 0 w 37"/>
                  <a:gd name="T1" fmla="*/ 0 h 4"/>
                  <a:gd name="T2" fmla="*/ 37 w 37"/>
                  <a:gd name="T3" fmla="*/ 0 h 4"/>
                  <a:gd name="T4" fmla="*/ 33 w 37"/>
                  <a:gd name="T5" fmla="*/ 2 h 4"/>
                  <a:gd name="T6" fmla="*/ 28 w 37"/>
                  <a:gd name="T7" fmla="*/ 3 h 4"/>
                  <a:gd name="T8" fmla="*/ 24 w 37"/>
                  <a:gd name="T9" fmla="*/ 4 h 4"/>
                  <a:gd name="T10" fmla="*/ 19 w 37"/>
                  <a:gd name="T11" fmla="*/ 4 h 4"/>
                  <a:gd name="T12" fmla="*/ 14 w 37"/>
                  <a:gd name="T13" fmla="*/ 4 h 4"/>
                  <a:gd name="T14" fmla="*/ 10 w 37"/>
                  <a:gd name="T15" fmla="*/ 3 h 4"/>
                  <a:gd name="T16" fmla="*/ 5 w 37"/>
                  <a:gd name="T17" fmla="*/ 2 h 4"/>
                  <a:gd name="T18" fmla="*/ 0 w 37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4">
                    <a:moveTo>
                      <a:pt x="0" y="0"/>
                    </a:moveTo>
                    <a:lnTo>
                      <a:pt x="37" y="0"/>
                    </a:lnTo>
                    <a:lnTo>
                      <a:pt x="33" y="2"/>
                    </a:lnTo>
                    <a:lnTo>
                      <a:pt x="28" y="3"/>
                    </a:lnTo>
                    <a:lnTo>
                      <a:pt x="24" y="4"/>
                    </a:lnTo>
                    <a:lnTo>
                      <a:pt x="19" y="4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6" name="Freeform 262"/>
              <p:cNvSpPr>
                <a:spLocks/>
              </p:cNvSpPr>
              <p:nvPr/>
            </p:nvSpPr>
            <p:spPr bwMode="auto">
              <a:xfrm>
                <a:off x="5097478" y="2221982"/>
                <a:ext cx="7939" cy="0"/>
              </a:xfrm>
              <a:custGeom>
                <a:avLst/>
                <a:gdLst>
                  <a:gd name="T0" fmla="*/ 35 w 44"/>
                  <a:gd name="T1" fmla="*/ 4 h 4"/>
                  <a:gd name="T2" fmla="*/ 10 w 44"/>
                  <a:gd name="T3" fmla="*/ 4 h 4"/>
                  <a:gd name="T4" fmla="*/ 5 w 44"/>
                  <a:gd name="T5" fmla="*/ 2 h 4"/>
                  <a:gd name="T6" fmla="*/ 0 w 44"/>
                  <a:gd name="T7" fmla="*/ 0 h 4"/>
                  <a:gd name="T8" fmla="*/ 44 w 44"/>
                  <a:gd name="T9" fmla="*/ 0 h 4"/>
                  <a:gd name="T10" fmla="*/ 40 w 44"/>
                  <a:gd name="T11" fmla="*/ 2 h 4"/>
                  <a:gd name="T12" fmla="*/ 35 w 4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">
                    <a:moveTo>
                      <a:pt x="35" y="4"/>
                    </a:moveTo>
                    <a:lnTo>
                      <a:pt x="10" y="4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0" y="2"/>
                    </a:lnTo>
                    <a:lnTo>
                      <a:pt x="3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7" name="Freeform 263"/>
              <p:cNvSpPr>
                <a:spLocks/>
              </p:cNvSpPr>
              <p:nvPr/>
            </p:nvSpPr>
            <p:spPr bwMode="auto">
              <a:xfrm>
                <a:off x="5095889" y="2220394"/>
                <a:ext cx="11112" cy="1588"/>
              </a:xfrm>
              <a:custGeom>
                <a:avLst/>
                <a:gdLst>
                  <a:gd name="T0" fmla="*/ 44 w 50"/>
                  <a:gd name="T1" fmla="*/ 5 h 5"/>
                  <a:gd name="T2" fmla="*/ 7 w 50"/>
                  <a:gd name="T3" fmla="*/ 5 h 5"/>
                  <a:gd name="T4" fmla="*/ 4 w 50"/>
                  <a:gd name="T5" fmla="*/ 3 h 5"/>
                  <a:gd name="T6" fmla="*/ 0 w 50"/>
                  <a:gd name="T7" fmla="*/ 0 h 5"/>
                  <a:gd name="T8" fmla="*/ 50 w 50"/>
                  <a:gd name="T9" fmla="*/ 0 h 5"/>
                  <a:gd name="T10" fmla="*/ 47 w 50"/>
                  <a:gd name="T11" fmla="*/ 3 h 5"/>
                  <a:gd name="T12" fmla="*/ 44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44" y="5"/>
                    </a:moveTo>
                    <a:lnTo>
                      <a:pt x="7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47" y="3"/>
                    </a:lnTo>
                    <a:lnTo>
                      <a:pt x="4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8" name="Freeform 264"/>
              <p:cNvSpPr>
                <a:spLocks/>
              </p:cNvSpPr>
              <p:nvPr/>
            </p:nvSpPr>
            <p:spPr bwMode="auto">
              <a:xfrm>
                <a:off x="5095889" y="2220394"/>
                <a:ext cx="11112" cy="1588"/>
              </a:xfrm>
              <a:custGeom>
                <a:avLst/>
                <a:gdLst>
                  <a:gd name="T0" fmla="*/ 49 w 55"/>
                  <a:gd name="T1" fmla="*/ 5 h 5"/>
                  <a:gd name="T2" fmla="*/ 5 w 55"/>
                  <a:gd name="T3" fmla="*/ 5 h 5"/>
                  <a:gd name="T4" fmla="*/ 2 w 55"/>
                  <a:gd name="T5" fmla="*/ 2 h 5"/>
                  <a:gd name="T6" fmla="*/ 0 w 55"/>
                  <a:gd name="T7" fmla="*/ 0 h 5"/>
                  <a:gd name="T8" fmla="*/ 55 w 55"/>
                  <a:gd name="T9" fmla="*/ 0 h 5"/>
                  <a:gd name="T10" fmla="*/ 52 w 55"/>
                  <a:gd name="T11" fmla="*/ 2 h 5"/>
                  <a:gd name="T12" fmla="*/ 49 w 5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">
                    <a:moveTo>
                      <a:pt x="49" y="5"/>
                    </a:moveTo>
                    <a:lnTo>
                      <a:pt x="5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2" y="2"/>
                    </a:lnTo>
                    <a:lnTo>
                      <a:pt x="49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9" name="Freeform 265"/>
              <p:cNvSpPr>
                <a:spLocks/>
              </p:cNvSpPr>
              <p:nvPr/>
            </p:nvSpPr>
            <p:spPr bwMode="auto">
              <a:xfrm>
                <a:off x="5095889" y="2220394"/>
                <a:ext cx="11112" cy="0"/>
              </a:xfrm>
              <a:custGeom>
                <a:avLst/>
                <a:gdLst>
                  <a:gd name="T0" fmla="*/ 56 w 62"/>
                  <a:gd name="T1" fmla="*/ 4 h 4"/>
                  <a:gd name="T2" fmla="*/ 6 w 62"/>
                  <a:gd name="T3" fmla="*/ 4 h 4"/>
                  <a:gd name="T4" fmla="*/ 4 w 62"/>
                  <a:gd name="T5" fmla="*/ 2 h 4"/>
                  <a:gd name="T6" fmla="*/ 0 w 62"/>
                  <a:gd name="T7" fmla="*/ 0 h 4"/>
                  <a:gd name="T8" fmla="*/ 62 w 62"/>
                  <a:gd name="T9" fmla="*/ 0 h 4"/>
                  <a:gd name="T10" fmla="*/ 58 w 62"/>
                  <a:gd name="T11" fmla="*/ 2 h 4"/>
                  <a:gd name="T12" fmla="*/ 56 w 6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">
                    <a:moveTo>
                      <a:pt x="56" y="4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58" y="2"/>
                    </a:lnTo>
                    <a:lnTo>
                      <a:pt x="56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0" name="Freeform 266"/>
              <p:cNvSpPr>
                <a:spLocks/>
              </p:cNvSpPr>
              <p:nvPr/>
            </p:nvSpPr>
            <p:spPr bwMode="auto">
              <a:xfrm>
                <a:off x="5094302" y="2218806"/>
                <a:ext cx="12699" cy="1588"/>
              </a:xfrm>
              <a:custGeom>
                <a:avLst/>
                <a:gdLst>
                  <a:gd name="T0" fmla="*/ 61 w 65"/>
                  <a:gd name="T1" fmla="*/ 5 h 5"/>
                  <a:gd name="T2" fmla="*/ 6 w 65"/>
                  <a:gd name="T3" fmla="*/ 5 h 5"/>
                  <a:gd name="T4" fmla="*/ 2 w 65"/>
                  <a:gd name="T5" fmla="*/ 3 h 5"/>
                  <a:gd name="T6" fmla="*/ 0 w 65"/>
                  <a:gd name="T7" fmla="*/ 0 h 5"/>
                  <a:gd name="T8" fmla="*/ 65 w 65"/>
                  <a:gd name="T9" fmla="*/ 0 h 5"/>
                  <a:gd name="T10" fmla="*/ 64 w 65"/>
                  <a:gd name="T11" fmla="*/ 3 h 5"/>
                  <a:gd name="T12" fmla="*/ 61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1" y="5"/>
                    </a:moveTo>
                    <a:lnTo>
                      <a:pt x="6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65" y="0"/>
                    </a:lnTo>
                    <a:lnTo>
                      <a:pt x="64" y="3"/>
                    </a:lnTo>
                    <a:lnTo>
                      <a:pt x="61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1" name="Freeform 267"/>
              <p:cNvSpPr>
                <a:spLocks/>
              </p:cNvSpPr>
              <p:nvPr/>
            </p:nvSpPr>
            <p:spPr bwMode="auto">
              <a:xfrm>
                <a:off x="5094302" y="2218806"/>
                <a:ext cx="14288" cy="1588"/>
              </a:xfrm>
              <a:custGeom>
                <a:avLst/>
                <a:gdLst>
                  <a:gd name="T0" fmla="*/ 66 w 69"/>
                  <a:gd name="T1" fmla="*/ 5 h 5"/>
                  <a:gd name="T2" fmla="*/ 4 w 69"/>
                  <a:gd name="T3" fmla="*/ 5 h 5"/>
                  <a:gd name="T4" fmla="*/ 2 w 69"/>
                  <a:gd name="T5" fmla="*/ 3 h 5"/>
                  <a:gd name="T6" fmla="*/ 0 w 69"/>
                  <a:gd name="T7" fmla="*/ 0 h 5"/>
                  <a:gd name="T8" fmla="*/ 69 w 69"/>
                  <a:gd name="T9" fmla="*/ 0 h 5"/>
                  <a:gd name="T10" fmla="*/ 67 w 69"/>
                  <a:gd name="T11" fmla="*/ 3 h 5"/>
                  <a:gd name="T12" fmla="*/ 66 w 69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5">
                    <a:moveTo>
                      <a:pt x="66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69" y="0"/>
                    </a:lnTo>
                    <a:lnTo>
                      <a:pt x="67" y="3"/>
                    </a:lnTo>
                    <a:lnTo>
                      <a:pt x="66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2" name="Freeform 268"/>
              <p:cNvSpPr>
                <a:spLocks/>
              </p:cNvSpPr>
              <p:nvPr/>
            </p:nvSpPr>
            <p:spPr bwMode="auto">
              <a:xfrm>
                <a:off x="5094302" y="2218806"/>
                <a:ext cx="14288" cy="0"/>
              </a:xfrm>
              <a:custGeom>
                <a:avLst/>
                <a:gdLst>
                  <a:gd name="T0" fmla="*/ 68 w 72"/>
                  <a:gd name="T1" fmla="*/ 4 h 4"/>
                  <a:gd name="T2" fmla="*/ 3 w 72"/>
                  <a:gd name="T3" fmla="*/ 4 h 4"/>
                  <a:gd name="T4" fmla="*/ 1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0 w 72"/>
                  <a:gd name="T11" fmla="*/ 2 h 4"/>
                  <a:gd name="T12" fmla="*/ 68 w 7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4">
                    <a:moveTo>
                      <a:pt x="68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3" name="Freeform 269"/>
              <p:cNvSpPr>
                <a:spLocks/>
              </p:cNvSpPr>
              <p:nvPr/>
            </p:nvSpPr>
            <p:spPr bwMode="auto">
              <a:xfrm>
                <a:off x="5094302" y="2218806"/>
                <a:ext cx="14288" cy="0"/>
              </a:xfrm>
              <a:custGeom>
                <a:avLst/>
                <a:gdLst>
                  <a:gd name="T0" fmla="*/ 72 w 75"/>
                  <a:gd name="T1" fmla="*/ 4 h 4"/>
                  <a:gd name="T2" fmla="*/ 3 w 75"/>
                  <a:gd name="T3" fmla="*/ 4 h 4"/>
                  <a:gd name="T4" fmla="*/ 2 w 75"/>
                  <a:gd name="T5" fmla="*/ 2 h 4"/>
                  <a:gd name="T6" fmla="*/ 0 w 75"/>
                  <a:gd name="T7" fmla="*/ 0 h 4"/>
                  <a:gd name="T8" fmla="*/ 75 w 75"/>
                  <a:gd name="T9" fmla="*/ 0 h 4"/>
                  <a:gd name="T10" fmla="*/ 74 w 75"/>
                  <a:gd name="T11" fmla="*/ 2 h 4"/>
                  <a:gd name="T12" fmla="*/ 72 w 7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4">
                    <a:moveTo>
                      <a:pt x="72" y="4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4" name="Freeform 270"/>
              <p:cNvSpPr>
                <a:spLocks/>
              </p:cNvSpPr>
              <p:nvPr/>
            </p:nvSpPr>
            <p:spPr bwMode="auto">
              <a:xfrm>
                <a:off x="5092716" y="2217218"/>
                <a:ext cx="15875" cy="1588"/>
              </a:xfrm>
              <a:custGeom>
                <a:avLst/>
                <a:gdLst>
                  <a:gd name="T0" fmla="*/ 75 w 77"/>
                  <a:gd name="T1" fmla="*/ 5 h 5"/>
                  <a:gd name="T2" fmla="*/ 3 w 77"/>
                  <a:gd name="T3" fmla="*/ 5 h 5"/>
                  <a:gd name="T4" fmla="*/ 1 w 77"/>
                  <a:gd name="T5" fmla="*/ 3 h 5"/>
                  <a:gd name="T6" fmla="*/ 0 w 77"/>
                  <a:gd name="T7" fmla="*/ 0 h 5"/>
                  <a:gd name="T8" fmla="*/ 77 w 77"/>
                  <a:gd name="T9" fmla="*/ 0 h 5"/>
                  <a:gd name="T10" fmla="*/ 76 w 77"/>
                  <a:gd name="T11" fmla="*/ 3 h 5"/>
                  <a:gd name="T12" fmla="*/ 75 w 7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5">
                    <a:moveTo>
                      <a:pt x="75" y="5"/>
                    </a:moveTo>
                    <a:lnTo>
                      <a:pt x="3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6" y="3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5" name="Freeform 271"/>
              <p:cNvSpPr>
                <a:spLocks/>
              </p:cNvSpPr>
              <p:nvPr/>
            </p:nvSpPr>
            <p:spPr bwMode="auto">
              <a:xfrm>
                <a:off x="5092716" y="2217218"/>
                <a:ext cx="15875" cy="1588"/>
              </a:xfrm>
              <a:custGeom>
                <a:avLst/>
                <a:gdLst>
                  <a:gd name="T0" fmla="*/ 78 w 80"/>
                  <a:gd name="T1" fmla="*/ 5 h 5"/>
                  <a:gd name="T2" fmla="*/ 3 w 80"/>
                  <a:gd name="T3" fmla="*/ 5 h 5"/>
                  <a:gd name="T4" fmla="*/ 2 w 80"/>
                  <a:gd name="T5" fmla="*/ 2 h 5"/>
                  <a:gd name="T6" fmla="*/ 0 w 80"/>
                  <a:gd name="T7" fmla="*/ 0 h 5"/>
                  <a:gd name="T8" fmla="*/ 80 w 80"/>
                  <a:gd name="T9" fmla="*/ 0 h 5"/>
                  <a:gd name="T10" fmla="*/ 79 w 80"/>
                  <a:gd name="T11" fmla="*/ 2 h 5"/>
                  <a:gd name="T12" fmla="*/ 78 w 8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5">
                    <a:moveTo>
                      <a:pt x="78" y="5"/>
                    </a:moveTo>
                    <a:lnTo>
                      <a:pt x="3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0"/>
                    </a:lnTo>
                    <a:lnTo>
                      <a:pt x="79" y="2"/>
                    </a:lnTo>
                    <a:lnTo>
                      <a:pt x="78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6" name="Freeform 272"/>
              <p:cNvSpPr>
                <a:spLocks/>
              </p:cNvSpPr>
              <p:nvPr/>
            </p:nvSpPr>
            <p:spPr bwMode="auto">
              <a:xfrm>
                <a:off x="5092716" y="2217218"/>
                <a:ext cx="15875" cy="0"/>
              </a:xfrm>
              <a:custGeom>
                <a:avLst/>
                <a:gdLst>
                  <a:gd name="T0" fmla="*/ 80 w 82"/>
                  <a:gd name="T1" fmla="*/ 4 h 4"/>
                  <a:gd name="T2" fmla="*/ 3 w 82"/>
                  <a:gd name="T3" fmla="*/ 4 h 4"/>
                  <a:gd name="T4" fmla="*/ 1 w 82"/>
                  <a:gd name="T5" fmla="*/ 2 h 4"/>
                  <a:gd name="T6" fmla="*/ 0 w 82"/>
                  <a:gd name="T7" fmla="*/ 0 h 4"/>
                  <a:gd name="T8" fmla="*/ 82 w 82"/>
                  <a:gd name="T9" fmla="*/ 0 h 4"/>
                  <a:gd name="T10" fmla="*/ 81 w 82"/>
                  <a:gd name="T11" fmla="*/ 2 h 4"/>
                  <a:gd name="T12" fmla="*/ 80 w 8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4">
                    <a:moveTo>
                      <a:pt x="80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81" y="2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7" name="Freeform 273"/>
              <p:cNvSpPr>
                <a:spLocks/>
              </p:cNvSpPr>
              <p:nvPr/>
            </p:nvSpPr>
            <p:spPr bwMode="auto">
              <a:xfrm>
                <a:off x="5092716" y="2215630"/>
                <a:ext cx="17464" cy="1588"/>
              </a:xfrm>
              <a:custGeom>
                <a:avLst/>
                <a:gdLst>
                  <a:gd name="T0" fmla="*/ 82 w 84"/>
                  <a:gd name="T1" fmla="*/ 4 h 4"/>
                  <a:gd name="T2" fmla="*/ 2 w 84"/>
                  <a:gd name="T3" fmla="*/ 4 h 4"/>
                  <a:gd name="T4" fmla="*/ 1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3 w 84"/>
                  <a:gd name="T11" fmla="*/ 2 h 4"/>
                  <a:gd name="T12" fmla="*/ 82 w 8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">
                    <a:moveTo>
                      <a:pt x="82" y="4"/>
                    </a:move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3" y="2"/>
                    </a:lnTo>
                    <a:lnTo>
                      <a:pt x="82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8" name="Freeform 274"/>
              <p:cNvSpPr>
                <a:spLocks/>
              </p:cNvSpPr>
              <p:nvPr/>
            </p:nvSpPr>
            <p:spPr bwMode="auto">
              <a:xfrm>
                <a:off x="5092716" y="2215630"/>
                <a:ext cx="17464" cy="1588"/>
              </a:xfrm>
              <a:custGeom>
                <a:avLst/>
                <a:gdLst>
                  <a:gd name="T0" fmla="*/ 84 w 86"/>
                  <a:gd name="T1" fmla="*/ 4 h 4"/>
                  <a:gd name="T2" fmla="*/ 2 w 86"/>
                  <a:gd name="T3" fmla="*/ 4 h 4"/>
                  <a:gd name="T4" fmla="*/ 1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5 w 86"/>
                  <a:gd name="T11" fmla="*/ 2 h 4"/>
                  <a:gd name="T12" fmla="*/ 84 w 8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9" name="Freeform 275"/>
              <p:cNvSpPr>
                <a:spLocks/>
              </p:cNvSpPr>
              <p:nvPr/>
            </p:nvSpPr>
            <p:spPr bwMode="auto">
              <a:xfrm>
                <a:off x="5092716" y="2215630"/>
                <a:ext cx="17464" cy="0"/>
              </a:xfrm>
              <a:custGeom>
                <a:avLst/>
                <a:gdLst>
                  <a:gd name="T0" fmla="*/ 85 w 86"/>
                  <a:gd name="T1" fmla="*/ 4 h 4"/>
                  <a:gd name="T2" fmla="*/ 1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5 w 8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4">
                    <a:moveTo>
                      <a:pt x="85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0" name="Freeform 276"/>
              <p:cNvSpPr>
                <a:spLocks/>
              </p:cNvSpPr>
              <p:nvPr/>
            </p:nvSpPr>
            <p:spPr bwMode="auto">
              <a:xfrm>
                <a:off x="5092716" y="2215630"/>
                <a:ext cx="17464" cy="0"/>
              </a:xfrm>
              <a:custGeom>
                <a:avLst/>
                <a:gdLst>
                  <a:gd name="T0" fmla="*/ 88 w 89"/>
                  <a:gd name="T1" fmla="*/ 6 h 6"/>
                  <a:gd name="T2" fmla="*/ 2 w 89"/>
                  <a:gd name="T3" fmla="*/ 6 h 6"/>
                  <a:gd name="T4" fmla="*/ 2 w 89"/>
                  <a:gd name="T5" fmla="*/ 4 h 6"/>
                  <a:gd name="T6" fmla="*/ 0 w 89"/>
                  <a:gd name="T7" fmla="*/ 0 h 6"/>
                  <a:gd name="T8" fmla="*/ 89 w 89"/>
                  <a:gd name="T9" fmla="*/ 0 h 6"/>
                  <a:gd name="T10" fmla="*/ 88 w 89"/>
                  <a:gd name="T11" fmla="*/ 4 h 6"/>
                  <a:gd name="T12" fmla="*/ 88 w 89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6">
                    <a:moveTo>
                      <a:pt x="8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9" y="0"/>
                    </a:lnTo>
                    <a:lnTo>
                      <a:pt x="88" y="4"/>
                    </a:lnTo>
                    <a:lnTo>
                      <a:pt x="88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1" name="Freeform 277"/>
              <p:cNvSpPr>
                <a:spLocks/>
              </p:cNvSpPr>
              <p:nvPr/>
            </p:nvSpPr>
            <p:spPr bwMode="auto">
              <a:xfrm>
                <a:off x="5092716" y="2214046"/>
                <a:ext cx="17464" cy="1588"/>
              </a:xfrm>
              <a:custGeom>
                <a:avLst/>
                <a:gdLst>
                  <a:gd name="T0" fmla="*/ 89 w 90"/>
                  <a:gd name="T1" fmla="*/ 6 h 6"/>
                  <a:gd name="T2" fmla="*/ 3 w 90"/>
                  <a:gd name="T3" fmla="*/ 6 h 6"/>
                  <a:gd name="T4" fmla="*/ 1 w 90"/>
                  <a:gd name="T5" fmla="*/ 2 h 6"/>
                  <a:gd name="T6" fmla="*/ 0 w 90"/>
                  <a:gd name="T7" fmla="*/ 0 h 6"/>
                  <a:gd name="T8" fmla="*/ 90 w 90"/>
                  <a:gd name="T9" fmla="*/ 0 h 6"/>
                  <a:gd name="T10" fmla="*/ 90 w 90"/>
                  <a:gd name="T11" fmla="*/ 2 h 6"/>
                  <a:gd name="T12" fmla="*/ 89 w 90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6">
                    <a:moveTo>
                      <a:pt x="89" y="6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2" name="Freeform 278"/>
              <p:cNvSpPr>
                <a:spLocks/>
              </p:cNvSpPr>
              <p:nvPr/>
            </p:nvSpPr>
            <p:spPr bwMode="auto">
              <a:xfrm>
                <a:off x="5092716" y="2214046"/>
                <a:ext cx="17464" cy="1588"/>
              </a:xfrm>
              <a:custGeom>
                <a:avLst/>
                <a:gdLst>
                  <a:gd name="T0" fmla="*/ 90 w 92"/>
                  <a:gd name="T1" fmla="*/ 4 h 4"/>
                  <a:gd name="T2" fmla="*/ 1 w 92"/>
                  <a:gd name="T3" fmla="*/ 4 h 4"/>
                  <a:gd name="T4" fmla="*/ 0 w 92"/>
                  <a:gd name="T5" fmla="*/ 2 h 4"/>
                  <a:gd name="T6" fmla="*/ 0 w 92"/>
                  <a:gd name="T7" fmla="*/ 0 h 4"/>
                  <a:gd name="T8" fmla="*/ 92 w 92"/>
                  <a:gd name="T9" fmla="*/ 0 h 4"/>
                  <a:gd name="T10" fmla="*/ 90 w 92"/>
                  <a:gd name="T11" fmla="*/ 2 h 4"/>
                  <a:gd name="T12" fmla="*/ 90 w 9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4">
                    <a:moveTo>
                      <a:pt x="90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0" y="2"/>
                    </a:lnTo>
                    <a:lnTo>
                      <a:pt x="9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3" name="Freeform 279"/>
              <p:cNvSpPr>
                <a:spLocks/>
              </p:cNvSpPr>
              <p:nvPr/>
            </p:nvSpPr>
            <p:spPr bwMode="auto">
              <a:xfrm>
                <a:off x="5091129" y="2214046"/>
                <a:ext cx="19051" cy="0"/>
              </a:xfrm>
              <a:custGeom>
                <a:avLst/>
                <a:gdLst>
                  <a:gd name="T0" fmla="*/ 91 w 93"/>
                  <a:gd name="T1" fmla="*/ 4 h 4"/>
                  <a:gd name="T2" fmla="*/ 1 w 93"/>
                  <a:gd name="T3" fmla="*/ 4 h 4"/>
                  <a:gd name="T4" fmla="*/ 1 w 93"/>
                  <a:gd name="T5" fmla="*/ 2 h 4"/>
                  <a:gd name="T6" fmla="*/ 0 w 93"/>
                  <a:gd name="T7" fmla="*/ 0 h 4"/>
                  <a:gd name="T8" fmla="*/ 93 w 93"/>
                  <a:gd name="T9" fmla="*/ 0 h 4"/>
                  <a:gd name="T10" fmla="*/ 93 w 93"/>
                  <a:gd name="T11" fmla="*/ 2 h 4"/>
                  <a:gd name="T12" fmla="*/ 91 w 9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4">
                    <a:moveTo>
                      <a:pt x="91" y="4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4" name="Freeform 280"/>
              <p:cNvSpPr>
                <a:spLocks/>
              </p:cNvSpPr>
              <p:nvPr/>
            </p:nvSpPr>
            <p:spPr bwMode="auto">
              <a:xfrm>
                <a:off x="5091129" y="2212458"/>
                <a:ext cx="19051" cy="1588"/>
              </a:xfrm>
              <a:custGeom>
                <a:avLst/>
                <a:gdLst>
                  <a:gd name="T0" fmla="*/ 93 w 93"/>
                  <a:gd name="T1" fmla="*/ 4 h 4"/>
                  <a:gd name="T2" fmla="*/ 1 w 93"/>
                  <a:gd name="T3" fmla="*/ 4 h 4"/>
                  <a:gd name="T4" fmla="*/ 0 w 93"/>
                  <a:gd name="T5" fmla="*/ 2 h 4"/>
                  <a:gd name="T6" fmla="*/ 0 w 93"/>
                  <a:gd name="T7" fmla="*/ 0 h 4"/>
                  <a:gd name="T8" fmla="*/ 93 w 93"/>
                  <a:gd name="T9" fmla="*/ 0 h 4"/>
                  <a:gd name="T10" fmla="*/ 93 w 93"/>
                  <a:gd name="T11" fmla="*/ 2 h 4"/>
                  <a:gd name="T12" fmla="*/ 93 w 9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5" name="Freeform 281"/>
              <p:cNvSpPr>
                <a:spLocks/>
              </p:cNvSpPr>
              <p:nvPr/>
            </p:nvSpPr>
            <p:spPr bwMode="auto">
              <a:xfrm>
                <a:off x="5091129" y="2212458"/>
                <a:ext cx="19051" cy="1588"/>
              </a:xfrm>
              <a:custGeom>
                <a:avLst/>
                <a:gdLst>
                  <a:gd name="T0" fmla="*/ 93 w 93"/>
                  <a:gd name="T1" fmla="*/ 4 h 4"/>
                  <a:gd name="T2" fmla="*/ 0 w 93"/>
                  <a:gd name="T3" fmla="*/ 4 h 4"/>
                  <a:gd name="T4" fmla="*/ 0 w 93"/>
                  <a:gd name="T5" fmla="*/ 2 h 4"/>
                  <a:gd name="T6" fmla="*/ 0 w 93"/>
                  <a:gd name="T7" fmla="*/ 0 h 4"/>
                  <a:gd name="T8" fmla="*/ 93 w 93"/>
                  <a:gd name="T9" fmla="*/ 0 h 4"/>
                  <a:gd name="T10" fmla="*/ 93 w 93"/>
                  <a:gd name="T11" fmla="*/ 2 h 4"/>
                  <a:gd name="T12" fmla="*/ 93 w 9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6" name="Freeform 282"/>
              <p:cNvSpPr>
                <a:spLocks/>
              </p:cNvSpPr>
              <p:nvPr/>
            </p:nvSpPr>
            <p:spPr bwMode="auto">
              <a:xfrm>
                <a:off x="5091129" y="2212458"/>
                <a:ext cx="19051" cy="0"/>
              </a:xfrm>
              <a:custGeom>
                <a:avLst/>
                <a:gdLst>
                  <a:gd name="T0" fmla="*/ 93 w 94"/>
                  <a:gd name="T1" fmla="*/ 4 h 4"/>
                  <a:gd name="T2" fmla="*/ 0 w 94"/>
                  <a:gd name="T3" fmla="*/ 4 h 4"/>
                  <a:gd name="T4" fmla="*/ 0 w 94"/>
                  <a:gd name="T5" fmla="*/ 2 h 4"/>
                  <a:gd name="T6" fmla="*/ 0 w 94"/>
                  <a:gd name="T7" fmla="*/ 0 h 4"/>
                  <a:gd name="T8" fmla="*/ 94 w 94"/>
                  <a:gd name="T9" fmla="*/ 0 h 4"/>
                  <a:gd name="T10" fmla="*/ 93 w 94"/>
                  <a:gd name="T11" fmla="*/ 2 h 4"/>
                  <a:gd name="T12" fmla="*/ 93 w 9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4">
                    <a:moveTo>
                      <a:pt x="9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3" y="2"/>
                    </a:lnTo>
                    <a:lnTo>
                      <a:pt x="9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7" name="Freeform 283"/>
              <p:cNvSpPr>
                <a:spLocks/>
              </p:cNvSpPr>
              <p:nvPr/>
            </p:nvSpPr>
            <p:spPr bwMode="auto">
              <a:xfrm>
                <a:off x="5091129" y="2212458"/>
                <a:ext cx="19051" cy="0"/>
              </a:xfrm>
              <a:custGeom>
                <a:avLst/>
                <a:gdLst>
                  <a:gd name="T0" fmla="*/ 93 w 94"/>
                  <a:gd name="T1" fmla="*/ 5 h 5"/>
                  <a:gd name="T2" fmla="*/ 0 w 94"/>
                  <a:gd name="T3" fmla="*/ 5 h 5"/>
                  <a:gd name="T4" fmla="*/ 0 w 94"/>
                  <a:gd name="T5" fmla="*/ 4 h 5"/>
                  <a:gd name="T6" fmla="*/ 0 w 94"/>
                  <a:gd name="T7" fmla="*/ 2 h 5"/>
                  <a:gd name="T8" fmla="*/ 0 w 94"/>
                  <a:gd name="T9" fmla="*/ 0 h 5"/>
                  <a:gd name="T10" fmla="*/ 94 w 94"/>
                  <a:gd name="T11" fmla="*/ 0 h 5"/>
                  <a:gd name="T12" fmla="*/ 94 w 94"/>
                  <a:gd name="T13" fmla="*/ 0 h 5"/>
                  <a:gd name="T14" fmla="*/ 94 w 94"/>
                  <a:gd name="T15" fmla="*/ 3 h 5"/>
                  <a:gd name="T16" fmla="*/ 93 w 94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5">
                    <a:moveTo>
                      <a:pt x="93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3"/>
                    </a:lnTo>
                    <a:lnTo>
                      <a:pt x="93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8" name="Freeform 284"/>
              <p:cNvSpPr>
                <a:spLocks/>
              </p:cNvSpPr>
              <p:nvPr/>
            </p:nvSpPr>
            <p:spPr bwMode="auto">
              <a:xfrm>
                <a:off x="5091129" y="2210870"/>
                <a:ext cx="19051" cy="1588"/>
              </a:xfrm>
              <a:custGeom>
                <a:avLst/>
                <a:gdLst>
                  <a:gd name="T0" fmla="*/ 94 w 94"/>
                  <a:gd name="T1" fmla="*/ 5 h 5"/>
                  <a:gd name="T2" fmla="*/ 0 w 94"/>
                  <a:gd name="T3" fmla="*/ 5 h 5"/>
                  <a:gd name="T4" fmla="*/ 0 w 94"/>
                  <a:gd name="T5" fmla="*/ 5 h 5"/>
                  <a:gd name="T6" fmla="*/ 0 w 94"/>
                  <a:gd name="T7" fmla="*/ 4 h 5"/>
                  <a:gd name="T8" fmla="*/ 0 w 94"/>
                  <a:gd name="T9" fmla="*/ 0 h 5"/>
                  <a:gd name="T10" fmla="*/ 0 w 94"/>
                  <a:gd name="T11" fmla="*/ 0 h 5"/>
                  <a:gd name="T12" fmla="*/ 0 w 94"/>
                  <a:gd name="T13" fmla="*/ 0 h 5"/>
                  <a:gd name="T14" fmla="*/ 94 w 94"/>
                  <a:gd name="T15" fmla="*/ 0 h 5"/>
                  <a:gd name="T16" fmla="*/ 94 w 94"/>
                  <a:gd name="T17" fmla="*/ 1 h 5"/>
                  <a:gd name="T18" fmla="*/ 94 w 94"/>
                  <a:gd name="T19" fmla="*/ 2 h 5"/>
                  <a:gd name="T20" fmla="*/ 94 w 94"/>
                  <a:gd name="T21" fmla="*/ 4 h 5"/>
                  <a:gd name="T22" fmla="*/ 94 w 94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5">
                    <a:moveTo>
                      <a:pt x="94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4" y="2"/>
                    </a:lnTo>
                    <a:lnTo>
                      <a:pt x="94" y="4"/>
                    </a:lnTo>
                    <a:lnTo>
                      <a:pt x="9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9" name="Freeform 285"/>
              <p:cNvSpPr>
                <a:spLocks/>
              </p:cNvSpPr>
              <p:nvPr/>
            </p:nvSpPr>
            <p:spPr bwMode="auto">
              <a:xfrm>
                <a:off x="5091129" y="2210870"/>
                <a:ext cx="19051" cy="1588"/>
              </a:xfrm>
              <a:custGeom>
                <a:avLst/>
                <a:gdLst>
                  <a:gd name="T0" fmla="*/ 94 w 94"/>
                  <a:gd name="T1" fmla="*/ 4 h 4"/>
                  <a:gd name="T2" fmla="*/ 0 w 94"/>
                  <a:gd name="T3" fmla="*/ 4 h 4"/>
                  <a:gd name="T4" fmla="*/ 0 w 94"/>
                  <a:gd name="T5" fmla="*/ 2 h 4"/>
                  <a:gd name="T6" fmla="*/ 0 w 94"/>
                  <a:gd name="T7" fmla="*/ 1 h 4"/>
                  <a:gd name="T8" fmla="*/ 0 w 94"/>
                  <a:gd name="T9" fmla="*/ 0 h 4"/>
                  <a:gd name="T10" fmla="*/ 93 w 94"/>
                  <a:gd name="T11" fmla="*/ 0 h 4"/>
                  <a:gd name="T12" fmla="*/ 94 w 94"/>
                  <a:gd name="T13" fmla="*/ 2 h 4"/>
                  <a:gd name="T14" fmla="*/ 94 w 9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4" y="2"/>
                    </a:lnTo>
                    <a:lnTo>
                      <a:pt x="9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0" name="Freeform 286"/>
              <p:cNvSpPr>
                <a:spLocks/>
              </p:cNvSpPr>
              <p:nvPr/>
            </p:nvSpPr>
            <p:spPr bwMode="auto">
              <a:xfrm>
                <a:off x="5091129" y="2210870"/>
                <a:ext cx="19051" cy="0"/>
              </a:xfrm>
              <a:custGeom>
                <a:avLst/>
                <a:gdLst>
                  <a:gd name="T0" fmla="*/ 94 w 94"/>
                  <a:gd name="T1" fmla="*/ 5 h 5"/>
                  <a:gd name="T2" fmla="*/ 0 w 94"/>
                  <a:gd name="T3" fmla="*/ 5 h 5"/>
                  <a:gd name="T4" fmla="*/ 0 w 94"/>
                  <a:gd name="T5" fmla="*/ 3 h 5"/>
                  <a:gd name="T6" fmla="*/ 0 w 94"/>
                  <a:gd name="T7" fmla="*/ 0 h 5"/>
                  <a:gd name="T8" fmla="*/ 93 w 94"/>
                  <a:gd name="T9" fmla="*/ 0 h 5"/>
                  <a:gd name="T10" fmla="*/ 93 w 94"/>
                  <a:gd name="T11" fmla="*/ 3 h 5"/>
                  <a:gd name="T12" fmla="*/ 94 w 9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5">
                    <a:moveTo>
                      <a:pt x="94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3"/>
                    </a:lnTo>
                    <a:lnTo>
                      <a:pt x="9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1" name="Freeform 287"/>
              <p:cNvSpPr>
                <a:spLocks/>
              </p:cNvSpPr>
              <p:nvPr/>
            </p:nvSpPr>
            <p:spPr bwMode="auto">
              <a:xfrm>
                <a:off x="5091129" y="2209282"/>
                <a:ext cx="19051" cy="1588"/>
              </a:xfrm>
              <a:custGeom>
                <a:avLst/>
                <a:gdLst>
                  <a:gd name="T0" fmla="*/ 93 w 93"/>
                  <a:gd name="T1" fmla="*/ 5 h 5"/>
                  <a:gd name="T2" fmla="*/ 0 w 93"/>
                  <a:gd name="T3" fmla="*/ 5 h 5"/>
                  <a:gd name="T4" fmla="*/ 0 w 93"/>
                  <a:gd name="T5" fmla="*/ 2 h 5"/>
                  <a:gd name="T6" fmla="*/ 0 w 93"/>
                  <a:gd name="T7" fmla="*/ 0 h 5"/>
                  <a:gd name="T8" fmla="*/ 93 w 93"/>
                  <a:gd name="T9" fmla="*/ 0 h 5"/>
                  <a:gd name="T10" fmla="*/ 93 w 93"/>
                  <a:gd name="T11" fmla="*/ 2 h 5"/>
                  <a:gd name="T12" fmla="*/ 93 w 9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5">
                    <a:moveTo>
                      <a:pt x="93" y="5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2" name="Freeform 288"/>
              <p:cNvSpPr>
                <a:spLocks/>
              </p:cNvSpPr>
              <p:nvPr/>
            </p:nvSpPr>
            <p:spPr bwMode="auto">
              <a:xfrm>
                <a:off x="5091129" y="2209282"/>
                <a:ext cx="19051" cy="1588"/>
              </a:xfrm>
              <a:custGeom>
                <a:avLst/>
                <a:gdLst>
                  <a:gd name="T0" fmla="*/ 93 w 93"/>
                  <a:gd name="T1" fmla="*/ 4 h 4"/>
                  <a:gd name="T2" fmla="*/ 0 w 93"/>
                  <a:gd name="T3" fmla="*/ 4 h 4"/>
                  <a:gd name="T4" fmla="*/ 0 w 93"/>
                  <a:gd name="T5" fmla="*/ 2 h 4"/>
                  <a:gd name="T6" fmla="*/ 1 w 93"/>
                  <a:gd name="T7" fmla="*/ 0 h 4"/>
                  <a:gd name="T8" fmla="*/ 93 w 93"/>
                  <a:gd name="T9" fmla="*/ 0 h 4"/>
                  <a:gd name="T10" fmla="*/ 93 w 93"/>
                  <a:gd name="T11" fmla="*/ 2 h 4"/>
                  <a:gd name="T12" fmla="*/ 93 w 9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3" name="Freeform 289"/>
              <p:cNvSpPr>
                <a:spLocks/>
              </p:cNvSpPr>
              <p:nvPr/>
            </p:nvSpPr>
            <p:spPr bwMode="auto">
              <a:xfrm>
                <a:off x="5091129" y="2209282"/>
                <a:ext cx="19051" cy="0"/>
              </a:xfrm>
              <a:custGeom>
                <a:avLst/>
                <a:gdLst>
                  <a:gd name="T0" fmla="*/ 93 w 93"/>
                  <a:gd name="T1" fmla="*/ 4 h 4"/>
                  <a:gd name="T2" fmla="*/ 0 w 93"/>
                  <a:gd name="T3" fmla="*/ 4 h 4"/>
                  <a:gd name="T4" fmla="*/ 1 w 93"/>
                  <a:gd name="T5" fmla="*/ 2 h 4"/>
                  <a:gd name="T6" fmla="*/ 1 w 93"/>
                  <a:gd name="T7" fmla="*/ 0 h 4"/>
                  <a:gd name="T8" fmla="*/ 93 w 93"/>
                  <a:gd name="T9" fmla="*/ 0 h 4"/>
                  <a:gd name="T10" fmla="*/ 93 w 93"/>
                  <a:gd name="T11" fmla="*/ 2 h 4"/>
                  <a:gd name="T12" fmla="*/ 93 w 9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4" name="Freeform 290"/>
              <p:cNvSpPr>
                <a:spLocks/>
              </p:cNvSpPr>
              <p:nvPr/>
            </p:nvSpPr>
            <p:spPr bwMode="auto">
              <a:xfrm>
                <a:off x="5092716" y="2209282"/>
                <a:ext cx="17464" cy="0"/>
              </a:xfrm>
              <a:custGeom>
                <a:avLst/>
                <a:gdLst>
                  <a:gd name="T0" fmla="*/ 92 w 92"/>
                  <a:gd name="T1" fmla="*/ 5 h 5"/>
                  <a:gd name="T2" fmla="*/ 0 w 92"/>
                  <a:gd name="T3" fmla="*/ 5 h 5"/>
                  <a:gd name="T4" fmla="*/ 0 w 92"/>
                  <a:gd name="T5" fmla="*/ 3 h 5"/>
                  <a:gd name="T6" fmla="*/ 1 w 92"/>
                  <a:gd name="T7" fmla="*/ 0 h 5"/>
                  <a:gd name="T8" fmla="*/ 90 w 92"/>
                  <a:gd name="T9" fmla="*/ 0 h 5"/>
                  <a:gd name="T10" fmla="*/ 92 w 92"/>
                  <a:gd name="T11" fmla="*/ 3 h 5"/>
                  <a:gd name="T12" fmla="*/ 92 w 92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5">
                    <a:moveTo>
                      <a:pt x="92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2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5" name="Freeform 291"/>
              <p:cNvSpPr>
                <a:spLocks/>
              </p:cNvSpPr>
              <p:nvPr/>
            </p:nvSpPr>
            <p:spPr bwMode="auto">
              <a:xfrm>
                <a:off x="5092716" y="2207694"/>
                <a:ext cx="17464" cy="1588"/>
              </a:xfrm>
              <a:custGeom>
                <a:avLst/>
                <a:gdLst>
                  <a:gd name="T0" fmla="*/ 92 w 92"/>
                  <a:gd name="T1" fmla="*/ 5 h 5"/>
                  <a:gd name="T2" fmla="*/ 0 w 92"/>
                  <a:gd name="T3" fmla="*/ 5 h 5"/>
                  <a:gd name="T4" fmla="*/ 1 w 92"/>
                  <a:gd name="T5" fmla="*/ 2 h 5"/>
                  <a:gd name="T6" fmla="*/ 1 w 92"/>
                  <a:gd name="T7" fmla="*/ 0 h 5"/>
                  <a:gd name="T8" fmla="*/ 90 w 92"/>
                  <a:gd name="T9" fmla="*/ 0 h 5"/>
                  <a:gd name="T10" fmla="*/ 90 w 92"/>
                  <a:gd name="T11" fmla="*/ 2 h 5"/>
                  <a:gd name="T12" fmla="*/ 92 w 92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5">
                    <a:moveTo>
                      <a:pt x="92" y="5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2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6" name="Freeform 292"/>
              <p:cNvSpPr>
                <a:spLocks/>
              </p:cNvSpPr>
              <p:nvPr/>
            </p:nvSpPr>
            <p:spPr bwMode="auto">
              <a:xfrm>
                <a:off x="5092716" y="2207694"/>
                <a:ext cx="17464" cy="1588"/>
              </a:xfrm>
              <a:custGeom>
                <a:avLst/>
                <a:gdLst>
                  <a:gd name="T0" fmla="*/ 89 w 89"/>
                  <a:gd name="T1" fmla="*/ 4 h 4"/>
                  <a:gd name="T2" fmla="*/ 0 w 89"/>
                  <a:gd name="T3" fmla="*/ 4 h 4"/>
                  <a:gd name="T4" fmla="*/ 0 w 89"/>
                  <a:gd name="T5" fmla="*/ 2 h 4"/>
                  <a:gd name="T6" fmla="*/ 2 w 89"/>
                  <a:gd name="T7" fmla="*/ 0 h 4"/>
                  <a:gd name="T8" fmla="*/ 88 w 89"/>
                  <a:gd name="T9" fmla="*/ 0 h 4"/>
                  <a:gd name="T10" fmla="*/ 89 w 89"/>
                  <a:gd name="T11" fmla="*/ 2 h 4"/>
                  <a:gd name="T12" fmla="*/ 89 w 8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8" y="0"/>
                    </a:lnTo>
                    <a:lnTo>
                      <a:pt x="89" y="2"/>
                    </a:lnTo>
                    <a:lnTo>
                      <a:pt x="89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7" name="Freeform 293"/>
              <p:cNvSpPr>
                <a:spLocks/>
              </p:cNvSpPr>
              <p:nvPr/>
            </p:nvSpPr>
            <p:spPr bwMode="auto">
              <a:xfrm>
                <a:off x="5092716" y="2207694"/>
                <a:ext cx="17464" cy="0"/>
              </a:xfrm>
              <a:custGeom>
                <a:avLst/>
                <a:gdLst>
                  <a:gd name="T0" fmla="*/ 89 w 89"/>
                  <a:gd name="T1" fmla="*/ 4 h 4"/>
                  <a:gd name="T2" fmla="*/ 0 w 89"/>
                  <a:gd name="T3" fmla="*/ 4 h 4"/>
                  <a:gd name="T4" fmla="*/ 2 w 89"/>
                  <a:gd name="T5" fmla="*/ 2 h 4"/>
                  <a:gd name="T6" fmla="*/ 2 w 89"/>
                  <a:gd name="T7" fmla="*/ 0 h 4"/>
                  <a:gd name="T8" fmla="*/ 88 w 89"/>
                  <a:gd name="T9" fmla="*/ 0 h 4"/>
                  <a:gd name="T10" fmla="*/ 88 w 89"/>
                  <a:gd name="T11" fmla="*/ 2 h 4"/>
                  <a:gd name="T12" fmla="*/ 89 w 8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8" y="0"/>
                    </a:lnTo>
                    <a:lnTo>
                      <a:pt x="88" y="2"/>
                    </a:lnTo>
                    <a:lnTo>
                      <a:pt x="89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8" name="Freeform 294"/>
              <p:cNvSpPr>
                <a:spLocks/>
              </p:cNvSpPr>
              <p:nvPr/>
            </p:nvSpPr>
            <p:spPr bwMode="auto">
              <a:xfrm>
                <a:off x="5092716" y="2207694"/>
                <a:ext cx="17464" cy="0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1 w 86"/>
                  <a:gd name="T7" fmla="*/ 0 h 4"/>
                  <a:gd name="T8" fmla="*/ 85 w 86"/>
                  <a:gd name="T9" fmla="*/ 0 h 4"/>
                  <a:gd name="T10" fmla="*/ 86 w 86"/>
                  <a:gd name="T11" fmla="*/ 2 h 4"/>
                  <a:gd name="T12" fmla="*/ 86 w 8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9" name="Freeform 295"/>
              <p:cNvSpPr>
                <a:spLocks/>
              </p:cNvSpPr>
              <p:nvPr/>
            </p:nvSpPr>
            <p:spPr bwMode="auto">
              <a:xfrm>
                <a:off x="5092716" y="2206106"/>
                <a:ext cx="17464" cy="1588"/>
              </a:xfrm>
              <a:custGeom>
                <a:avLst/>
                <a:gdLst>
                  <a:gd name="T0" fmla="*/ 86 w 86"/>
                  <a:gd name="T1" fmla="*/ 5 h 5"/>
                  <a:gd name="T2" fmla="*/ 0 w 86"/>
                  <a:gd name="T3" fmla="*/ 5 h 5"/>
                  <a:gd name="T4" fmla="*/ 1 w 86"/>
                  <a:gd name="T5" fmla="*/ 3 h 5"/>
                  <a:gd name="T6" fmla="*/ 2 w 86"/>
                  <a:gd name="T7" fmla="*/ 0 h 5"/>
                  <a:gd name="T8" fmla="*/ 84 w 86"/>
                  <a:gd name="T9" fmla="*/ 0 h 5"/>
                  <a:gd name="T10" fmla="*/ 85 w 86"/>
                  <a:gd name="T11" fmla="*/ 3 h 5"/>
                  <a:gd name="T12" fmla="*/ 86 w 8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6" y="5"/>
                    </a:moveTo>
                    <a:lnTo>
                      <a:pt x="0" y="5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84" y="0"/>
                    </a:lnTo>
                    <a:lnTo>
                      <a:pt x="85" y="3"/>
                    </a:lnTo>
                    <a:lnTo>
                      <a:pt x="86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0" name="Freeform 296"/>
              <p:cNvSpPr>
                <a:spLocks/>
              </p:cNvSpPr>
              <p:nvPr/>
            </p:nvSpPr>
            <p:spPr bwMode="auto">
              <a:xfrm>
                <a:off x="5092716" y="2206106"/>
                <a:ext cx="17464" cy="1588"/>
              </a:xfrm>
              <a:custGeom>
                <a:avLst/>
                <a:gdLst>
                  <a:gd name="T0" fmla="*/ 84 w 84"/>
                  <a:gd name="T1" fmla="*/ 6 h 6"/>
                  <a:gd name="T2" fmla="*/ 0 w 84"/>
                  <a:gd name="T3" fmla="*/ 6 h 6"/>
                  <a:gd name="T4" fmla="*/ 1 w 84"/>
                  <a:gd name="T5" fmla="*/ 3 h 6"/>
                  <a:gd name="T6" fmla="*/ 2 w 84"/>
                  <a:gd name="T7" fmla="*/ 0 h 6"/>
                  <a:gd name="T8" fmla="*/ 82 w 84"/>
                  <a:gd name="T9" fmla="*/ 0 h 6"/>
                  <a:gd name="T10" fmla="*/ 83 w 84"/>
                  <a:gd name="T11" fmla="*/ 3 h 6"/>
                  <a:gd name="T12" fmla="*/ 84 w 8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0" y="6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82" y="0"/>
                    </a:lnTo>
                    <a:lnTo>
                      <a:pt x="83" y="3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1" name="Freeform 297"/>
              <p:cNvSpPr>
                <a:spLocks/>
              </p:cNvSpPr>
              <p:nvPr/>
            </p:nvSpPr>
            <p:spPr bwMode="auto">
              <a:xfrm>
                <a:off x="5092716" y="2206106"/>
                <a:ext cx="15875" cy="0"/>
              </a:xfrm>
              <a:custGeom>
                <a:avLst/>
                <a:gdLst>
                  <a:gd name="T0" fmla="*/ 82 w 82"/>
                  <a:gd name="T1" fmla="*/ 5 h 5"/>
                  <a:gd name="T2" fmla="*/ 0 w 82"/>
                  <a:gd name="T3" fmla="*/ 5 h 5"/>
                  <a:gd name="T4" fmla="*/ 1 w 82"/>
                  <a:gd name="T5" fmla="*/ 2 h 5"/>
                  <a:gd name="T6" fmla="*/ 2 w 82"/>
                  <a:gd name="T7" fmla="*/ 0 h 5"/>
                  <a:gd name="T8" fmla="*/ 80 w 82"/>
                  <a:gd name="T9" fmla="*/ 0 h 5"/>
                  <a:gd name="T10" fmla="*/ 81 w 82"/>
                  <a:gd name="T11" fmla="*/ 2 h 5"/>
                  <a:gd name="T12" fmla="*/ 82 w 82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5">
                    <a:moveTo>
                      <a:pt x="82" y="5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80" y="0"/>
                    </a:lnTo>
                    <a:lnTo>
                      <a:pt x="81" y="2"/>
                    </a:lnTo>
                    <a:lnTo>
                      <a:pt x="82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2" name="Freeform 298"/>
              <p:cNvSpPr>
                <a:spLocks/>
              </p:cNvSpPr>
              <p:nvPr/>
            </p:nvSpPr>
            <p:spPr bwMode="auto">
              <a:xfrm>
                <a:off x="5092716" y="2204518"/>
                <a:ext cx="15875" cy="1588"/>
              </a:xfrm>
              <a:custGeom>
                <a:avLst/>
                <a:gdLst>
                  <a:gd name="T0" fmla="*/ 80 w 80"/>
                  <a:gd name="T1" fmla="*/ 4 h 4"/>
                  <a:gd name="T2" fmla="*/ 0 w 80"/>
                  <a:gd name="T3" fmla="*/ 4 h 4"/>
                  <a:gd name="T4" fmla="*/ 1 w 80"/>
                  <a:gd name="T5" fmla="*/ 2 h 4"/>
                  <a:gd name="T6" fmla="*/ 2 w 80"/>
                  <a:gd name="T7" fmla="*/ 0 h 4"/>
                  <a:gd name="T8" fmla="*/ 78 w 80"/>
                  <a:gd name="T9" fmla="*/ 0 h 4"/>
                  <a:gd name="T10" fmla="*/ 79 w 80"/>
                  <a:gd name="T11" fmla="*/ 2 h 4"/>
                  <a:gd name="T12" fmla="*/ 80 w 8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80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78" y="0"/>
                    </a:lnTo>
                    <a:lnTo>
                      <a:pt x="79" y="2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3" name="Freeform 299"/>
              <p:cNvSpPr>
                <a:spLocks/>
              </p:cNvSpPr>
              <p:nvPr/>
            </p:nvSpPr>
            <p:spPr bwMode="auto">
              <a:xfrm>
                <a:off x="5092716" y="2204518"/>
                <a:ext cx="15875" cy="1588"/>
              </a:xfrm>
              <a:custGeom>
                <a:avLst/>
                <a:gdLst>
                  <a:gd name="T0" fmla="*/ 78 w 78"/>
                  <a:gd name="T1" fmla="*/ 4 h 4"/>
                  <a:gd name="T2" fmla="*/ 0 w 78"/>
                  <a:gd name="T3" fmla="*/ 4 h 4"/>
                  <a:gd name="T4" fmla="*/ 1 w 78"/>
                  <a:gd name="T5" fmla="*/ 2 h 4"/>
                  <a:gd name="T6" fmla="*/ 3 w 78"/>
                  <a:gd name="T7" fmla="*/ 0 h 4"/>
                  <a:gd name="T8" fmla="*/ 76 w 78"/>
                  <a:gd name="T9" fmla="*/ 0 h 4"/>
                  <a:gd name="T10" fmla="*/ 77 w 78"/>
                  <a:gd name="T11" fmla="*/ 2 h 4"/>
                  <a:gd name="T12" fmla="*/ 78 w 7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">
                    <a:moveTo>
                      <a:pt x="78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6" y="0"/>
                    </a:lnTo>
                    <a:lnTo>
                      <a:pt x="77" y="2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4" name="Freeform 300"/>
              <p:cNvSpPr>
                <a:spLocks/>
              </p:cNvSpPr>
              <p:nvPr/>
            </p:nvSpPr>
            <p:spPr bwMode="auto">
              <a:xfrm>
                <a:off x="5092716" y="2204518"/>
                <a:ext cx="15875" cy="0"/>
              </a:xfrm>
              <a:custGeom>
                <a:avLst/>
                <a:gdLst>
                  <a:gd name="T0" fmla="*/ 76 w 76"/>
                  <a:gd name="T1" fmla="*/ 4 h 4"/>
                  <a:gd name="T2" fmla="*/ 0 w 76"/>
                  <a:gd name="T3" fmla="*/ 4 h 4"/>
                  <a:gd name="T4" fmla="*/ 2 w 76"/>
                  <a:gd name="T5" fmla="*/ 2 h 4"/>
                  <a:gd name="T6" fmla="*/ 3 w 76"/>
                  <a:gd name="T7" fmla="*/ 0 h 4"/>
                  <a:gd name="T8" fmla="*/ 74 w 76"/>
                  <a:gd name="T9" fmla="*/ 0 h 4"/>
                  <a:gd name="T10" fmla="*/ 75 w 76"/>
                  <a:gd name="T11" fmla="*/ 2 h 4"/>
                  <a:gd name="T12" fmla="*/ 76 w 7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">
                    <a:moveTo>
                      <a:pt x="7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2"/>
                    </a:lnTo>
                    <a:lnTo>
                      <a:pt x="76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5" name="Freeform 301"/>
              <p:cNvSpPr>
                <a:spLocks/>
              </p:cNvSpPr>
              <p:nvPr/>
            </p:nvSpPr>
            <p:spPr bwMode="auto">
              <a:xfrm>
                <a:off x="5094302" y="2204518"/>
                <a:ext cx="14288" cy="0"/>
              </a:xfrm>
              <a:custGeom>
                <a:avLst/>
                <a:gdLst>
                  <a:gd name="T0" fmla="*/ 73 w 73"/>
                  <a:gd name="T1" fmla="*/ 4 h 4"/>
                  <a:gd name="T2" fmla="*/ 0 w 73"/>
                  <a:gd name="T3" fmla="*/ 4 h 4"/>
                  <a:gd name="T4" fmla="*/ 1 w 73"/>
                  <a:gd name="T5" fmla="*/ 2 h 4"/>
                  <a:gd name="T6" fmla="*/ 3 w 73"/>
                  <a:gd name="T7" fmla="*/ 0 h 4"/>
                  <a:gd name="T8" fmla="*/ 71 w 73"/>
                  <a:gd name="T9" fmla="*/ 0 h 4"/>
                  <a:gd name="T10" fmla="*/ 72 w 73"/>
                  <a:gd name="T11" fmla="*/ 2 h 4"/>
                  <a:gd name="T12" fmla="*/ 73 w 7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1" y="0"/>
                    </a:lnTo>
                    <a:lnTo>
                      <a:pt x="72" y="2"/>
                    </a:lnTo>
                    <a:lnTo>
                      <a:pt x="7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6" name="Freeform 302"/>
              <p:cNvSpPr>
                <a:spLocks/>
              </p:cNvSpPr>
              <p:nvPr/>
            </p:nvSpPr>
            <p:spPr bwMode="auto">
              <a:xfrm>
                <a:off x="5094302" y="2202930"/>
                <a:ext cx="14288" cy="1588"/>
              </a:xfrm>
              <a:custGeom>
                <a:avLst/>
                <a:gdLst>
                  <a:gd name="T0" fmla="*/ 71 w 71"/>
                  <a:gd name="T1" fmla="*/ 4 h 4"/>
                  <a:gd name="T2" fmla="*/ 0 w 71"/>
                  <a:gd name="T3" fmla="*/ 4 h 4"/>
                  <a:gd name="T4" fmla="*/ 2 w 71"/>
                  <a:gd name="T5" fmla="*/ 2 h 4"/>
                  <a:gd name="T6" fmla="*/ 4 w 71"/>
                  <a:gd name="T7" fmla="*/ 0 h 4"/>
                  <a:gd name="T8" fmla="*/ 68 w 71"/>
                  <a:gd name="T9" fmla="*/ 0 h 4"/>
                  <a:gd name="T10" fmla="*/ 70 w 71"/>
                  <a:gd name="T11" fmla="*/ 2 h 4"/>
                  <a:gd name="T12" fmla="*/ 71 w 7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1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7" name="Freeform 303"/>
              <p:cNvSpPr>
                <a:spLocks/>
              </p:cNvSpPr>
              <p:nvPr/>
            </p:nvSpPr>
            <p:spPr bwMode="auto">
              <a:xfrm>
                <a:off x="5094302" y="2202930"/>
                <a:ext cx="14288" cy="1588"/>
              </a:xfrm>
              <a:custGeom>
                <a:avLst/>
                <a:gdLst>
                  <a:gd name="T0" fmla="*/ 68 w 68"/>
                  <a:gd name="T1" fmla="*/ 5 h 5"/>
                  <a:gd name="T2" fmla="*/ 0 w 68"/>
                  <a:gd name="T3" fmla="*/ 5 h 5"/>
                  <a:gd name="T4" fmla="*/ 2 w 68"/>
                  <a:gd name="T5" fmla="*/ 3 h 5"/>
                  <a:gd name="T6" fmla="*/ 5 w 68"/>
                  <a:gd name="T7" fmla="*/ 0 h 5"/>
                  <a:gd name="T8" fmla="*/ 64 w 68"/>
                  <a:gd name="T9" fmla="*/ 0 h 5"/>
                  <a:gd name="T10" fmla="*/ 66 w 68"/>
                  <a:gd name="T11" fmla="*/ 3 h 5"/>
                  <a:gd name="T12" fmla="*/ 68 w 6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5">
                    <a:moveTo>
                      <a:pt x="68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64" y="0"/>
                    </a:lnTo>
                    <a:lnTo>
                      <a:pt x="66" y="3"/>
                    </a:lnTo>
                    <a:lnTo>
                      <a:pt x="68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8" name="Freeform 304"/>
              <p:cNvSpPr>
                <a:spLocks/>
              </p:cNvSpPr>
              <p:nvPr/>
            </p:nvSpPr>
            <p:spPr bwMode="auto">
              <a:xfrm>
                <a:off x="5094302" y="2202930"/>
                <a:ext cx="12699" cy="0"/>
              </a:xfrm>
              <a:custGeom>
                <a:avLst/>
                <a:gdLst>
                  <a:gd name="T0" fmla="*/ 64 w 64"/>
                  <a:gd name="T1" fmla="*/ 5 h 5"/>
                  <a:gd name="T2" fmla="*/ 0 w 64"/>
                  <a:gd name="T3" fmla="*/ 5 h 5"/>
                  <a:gd name="T4" fmla="*/ 3 w 64"/>
                  <a:gd name="T5" fmla="*/ 2 h 5"/>
                  <a:gd name="T6" fmla="*/ 5 w 64"/>
                  <a:gd name="T7" fmla="*/ 0 h 5"/>
                  <a:gd name="T8" fmla="*/ 59 w 64"/>
                  <a:gd name="T9" fmla="*/ 0 h 5"/>
                  <a:gd name="T10" fmla="*/ 62 w 64"/>
                  <a:gd name="T11" fmla="*/ 2 h 5"/>
                  <a:gd name="T12" fmla="*/ 64 w 6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5">
                    <a:moveTo>
                      <a:pt x="64" y="5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9" y="0"/>
                    </a:lnTo>
                    <a:lnTo>
                      <a:pt x="62" y="2"/>
                    </a:lnTo>
                    <a:lnTo>
                      <a:pt x="6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9" name="Freeform 305"/>
              <p:cNvSpPr>
                <a:spLocks/>
              </p:cNvSpPr>
              <p:nvPr/>
            </p:nvSpPr>
            <p:spPr bwMode="auto">
              <a:xfrm>
                <a:off x="5095889" y="2201346"/>
                <a:ext cx="11112" cy="1588"/>
              </a:xfrm>
              <a:custGeom>
                <a:avLst/>
                <a:gdLst>
                  <a:gd name="T0" fmla="*/ 59 w 59"/>
                  <a:gd name="T1" fmla="*/ 5 h 5"/>
                  <a:gd name="T2" fmla="*/ 0 w 59"/>
                  <a:gd name="T3" fmla="*/ 5 h 5"/>
                  <a:gd name="T4" fmla="*/ 2 w 59"/>
                  <a:gd name="T5" fmla="*/ 2 h 5"/>
                  <a:gd name="T6" fmla="*/ 5 w 59"/>
                  <a:gd name="T7" fmla="*/ 0 h 5"/>
                  <a:gd name="T8" fmla="*/ 54 w 59"/>
                  <a:gd name="T9" fmla="*/ 0 h 5"/>
                  <a:gd name="T10" fmla="*/ 56 w 59"/>
                  <a:gd name="T11" fmla="*/ 2 h 5"/>
                  <a:gd name="T12" fmla="*/ 59 w 59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">
                    <a:moveTo>
                      <a:pt x="59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59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0" name="Freeform 306"/>
              <p:cNvSpPr>
                <a:spLocks/>
              </p:cNvSpPr>
              <p:nvPr/>
            </p:nvSpPr>
            <p:spPr bwMode="auto">
              <a:xfrm>
                <a:off x="5095889" y="2201346"/>
                <a:ext cx="11112" cy="1588"/>
              </a:xfrm>
              <a:custGeom>
                <a:avLst/>
                <a:gdLst>
                  <a:gd name="T0" fmla="*/ 54 w 54"/>
                  <a:gd name="T1" fmla="*/ 5 h 5"/>
                  <a:gd name="T2" fmla="*/ 0 w 54"/>
                  <a:gd name="T3" fmla="*/ 5 h 5"/>
                  <a:gd name="T4" fmla="*/ 3 w 54"/>
                  <a:gd name="T5" fmla="*/ 2 h 5"/>
                  <a:gd name="T6" fmla="*/ 6 w 54"/>
                  <a:gd name="T7" fmla="*/ 0 h 5"/>
                  <a:gd name="T8" fmla="*/ 49 w 54"/>
                  <a:gd name="T9" fmla="*/ 0 h 5"/>
                  <a:gd name="T10" fmla="*/ 52 w 54"/>
                  <a:gd name="T11" fmla="*/ 2 h 5"/>
                  <a:gd name="T12" fmla="*/ 54 w 5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">
                    <a:moveTo>
                      <a:pt x="54" y="5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49" y="0"/>
                    </a:lnTo>
                    <a:lnTo>
                      <a:pt x="52" y="2"/>
                    </a:lnTo>
                    <a:lnTo>
                      <a:pt x="5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1" name="Freeform 307"/>
              <p:cNvSpPr>
                <a:spLocks/>
              </p:cNvSpPr>
              <p:nvPr/>
            </p:nvSpPr>
            <p:spPr bwMode="auto">
              <a:xfrm>
                <a:off x="5095889" y="2201346"/>
                <a:ext cx="11112" cy="0"/>
              </a:xfrm>
              <a:custGeom>
                <a:avLst/>
                <a:gdLst>
                  <a:gd name="T0" fmla="*/ 49 w 49"/>
                  <a:gd name="T1" fmla="*/ 4 h 4"/>
                  <a:gd name="T2" fmla="*/ 0 w 49"/>
                  <a:gd name="T3" fmla="*/ 4 h 4"/>
                  <a:gd name="T4" fmla="*/ 3 w 49"/>
                  <a:gd name="T5" fmla="*/ 2 h 4"/>
                  <a:gd name="T6" fmla="*/ 6 w 49"/>
                  <a:gd name="T7" fmla="*/ 0 h 4"/>
                  <a:gd name="T8" fmla="*/ 43 w 49"/>
                  <a:gd name="T9" fmla="*/ 0 h 4"/>
                  <a:gd name="T10" fmla="*/ 46 w 49"/>
                  <a:gd name="T11" fmla="*/ 2 h 4"/>
                  <a:gd name="T12" fmla="*/ 49 w 4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43" y="0"/>
                    </a:lnTo>
                    <a:lnTo>
                      <a:pt x="46" y="2"/>
                    </a:lnTo>
                    <a:lnTo>
                      <a:pt x="49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2" name="Freeform 308"/>
              <p:cNvSpPr>
                <a:spLocks/>
              </p:cNvSpPr>
              <p:nvPr/>
            </p:nvSpPr>
            <p:spPr bwMode="auto">
              <a:xfrm>
                <a:off x="5097478" y="2201346"/>
                <a:ext cx="7939" cy="0"/>
              </a:xfrm>
              <a:custGeom>
                <a:avLst/>
                <a:gdLst>
                  <a:gd name="T0" fmla="*/ 43 w 43"/>
                  <a:gd name="T1" fmla="*/ 4 h 4"/>
                  <a:gd name="T2" fmla="*/ 0 w 43"/>
                  <a:gd name="T3" fmla="*/ 4 h 4"/>
                  <a:gd name="T4" fmla="*/ 4 w 43"/>
                  <a:gd name="T5" fmla="*/ 2 h 4"/>
                  <a:gd name="T6" fmla="*/ 9 w 43"/>
                  <a:gd name="T7" fmla="*/ 0 h 4"/>
                  <a:gd name="T8" fmla="*/ 34 w 43"/>
                  <a:gd name="T9" fmla="*/ 0 h 4"/>
                  <a:gd name="T10" fmla="*/ 39 w 43"/>
                  <a:gd name="T11" fmla="*/ 2 h 4"/>
                  <a:gd name="T12" fmla="*/ 43 w 4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">
                    <a:moveTo>
                      <a:pt x="4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34" y="0"/>
                    </a:lnTo>
                    <a:lnTo>
                      <a:pt x="39" y="2"/>
                    </a:lnTo>
                    <a:lnTo>
                      <a:pt x="4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3" name="Freeform 309"/>
              <p:cNvSpPr>
                <a:spLocks/>
              </p:cNvSpPr>
              <p:nvPr/>
            </p:nvSpPr>
            <p:spPr bwMode="auto">
              <a:xfrm>
                <a:off x="5097478" y="2199758"/>
                <a:ext cx="7939" cy="1588"/>
              </a:xfrm>
              <a:custGeom>
                <a:avLst/>
                <a:gdLst>
                  <a:gd name="T0" fmla="*/ 37 w 37"/>
                  <a:gd name="T1" fmla="*/ 5 h 5"/>
                  <a:gd name="T2" fmla="*/ 0 w 37"/>
                  <a:gd name="T3" fmla="*/ 5 h 5"/>
                  <a:gd name="T4" fmla="*/ 10 w 37"/>
                  <a:gd name="T5" fmla="*/ 2 h 5"/>
                  <a:gd name="T6" fmla="*/ 19 w 37"/>
                  <a:gd name="T7" fmla="*/ 0 h 5"/>
                  <a:gd name="T8" fmla="*/ 20 w 37"/>
                  <a:gd name="T9" fmla="*/ 0 h 5"/>
                  <a:gd name="T10" fmla="*/ 28 w 37"/>
                  <a:gd name="T11" fmla="*/ 2 h 5"/>
                  <a:gd name="T12" fmla="*/ 37 w 3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">
                    <a:moveTo>
                      <a:pt x="37" y="5"/>
                    </a:moveTo>
                    <a:lnTo>
                      <a:pt x="0" y="5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7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4" name="Freeform 310"/>
              <p:cNvSpPr>
                <a:spLocks/>
              </p:cNvSpPr>
              <p:nvPr/>
            </p:nvSpPr>
            <p:spPr bwMode="auto">
              <a:xfrm>
                <a:off x="5099065" y="2199758"/>
                <a:ext cx="4763" cy="1588"/>
              </a:xfrm>
              <a:custGeom>
                <a:avLst/>
                <a:gdLst>
                  <a:gd name="T0" fmla="*/ 25 w 25"/>
                  <a:gd name="T1" fmla="*/ 3 h 3"/>
                  <a:gd name="T2" fmla="*/ 0 w 25"/>
                  <a:gd name="T3" fmla="*/ 3 h 3"/>
                  <a:gd name="T4" fmla="*/ 6 w 25"/>
                  <a:gd name="T5" fmla="*/ 2 h 3"/>
                  <a:gd name="T6" fmla="*/ 13 w 25"/>
                  <a:gd name="T7" fmla="*/ 0 h 3"/>
                  <a:gd name="T8" fmla="*/ 19 w 25"/>
                  <a:gd name="T9" fmla="*/ 2 h 3"/>
                  <a:gd name="T10" fmla="*/ 25 w 25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">
                    <a:moveTo>
                      <a:pt x="25" y="3"/>
                    </a:moveTo>
                    <a:lnTo>
                      <a:pt x="0" y="3"/>
                    </a:lnTo>
                    <a:lnTo>
                      <a:pt x="6" y="2"/>
                    </a:lnTo>
                    <a:lnTo>
                      <a:pt x="13" y="0"/>
                    </a:lnTo>
                    <a:lnTo>
                      <a:pt x="19" y="2"/>
                    </a:lnTo>
                    <a:lnTo>
                      <a:pt x="25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5" name="Freeform 311"/>
              <p:cNvSpPr>
                <a:spLocks/>
              </p:cNvSpPr>
              <p:nvPr/>
            </p:nvSpPr>
            <p:spPr bwMode="auto">
              <a:xfrm>
                <a:off x="5100655" y="2199758"/>
                <a:ext cx="1587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6" name="Freeform 312"/>
              <p:cNvSpPr>
                <a:spLocks/>
              </p:cNvSpPr>
              <p:nvPr/>
            </p:nvSpPr>
            <p:spPr bwMode="auto">
              <a:xfrm>
                <a:off x="5091132" y="2199758"/>
                <a:ext cx="19051" cy="22224"/>
              </a:xfrm>
              <a:custGeom>
                <a:avLst/>
                <a:gdLst>
                  <a:gd name="T0" fmla="*/ 49 w 94"/>
                  <a:gd name="T1" fmla="*/ 0 h 113"/>
                  <a:gd name="T2" fmla="*/ 54 w 94"/>
                  <a:gd name="T3" fmla="*/ 0 h 113"/>
                  <a:gd name="T4" fmla="*/ 58 w 94"/>
                  <a:gd name="T5" fmla="*/ 2 h 113"/>
                  <a:gd name="T6" fmla="*/ 63 w 94"/>
                  <a:gd name="T7" fmla="*/ 3 h 113"/>
                  <a:gd name="T8" fmla="*/ 67 w 94"/>
                  <a:gd name="T9" fmla="*/ 5 h 113"/>
                  <a:gd name="T10" fmla="*/ 74 w 94"/>
                  <a:gd name="T11" fmla="*/ 10 h 113"/>
                  <a:gd name="T12" fmla="*/ 81 w 94"/>
                  <a:gd name="T13" fmla="*/ 17 h 113"/>
                  <a:gd name="T14" fmla="*/ 86 w 94"/>
                  <a:gd name="T15" fmla="*/ 26 h 113"/>
                  <a:gd name="T16" fmla="*/ 89 w 94"/>
                  <a:gd name="T17" fmla="*/ 36 h 113"/>
                  <a:gd name="T18" fmla="*/ 93 w 94"/>
                  <a:gd name="T19" fmla="*/ 47 h 113"/>
                  <a:gd name="T20" fmla="*/ 94 w 94"/>
                  <a:gd name="T21" fmla="*/ 59 h 113"/>
                  <a:gd name="T22" fmla="*/ 93 w 94"/>
                  <a:gd name="T23" fmla="*/ 70 h 113"/>
                  <a:gd name="T24" fmla="*/ 89 w 94"/>
                  <a:gd name="T25" fmla="*/ 80 h 113"/>
                  <a:gd name="T26" fmla="*/ 86 w 94"/>
                  <a:gd name="T27" fmla="*/ 89 h 113"/>
                  <a:gd name="T28" fmla="*/ 81 w 94"/>
                  <a:gd name="T29" fmla="*/ 97 h 113"/>
                  <a:gd name="T30" fmla="*/ 74 w 94"/>
                  <a:gd name="T31" fmla="*/ 104 h 113"/>
                  <a:gd name="T32" fmla="*/ 67 w 94"/>
                  <a:gd name="T33" fmla="*/ 109 h 113"/>
                  <a:gd name="T34" fmla="*/ 63 w 94"/>
                  <a:gd name="T35" fmla="*/ 111 h 113"/>
                  <a:gd name="T36" fmla="*/ 58 w 94"/>
                  <a:gd name="T37" fmla="*/ 112 h 113"/>
                  <a:gd name="T38" fmla="*/ 54 w 94"/>
                  <a:gd name="T39" fmla="*/ 113 h 113"/>
                  <a:gd name="T40" fmla="*/ 49 w 94"/>
                  <a:gd name="T41" fmla="*/ 113 h 113"/>
                  <a:gd name="T42" fmla="*/ 40 w 94"/>
                  <a:gd name="T43" fmla="*/ 112 h 113"/>
                  <a:gd name="T44" fmla="*/ 31 w 94"/>
                  <a:gd name="T45" fmla="*/ 109 h 113"/>
                  <a:gd name="T46" fmla="*/ 23 w 94"/>
                  <a:gd name="T47" fmla="*/ 104 h 113"/>
                  <a:gd name="T48" fmla="*/ 15 w 94"/>
                  <a:gd name="T49" fmla="*/ 97 h 113"/>
                  <a:gd name="T50" fmla="*/ 9 w 94"/>
                  <a:gd name="T51" fmla="*/ 89 h 113"/>
                  <a:gd name="T52" fmla="*/ 5 w 94"/>
                  <a:gd name="T53" fmla="*/ 80 h 113"/>
                  <a:gd name="T54" fmla="*/ 1 w 94"/>
                  <a:gd name="T55" fmla="*/ 70 h 113"/>
                  <a:gd name="T56" fmla="*/ 0 w 94"/>
                  <a:gd name="T57" fmla="*/ 59 h 113"/>
                  <a:gd name="T58" fmla="*/ 0 w 94"/>
                  <a:gd name="T59" fmla="*/ 53 h 113"/>
                  <a:gd name="T60" fmla="*/ 1 w 94"/>
                  <a:gd name="T61" fmla="*/ 47 h 113"/>
                  <a:gd name="T62" fmla="*/ 2 w 94"/>
                  <a:gd name="T63" fmla="*/ 41 h 113"/>
                  <a:gd name="T64" fmla="*/ 5 w 94"/>
                  <a:gd name="T65" fmla="*/ 36 h 113"/>
                  <a:gd name="T66" fmla="*/ 9 w 94"/>
                  <a:gd name="T67" fmla="*/ 26 h 113"/>
                  <a:gd name="T68" fmla="*/ 15 w 94"/>
                  <a:gd name="T69" fmla="*/ 17 h 113"/>
                  <a:gd name="T70" fmla="*/ 23 w 94"/>
                  <a:gd name="T71" fmla="*/ 10 h 113"/>
                  <a:gd name="T72" fmla="*/ 31 w 94"/>
                  <a:gd name="T73" fmla="*/ 5 h 113"/>
                  <a:gd name="T74" fmla="*/ 40 w 94"/>
                  <a:gd name="T75" fmla="*/ 2 h 113"/>
                  <a:gd name="T76" fmla="*/ 49 w 94"/>
                  <a:gd name="T7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113">
                    <a:moveTo>
                      <a:pt x="49" y="0"/>
                    </a:moveTo>
                    <a:lnTo>
                      <a:pt x="54" y="0"/>
                    </a:lnTo>
                    <a:lnTo>
                      <a:pt x="58" y="2"/>
                    </a:lnTo>
                    <a:lnTo>
                      <a:pt x="63" y="3"/>
                    </a:lnTo>
                    <a:lnTo>
                      <a:pt x="67" y="5"/>
                    </a:lnTo>
                    <a:lnTo>
                      <a:pt x="74" y="10"/>
                    </a:lnTo>
                    <a:lnTo>
                      <a:pt x="81" y="17"/>
                    </a:lnTo>
                    <a:lnTo>
                      <a:pt x="86" y="26"/>
                    </a:lnTo>
                    <a:lnTo>
                      <a:pt x="89" y="36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3" y="70"/>
                    </a:lnTo>
                    <a:lnTo>
                      <a:pt x="89" y="80"/>
                    </a:lnTo>
                    <a:lnTo>
                      <a:pt x="86" y="89"/>
                    </a:lnTo>
                    <a:lnTo>
                      <a:pt x="81" y="97"/>
                    </a:lnTo>
                    <a:lnTo>
                      <a:pt x="74" y="104"/>
                    </a:lnTo>
                    <a:lnTo>
                      <a:pt x="67" y="109"/>
                    </a:lnTo>
                    <a:lnTo>
                      <a:pt x="63" y="111"/>
                    </a:lnTo>
                    <a:lnTo>
                      <a:pt x="58" y="112"/>
                    </a:lnTo>
                    <a:lnTo>
                      <a:pt x="54" y="113"/>
                    </a:lnTo>
                    <a:lnTo>
                      <a:pt x="49" y="113"/>
                    </a:lnTo>
                    <a:lnTo>
                      <a:pt x="40" y="112"/>
                    </a:lnTo>
                    <a:lnTo>
                      <a:pt x="31" y="109"/>
                    </a:lnTo>
                    <a:lnTo>
                      <a:pt x="23" y="104"/>
                    </a:lnTo>
                    <a:lnTo>
                      <a:pt x="15" y="97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1" y="70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1" y="47"/>
                    </a:lnTo>
                    <a:lnTo>
                      <a:pt x="2" y="41"/>
                    </a:lnTo>
                    <a:lnTo>
                      <a:pt x="5" y="36"/>
                    </a:lnTo>
                    <a:lnTo>
                      <a:pt x="9" y="26"/>
                    </a:lnTo>
                    <a:lnTo>
                      <a:pt x="15" y="17"/>
                    </a:lnTo>
                    <a:lnTo>
                      <a:pt x="23" y="10"/>
                    </a:lnTo>
                    <a:lnTo>
                      <a:pt x="31" y="5"/>
                    </a:lnTo>
                    <a:lnTo>
                      <a:pt x="40" y="2"/>
                    </a:lnTo>
                    <a:lnTo>
                      <a:pt x="49" y="0"/>
                    </a:ln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Freeform 313"/>
              <p:cNvSpPr>
                <a:spLocks/>
              </p:cNvSpPr>
              <p:nvPr/>
            </p:nvSpPr>
            <p:spPr bwMode="auto">
              <a:xfrm>
                <a:off x="5670571" y="2691883"/>
                <a:ext cx="260351" cy="215899"/>
              </a:xfrm>
              <a:custGeom>
                <a:avLst/>
                <a:gdLst>
                  <a:gd name="T0" fmla="*/ 1317 w 1317"/>
                  <a:gd name="T1" fmla="*/ 294 h 1087"/>
                  <a:gd name="T2" fmla="*/ 1306 w 1317"/>
                  <a:gd name="T3" fmla="*/ 355 h 1087"/>
                  <a:gd name="T4" fmla="*/ 1263 w 1317"/>
                  <a:gd name="T5" fmla="*/ 435 h 1087"/>
                  <a:gd name="T6" fmla="*/ 1228 w 1317"/>
                  <a:gd name="T7" fmla="*/ 520 h 1087"/>
                  <a:gd name="T8" fmla="*/ 1205 w 1317"/>
                  <a:gd name="T9" fmla="*/ 567 h 1087"/>
                  <a:gd name="T10" fmla="*/ 1183 w 1317"/>
                  <a:gd name="T11" fmla="*/ 574 h 1087"/>
                  <a:gd name="T12" fmla="*/ 1141 w 1317"/>
                  <a:gd name="T13" fmla="*/ 592 h 1087"/>
                  <a:gd name="T14" fmla="*/ 1124 w 1317"/>
                  <a:gd name="T15" fmla="*/ 612 h 1087"/>
                  <a:gd name="T16" fmla="*/ 1146 w 1317"/>
                  <a:gd name="T17" fmla="*/ 801 h 1087"/>
                  <a:gd name="T18" fmla="*/ 1121 w 1317"/>
                  <a:gd name="T19" fmla="*/ 840 h 1087"/>
                  <a:gd name="T20" fmla="*/ 1089 w 1317"/>
                  <a:gd name="T21" fmla="*/ 857 h 1087"/>
                  <a:gd name="T22" fmla="*/ 1066 w 1317"/>
                  <a:gd name="T23" fmla="*/ 854 h 1087"/>
                  <a:gd name="T24" fmla="*/ 1037 w 1317"/>
                  <a:gd name="T25" fmla="*/ 825 h 1087"/>
                  <a:gd name="T26" fmla="*/ 989 w 1317"/>
                  <a:gd name="T27" fmla="*/ 844 h 1087"/>
                  <a:gd name="T28" fmla="*/ 961 w 1317"/>
                  <a:gd name="T29" fmla="*/ 893 h 1087"/>
                  <a:gd name="T30" fmla="*/ 921 w 1317"/>
                  <a:gd name="T31" fmla="*/ 936 h 1087"/>
                  <a:gd name="T32" fmla="*/ 861 w 1317"/>
                  <a:gd name="T33" fmla="*/ 1028 h 1087"/>
                  <a:gd name="T34" fmla="*/ 815 w 1317"/>
                  <a:gd name="T35" fmla="*/ 1081 h 1087"/>
                  <a:gd name="T36" fmla="*/ 762 w 1317"/>
                  <a:gd name="T37" fmla="*/ 1008 h 1087"/>
                  <a:gd name="T38" fmla="*/ 737 w 1317"/>
                  <a:gd name="T39" fmla="*/ 978 h 1087"/>
                  <a:gd name="T40" fmla="*/ 372 w 1317"/>
                  <a:gd name="T41" fmla="*/ 1068 h 1087"/>
                  <a:gd name="T42" fmla="*/ 368 w 1317"/>
                  <a:gd name="T43" fmla="*/ 1063 h 1087"/>
                  <a:gd name="T44" fmla="*/ 358 w 1317"/>
                  <a:gd name="T45" fmla="*/ 1007 h 1087"/>
                  <a:gd name="T46" fmla="*/ 347 w 1317"/>
                  <a:gd name="T47" fmla="*/ 901 h 1087"/>
                  <a:gd name="T48" fmla="*/ 392 w 1317"/>
                  <a:gd name="T49" fmla="*/ 713 h 1087"/>
                  <a:gd name="T50" fmla="*/ 382 w 1317"/>
                  <a:gd name="T51" fmla="*/ 656 h 1087"/>
                  <a:gd name="T52" fmla="*/ 363 w 1317"/>
                  <a:gd name="T53" fmla="*/ 623 h 1087"/>
                  <a:gd name="T54" fmla="*/ 303 w 1317"/>
                  <a:gd name="T55" fmla="*/ 614 h 1087"/>
                  <a:gd name="T56" fmla="*/ 205 w 1317"/>
                  <a:gd name="T57" fmla="*/ 626 h 1087"/>
                  <a:gd name="T58" fmla="*/ 167 w 1317"/>
                  <a:gd name="T59" fmla="*/ 620 h 1087"/>
                  <a:gd name="T60" fmla="*/ 138 w 1317"/>
                  <a:gd name="T61" fmla="*/ 601 h 1087"/>
                  <a:gd name="T62" fmla="*/ 109 w 1317"/>
                  <a:gd name="T63" fmla="*/ 569 h 1087"/>
                  <a:gd name="T64" fmla="*/ 82 w 1317"/>
                  <a:gd name="T65" fmla="*/ 419 h 1087"/>
                  <a:gd name="T66" fmla="*/ 47 w 1317"/>
                  <a:gd name="T67" fmla="*/ 281 h 1087"/>
                  <a:gd name="T68" fmla="*/ 15 w 1317"/>
                  <a:gd name="T69" fmla="*/ 207 h 1087"/>
                  <a:gd name="T70" fmla="*/ 25 w 1317"/>
                  <a:gd name="T71" fmla="*/ 177 h 1087"/>
                  <a:gd name="T72" fmla="*/ 96 w 1317"/>
                  <a:gd name="T73" fmla="*/ 145 h 1087"/>
                  <a:gd name="T74" fmla="*/ 139 w 1317"/>
                  <a:gd name="T75" fmla="*/ 114 h 1087"/>
                  <a:gd name="T76" fmla="*/ 183 w 1317"/>
                  <a:gd name="T77" fmla="*/ 71 h 1087"/>
                  <a:gd name="T78" fmla="*/ 273 w 1317"/>
                  <a:gd name="T79" fmla="*/ 42 h 1087"/>
                  <a:gd name="T80" fmla="*/ 367 w 1317"/>
                  <a:gd name="T81" fmla="*/ 36 h 1087"/>
                  <a:gd name="T82" fmla="*/ 485 w 1317"/>
                  <a:gd name="T83" fmla="*/ 53 h 1087"/>
                  <a:gd name="T84" fmla="*/ 614 w 1317"/>
                  <a:gd name="T85" fmla="*/ 51 h 1087"/>
                  <a:gd name="T86" fmla="*/ 661 w 1317"/>
                  <a:gd name="T87" fmla="*/ 59 h 1087"/>
                  <a:gd name="T88" fmla="*/ 695 w 1317"/>
                  <a:gd name="T89" fmla="*/ 64 h 1087"/>
                  <a:gd name="T90" fmla="*/ 724 w 1317"/>
                  <a:gd name="T91" fmla="*/ 49 h 1087"/>
                  <a:gd name="T92" fmla="*/ 793 w 1317"/>
                  <a:gd name="T93" fmla="*/ 1 h 1087"/>
                  <a:gd name="T94" fmla="*/ 887 w 1317"/>
                  <a:gd name="T95" fmla="*/ 28 h 1087"/>
                  <a:gd name="T96" fmla="*/ 969 w 1317"/>
                  <a:gd name="T97" fmla="*/ 34 h 1087"/>
                  <a:gd name="T98" fmla="*/ 1040 w 1317"/>
                  <a:gd name="T99" fmla="*/ 71 h 1087"/>
                  <a:gd name="T100" fmla="*/ 1103 w 1317"/>
                  <a:gd name="T101" fmla="*/ 137 h 1087"/>
                  <a:gd name="T102" fmla="*/ 1144 w 1317"/>
                  <a:gd name="T103" fmla="*/ 183 h 1087"/>
                  <a:gd name="T104" fmla="*/ 1195 w 1317"/>
                  <a:gd name="T105" fmla="*/ 220 h 1087"/>
                  <a:gd name="T106" fmla="*/ 1252 w 1317"/>
                  <a:gd name="T107" fmla="*/ 250 h 1087"/>
                  <a:gd name="T108" fmla="*/ 1303 w 1317"/>
                  <a:gd name="T109" fmla="*/ 264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17" h="1087">
                    <a:moveTo>
                      <a:pt x="1313" y="264"/>
                    </a:moveTo>
                    <a:lnTo>
                      <a:pt x="1314" y="274"/>
                    </a:lnTo>
                    <a:lnTo>
                      <a:pt x="1317" y="284"/>
                    </a:lnTo>
                    <a:lnTo>
                      <a:pt x="1317" y="294"/>
                    </a:lnTo>
                    <a:lnTo>
                      <a:pt x="1317" y="302"/>
                    </a:lnTo>
                    <a:lnTo>
                      <a:pt x="1314" y="321"/>
                    </a:lnTo>
                    <a:lnTo>
                      <a:pt x="1311" y="338"/>
                    </a:lnTo>
                    <a:lnTo>
                      <a:pt x="1306" y="355"/>
                    </a:lnTo>
                    <a:lnTo>
                      <a:pt x="1298" y="371"/>
                    </a:lnTo>
                    <a:lnTo>
                      <a:pt x="1291" y="387"/>
                    </a:lnTo>
                    <a:lnTo>
                      <a:pt x="1282" y="403"/>
                    </a:lnTo>
                    <a:lnTo>
                      <a:pt x="1263" y="435"/>
                    </a:lnTo>
                    <a:lnTo>
                      <a:pt x="1246" y="467"/>
                    </a:lnTo>
                    <a:lnTo>
                      <a:pt x="1238" y="485"/>
                    </a:lnTo>
                    <a:lnTo>
                      <a:pt x="1232" y="502"/>
                    </a:lnTo>
                    <a:lnTo>
                      <a:pt x="1228" y="520"/>
                    </a:lnTo>
                    <a:lnTo>
                      <a:pt x="1224" y="538"/>
                    </a:lnTo>
                    <a:lnTo>
                      <a:pt x="1217" y="552"/>
                    </a:lnTo>
                    <a:lnTo>
                      <a:pt x="1209" y="563"/>
                    </a:lnTo>
                    <a:lnTo>
                      <a:pt x="1205" y="567"/>
                    </a:lnTo>
                    <a:lnTo>
                      <a:pt x="1201" y="570"/>
                    </a:lnTo>
                    <a:lnTo>
                      <a:pt x="1195" y="572"/>
                    </a:lnTo>
                    <a:lnTo>
                      <a:pt x="1190" y="572"/>
                    </a:lnTo>
                    <a:lnTo>
                      <a:pt x="1183" y="574"/>
                    </a:lnTo>
                    <a:lnTo>
                      <a:pt x="1172" y="576"/>
                    </a:lnTo>
                    <a:lnTo>
                      <a:pt x="1161" y="580"/>
                    </a:lnTo>
                    <a:lnTo>
                      <a:pt x="1150" y="585"/>
                    </a:lnTo>
                    <a:lnTo>
                      <a:pt x="1141" y="592"/>
                    </a:lnTo>
                    <a:lnTo>
                      <a:pt x="1132" y="599"/>
                    </a:lnTo>
                    <a:lnTo>
                      <a:pt x="1128" y="604"/>
                    </a:lnTo>
                    <a:lnTo>
                      <a:pt x="1126" y="608"/>
                    </a:lnTo>
                    <a:lnTo>
                      <a:pt x="1124" y="612"/>
                    </a:lnTo>
                    <a:lnTo>
                      <a:pt x="1121" y="616"/>
                    </a:lnTo>
                    <a:lnTo>
                      <a:pt x="1117" y="700"/>
                    </a:lnTo>
                    <a:lnTo>
                      <a:pt x="1151" y="788"/>
                    </a:lnTo>
                    <a:lnTo>
                      <a:pt x="1146" y="801"/>
                    </a:lnTo>
                    <a:lnTo>
                      <a:pt x="1142" y="813"/>
                    </a:lnTo>
                    <a:lnTo>
                      <a:pt x="1135" y="823"/>
                    </a:lnTo>
                    <a:lnTo>
                      <a:pt x="1129" y="833"/>
                    </a:lnTo>
                    <a:lnTo>
                      <a:pt x="1121" y="840"/>
                    </a:lnTo>
                    <a:lnTo>
                      <a:pt x="1113" y="848"/>
                    </a:lnTo>
                    <a:lnTo>
                      <a:pt x="1103" y="852"/>
                    </a:lnTo>
                    <a:lnTo>
                      <a:pt x="1094" y="857"/>
                    </a:lnTo>
                    <a:lnTo>
                      <a:pt x="1089" y="857"/>
                    </a:lnTo>
                    <a:lnTo>
                      <a:pt x="1084" y="858"/>
                    </a:lnTo>
                    <a:lnTo>
                      <a:pt x="1079" y="858"/>
                    </a:lnTo>
                    <a:lnTo>
                      <a:pt x="1073" y="857"/>
                    </a:lnTo>
                    <a:lnTo>
                      <a:pt x="1066" y="854"/>
                    </a:lnTo>
                    <a:lnTo>
                      <a:pt x="1059" y="850"/>
                    </a:lnTo>
                    <a:lnTo>
                      <a:pt x="1054" y="845"/>
                    </a:lnTo>
                    <a:lnTo>
                      <a:pt x="1049" y="838"/>
                    </a:lnTo>
                    <a:lnTo>
                      <a:pt x="1037" y="825"/>
                    </a:lnTo>
                    <a:lnTo>
                      <a:pt x="1024" y="813"/>
                    </a:lnTo>
                    <a:lnTo>
                      <a:pt x="1010" y="822"/>
                    </a:lnTo>
                    <a:lnTo>
                      <a:pt x="999" y="833"/>
                    </a:lnTo>
                    <a:lnTo>
                      <a:pt x="989" y="844"/>
                    </a:lnTo>
                    <a:lnTo>
                      <a:pt x="980" y="855"/>
                    </a:lnTo>
                    <a:lnTo>
                      <a:pt x="973" y="867"/>
                    </a:lnTo>
                    <a:lnTo>
                      <a:pt x="967" y="880"/>
                    </a:lnTo>
                    <a:lnTo>
                      <a:pt x="961" y="893"/>
                    </a:lnTo>
                    <a:lnTo>
                      <a:pt x="955" y="906"/>
                    </a:lnTo>
                    <a:lnTo>
                      <a:pt x="943" y="914"/>
                    </a:lnTo>
                    <a:lnTo>
                      <a:pt x="932" y="925"/>
                    </a:lnTo>
                    <a:lnTo>
                      <a:pt x="921" y="936"/>
                    </a:lnTo>
                    <a:lnTo>
                      <a:pt x="911" y="949"/>
                    </a:lnTo>
                    <a:lnTo>
                      <a:pt x="894" y="974"/>
                    </a:lnTo>
                    <a:lnTo>
                      <a:pt x="877" y="1002"/>
                    </a:lnTo>
                    <a:lnTo>
                      <a:pt x="861" y="1028"/>
                    </a:lnTo>
                    <a:lnTo>
                      <a:pt x="845" y="1053"/>
                    </a:lnTo>
                    <a:lnTo>
                      <a:pt x="835" y="1063"/>
                    </a:lnTo>
                    <a:lnTo>
                      <a:pt x="826" y="1073"/>
                    </a:lnTo>
                    <a:lnTo>
                      <a:pt x="815" y="1081"/>
                    </a:lnTo>
                    <a:lnTo>
                      <a:pt x="803" y="1087"/>
                    </a:lnTo>
                    <a:lnTo>
                      <a:pt x="786" y="1051"/>
                    </a:lnTo>
                    <a:lnTo>
                      <a:pt x="768" y="1016"/>
                    </a:lnTo>
                    <a:lnTo>
                      <a:pt x="762" y="1008"/>
                    </a:lnTo>
                    <a:lnTo>
                      <a:pt x="757" y="1000"/>
                    </a:lnTo>
                    <a:lnTo>
                      <a:pt x="750" y="993"/>
                    </a:lnTo>
                    <a:lnTo>
                      <a:pt x="744" y="985"/>
                    </a:lnTo>
                    <a:lnTo>
                      <a:pt x="737" y="978"/>
                    </a:lnTo>
                    <a:lnTo>
                      <a:pt x="729" y="971"/>
                    </a:lnTo>
                    <a:lnTo>
                      <a:pt x="720" y="966"/>
                    </a:lnTo>
                    <a:lnTo>
                      <a:pt x="711" y="959"/>
                    </a:lnTo>
                    <a:lnTo>
                      <a:pt x="372" y="1068"/>
                    </a:lnTo>
                    <a:lnTo>
                      <a:pt x="371" y="1068"/>
                    </a:lnTo>
                    <a:lnTo>
                      <a:pt x="370" y="1067"/>
                    </a:lnTo>
                    <a:lnTo>
                      <a:pt x="369" y="1066"/>
                    </a:lnTo>
                    <a:lnTo>
                      <a:pt x="368" y="1063"/>
                    </a:lnTo>
                    <a:lnTo>
                      <a:pt x="366" y="1058"/>
                    </a:lnTo>
                    <a:lnTo>
                      <a:pt x="363" y="1051"/>
                    </a:lnTo>
                    <a:lnTo>
                      <a:pt x="360" y="1031"/>
                    </a:lnTo>
                    <a:lnTo>
                      <a:pt x="358" y="1007"/>
                    </a:lnTo>
                    <a:lnTo>
                      <a:pt x="356" y="979"/>
                    </a:lnTo>
                    <a:lnTo>
                      <a:pt x="354" y="950"/>
                    </a:lnTo>
                    <a:lnTo>
                      <a:pt x="350" y="924"/>
                    </a:lnTo>
                    <a:lnTo>
                      <a:pt x="347" y="901"/>
                    </a:lnTo>
                    <a:lnTo>
                      <a:pt x="392" y="784"/>
                    </a:lnTo>
                    <a:lnTo>
                      <a:pt x="393" y="760"/>
                    </a:lnTo>
                    <a:lnTo>
                      <a:pt x="393" y="736"/>
                    </a:lnTo>
                    <a:lnTo>
                      <a:pt x="392" y="713"/>
                    </a:lnTo>
                    <a:lnTo>
                      <a:pt x="389" y="689"/>
                    </a:lnTo>
                    <a:lnTo>
                      <a:pt x="387" y="678"/>
                    </a:lnTo>
                    <a:lnTo>
                      <a:pt x="385" y="667"/>
                    </a:lnTo>
                    <a:lnTo>
                      <a:pt x="382" y="656"/>
                    </a:lnTo>
                    <a:lnTo>
                      <a:pt x="378" y="646"/>
                    </a:lnTo>
                    <a:lnTo>
                      <a:pt x="374" y="638"/>
                    </a:lnTo>
                    <a:lnTo>
                      <a:pt x="369" y="630"/>
                    </a:lnTo>
                    <a:lnTo>
                      <a:pt x="363" y="623"/>
                    </a:lnTo>
                    <a:lnTo>
                      <a:pt x="358" y="616"/>
                    </a:lnTo>
                    <a:lnTo>
                      <a:pt x="340" y="614"/>
                    </a:lnTo>
                    <a:lnTo>
                      <a:pt x="322" y="613"/>
                    </a:lnTo>
                    <a:lnTo>
                      <a:pt x="303" y="614"/>
                    </a:lnTo>
                    <a:lnTo>
                      <a:pt x="286" y="616"/>
                    </a:lnTo>
                    <a:lnTo>
                      <a:pt x="253" y="622"/>
                    </a:lnTo>
                    <a:lnTo>
                      <a:pt x="221" y="626"/>
                    </a:lnTo>
                    <a:lnTo>
                      <a:pt x="205" y="626"/>
                    </a:lnTo>
                    <a:lnTo>
                      <a:pt x="190" y="625"/>
                    </a:lnTo>
                    <a:lnTo>
                      <a:pt x="182" y="624"/>
                    </a:lnTo>
                    <a:lnTo>
                      <a:pt x="175" y="622"/>
                    </a:lnTo>
                    <a:lnTo>
                      <a:pt x="167" y="620"/>
                    </a:lnTo>
                    <a:lnTo>
                      <a:pt x="160" y="616"/>
                    </a:lnTo>
                    <a:lnTo>
                      <a:pt x="152" y="612"/>
                    </a:lnTo>
                    <a:lnTo>
                      <a:pt x="145" y="607"/>
                    </a:lnTo>
                    <a:lnTo>
                      <a:pt x="138" y="601"/>
                    </a:lnTo>
                    <a:lnTo>
                      <a:pt x="131" y="595"/>
                    </a:lnTo>
                    <a:lnTo>
                      <a:pt x="123" y="587"/>
                    </a:lnTo>
                    <a:lnTo>
                      <a:pt x="117" y="579"/>
                    </a:lnTo>
                    <a:lnTo>
                      <a:pt x="109" y="569"/>
                    </a:lnTo>
                    <a:lnTo>
                      <a:pt x="103" y="557"/>
                    </a:lnTo>
                    <a:lnTo>
                      <a:pt x="99" y="520"/>
                    </a:lnTo>
                    <a:lnTo>
                      <a:pt x="92" y="473"/>
                    </a:lnTo>
                    <a:lnTo>
                      <a:pt x="82" y="419"/>
                    </a:lnTo>
                    <a:lnTo>
                      <a:pt x="70" y="362"/>
                    </a:lnTo>
                    <a:lnTo>
                      <a:pt x="62" y="334"/>
                    </a:lnTo>
                    <a:lnTo>
                      <a:pt x="55" y="308"/>
                    </a:lnTo>
                    <a:lnTo>
                      <a:pt x="47" y="281"/>
                    </a:lnTo>
                    <a:lnTo>
                      <a:pt x="37" y="257"/>
                    </a:lnTo>
                    <a:lnTo>
                      <a:pt x="29" y="235"/>
                    </a:lnTo>
                    <a:lnTo>
                      <a:pt x="19" y="216"/>
                    </a:lnTo>
                    <a:lnTo>
                      <a:pt x="15" y="207"/>
                    </a:lnTo>
                    <a:lnTo>
                      <a:pt x="10" y="198"/>
                    </a:lnTo>
                    <a:lnTo>
                      <a:pt x="5" y="192"/>
                    </a:lnTo>
                    <a:lnTo>
                      <a:pt x="0" y="185"/>
                    </a:lnTo>
                    <a:lnTo>
                      <a:pt x="25" y="177"/>
                    </a:lnTo>
                    <a:lnTo>
                      <a:pt x="47" y="168"/>
                    </a:lnTo>
                    <a:lnTo>
                      <a:pt x="65" y="160"/>
                    </a:lnTo>
                    <a:lnTo>
                      <a:pt x="82" y="152"/>
                    </a:lnTo>
                    <a:lnTo>
                      <a:pt x="96" y="145"/>
                    </a:lnTo>
                    <a:lnTo>
                      <a:pt x="108" y="138"/>
                    </a:lnTo>
                    <a:lnTo>
                      <a:pt x="118" y="131"/>
                    </a:lnTo>
                    <a:lnTo>
                      <a:pt x="126" y="125"/>
                    </a:lnTo>
                    <a:lnTo>
                      <a:pt x="139" y="114"/>
                    </a:lnTo>
                    <a:lnTo>
                      <a:pt x="148" y="102"/>
                    </a:lnTo>
                    <a:lnTo>
                      <a:pt x="154" y="92"/>
                    </a:lnTo>
                    <a:lnTo>
                      <a:pt x="162" y="83"/>
                    </a:lnTo>
                    <a:lnTo>
                      <a:pt x="183" y="71"/>
                    </a:lnTo>
                    <a:lnTo>
                      <a:pt x="205" y="61"/>
                    </a:lnTo>
                    <a:lnTo>
                      <a:pt x="227" y="53"/>
                    </a:lnTo>
                    <a:lnTo>
                      <a:pt x="250" y="46"/>
                    </a:lnTo>
                    <a:lnTo>
                      <a:pt x="273" y="42"/>
                    </a:lnTo>
                    <a:lnTo>
                      <a:pt x="296" y="39"/>
                    </a:lnTo>
                    <a:lnTo>
                      <a:pt x="319" y="36"/>
                    </a:lnTo>
                    <a:lnTo>
                      <a:pt x="343" y="36"/>
                    </a:lnTo>
                    <a:lnTo>
                      <a:pt x="367" y="36"/>
                    </a:lnTo>
                    <a:lnTo>
                      <a:pt x="391" y="39"/>
                    </a:lnTo>
                    <a:lnTo>
                      <a:pt x="415" y="41"/>
                    </a:lnTo>
                    <a:lnTo>
                      <a:pt x="437" y="44"/>
                    </a:lnTo>
                    <a:lnTo>
                      <a:pt x="485" y="53"/>
                    </a:lnTo>
                    <a:lnTo>
                      <a:pt x="530" y="63"/>
                    </a:lnTo>
                    <a:lnTo>
                      <a:pt x="562" y="58"/>
                    </a:lnTo>
                    <a:lnTo>
                      <a:pt x="596" y="53"/>
                    </a:lnTo>
                    <a:lnTo>
                      <a:pt x="614" y="51"/>
                    </a:lnTo>
                    <a:lnTo>
                      <a:pt x="633" y="53"/>
                    </a:lnTo>
                    <a:lnTo>
                      <a:pt x="642" y="54"/>
                    </a:lnTo>
                    <a:lnTo>
                      <a:pt x="652" y="56"/>
                    </a:lnTo>
                    <a:lnTo>
                      <a:pt x="661" y="59"/>
                    </a:lnTo>
                    <a:lnTo>
                      <a:pt x="671" y="63"/>
                    </a:lnTo>
                    <a:lnTo>
                      <a:pt x="680" y="65"/>
                    </a:lnTo>
                    <a:lnTo>
                      <a:pt x="687" y="65"/>
                    </a:lnTo>
                    <a:lnTo>
                      <a:pt x="695" y="64"/>
                    </a:lnTo>
                    <a:lnTo>
                      <a:pt x="702" y="62"/>
                    </a:lnTo>
                    <a:lnTo>
                      <a:pt x="710" y="59"/>
                    </a:lnTo>
                    <a:lnTo>
                      <a:pt x="717" y="55"/>
                    </a:lnTo>
                    <a:lnTo>
                      <a:pt x="724" y="49"/>
                    </a:lnTo>
                    <a:lnTo>
                      <a:pt x="730" y="44"/>
                    </a:lnTo>
                    <a:lnTo>
                      <a:pt x="756" y="19"/>
                    </a:lnTo>
                    <a:lnTo>
                      <a:pt x="779" y="0"/>
                    </a:lnTo>
                    <a:lnTo>
                      <a:pt x="793" y="1"/>
                    </a:lnTo>
                    <a:lnTo>
                      <a:pt x="812" y="4"/>
                    </a:lnTo>
                    <a:lnTo>
                      <a:pt x="831" y="10"/>
                    </a:lnTo>
                    <a:lnTo>
                      <a:pt x="850" y="15"/>
                    </a:lnTo>
                    <a:lnTo>
                      <a:pt x="887" y="28"/>
                    </a:lnTo>
                    <a:lnTo>
                      <a:pt x="911" y="39"/>
                    </a:lnTo>
                    <a:lnTo>
                      <a:pt x="932" y="35"/>
                    </a:lnTo>
                    <a:lnTo>
                      <a:pt x="950" y="34"/>
                    </a:lnTo>
                    <a:lnTo>
                      <a:pt x="969" y="34"/>
                    </a:lnTo>
                    <a:lnTo>
                      <a:pt x="990" y="33"/>
                    </a:lnTo>
                    <a:lnTo>
                      <a:pt x="1007" y="45"/>
                    </a:lnTo>
                    <a:lnTo>
                      <a:pt x="1023" y="58"/>
                    </a:lnTo>
                    <a:lnTo>
                      <a:pt x="1040" y="71"/>
                    </a:lnTo>
                    <a:lnTo>
                      <a:pt x="1057" y="86"/>
                    </a:lnTo>
                    <a:lnTo>
                      <a:pt x="1073" y="102"/>
                    </a:lnTo>
                    <a:lnTo>
                      <a:pt x="1089" y="119"/>
                    </a:lnTo>
                    <a:lnTo>
                      <a:pt x="1103" y="137"/>
                    </a:lnTo>
                    <a:lnTo>
                      <a:pt x="1117" y="157"/>
                    </a:lnTo>
                    <a:lnTo>
                      <a:pt x="1125" y="165"/>
                    </a:lnTo>
                    <a:lnTo>
                      <a:pt x="1133" y="174"/>
                    </a:lnTo>
                    <a:lnTo>
                      <a:pt x="1144" y="183"/>
                    </a:lnTo>
                    <a:lnTo>
                      <a:pt x="1155" y="192"/>
                    </a:lnTo>
                    <a:lnTo>
                      <a:pt x="1168" y="202"/>
                    </a:lnTo>
                    <a:lnTo>
                      <a:pt x="1182" y="211"/>
                    </a:lnTo>
                    <a:lnTo>
                      <a:pt x="1195" y="220"/>
                    </a:lnTo>
                    <a:lnTo>
                      <a:pt x="1209" y="228"/>
                    </a:lnTo>
                    <a:lnTo>
                      <a:pt x="1224" y="237"/>
                    </a:lnTo>
                    <a:lnTo>
                      <a:pt x="1238" y="243"/>
                    </a:lnTo>
                    <a:lnTo>
                      <a:pt x="1252" y="250"/>
                    </a:lnTo>
                    <a:lnTo>
                      <a:pt x="1266" y="255"/>
                    </a:lnTo>
                    <a:lnTo>
                      <a:pt x="1280" y="259"/>
                    </a:lnTo>
                    <a:lnTo>
                      <a:pt x="1292" y="263"/>
                    </a:lnTo>
                    <a:lnTo>
                      <a:pt x="1303" y="264"/>
                    </a:lnTo>
                    <a:lnTo>
                      <a:pt x="1313" y="2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8" name="Freeform 314"/>
              <p:cNvSpPr>
                <a:spLocks noEditPoints="1"/>
              </p:cNvSpPr>
              <p:nvPr/>
            </p:nvSpPr>
            <p:spPr bwMode="auto">
              <a:xfrm>
                <a:off x="5661045" y="2687119"/>
                <a:ext cx="276226" cy="227014"/>
              </a:xfrm>
              <a:custGeom>
                <a:avLst/>
                <a:gdLst>
                  <a:gd name="T0" fmla="*/ 1336 w 1384"/>
                  <a:gd name="T1" fmla="*/ 458 h 1144"/>
                  <a:gd name="T2" fmla="*/ 1332 w 1384"/>
                  <a:gd name="T3" fmla="*/ 294 h 1144"/>
                  <a:gd name="T4" fmla="*/ 1262 w 1384"/>
                  <a:gd name="T5" fmla="*/ 493 h 1144"/>
                  <a:gd name="T6" fmla="*/ 1271 w 1384"/>
                  <a:gd name="T7" fmla="*/ 604 h 1144"/>
                  <a:gd name="T8" fmla="*/ 1234 w 1384"/>
                  <a:gd name="T9" fmla="*/ 573 h 1144"/>
                  <a:gd name="T10" fmla="*/ 1233 w 1384"/>
                  <a:gd name="T11" fmla="*/ 622 h 1144"/>
                  <a:gd name="T12" fmla="*/ 1169 w 1384"/>
                  <a:gd name="T13" fmla="*/ 597 h 1144"/>
                  <a:gd name="T14" fmla="*/ 1138 w 1384"/>
                  <a:gd name="T15" fmla="*/ 734 h 1144"/>
                  <a:gd name="T16" fmla="*/ 1194 w 1384"/>
                  <a:gd name="T17" fmla="*/ 813 h 1144"/>
                  <a:gd name="T18" fmla="*/ 1213 w 1384"/>
                  <a:gd name="T19" fmla="*/ 832 h 1144"/>
                  <a:gd name="T20" fmla="*/ 1206 w 1384"/>
                  <a:gd name="T21" fmla="*/ 848 h 1144"/>
                  <a:gd name="T22" fmla="*/ 1168 w 1384"/>
                  <a:gd name="T23" fmla="*/ 894 h 1144"/>
                  <a:gd name="T24" fmla="*/ 1141 w 1384"/>
                  <a:gd name="T25" fmla="*/ 853 h 1144"/>
                  <a:gd name="T26" fmla="*/ 1068 w 1384"/>
                  <a:gd name="T27" fmla="*/ 874 h 1144"/>
                  <a:gd name="T28" fmla="*/ 1068 w 1384"/>
                  <a:gd name="T29" fmla="*/ 874 h 1144"/>
                  <a:gd name="T30" fmla="*/ 1024 w 1384"/>
                  <a:gd name="T31" fmla="*/ 841 h 1144"/>
                  <a:gd name="T32" fmla="*/ 988 w 1384"/>
                  <a:gd name="T33" fmla="*/ 894 h 1144"/>
                  <a:gd name="T34" fmla="*/ 974 w 1384"/>
                  <a:gd name="T35" fmla="*/ 989 h 1144"/>
                  <a:gd name="T36" fmla="*/ 925 w 1384"/>
                  <a:gd name="T37" fmla="*/ 1067 h 1144"/>
                  <a:gd name="T38" fmla="*/ 871 w 1384"/>
                  <a:gd name="T39" fmla="*/ 1060 h 1144"/>
                  <a:gd name="T40" fmla="*/ 863 w 1384"/>
                  <a:gd name="T41" fmla="*/ 1091 h 1144"/>
                  <a:gd name="T42" fmla="*/ 774 w 1384"/>
                  <a:gd name="T43" fmla="*/ 968 h 1144"/>
                  <a:gd name="T44" fmla="*/ 765 w 1384"/>
                  <a:gd name="T45" fmla="*/ 963 h 1144"/>
                  <a:gd name="T46" fmla="*/ 422 w 1384"/>
                  <a:gd name="T47" fmla="*/ 1115 h 1144"/>
                  <a:gd name="T48" fmla="*/ 428 w 1384"/>
                  <a:gd name="T49" fmla="*/ 1081 h 1144"/>
                  <a:gd name="T50" fmla="*/ 376 w 1384"/>
                  <a:gd name="T51" fmla="*/ 1033 h 1144"/>
                  <a:gd name="T52" fmla="*/ 374 w 1384"/>
                  <a:gd name="T53" fmla="*/ 1006 h 1144"/>
                  <a:gd name="T54" fmla="*/ 368 w 1384"/>
                  <a:gd name="T55" fmla="*/ 917 h 1144"/>
                  <a:gd name="T56" fmla="*/ 411 w 1384"/>
                  <a:gd name="T57" fmla="*/ 807 h 1144"/>
                  <a:gd name="T58" fmla="*/ 406 w 1384"/>
                  <a:gd name="T59" fmla="*/ 708 h 1144"/>
                  <a:gd name="T60" fmla="*/ 448 w 1384"/>
                  <a:gd name="T61" fmla="*/ 676 h 1144"/>
                  <a:gd name="T62" fmla="*/ 352 w 1384"/>
                  <a:gd name="T63" fmla="*/ 664 h 1144"/>
                  <a:gd name="T64" fmla="*/ 261 w 1384"/>
                  <a:gd name="T65" fmla="*/ 676 h 1144"/>
                  <a:gd name="T66" fmla="*/ 167 w 1384"/>
                  <a:gd name="T67" fmla="*/ 571 h 1144"/>
                  <a:gd name="T68" fmla="*/ 283 w 1384"/>
                  <a:gd name="T69" fmla="*/ 624 h 1144"/>
                  <a:gd name="T70" fmla="*/ 102 w 1384"/>
                  <a:gd name="T71" fmla="*/ 454 h 1144"/>
                  <a:gd name="T72" fmla="*/ 121 w 1384"/>
                  <a:gd name="T73" fmla="*/ 585 h 1144"/>
                  <a:gd name="T74" fmla="*/ 88 w 1384"/>
                  <a:gd name="T75" fmla="*/ 237 h 1144"/>
                  <a:gd name="T76" fmla="*/ 73 w 1384"/>
                  <a:gd name="T77" fmla="*/ 174 h 1144"/>
                  <a:gd name="T78" fmla="*/ 166 w 1384"/>
                  <a:gd name="T79" fmla="*/ 183 h 1144"/>
                  <a:gd name="T80" fmla="*/ 217 w 1384"/>
                  <a:gd name="T81" fmla="*/ 132 h 1144"/>
                  <a:gd name="T82" fmla="*/ 192 w 1384"/>
                  <a:gd name="T83" fmla="*/ 87 h 1144"/>
                  <a:gd name="T84" fmla="*/ 299 w 1384"/>
                  <a:gd name="T85" fmla="*/ 96 h 1144"/>
                  <a:gd name="T86" fmla="*/ 555 w 1384"/>
                  <a:gd name="T87" fmla="*/ 58 h 1144"/>
                  <a:gd name="T88" fmla="*/ 570 w 1384"/>
                  <a:gd name="T89" fmla="*/ 113 h 1144"/>
                  <a:gd name="T90" fmla="*/ 609 w 1384"/>
                  <a:gd name="T91" fmla="*/ 107 h 1144"/>
                  <a:gd name="T92" fmla="*/ 724 w 1384"/>
                  <a:gd name="T93" fmla="*/ 66 h 1144"/>
                  <a:gd name="T94" fmla="*/ 707 w 1384"/>
                  <a:gd name="T95" fmla="*/ 111 h 1144"/>
                  <a:gd name="T96" fmla="*/ 778 w 1384"/>
                  <a:gd name="T97" fmla="*/ 97 h 1144"/>
                  <a:gd name="T98" fmla="*/ 808 w 1384"/>
                  <a:gd name="T99" fmla="*/ 5 h 1144"/>
                  <a:gd name="T100" fmla="*/ 867 w 1384"/>
                  <a:gd name="T101" fmla="*/ 8 h 1144"/>
                  <a:gd name="T102" fmla="*/ 944 w 1384"/>
                  <a:gd name="T103" fmla="*/ 85 h 1144"/>
                  <a:gd name="T104" fmla="*/ 973 w 1384"/>
                  <a:gd name="T105" fmla="*/ 37 h 1144"/>
                  <a:gd name="T106" fmla="*/ 1033 w 1384"/>
                  <a:gd name="T107" fmla="*/ 35 h 1144"/>
                  <a:gd name="T108" fmla="*/ 1064 w 1384"/>
                  <a:gd name="T109" fmla="*/ 51 h 1144"/>
                  <a:gd name="T110" fmla="*/ 1167 w 1384"/>
                  <a:gd name="T111" fmla="*/ 147 h 1144"/>
                  <a:gd name="T112" fmla="*/ 1179 w 1384"/>
                  <a:gd name="T113" fmla="*/ 167 h 1144"/>
                  <a:gd name="T114" fmla="*/ 1185 w 1384"/>
                  <a:gd name="T115" fmla="*/ 238 h 1144"/>
                  <a:gd name="T116" fmla="*/ 1359 w 1384"/>
                  <a:gd name="T117" fmla="*/ 313 h 1144"/>
                  <a:gd name="T118" fmla="*/ 1356 w 1384"/>
                  <a:gd name="T119" fmla="*/ 289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4" h="1144">
                    <a:moveTo>
                      <a:pt x="1380" y="283"/>
                    </a:moveTo>
                    <a:lnTo>
                      <a:pt x="1382" y="296"/>
                    </a:lnTo>
                    <a:lnTo>
                      <a:pt x="1384" y="309"/>
                    </a:lnTo>
                    <a:lnTo>
                      <a:pt x="1384" y="322"/>
                    </a:lnTo>
                    <a:lnTo>
                      <a:pt x="1384" y="334"/>
                    </a:lnTo>
                    <a:lnTo>
                      <a:pt x="1383" y="344"/>
                    </a:lnTo>
                    <a:lnTo>
                      <a:pt x="1381" y="356"/>
                    </a:lnTo>
                    <a:lnTo>
                      <a:pt x="1379" y="367"/>
                    </a:lnTo>
                    <a:lnTo>
                      <a:pt x="1376" y="378"/>
                    </a:lnTo>
                    <a:lnTo>
                      <a:pt x="1367" y="398"/>
                    </a:lnTo>
                    <a:lnTo>
                      <a:pt x="1357" y="418"/>
                    </a:lnTo>
                    <a:lnTo>
                      <a:pt x="1347" y="438"/>
                    </a:lnTo>
                    <a:lnTo>
                      <a:pt x="1336" y="458"/>
                    </a:lnTo>
                    <a:lnTo>
                      <a:pt x="1293" y="433"/>
                    </a:lnTo>
                    <a:lnTo>
                      <a:pt x="1303" y="417"/>
                    </a:lnTo>
                    <a:lnTo>
                      <a:pt x="1312" y="400"/>
                    </a:lnTo>
                    <a:lnTo>
                      <a:pt x="1320" y="384"/>
                    </a:lnTo>
                    <a:lnTo>
                      <a:pt x="1326" y="367"/>
                    </a:lnTo>
                    <a:lnTo>
                      <a:pt x="1330" y="358"/>
                    </a:lnTo>
                    <a:lnTo>
                      <a:pt x="1332" y="350"/>
                    </a:lnTo>
                    <a:lnTo>
                      <a:pt x="1334" y="341"/>
                    </a:lnTo>
                    <a:lnTo>
                      <a:pt x="1335" y="332"/>
                    </a:lnTo>
                    <a:lnTo>
                      <a:pt x="1335" y="323"/>
                    </a:lnTo>
                    <a:lnTo>
                      <a:pt x="1335" y="313"/>
                    </a:lnTo>
                    <a:lnTo>
                      <a:pt x="1334" y="304"/>
                    </a:lnTo>
                    <a:lnTo>
                      <a:pt x="1332" y="294"/>
                    </a:lnTo>
                    <a:lnTo>
                      <a:pt x="1380" y="283"/>
                    </a:lnTo>
                    <a:close/>
                    <a:moveTo>
                      <a:pt x="1336" y="458"/>
                    </a:moveTo>
                    <a:lnTo>
                      <a:pt x="1321" y="484"/>
                    </a:lnTo>
                    <a:lnTo>
                      <a:pt x="1308" y="510"/>
                    </a:lnTo>
                    <a:lnTo>
                      <a:pt x="1303" y="524"/>
                    </a:lnTo>
                    <a:lnTo>
                      <a:pt x="1297" y="537"/>
                    </a:lnTo>
                    <a:lnTo>
                      <a:pt x="1294" y="551"/>
                    </a:lnTo>
                    <a:lnTo>
                      <a:pt x="1292" y="565"/>
                    </a:lnTo>
                    <a:lnTo>
                      <a:pt x="1244" y="561"/>
                    </a:lnTo>
                    <a:lnTo>
                      <a:pt x="1246" y="543"/>
                    </a:lnTo>
                    <a:lnTo>
                      <a:pt x="1250" y="526"/>
                    </a:lnTo>
                    <a:lnTo>
                      <a:pt x="1256" y="509"/>
                    </a:lnTo>
                    <a:lnTo>
                      <a:pt x="1262" y="493"/>
                    </a:lnTo>
                    <a:lnTo>
                      <a:pt x="1277" y="462"/>
                    </a:lnTo>
                    <a:lnTo>
                      <a:pt x="1293" y="433"/>
                    </a:lnTo>
                    <a:lnTo>
                      <a:pt x="1336" y="458"/>
                    </a:lnTo>
                    <a:close/>
                    <a:moveTo>
                      <a:pt x="1292" y="565"/>
                    </a:moveTo>
                    <a:lnTo>
                      <a:pt x="1292" y="571"/>
                    </a:lnTo>
                    <a:lnTo>
                      <a:pt x="1290" y="574"/>
                    </a:lnTo>
                    <a:lnTo>
                      <a:pt x="1267" y="563"/>
                    </a:lnTo>
                    <a:lnTo>
                      <a:pt x="1292" y="565"/>
                    </a:lnTo>
                    <a:close/>
                    <a:moveTo>
                      <a:pt x="1290" y="574"/>
                    </a:moveTo>
                    <a:lnTo>
                      <a:pt x="1286" y="582"/>
                    </a:lnTo>
                    <a:lnTo>
                      <a:pt x="1281" y="591"/>
                    </a:lnTo>
                    <a:lnTo>
                      <a:pt x="1276" y="597"/>
                    </a:lnTo>
                    <a:lnTo>
                      <a:pt x="1271" y="604"/>
                    </a:lnTo>
                    <a:lnTo>
                      <a:pt x="1234" y="572"/>
                    </a:lnTo>
                    <a:lnTo>
                      <a:pt x="1240" y="563"/>
                    </a:lnTo>
                    <a:lnTo>
                      <a:pt x="1246" y="552"/>
                    </a:lnTo>
                    <a:lnTo>
                      <a:pt x="1290" y="574"/>
                    </a:lnTo>
                    <a:close/>
                    <a:moveTo>
                      <a:pt x="1271" y="604"/>
                    </a:moveTo>
                    <a:lnTo>
                      <a:pt x="1263" y="611"/>
                    </a:lnTo>
                    <a:lnTo>
                      <a:pt x="1255" y="618"/>
                    </a:lnTo>
                    <a:lnTo>
                      <a:pt x="1249" y="619"/>
                    </a:lnTo>
                    <a:lnTo>
                      <a:pt x="1244" y="621"/>
                    </a:lnTo>
                    <a:lnTo>
                      <a:pt x="1240" y="622"/>
                    </a:lnTo>
                    <a:lnTo>
                      <a:pt x="1233" y="622"/>
                    </a:lnTo>
                    <a:lnTo>
                      <a:pt x="1233" y="573"/>
                    </a:lnTo>
                    <a:lnTo>
                      <a:pt x="1234" y="573"/>
                    </a:lnTo>
                    <a:lnTo>
                      <a:pt x="1234" y="572"/>
                    </a:lnTo>
                    <a:lnTo>
                      <a:pt x="1271" y="604"/>
                    </a:lnTo>
                    <a:close/>
                    <a:moveTo>
                      <a:pt x="1233" y="622"/>
                    </a:moveTo>
                    <a:lnTo>
                      <a:pt x="1227" y="623"/>
                    </a:lnTo>
                    <a:lnTo>
                      <a:pt x="1219" y="625"/>
                    </a:lnTo>
                    <a:lnTo>
                      <a:pt x="1211" y="630"/>
                    </a:lnTo>
                    <a:lnTo>
                      <a:pt x="1202" y="634"/>
                    </a:lnTo>
                    <a:lnTo>
                      <a:pt x="1175" y="593"/>
                    </a:lnTo>
                    <a:lnTo>
                      <a:pt x="1190" y="585"/>
                    </a:lnTo>
                    <a:lnTo>
                      <a:pt x="1206" y="578"/>
                    </a:lnTo>
                    <a:lnTo>
                      <a:pt x="1221" y="575"/>
                    </a:lnTo>
                    <a:lnTo>
                      <a:pt x="1233" y="573"/>
                    </a:lnTo>
                    <a:lnTo>
                      <a:pt x="1233" y="622"/>
                    </a:lnTo>
                    <a:close/>
                    <a:moveTo>
                      <a:pt x="1202" y="634"/>
                    </a:moveTo>
                    <a:lnTo>
                      <a:pt x="1197" y="637"/>
                    </a:lnTo>
                    <a:lnTo>
                      <a:pt x="1193" y="640"/>
                    </a:lnTo>
                    <a:lnTo>
                      <a:pt x="1190" y="644"/>
                    </a:lnTo>
                    <a:lnTo>
                      <a:pt x="1189" y="647"/>
                    </a:lnTo>
                    <a:lnTo>
                      <a:pt x="1141" y="637"/>
                    </a:lnTo>
                    <a:lnTo>
                      <a:pt x="1143" y="631"/>
                    </a:lnTo>
                    <a:lnTo>
                      <a:pt x="1145" y="624"/>
                    </a:lnTo>
                    <a:lnTo>
                      <a:pt x="1148" y="618"/>
                    </a:lnTo>
                    <a:lnTo>
                      <a:pt x="1153" y="612"/>
                    </a:lnTo>
                    <a:lnTo>
                      <a:pt x="1158" y="607"/>
                    </a:lnTo>
                    <a:lnTo>
                      <a:pt x="1163" y="602"/>
                    </a:lnTo>
                    <a:lnTo>
                      <a:pt x="1169" y="597"/>
                    </a:lnTo>
                    <a:lnTo>
                      <a:pt x="1175" y="593"/>
                    </a:lnTo>
                    <a:lnTo>
                      <a:pt x="1202" y="634"/>
                    </a:lnTo>
                    <a:close/>
                    <a:moveTo>
                      <a:pt x="1141" y="640"/>
                    </a:moveTo>
                    <a:lnTo>
                      <a:pt x="1141" y="639"/>
                    </a:lnTo>
                    <a:lnTo>
                      <a:pt x="1141" y="637"/>
                    </a:lnTo>
                    <a:lnTo>
                      <a:pt x="1164" y="641"/>
                    </a:lnTo>
                    <a:lnTo>
                      <a:pt x="1141" y="640"/>
                    </a:lnTo>
                    <a:close/>
                    <a:moveTo>
                      <a:pt x="1189" y="644"/>
                    </a:moveTo>
                    <a:lnTo>
                      <a:pt x="1185" y="726"/>
                    </a:lnTo>
                    <a:lnTo>
                      <a:pt x="1136" y="724"/>
                    </a:lnTo>
                    <a:lnTo>
                      <a:pt x="1141" y="640"/>
                    </a:lnTo>
                    <a:lnTo>
                      <a:pt x="1189" y="644"/>
                    </a:lnTo>
                    <a:close/>
                    <a:moveTo>
                      <a:pt x="1138" y="734"/>
                    </a:moveTo>
                    <a:lnTo>
                      <a:pt x="1136" y="728"/>
                    </a:lnTo>
                    <a:lnTo>
                      <a:pt x="1136" y="724"/>
                    </a:lnTo>
                    <a:lnTo>
                      <a:pt x="1160" y="725"/>
                    </a:lnTo>
                    <a:lnTo>
                      <a:pt x="1138" y="734"/>
                    </a:lnTo>
                    <a:close/>
                    <a:moveTo>
                      <a:pt x="1183" y="716"/>
                    </a:moveTo>
                    <a:lnTo>
                      <a:pt x="1217" y="804"/>
                    </a:lnTo>
                    <a:lnTo>
                      <a:pt x="1172" y="822"/>
                    </a:lnTo>
                    <a:lnTo>
                      <a:pt x="1138" y="734"/>
                    </a:lnTo>
                    <a:lnTo>
                      <a:pt x="1183" y="716"/>
                    </a:lnTo>
                    <a:close/>
                    <a:moveTo>
                      <a:pt x="1217" y="804"/>
                    </a:moveTo>
                    <a:lnTo>
                      <a:pt x="1221" y="814"/>
                    </a:lnTo>
                    <a:lnTo>
                      <a:pt x="1216" y="824"/>
                    </a:lnTo>
                    <a:lnTo>
                      <a:pt x="1194" y="813"/>
                    </a:lnTo>
                    <a:lnTo>
                      <a:pt x="1217" y="804"/>
                    </a:lnTo>
                    <a:close/>
                    <a:moveTo>
                      <a:pt x="1216" y="824"/>
                    </a:moveTo>
                    <a:lnTo>
                      <a:pt x="1215" y="828"/>
                    </a:lnTo>
                    <a:lnTo>
                      <a:pt x="1213" y="832"/>
                    </a:lnTo>
                    <a:lnTo>
                      <a:pt x="1167" y="817"/>
                    </a:lnTo>
                    <a:lnTo>
                      <a:pt x="1169" y="811"/>
                    </a:lnTo>
                    <a:lnTo>
                      <a:pt x="1172" y="802"/>
                    </a:lnTo>
                    <a:lnTo>
                      <a:pt x="1216" y="824"/>
                    </a:lnTo>
                    <a:close/>
                    <a:moveTo>
                      <a:pt x="1213" y="832"/>
                    </a:moveTo>
                    <a:lnTo>
                      <a:pt x="1214" y="829"/>
                    </a:lnTo>
                    <a:lnTo>
                      <a:pt x="1213" y="833"/>
                    </a:lnTo>
                    <a:lnTo>
                      <a:pt x="1189" y="825"/>
                    </a:lnTo>
                    <a:lnTo>
                      <a:pt x="1213" y="832"/>
                    </a:lnTo>
                    <a:close/>
                    <a:moveTo>
                      <a:pt x="1213" y="833"/>
                    </a:moveTo>
                    <a:lnTo>
                      <a:pt x="1211" y="840"/>
                    </a:lnTo>
                    <a:lnTo>
                      <a:pt x="1206" y="848"/>
                    </a:lnTo>
                    <a:lnTo>
                      <a:pt x="1162" y="827"/>
                    </a:lnTo>
                    <a:lnTo>
                      <a:pt x="1164" y="822"/>
                    </a:lnTo>
                    <a:lnTo>
                      <a:pt x="1167" y="817"/>
                    </a:lnTo>
                    <a:lnTo>
                      <a:pt x="1213" y="833"/>
                    </a:lnTo>
                    <a:close/>
                    <a:moveTo>
                      <a:pt x="1162" y="827"/>
                    </a:moveTo>
                    <a:lnTo>
                      <a:pt x="1163" y="826"/>
                    </a:lnTo>
                    <a:lnTo>
                      <a:pt x="1162" y="827"/>
                    </a:lnTo>
                    <a:lnTo>
                      <a:pt x="1185" y="838"/>
                    </a:lnTo>
                    <a:lnTo>
                      <a:pt x="1162" y="827"/>
                    </a:lnTo>
                    <a:close/>
                    <a:moveTo>
                      <a:pt x="1206" y="848"/>
                    </a:moveTo>
                    <a:lnTo>
                      <a:pt x="1199" y="862"/>
                    </a:lnTo>
                    <a:lnTo>
                      <a:pt x="1189" y="875"/>
                    </a:lnTo>
                    <a:lnTo>
                      <a:pt x="1185" y="880"/>
                    </a:lnTo>
                    <a:lnTo>
                      <a:pt x="1179" y="886"/>
                    </a:lnTo>
                    <a:lnTo>
                      <a:pt x="1173" y="890"/>
                    </a:lnTo>
                    <a:lnTo>
                      <a:pt x="1168" y="894"/>
                    </a:lnTo>
                    <a:lnTo>
                      <a:pt x="1141" y="853"/>
                    </a:lnTo>
                    <a:lnTo>
                      <a:pt x="1147" y="848"/>
                    </a:lnTo>
                    <a:lnTo>
                      <a:pt x="1153" y="842"/>
                    </a:lnTo>
                    <a:lnTo>
                      <a:pt x="1158" y="835"/>
                    </a:lnTo>
                    <a:lnTo>
                      <a:pt x="1162" y="827"/>
                    </a:lnTo>
                    <a:lnTo>
                      <a:pt x="1206" y="848"/>
                    </a:lnTo>
                    <a:close/>
                    <a:moveTo>
                      <a:pt x="1168" y="894"/>
                    </a:moveTo>
                    <a:lnTo>
                      <a:pt x="1161" y="898"/>
                    </a:lnTo>
                    <a:lnTo>
                      <a:pt x="1155" y="901"/>
                    </a:lnTo>
                    <a:lnTo>
                      <a:pt x="1148" y="903"/>
                    </a:lnTo>
                    <a:lnTo>
                      <a:pt x="1141" y="905"/>
                    </a:lnTo>
                    <a:lnTo>
                      <a:pt x="1134" y="906"/>
                    </a:lnTo>
                    <a:lnTo>
                      <a:pt x="1127" y="907"/>
                    </a:lnTo>
                    <a:lnTo>
                      <a:pt x="1119" y="907"/>
                    </a:lnTo>
                    <a:lnTo>
                      <a:pt x="1112" y="906"/>
                    </a:lnTo>
                    <a:lnTo>
                      <a:pt x="1121" y="858"/>
                    </a:lnTo>
                    <a:lnTo>
                      <a:pt x="1126" y="858"/>
                    </a:lnTo>
                    <a:lnTo>
                      <a:pt x="1131" y="857"/>
                    </a:lnTo>
                    <a:lnTo>
                      <a:pt x="1137" y="856"/>
                    </a:lnTo>
                    <a:lnTo>
                      <a:pt x="1141" y="853"/>
                    </a:lnTo>
                    <a:lnTo>
                      <a:pt x="1168" y="894"/>
                    </a:lnTo>
                    <a:close/>
                    <a:moveTo>
                      <a:pt x="1112" y="906"/>
                    </a:moveTo>
                    <a:lnTo>
                      <a:pt x="1110" y="905"/>
                    </a:lnTo>
                    <a:lnTo>
                      <a:pt x="1110" y="905"/>
                    </a:lnTo>
                    <a:lnTo>
                      <a:pt x="1116" y="882"/>
                    </a:lnTo>
                    <a:lnTo>
                      <a:pt x="1112" y="906"/>
                    </a:lnTo>
                    <a:close/>
                    <a:moveTo>
                      <a:pt x="1110" y="905"/>
                    </a:moveTo>
                    <a:lnTo>
                      <a:pt x="1103" y="903"/>
                    </a:lnTo>
                    <a:lnTo>
                      <a:pt x="1097" y="901"/>
                    </a:lnTo>
                    <a:lnTo>
                      <a:pt x="1092" y="898"/>
                    </a:lnTo>
                    <a:lnTo>
                      <a:pt x="1086" y="893"/>
                    </a:lnTo>
                    <a:lnTo>
                      <a:pt x="1077" y="884"/>
                    </a:lnTo>
                    <a:lnTo>
                      <a:pt x="1068" y="874"/>
                    </a:lnTo>
                    <a:lnTo>
                      <a:pt x="1107" y="843"/>
                    </a:lnTo>
                    <a:lnTo>
                      <a:pt x="1111" y="848"/>
                    </a:lnTo>
                    <a:lnTo>
                      <a:pt x="1115" y="853"/>
                    </a:lnTo>
                    <a:lnTo>
                      <a:pt x="1118" y="856"/>
                    </a:lnTo>
                    <a:lnTo>
                      <a:pt x="1122" y="858"/>
                    </a:lnTo>
                    <a:lnTo>
                      <a:pt x="1110" y="905"/>
                    </a:lnTo>
                    <a:close/>
                    <a:moveTo>
                      <a:pt x="1068" y="874"/>
                    </a:moveTo>
                    <a:lnTo>
                      <a:pt x="1060" y="864"/>
                    </a:lnTo>
                    <a:lnTo>
                      <a:pt x="1052" y="857"/>
                    </a:lnTo>
                    <a:lnTo>
                      <a:pt x="1082" y="818"/>
                    </a:lnTo>
                    <a:lnTo>
                      <a:pt x="1095" y="830"/>
                    </a:lnTo>
                    <a:lnTo>
                      <a:pt x="1107" y="843"/>
                    </a:lnTo>
                    <a:lnTo>
                      <a:pt x="1068" y="874"/>
                    </a:lnTo>
                    <a:close/>
                    <a:moveTo>
                      <a:pt x="1054" y="817"/>
                    </a:moveTo>
                    <a:lnTo>
                      <a:pt x="1068" y="808"/>
                    </a:lnTo>
                    <a:lnTo>
                      <a:pt x="1082" y="818"/>
                    </a:lnTo>
                    <a:lnTo>
                      <a:pt x="1067" y="838"/>
                    </a:lnTo>
                    <a:lnTo>
                      <a:pt x="1054" y="817"/>
                    </a:lnTo>
                    <a:close/>
                    <a:moveTo>
                      <a:pt x="1080" y="858"/>
                    </a:moveTo>
                    <a:lnTo>
                      <a:pt x="1069" y="867"/>
                    </a:lnTo>
                    <a:lnTo>
                      <a:pt x="1059" y="875"/>
                    </a:lnTo>
                    <a:lnTo>
                      <a:pt x="1051" y="885"/>
                    </a:lnTo>
                    <a:lnTo>
                      <a:pt x="1044" y="894"/>
                    </a:lnTo>
                    <a:lnTo>
                      <a:pt x="1003" y="868"/>
                    </a:lnTo>
                    <a:lnTo>
                      <a:pt x="1013" y="854"/>
                    </a:lnTo>
                    <a:lnTo>
                      <a:pt x="1024" y="841"/>
                    </a:lnTo>
                    <a:lnTo>
                      <a:pt x="1030" y="834"/>
                    </a:lnTo>
                    <a:lnTo>
                      <a:pt x="1038" y="828"/>
                    </a:lnTo>
                    <a:lnTo>
                      <a:pt x="1045" y="823"/>
                    </a:lnTo>
                    <a:lnTo>
                      <a:pt x="1054" y="817"/>
                    </a:lnTo>
                    <a:lnTo>
                      <a:pt x="1080" y="858"/>
                    </a:lnTo>
                    <a:close/>
                    <a:moveTo>
                      <a:pt x="1044" y="894"/>
                    </a:moveTo>
                    <a:lnTo>
                      <a:pt x="1037" y="905"/>
                    </a:lnTo>
                    <a:lnTo>
                      <a:pt x="1032" y="917"/>
                    </a:lnTo>
                    <a:lnTo>
                      <a:pt x="1026" y="929"/>
                    </a:lnTo>
                    <a:lnTo>
                      <a:pt x="1021" y="941"/>
                    </a:lnTo>
                    <a:lnTo>
                      <a:pt x="976" y="921"/>
                    </a:lnTo>
                    <a:lnTo>
                      <a:pt x="982" y="907"/>
                    </a:lnTo>
                    <a:lnTo>
                      <a:pt x="988" y="894"/>
                    </a:lnTo>
                    <a:lnTo>
                      <a:pt x="995" y="880"/>
                    </a:lnTo>
                    <a:lnTo>
                      <a:pt x="1003" y="868"/>
                    </a:lnTo>
                    <a:lnTo>
                      <a:pt x="1044" y="894"/>
                    </a:lnTo>
                    <a:close/>
                    <a:moveTo>
                      <a:pt x="1021" y="941"/>
                    </a:moveTo>
                    <a:lnTo>
                      <a:pt x="1018" y="947"/>
                    </a:lnTo>
                    <a:lnTo>
                      <a:pt x="1011" y="951"/>
                    </a:lnTo>
                    <a:lnTo>
                      <a:pt x="998" y="931"/>
                    </a:lnTo>
                    <a:lnTo>
                      <a:pt x="1021" y="941"/>
                    </a:lnTo>
                    <a:close/>
                    <a:moveTo>
                      <a:pt x="1011" y="951"/>
                    </a:moveTo>
                    <a:lnTo>
                      <a:pt x="1001" y="959"/>
                    </a:lnTo>
                    <a:lnTo>
                      <a:pt x="992" y="968"/>
                    </a:lnTo>
                    <a:lnTo>
                      <a:pt x="982" y="978"/>
                    </a:lnTo>
                    <a:lnTo>
                      <a:pt x="974" y="989"/>
                    </a:lnTo>
                    <a:lnTo>
                      <a:pt x="958" y="1012"/>
                    </a:lnTo>
                    <a:lnTo>
                      <a:pt x="943" y="1037"/>
                    </a:lnTo>
                    <a:lnTo>
                      <a:pt x="901" y="1012"/>
                    </a:lnTo>
                    <a:lnTo>
                      <a:pt x="918" y="983"/>
                    </a:lnTo>
                    <a:lnTo>
                      <a:pt x="937" y="957"/>
                    </a:lnTo>
                    <a:lnTo>
                      <a:pt x="948" y="944"/>
                    </a:lnTo>
                    <a:lnTo>
                      <a:pt x="959" y="931"/>
                    </a:lnTo>
                    <a:lnTo>
                      <a:pt x="971" y="920"/>
                    </a:lnTo>
                    <a:lnTo>
                      <a:pt x="985" y="911"/>
                    </a:lnTo>
                    <a:lnTo>
                      <a:pt x="1011" y="951"/>
                    </a:lnTo>
                    <a:close/>
                    <a:moveTo>
                      <a:pt x="943" y="1037"/>
                    </a:moveTo>
                    <a:lnTo>
                      <a:pt x="934" y="1052"/>
                    </a:lnTo>
                    <a:lnTo>
                      <a:pt x="925" y="1067"/>
                    </a:lnTo>
                    <a:lnTo>
                      <a:pt x="916" y="1081"/>
                    </a:lnTo>
                    <a:lnTo>
                      <a:pt x="906" y="1094"/>
                    </a:lnTo>
                    <a:lnTo>
                      <a:pt x="895" y="1106"/>
                    </a:lnTo>
                    <a:lnTo>
                      <a:pt x="884" y="1117"/>
                    </a:lnTo>
                    <a:lnTo>
                      <a:pt x="877" y="1122"/>
                    </a:lnTo>
                    <a:lnTo>
                      <a:pt x="871" y="1127"/>
                    </a:lnTo>
                    <a:lnTo>
                      <a:pt x="864" y="1130"/>
                    </a:lnTo>
                    <a:lnTo>
                      <a:pt x="857" y="1135"/>
                    </a:lnTo>
                    <a:lnTo>
                      <a:pt x="836" y="1090"/>
                    </a:lnTo>
                    <a:lnTo>
                      <a:pt x="846" y="1084"/>
                    </a:lnTo>
                    <a:lnTo>
                      <a:pt x="855" y="1078"/>
                    </a:lnTo>
                    <a:lnTo>
                      <a:pt x="862" y="1069"/>
                    </a:lnTo>
                    <a:lnTo>
                      <a:pt x="871" y="1060"/>
                    </a:lnTo>
                    <a:lnTo>
                      <a:pt x="886" y="1037"/>
                    </a:lnTo>
                    <a:lnTo>
                      <a:pt x="901" y="1012"/>
                    </a:lnTo>
                    <a:lnTo>
                      <a:pt x="943" y="1037"/>
                    </a:lnTo>
                    <a:close/>
                    <a:moveTo>
                      <a:pt x="857" y="1135"/>
                    </a:moveTo>
                    <a:lnTo>
                      <a:pt x="835" y="1144"/>
                    </a:lnTo>
                    <a:lnTo>
                      <a:pt x="825" y="1123"/>
                    </a:lnTo>
                    <a:lnTo>
                      <a:pt x="846" y="1112"/>
                    </a:lnTo>
                    <a:lnTo>
                      <a:pt x="857" y="1135"/>
                    </a:lnTo>
                    <a:close/>
                    <a:moveTo>
                      <a:pt x="825" y="1123"/>
                    </a:moveTo>
                    <a:lnTo>
                      <a:pt x="818" y="1109"/>
                    </a:lnTo>
                    <a:lnTo>
                      <a:pt x="813" y="1098"/>
                    </a:lnTo>
                    <a:lnTo>
                      <a:pt x="857" y="1077"/>
                    </a:lnTo>
                    <a:lnTo>
                      <a:pt x="863" y="1091"/>
                    </a:lnTo>
                    <a:lnTo>
                      <a:pt x="869" y="1101"/>
                    </a:lnTo>
                    <a:lnTo>
                      <a:pt x="825" y="1123"/>
                    </a:lnTo>
                    <a:close/>
                    <a:moveTo>
                      <a:pt x="813" y="1098"/>
                    </a:moveTo>
                    <a:lnTo>
                      <a:pt x="806" y="1084"/>
                    </a:lnTo>
                    <a:lnTo>
                      <a:pt x="800" y="1071"/>
                    </a:lnTo>
                    <a:lnTo>
                      <a:pt x="792" y="1058"/>
                    </a:lnTo>
                    <a:lnTo>
                      <a:pt x="785" y="1046"/>
                    </a:lnTo>
                    <a:lnTo>
                      <a:pt x="776" y="1035"/>
                    </a:lnTo>
                    <a:lnTo>
                      <a:pt x="767" y="1024"/>
                    </a:lnTo>
                    <a:lnTo>
                      <a:pt x="755" y="1014"/>
                    </a:lnTo>
                    <a:lnTo>
                      <a:pt x="742" y="1006"/>
                    </a:lnTo>
                    <a:lnTo>
                      <a:pt x="765" y="963"/>
                    </a:lnTo>
                    <a:lnTo>
                      <a:pt x="774" y="968"/>
                    </a:lnTo>
                    <a:lnTo>
                      <a:pt x="783" y="975"/>
                    </a:lnTo>
                    <a:lnTo>
                      <a:pt x="791" y="980"/>
                    </a:lnTo>
                    <a:lnTo>
                      <a:pt x="799" y="987"/>
                    </a:lnTo>
                    <a:lnTo>
                      <a:pt x="812" y="999"/>
                    </a:lnTo>
                    <a:lnTo>
                      <a:pt x="822" y="1014"/>
                    </a:lnTo>
                    <a:lnTo>
                      <a:pt x="832" y="1029"/>
                    </a:lnTo>
                    <a:lnTo>
                      <a:pt x="841" y="1045"/>
                    </a:lnTo>
                    <a:lnTo>
                      <a:pt x="849" y="1061"/>
                    </a:lnTo>
                    <a:lnTo>
                      <a:pt x="857" y="1077"/>
                    </a:lnTo>
                    <a:lnTo>
                      <a:pt x="813" y="1098"/>
                    </a:lnTo>
                    <a:close/>
                    <a:moveTo>
                      <a:pt x="746" y="961"/>
                    </a:moveTo>
                    <a:lnTo>
                      <a:pt x="756" y="958"/>
                    </a:lnTo>
                    <a:lnTo>
                      <a:pt x="765" y="963"/>
                    </a:lnTo>
                    <a:lnTo>
                      <a:pt x="754" y="984"/>
                    </a:lnTo>
                    <a:lnTo>
                      <a:pt x="746" y="961"/>
                    </a:lnTo>
                    <a:close/>
                    <a:moveTo>
                      <a:pt x="760" y="1008"/>
                    </a:moveTo>
                    <a:lnTo>
                      <a:pt x="422" y="1116"/>
                    </a:lnTo>
                    <a:lnTo>
                      <a:pt x="407" y="1069"/>
                    </a:lnTo>
                    <a:lnTo>
                      <a:pt x="746" y="961"/>
                    </a:lnTo>
                    <a:lnTo>
                      <a:pt x="760" y="1008"/>
                    </a:lnTo>
                    <a:close/>
                    <a:moveTo>
                      <a:pt x="407" y="1069"/>
                    </a:moveTo>
                    <a:lnTo>
                      <a:pt x="407" y="1069"/>
                    </a:lnTo>
                    <a:lnTo>
                      <a:pt x="407" y="1069"/>
                    </a:lnTo>
                    <a:lnTo>
                      <a:pt x="415" y="1093"/>
                    </a:lnTo>
                    <a:lnTo>
                      <a:pt x="407" y="1069"/>
                    </a:lnTo>
                    <a:close/>
                    <a:moveTo>
                      <a:pt x="422" y="1115"/>
                    </a:moveTo>
                    <a:lnTo>
                      <a:pt x="416" y="1117"/>
                    </a:lnTo>
                    <a:lnTo>
                      <a:pt x="410" y="1117"/>
                    </a:lnTo>
                    <a:lnTo>
                      <a:pt x="404" y="1116"/>
                    </a:lnTo>
                    <a:lnTo>
                      <a:pt x="400" y="1114"/>
                    </a:lnTo>
                    <a:lnTo>
                      <a:pt x="396" y="1111"/>
                    </a:lnTo>
                    <a:lnTo>
                      <a:pt x="391" y="1106"/>
                    </a:lnTo>
                    <a:lnTo>
                      <a:pt x="388" y="1100"/>
                    </a:lnTo>
                    <a:lnTo>
                      <a:pt x="386" y="1093"/>
                    </a:lnTo>
                    <a:lnTo>
                      <a:pt x="432" y="1078"/>
                    </a:lnTo>
                    <a:lnTo>
                      <a:pt x="432" y="1079"/>
                    </a:lnTo>
                    <a:lnTo>
                      <a:pt x="431" y="1080"/>
                    </a:lnTo>
                    <a:lnTo>
                      <a:pt x="430" y="1081"/>
                    </a:lnTo>
                    <a:lnTo>
                      <a:pt x="428" y="1081"/>
                    </a:lnTo>
                    <a:lnTo>
                      <a:pt x="422" y="1080"/>
                    </a:lnTo>
                    <a:lnTo>
                      <a:pt x="416" y="1079"/>
                    </a:lnTo>
                    <a:lnTo>
                      <a:pt x="410" y="1077"/>
                    </a:lnTo>
                    <a:lnTo>
                      <a:pt x="406" y="1073"/>
                    </a:lnTo>
                    <a:lnTo>
                      <a:pt x="405" y="1072"/>
                    </a:lnTo>
                    <a:lnTo>
                      <a:pt x="405" y="1071"/>
                    </a:lnTo>
                    <a:lnTo>
                      <a:pt x="405" y="1070"/>
                    </a:lnTo>
                    <a:lnTo>
                      <a:pt x="407" y="1069"/>
                    </a:lnTo>
                    <a:lnTo>
                      <a:pt x="422" y="1115"/>
                    </a:lnTo>
                    <a:close/>
                    <a:moveTo>
                      <a:pt x="386" y="1093"/>
                    </a:moveTo>
                    <a:lnTo>
                      <a:pt x="382" y="1077"/>
                    </a:lnTo>
                    <a:lnTo>
                      <a:pt x="378" y="1056"/>
                    </a:lnTo>
                    <a:lnTo>
                      <a:pt x="376" y="1033"/>
                    </a:lnTo>
                    <a:lnTo>
                      <a:pt x="374" y="1006"/>
                    </a:lnTo>
                    <a:lnTo>
                      <a:pt x="424" y="1003"/>
                    </a:lnTo>
                    <a:lnTo>
                      <a:pt x="426" y="1026"/>
                    </a:lnTo>
                    <a:lnTo>
                      <a:pt x="428" y="1048"/>
                    </a:lnTo>
                    <a:lnTo>
                      <a:pt x="430" y="1066"/>
                    </a:lnTo>
                    <a:lnTo>
                      <a:pt x="432" y="1078"/>
                    </a:lnTo>
                    <a:lnTo>
                      <a:pt x="386" y="1093"/>
                    </a:lnTo>
                    <a:close/>
                    <a:moveTo>
                      <a:pt x="374" y="1006"/>
                    </a:moveTo>
                    <a:lnTo>
                      <a:pt x="376" y="1034"/>
                    </a:lnTo>
                    <a:lnTo>
                      <a:pt x="374" y="1006"/>
                    </a:lnTo>
                    <a:lnTo>
                      <a:pt x="399" y="1005"/>
                    </a:lnTo>
                    <a:lnTo>
                      <a:pt x="374" y="1006"/>
                    </a:lnTo>
                    <a:close/>
                    <a:moveTo>
                      <a:pt x="374" y="1006"/>
                    </a:moveTo>
                    <a:lnTo>
                      <a:pt x="373" y="984"/>
                    </a:lnTo>
                    <a:lnTo>
                      <a:pt x="371" y="964"/>
                    </a:lnTo>
                    <a:lnTo>
                      <a:pt x="369" y="946"/>
                    </a:lnTo>
                    <a:lnTo>
                      <a:pt x="367" y="930"/>
                    </a:lnTo>
                    <a:lnTo>
                      <a:pt x="415" y="921"/>
                    </a:lnTo>
                    <a:lnTo>
                      <a:pt x="417" y="939"/>
                    </a:lnTo>
                    <a:lnTo>
                      <a:pt x="420" y="960"/>
                    </a:lnTo>
                    <a:lnTo>
                      <a:pt x="421" y="981"/>
                    </a:lnTo>
                    <a:lnTo>
                      <a:pt x="424" y="1003"/>
                    </a:lnTo>
                    <a:lnTo>
                      <a:pt x="374" y="1006"/>
                    </a:lnTo>
                    <a:close/>
                    <a:moveTo>
                      <a:pt x="367" y="930"/>
                    </a:moveTo>
                    <a:lnTo>
                      <a:pt x="366" y="923"/>
                    </a:lnTo>
                    <a:lnTo>
                      <a:pt x="368" y="917"/>
                    </a:lnTo>
                    <a:lnTo>
                      <a:pt x="390" y="926"/>
                    </a:lnTo>
                    <a:lnTo>
                      <a:pt x="367" y="930"/>
                    </a:lnTo>
                    <a:close/>
                    <a:moveTo>
                      <a:pt x="368" y="917"/>
                    </a:moveTo>
                    <a:lnTo>
                      <a:pt x="412" y="800"/>
                    </a:lnTo>
                    <a:lnTo>
                      <a:pt x="458" y="817"/>
                    </a:lnTo>
                    <a:lnTo>
                      <a:pt x="414" y="934"/>
                    </a:lnTo>
                    <a:lnTo>
                      <a:pt x="368" y="917"/>
                    </a:lnTo>
                    <a:close/>
                    <a:moveTo>
                      <a:pt x="459" y="811"/>
                    </a:moveTo>
                    <a:lnTo>
                      <a:pt x="459" y="813"/>
                    </a:lnTo>
                    <a:lnTo>
                      <a:pt x="458" y="817"/>
                    </a:lnTo>
                    <a:lnTo>
                      <a:pt x="435" y="809"/>
                    </a:lnTo>
                    <a:lnTo>
                      <a:pt x="459" y="811"/>
                    </a:lnTo>
                    <a:close/>
                    <a:moveTo>
                      <a:pt x="411" y="807"/>
                    </a:moveTo>
                    <a:lnTo>
                      <a:pt x="412" y="782"/>
                    </a:lnTo>
                    <a:lnTo>
                      <a:pt x="412" y="757"/>
                    </a:lnTo>
                    <a:lnTo>
                      <a:pt x="410" y="731"/>
                    </a:lnTo>
                    <a:lnTo>
                      <a:pt x="406" y="708"/>
                    </a:lnTo>
                    <a:lnTo>
                      <a:pt x="455" y="698"/>
                    </a:lnTo>
                    <a:lnTo>
                      <a:pt x="457" y="712"/>
                    </a:lnTo>
                    <a:lnTo>
                      <a:pt x="459" y="726"/>
                    </a:lnTo>
                    <a:lnTo>
                      <a:pt x="460" y="740"/>
                    </a:lnTo>
                    <a:lnTo>
                      <a:pt x="461" y="755"/>
                    </a:lnTo>
                    <a:lnTo>
                      <a:pt x="461" y="783"/>
                    </a:lnTo>
                    <a:lnTo>
                      <a:pt x="459" y="811"/>
                    </a:lnTo>
                    <a:lnTo>
                      <a:pt x="411" y="807"/>
                    </a:lnTo>
                    <a:close/>
                    <a:moveTo>
                      <a:pt x="406" y="708"/>
                    </a:moveTo>
                    <a:lnTo>
                      <a:pt x="402" y="693"/>
                    </a:lnTo>
                    <a:lnTo>
                      <a:pt x="398" y="680"/>
                    </a:lnTo>
                    <a:lnTo>
                      <a:pt x="395" y="674"/>
                    </a:lnTo>
                    <a:lnTo>
                      <a:pt x="391" y="668"/>
                    </a:lnTo>
                    <a:lnTo>
                      <a:pt x="388" y="664"/>
                    </a:lnTo>
                    <a:lnTo>
                      <a:pt x="385" y="661"/>
                    </a:lnTo>
                    <a:lnTo>
                      <a:pt x="416" y="623"/>
                    </a:lnTo>
                    <a:lnTo>
                      <a:pt x="424" y="630"/>
                    </a:lnTo>
                    <a:lnTo>
                      <a:pt x="430" y="638"/>
                    </a:lnTo>
                    <a:lnTo>
                      <a:pt x="435" y="646"/>
                    </a:lnTo>
                    <a:lnTo>
                      <a:pt x="441" y="655"/>
                    </a:lnTo>
                    <a:lnTo>
                      <a:pt x="445" y="665"/>
                    </a:lnTo>
                    <a:lnTo>
                      <a:pt x="448" y="676"/>
                    </a:lnTo>
                    <a:lnTo>
                      <a:pt x="451" y="686"/>
                    </a:lnTo>
                    <a:lnTo>
                      <a:pt x="455" y="698"/>
                    </a:lnTo>
                    <a:lnTo>
                      <a:pt x="406" y="708"/>
                    </a:lnTo>
                    <a:close/>
                    <a:moveTo>
                      <a:pt x="405" y="618"/>
                    </a:moveTo>
                    <a:lnTo>
                      <a:pt x="412" y="619"/>
                    </a:lnTo>
                    <a:lnTo>
                      <a:pt x="416" y="623"/>
                    </a:lnTo>
                    <a:lnTo>
                      <a:pt x="401" y="641"/>
                    </a:lnTo>
                    <a:lnTo>
                      <a:pt x="405" y="618"/>
                    </a:lnTo>
                    <a:close/>
                    <a:moveTo>
                      <a:pt x="396" y="666"/>
                    </a:moveTo>
                    <a:lnTo>
                      <a:pt x="385" y="664"/>
                    </a:lnTo>
                    <a:lnTo>
                      <a:pt x="374" y="663"/>
                    </a:lnTo>
                    <a:lnTo>
                      <a:pt x="362" y="663"/>
                    </a:lnTo>
                    <a:lnTo>
                      <a:pt x="352" y="664"/>
                    </a:lnTo>
                    <a:lnTo>
                      <a:pt x="330" y="666"/>
                    </a:lnTo>
                    <a:lnTo>
                      <a:pt x="309" y="669"/>
                    </a:lnTo>
                    <a:lnTo>
                      <a:pt x="301" y="621"/>
                    </a:lnTo>
                    <a:lnTo>
                      <a:pt x="326" y="618"/>
                    </a:lnTo>
                    <a:lnTo>
                      <a:pt x="352" y="615"/>
                    </a:lnTo>
                    <a:lnTo>
                      <a:pt x="365" y="615"/>
                    </a:lnTo>
                    <a:lnTo>
                      <a:pt x="377" y="615"/>
                    </a:lnTo>
                    <a:lnTo>
                      <a:pt x="391" y="616"/>
                    </a:lnTo>
                    <a:lnTo>
                      <a:pt x="405" y="618"/>
                    </a:lnTo>
                    <a:lnTo>
                      <a:pt x="396" y="666"/>
                    </a:lnTo>
                    <a:close/>
                    <a:moveTo>
                      <a:pt x="309" y="669"/>
                    </a:moveTo>
                    <a:lnTo>
                      <a:pt x="284" y="674"/>
                    </a:lnTo>
                    <a:lnTo>
                      <a:pt x="261" y="676"/>
                    </a:lnTo>
                    <a:lnTo>
                      <a:pt x="248" y="677"/>
                    </a:lnTo>
                    <a:lnTo>
                      <a:pt x="236" y="676"/>
                    </a:lnTo>
                    <a:lnTo>
                      <a:pt x="225" y="675"/>
                    </a:lnTo>
                    <a:lnTo>
                      <a:pt x="213" y="673"/>
                    </a:lnTo>
                    <a:lnTo>
                      <a:pt x="202" y="668"/>
                    </a:lnTo>
                    <a:lnTo>
                      <a:pt x="191" y="664"/>
                    </a:lnTo>
                    <a:lnTo>
                      <a:pt x="179" y="658"/>
                    </a:lnTo>
                    <a:lnTo>
                      <a:pt x="168" y="649"/>
                    </a:lnTo>
                    <a:lnTo>
                      <a:pt x="157" y="638"/>
                    </a:lnTo>
                    <a:lnTo>
                      <a:pt x="146" y="626"/>
                    </a:lnTo>
                    <a:lnTo>
                      <a:pt x="135" y="612"/>
                    </a:lnTo>
                    <a:lnTo>
                      <a:pt x="124" y="595"/>
                    </a:lnTo>
                    <a:lnTo>
                      <a:pt x="167" y="571"/>
                    </a:lnTo>
                    <a:lnTo>
                      <a:pt x="175" y="582"/>
                    </a:lnTo>
                    <a:lnTo>
                      <a:pt x="182" y="592"/>
                    </a:lnTo>
                    <a:lnTo>
                      <a:pt x="190" y="601"/>
                    </a:lnTo>
                    <a:lnTo>
                      <a:pt x="197" y="607"/>
                    </a:lnTo>
                    <a:lnTo>
                      <a:pt x="206" y="614"/>
                    </a:lnTo>
                    <a:lnTo>
                      <a:pt x="213" y="618"/>
                    </a:lnTo>
                    <a:lnTo>
                      <a:pt x="222" y="621"/>
                    </a:lnTo>
                    <a:lnTo>
                      <a:pt x="231" y="624"/>
                    </a:lnTo>
                    <a:lnTo>
                      <a:pt x="239" y="625"/>
                    </a:lnTo>
                    <a:lnTo>
                      <a:pt x="248" y="626"/>
                    </a:lnTo>
                    <a:lnTo>
                      <a:pt x="256" y="626"/>
                    </a:lnTo>
                    <a:lnTo>
                      <a:pt x="265" y="626"/>
                    </a:lnTo>
                    <a:lnTo>
                      <a:pt x="283" y="624"/>
                    </a:lnTo>
                    <a:lnTo>
                      <a:pt x="301" y="621"/>
                    </a:lnTo>
                    <a:lnTo>
                      <a:pt x="309" y="669"/>
                    </a:lnTo>
                    <a:close/>
                    <a:moveTo>
                      <a:pt x="124" y="595"/>
                    </a:moveTo>
                    <a:lnTo>
                      <a:pt x="121" y="590"/>
                    </a:lnTo>
                    <a:lnTo>
                      <a:pt x="121" y="585"/>
                    </a:lnTo>
                    <a:lnTo>
                      <a:pt x="146" y="582"/>
                    </a:lnTo>
                    <a:lnTo>
                      <a:pt x="124" y="595"/>
                    </a:lnTo>
                    <a:close/>
                    <a:moveTo>
                      <a:pt x="121" y="585"/>
                    </a:moveTo>
                    <a:lnTo>
                      <a:pt x="119" y="564"/>
                    </a:lnTo>
                    <a:lnTo>
                      <a:pt x="117" y="541"/>
                    </a:lnTo>
                    <a:lnTo>
                      <a:pt x="113" y="514"/>
                    </a:lnTo>
                    <a:lnTo>
                      <a:pt x="108" y="485"/>
                    </a:lnTo>
                    <a:lnTo>
                      <a:pt x="102" y="454"/>
                    </a:lnTo>
                    <a:lnTo>
                      <a:pt x="95" y="422"/>
                    </a:lnTo>
                    <a:lnTo>
                      <a:pt x="88" y="390"/>
                    </a:lnTo>
                    <a:lnTo>
                      <a:pt x="79" y="358"/>
                    </a:lnTo>
                    <a:lnTo>
                      <a:pt x="126" y="346"/>
                    </a:lnTo>
                    <a:lnTo>
                      <a:pt x="135" y="378"/>
                    </a:lnTo>
                    <a:lnTo>
                      <a:pt x="144" y="412"/>
                    </a:lnTo>
                    <a:lnTo>
                      <a:pt x="150" y="445"/>
                    </a:lnTo>
                    <a:lnTo>
                      <a:pt x="157" y="477"/>
                    </a:lnTo>
                    <a:lnTo>
                      <a:pt x="162" y="507"/>
                    </a:lnTo>
                    <a:lnTo>
                      <a:pt x="165" y="536"/>
                    </a:lnTo>
                    <a:lnTo>
                      <a:pt x="168" y="561"/>
                    </a:lnTo>
                    <a:lnTo>
                      <a:pt x="170" y="581"/>
                    </a:lnTo>
                    <a:lnTo>
                      <a:pt x="121" y="585"/>
                    </a:lnTo>
                    <a:close/>
                    <a:moveTo>
                      <a:pt x="79" y="358"/>
                    </a:moveTo>
                    <a:lnTo>
                      <a:pt x="73" y="337"/>
                    </a:lnTo>
                    <a:lnTo>
                      <a:pt x="68" y="316"/>
                    </a:lnTo>
                    <a:lnTo>
                      <a:pt x="60" y="296"/>
                    </a:lnTo>
                    <a:lnTo>
                      <a:pt x="54" y="279"/>
                    </a:lnTo>
                    <a:lnTo>
                      <a:pt x="46" y="263"/>
                    </a:lnTo>
                    <a:lnTo>
                      <a:pt x="40" y="248"/>
                    </a:lnTo>
                    <a:lnTo>
                      <a:pt x="32" y="236"/>
                    </a:lnTo>
                    <a:lnTo>
                      <a:pt x="25" y="228"/>
                    </a:lnTo>
                    <a:lnTo>
                      <a:pt x="61" y="194"/>
                    </a:lnTo>
                    <a:lnTo>
                      <a:pt x="70" y="206"/>
                    </a:lnTo>
                    <a:lnTo>
                      <a:pt x="79" y="220"/>
                    </a:lnTo>
                    <a:lnTo>
                      <a:pt x="88" y="237"/>
                    </a:lnTo>
                    <a:lnTo>
                      <a:pt x="96" y="256"/>
                    </a:lnTo>
                    <a:lnTo>
                      <a:pt x="105" y="276"/>
                    </a:lnTo>
                    <a:lnTo>
                      <a:pt x="113" y="298"/>
                    </a:lnTo>
                    <a:lnTo>
                      <a:pt x="120" y="321"/>
                    </a:lnTo>
                    <a:lnTo>
                      <a:pt x="126" y="346"/>
                    </a:lnTo>
                    <a:lnTo>
                      <a:pt x="79" y="358"/>
                    </a:lnTo>
                    <a:close/>
                    <a:moveTo>
                      <a:pt x="25" y="228"/>
                    </a:moveTo>
                    <a:lnTo>
                      <a:pt x="0" y="200"/>
                    </a:lnTo>
                    <a:lnTo>
                      <a:pt x="35" y="187"/>
                    </a:lnTo>
                    <a:lnTo>
                      <a:pt x="43" y="210"/>
                    </a:lnTo>
                    <a:lnTo>
                      <a:pt x="25" y="228"/>
                    </a:lnTo>
                    <a:close/>
                    <a:moveTo>
                      <a:pt x="35" y="187"/>
                    </a:moveTo>
                    <a:lnTo>
                      <a:pt x="73" y="174"/>
                    </a:lnTo>
                    <a:lnTo>
                      <a:pt x="103" y="161"/>
                    </a:lnTo>
                    <a:lnTo>
                      <a:pt x="125" y="149"/>
                    </a:lnTo>
                    <a:lnTo>
                      <a:pt x="143" y="139"/>
                    </a:lnTo>
                    <a:lnTo>
                      <a:pt x="155" y="130"/>
                    </a:lnTo>
                    <a:lnTo>
                      <a:pt x="164" y="122"/>
                    </a:lnTo>
                    <a:lnTo>
                      <a:pt x="170" y="113"/>
                    </a:lnTo>
                    <a:lnTo>
                      <a:pt x="176" y="105"/>
                    </a:lnTo>
                    <a:lnTo>
                      <a:pt x="217" y="132"/>
                    </a:lnTo>
                    <a:lnTo>
                      <a:pt x="210" y="143"/>
                    </a:lnTo>
                    <a:lnTo>
                      <a:pt x="202" y="153"/>
                    </a:lnTo>
                    <a:lnTo>
                      <a:pt x="191" y="164"/>
                    </a:lnTo>
                    <a:lnTo>
                      <a:pt x="176" y="176"/>
                    </a:lnTo>
                    <a:lnTo>
                      <a:pt x="166" y="183"/>
                    </a:lnTo>
                    <a:lnTo>
                      <a:pt x="155" y="189"/>
                    </a:lnTo>
                    <a:lnTo>
                      <a:pt x="143" y="195"/>
                    </a:lnTo>
                    <a:lnTo>
                      <a:pt x="129" y="203"/>
                    </a:lnTo>
                    <a:lnTo>
                      <a:pt x="113" y="210"/>
                    </a:lnTo>
                    <a:lnTo>
                      <a:pt x="94" y="218"/>
                    </a:lnTo>
                    <a:lnTo>
                      <a:pt x="74" y="225"/>
                    </a:lnTo>
                    <a:lnTo>
                      <a:pt x="50" y="234"/>
                    </a:lnTo>
                    <a:lnTo>
                      <a:pt x="35" y="187"/>
                    </a:lnTo>
                    <a:close/>
                    <a:moveTo>
                      <a:pt x="217" y="132"/>
                    </a:moveTo>
                    <a:lnTo>
                      <a:pt x="209" y="145"/>
                    </a:lnTo>
                    <a:lnTo>
                      <a:pt x="217" y="132"/>
                    </a:lnTo>
                    <a:lnTo>
                      <a:pt x="196" y="119"/>
                    </a:lnTo>
                    <a:lnTo>
                      <a:pt x="217" y="132"/>
                    </a:lnTo>
                    <a:close/>
                    <a:moveTo>
                      <a:pt x="176" y="105"/>
                    </a:moveTo>
                    <a:lnTo>
                      <a:pt x="180" y="99"/>
                    </a:lnTo>
                    <a:lnTo>
                      <a:pt x="185" y="93"/>
                    </a:lnTo>
                    <a:lnTo>
                      <a:pt x="224" y="123"/>
                    </a:lnTo>
                    <a:lnTo>
                      <a:pt x="220" y="128"/>
                    </a:lnTo>
                    <a:lnTo>
                      <a:pt x="217" y="132"/>
                    </a:lnTo>
                    <a:lnTo>
                      <a:pt x="176" y="105"/>
                    </a:lnTo>
                    <a:close/>
                    <a:moveTo>
                      <a:pt x="185" y="93"/>
                    </a:moveTo>
                    <a:lnTo>
                      <a:pt x="188" y="89"/>
                    </a:lnTo>
                    <a:lnTo>
                      <a:pt x="192" y="87"/>
                    </a:lnTo>
                    <a:lnTo>
                      <a:pt x="205" y="108"/>
                    </a:lnTo>
                    <a:lnTo>
                      <a:pt x="185" y="93"/>
                    </a:lnTo>
                    <a:close/>
                    <a:moveTo>
                      <a:pt x="192" y="87"/>
                    </a:moveTo>
                    <a:lnTo>
                      <a:pt x="214" y="74"/>
                    </a:lnTo>
                    <a:lnTo>
                      <a:pt x="238" y="64"/>
                    </a:lnTo>
                    <a:lnTo>
                      <a:pt x="263" y="55"/>
                    </a:lnTo>
                    <a:lnTo>
                      <a:pt x="286" y="48"/>
                    </a:lnTo>
                    <a:lnTo>
                      <a:pt x="311" y="43"/>
                    </a:lnTo>
                    <a:lnTo>
                      <a:pt x="337" y="39"/>
                    </a:lnTo>
                    <a:lnTo>
                      <a:pt x="361" y="38"/>
                    </a:lnTo>
                    <a:lnTo>
                      <a:pt x="386" y="37"/>
                    </a:lnTo>
                    <a:lnTo>
                      <a:pt x="386" y="86"/>
                    </a:lnTo>
                    <a:lnTo>
                      <a:pt x="365" y="86"/>
                    </a:lnTo>
                    <a:lnTo>
                      <a:pt x="342" y="88"/>
                    </a:lnTo>
                    <a:lnTo>
                      <a:pt x="321" y="91"/>
                    </a:lnTo>
                    <a:lnTo>
                      <a:pt x="299" y="96"/>
                    </a:lnTo>
                    <a:lnTo>
                      <a:pt x="278" y="101"/>
                    </a:lnTo>
                    <a:lnTo>
                      <a:pt x="257" y="109"/>
                    </a:lnTo>
                    <a:lnTo>
                      <a:pt x="237" y="117"/>
                    </a:lnTo>
                    <a:lnTo>
                      <a:pt x="218" y="129"/>
                    </a:lnTo>
                    <a:lnTo>
                      <a:pt x="192" y="87"/>
                    </a:lnTo>
                    <a:close/>
                    <a:moveTo>
                      <a:pt x="386" y="37"/>
                    </a:moveTo>
                    <a:lnTo>
                      <a:pt x="411" y="37"/>
                    </a:lnTo>
                    <a:lnTo>
                      <a:pt x="435" y="39"/>
                    </a:lnTo>
                    <a:lnTo>
                      <a:pt x="460" y="41"/>
                    </a:lnTo>
                    <a:lnTo>
                      <a:pt x="485" y="45"/>
                    </a:lnTo>
                    <a:lnTo>
                      <a:pt x="508" y="49"/>
                    </a:lnTo>
                    <a:lnTo>
                      <a:pt x="532" y="54"/>
                    </a:lnTo>
                    <a:lnTo>
                      <a:pt x="555" y="58"/>
                    </a:lnTo>
                    <a:lnTo>
                      <a:pt x="578" y="65"/>
                    </a:lnTo>
                    <a:lnTo>
                      <a:pt x="566" y="112"/>
                    </a:lnTo>
                    <a:lnTo>
                      <a:pt x="545" y="107"/>
                    </a:lnTo>
                    <a:lnTo>
                      <a:pt x="522" y="102"/>
                    </a:lnTo>
                    <a:lnTo>
                      <a:pt x="500" y="97"/>
                    </a:lnTo>
                    <a:lnTo>
                      <a:pt x="477" y="94"/>
                    </a:lnTo>
                    <a:lnTo>
                      <a:pt x="455" y="90"/>
                    </a:lnTo>
                    <a:lnTo>
                      <a:pt x="432" y="88"/>
                    </a:lnTo>
                    <a:lnTo>
                      <a:pt x="410" y="86"/>
                    </a:lnTo>
                    <a:lnTo>
                      <a:pt x="386" y="86"/>
                    </a:lnTo>
                    <a:lnTo>
                      <a:pt x="386" y="37"/>
                    </a:lnTo>
                    <a:close/>
                    <a:moveTo>
                      <a:pt x="575" y="112"/>
                    </a:moveTo>
                    <a:lnTo>
                      <a:pt x="570" y="113"/>
                    </a:lnTo>
                    <a:lnTo>
                      <a:pt x="566" y="112"/>
                    </a:lnTo>
                    <a:lnTo>
                      <a:pt x="573" y="88"/>
                    </a:lnTo>
                    <a:lnTo>
                      <a:pt x="575" y="112"/>
                    </a:lnTo>
                    <a:close/>
                    <a:moveTo>
                      <a:pt x="569" y="64"/>
                    </a:moveTo>
                    <a:lnTo>
                      <a:pt x="584" y="61"/>
                    </a:lnTo>
                    <a:lnTo>
                      <a:pt x="599" y="58"/>
                    </a:lnTo>
                    <a:lnTo>
                      <a:pt x="609" y="107"/>
                    </a:lnTo>
                    <a:lnTo>
                      <a:pt x="600" y="109"/>
                    </a:lnTo>
                    <a:lnTo>
                      <a:pt x="592" y="110"/>
                    </a:lnTo>
                    <a:lnTo>
                      <a:pt x="583" y="111"/>
                    </a:lnTo>
                    <a:lnTo>
                      <a:pt x="575" y="112"/>
                    </a:lnTo>
                    <a:lnTo>
                      <a:pt x="569" y="64"/>
                    </a:lnTo>
                    <a:close/>
                    <a:moveTo>
                      <a:pt x="609" y="107"/>
                    </a:moveTo>
                    <a:lnTo>
                      <a:pt x="708" y="88"/>
                    </a:lnTo>
                    <a:lnTo>
                      <a:pt x="609" y="107"/>
                    </a:lnTo>
                    <a:lnTo>
                      <a:pt x="605" y="83"/>
                    </a:lnTo>
                    <a:lnTo>
                      <a:pt x="609" y="107"/>
                    </a:lnTo>
                    <a:close/>
                    <a:moveTo>
                      <a:pt x="599" y="58"/>
                    </a:moveTo>
                    <a:lnTo>
                      <a:pt x="613" y="56"/>
                    </a:lnTo>
                    <a:lnTo>
                      <a:pt x="628" y="54"/>
                    </a:lnTo>
                    <a:lnTo>
                      <a:pt x="643" y="52"/>
                    </a:lnTo>
                    <a:lnTo>
                      <a:pt x="658" y="52"/>
                    </a:lnTo>
                    <a:lnTo>
                      <a:pt x="673" y="52"/>
                    </a:lnTo>
                    <a:lnTo>
                      <a:pt x="689" y="55"/>
                    </a:lnTo>
                    <a:lnTo>
                      <a:pt x="707" y="59"/>
                    </a:lnTo>
                    <a:lnTo>
                      <a:pt x="724" y="66"/>
                    </a:lnTo>
                    <a:lnTo>
                      <a:pt x="704" y="111"/>
                    </a:lnTo>
                    <a:lnTo>
                      <a:pt x="692" y="105"/>
                    </a:lnTo>
                    <a:lnTo>
                      <a:pt x="679" y="102"/>
                    </a:lnTo>
                    <a:lnTo>
                      <a:pt x="667" y="101"/>
                    </a:lnTo>
                    <a:lnTo>
                      <a:pt x="655" y="101"/>
                    </a:lnTo>
                    <a:lnTo>
                      <a:pt x="632" y="103"/>
                    </a:lnTo>
                    <a:lnTo>
                      <a:pt x="609" y="107"/>
                    </a:lnTo>
                    <a:lnTo>
                      <a:pt x="599" y="58"/>
                    </a:lnTo>
                    <a:close/>
                    <a:moveTo>
                      <a:pt x="707" y="111"/>
                    </a:moveTo>
                    <a:lnTo>
                      <a:pt x="706" y="111"/>
                    </a:lnTo>
                    <a:lnTo>
                      <a:pt x="704" y="111"/>
                    </a:lnTo>
                    <a:lnTo>
                      <a:pt x="714" y="88"/>
                    </a:lnTo>
                    <a:lnTo>
                      <a:pt x="707" y="111"/>
                    </a:lnTo>
                    <a:close/>
                    <a:moveTo>
                      <a:pt x="722" y="65"/>
                    </a:moveTo>
                    <a:lnTo>
                      <a:pt x="725" y="66"/>
                    </a:lnTo>
                    <a:lnTo>
                      <a:pt x="728" y="66"/>
                    </a:lnTo>
                    <a:lnTo>
                      <a:pt x="731" y="66"/>
                    </a:lnTo>
                    <a:lnTo>
                      <a:pt x="736" y="65"/>
                    </a:lnTo>
                    <a:lnTo>
                      <a:pt x="742" y="61"/>
                    </a:lnTo>
                    <a:lnTo>
                      <a:pt x="749" y="57"/>
                    </a:lnTo>
                    <a:lnTo>
                      <a:pt x="763" y="45"/>
                    </a:lnTo>
                    <a:lnTo>
                      <a:pt x="777" y="31"/>
                    </a:lnTo>
                    <a:lnTo>
                      <a:pt x="813" y="66"/>
                    </a:lnTo>
                    <a:lnTo>
                      <a:pt x="802" y="76"/>
                    </a:lnTo>
                    <a:lnTo>
                      <a:pt x="790" y="87"/>
                    </a:lnTo>
                    <a:lnTo>
                      <a:pt x="778" y="97"/>
                    </a:lnTo>
                    <a:lnTo>
                      <a:pt x="766" y="105"/>
                    </a:lnTo>
                    <a:lnTo>
                      <a:pt x="759" y="109"/>
                    </a:lnTo>
                    <a:lnTo>
                      <a:pt x="753" y="111"/>
                    </a:lnTo>
                    <a:lnTo>
                      <a:pt x="745" y="113"/>
                    </a:lnTo>
                    <a:lnTo>
                      <a:pt x="738" y="115"/>
                    </a:lnTo>
                    <a:lnTo>
                      <a:pt x="730" y="115"/>
                    </a:lnTo>
                    <a:lnTo>
                      <a:pt x="723" y="115"/>
                    </a:lnTo>
                    <a:lnTo>
                      <a:pt x="715" y="114"/>
                    </a:lnTo>
                    <a:lnTo>
                      <a:pt x="707" y="111"/>
                    </a:lnTo>
                    <a:lnTo>
                      <a:pt x="722" y="65"/>
                    </a:lnTo>
                    <a:close/>
                    <a:moveTo>
                      <a:pt x="777" y="31"/>
                    </a:moveTo>
                    <a:lnTo>
                      <a:pt x="792" y="16"/>
                    </a:lnTo>
                    <a:lnTo>
                      <a:pt x="808" y="5"/>
                    </a:lnTo>
                    <a:lnTo>
                      <a:pt x="835" y="45"/>
                    </a:lnTo>
                    <a:lnTo>
                      <a:pt x="825" y="54"/>
                    </a:lnTo>
                    <a:lnTo>
                      <a:pt x="813" y="66"/>
                    </a:lnTo>
                    <a:lnTo>
                      <a:pt x="777" y="31"/>
                    </a:lnTo>
                    <a:close/>
                    <a:moveTo>
                      <a:pt x="808" y="5"/>
                    </a:moveTo>
                    <a:lnTo>
                      <a:pt x="815" y="0"/>
                    </a:lnTo>
                    <a:lnTo>
                      <a:pt x="822" y="0"/>
                    </a:lnTo>
                    <a:lnTo>
                      <a:pt x="822" y="25"/>
                    </a:lnTo>
                    <a:lnTo>
                      <a:pt x="808" y="5"/>
                    </a:lnTo>
                    <a:close/>
                    <a:moveTo>
                      <a:pt x="822" y="0"/>
                    </a:moveTo>
                    <a:lnTo>
                      <a:pt x="835" y="1"/>
                    </a:lnTo>
                    <a:lnTo>
                      <a:pt x="851" y="4"/>
                    </a:lnTo>
                    <a:lnTo>
                      <a:pt x="867" y="8"/>
                    </a:lnTo>
                    <a:lnTo>
                      <a:pt x="886" y="12"/>
                    </a:lnTo>
                    <a:lnTo>
                      <a:pt x="872" y="59"/>
                    </a:lnTo>
                    <a:lnTo>
                      <a:pt x="857" y="55"/>
                    </a:lnTo>
                    <a:lnTo>
                      <a:pt x="844" y="52"/>
                    </a:lnTo>
                    <a:lnTo>
                      <a:pt x="832" y="50"/>
                    </a:lnTo>
                    <a:lnTo>
                      <a:pt x="822" y="49"/>
                    </a:lnTo>
                    <a:lnTo>
                      <a:pt x="822" y="0"/>
                    </a:lnTo>
                    <a:close/>
                    <a:moveTo>
                      <a:pt x="886" y="12"/>
                    </a:moveTo>
                    <a:lnTo>
                      <a:pt x="910" y="20"/>
                    </a:lnTo>
                    <a:lnTo>
                      <a:pt x="933" y="28"/>
                    </a:lnTo>
                    <a:lnTo>
                      <a:pt x="952" y="36"/>
                    </a:lnTo>
                    <a:lnTo>
                      <a:pt x="965" y="42"/>
                    </a:lnTo>
                    <a:lnTo>
                      <a:pt x="944" y="85"/>
                    </a:lnTo>
                    <a:lnTo>
                      <a:pt x="932" y="81"/>
                    </a:lnTo>
                    <a:lnTo>
                      <a:pt x="915" y="73"/>
                    </a:lnTo>
                    <a:lnTo>
                      <a:pt x="894" y="67"/>
                    </a:lnTo>
                    <a:lnTo>
                      <a:pt x="872" y="59"/>
                    </a:lnTo>
                    <a:lnTo>
                      <a:pt x="886" y="12"/>
                    </a:lnTo>
                    <a:close/>
                    <a:moveTo>
                      <a:pt x="959" y="88"/>
                    </a:moveTo>
                    <a:lnTo>
                      <a:pt x="950" y="89"/>
                    </a:lnTo>
                    <a:lnTo>
                      <a:pt x="944" y="85"/>
                    </a:lnTo>
                    <a:lnTo>
                      <a:pt x="954" y="64"/>
                    </a:lnTo>
                    <a:lnTo>
                      <a:pt x="959" y="88"/>
                    </a:lnTo>
                    <a:close/>
                    <a:moveTo>
                      <a:pt x="950" y="40"/>
                    </a:moveTo>
                    <a:lnTo>
                      <a:pt x="962" y="38"/>
                    </a:lnTo>
                    <a:lnTo>
                      <a:pt x="973" y="37"/>
                    </a:lnTo>
                    <a:lnTo>
                      <a:pt x="982" y="36"/>
                    </a:lnTo>
                    <a:lnTo>
                      <a:pt x="993" y="35"/>
                    </a:lnTo>
                    <a:lnTo>
                      <a:pt x="994" y="84"/>
                    </a:lnTo>
                    <a:lnTo>
                      <a:pt x="985" y="84"/>
                    </a:lnTo>
                    <a:lnTo>
                      <a:pt x="977" y="85"/>
                    </a:lnTo>
                    <a:lnTo>
                      <a:pt x="968" y="86"/>
                    </a:lnTo>
                    <a:lnTo>
                      <a:pt x="959" y="88"/>
                    </a:lnTo>
                    <a:lnTo>
                      <a:pt x="950" y="40"/>
                    </a:lnTo>
                    <a:close/>
                    <a:moveTo>
                      <a:pt x="993" y="35"/>
                    </a:moveTo>
                    <a:lnTo>
                      <a:pt x="1001" y="35"/>
                    </a:lnTo>
                    <a:lnTo>
                      <a:pt x="1011" y="35"/>
                    </a:lnTo>
                    <a:lnTo>
                      <a:pt x="1022" y="35"/>
                    </a:lnTo>
                    <a:lnTo>
                      <a:pt x="1033" y="35"/>
                    </a:lnTo>
                    <a:lnTo>
                      <a:pt x="1033" y="83"/>
                    </a:lnTo>
                    <a:lnTo>
                      <a:pt x="1022" y="83"/>
                    </a:lnTo>
                    <a:lnTo>
                      <a:pt x="1013" y="83"/>
                    </a:lnTo>
                    <a:lnTo>
                      <a:pt x="1004" y="84"/>
                    </a:lnTo>
                    <a:lnTo>
                      <a:pt x="994" y="84"/>
                    </a:lnTo>
                    <a:lnTo>
                      <a:pt x="993" y="35"/>
                    </a:lnTo>
                    <a:close/>
                    <a:moveTo>
                      <a:pt x="1033" y="35"/>
                    </a:moveTo>
                    <a:lnTo>
                      <a:pt x="1040" y="35"/>
                    </a:lnTo>
                    <a:lnTo>
                      <a:pt x="1047" y="38"/>
                    </a:lnTo>
                    <a:lnTo>
                      <a:pt x="1033" y="58"/>
                    </a:lnTo>
                    <a:lnTo>
                      <a:pt x="1033" y="35"/>
                    </a:lnTo>
                    <a:close/>
                    <a:moveTo>
                      <a:pt x="1047" y="38"/>
                    </a:moveTo>
                    <a:lnTo>
                      <a:pt x="1064" y="51"/>
                    </a:lnTo>
                    <a:lnTo>
                      <a:pt x="1081" y="64"/>
                    </a:lnTo>
                    <a:lnTo>
                      <a:pt x="1099" y="78"/>
                    </a:lnTo>
                    <a:lnTo>
                      <a:pt x="1116" y="93"/>
                    </a:lnTo>
                    <a:lnTo>
                      <a:pt x="1083" y="129"/>
                    </a:lnTo>
                    <a:lnTo>
                      <a:pt x="1068" y="115"/>
                    </a:lnTo>
                    <a:lnTo>
                      <a:pt x="1051" y="102"/>
                    </a:lnTo>
                    <a:lnTo>
                      <a:pt x="1035" y="90"/>
                    </a:lnTo>
                    <a:lnTo>
                      <a:pt x="1019" y="80"/>
                    </a:lnTo>
                    <a:lnTo>
                      <a:pt x="1047" y="38"/>
                    </a:lnTo>
                    <a:close/>
                    <a:moveTo>
                      <a:pt x="1116" y="93"/>
                    </a:moveTo>
                    <a:lnTo>
                      <a:pt x="1133" y="110"/>
                    </a:lnTo>
                    <a:lnTo>
                      <a:pt x="1151" y="128"/>
                    </a:lnTo>
                    <a:lnTo>
                      <a:pt x="1167" y="147"/>
                    </a:lnTo>
                    <a:lnTo>
                      <a:pt x="1181" y="168"/>
                    </a:lnTo>
                    <a:lnTo>
                      <a:pt x="1140" y="194"/>
                    </a:lnTo>
                    <a:lnTo>
                      <a:pt x="1127" y="176"/>
                    </a:lnTo>
                    <a:lnTo>
                      <a:pt x="1113" y="159"/>
                    </a:lnTo>
                    <a:lnTo>
                      <a:pt x="1099" y="143"/>
                    </a:lnTo>
                    <a:lnTo>
                      <a:pt x="1083" y="129"/>
                    </a:lnTo>
                    <a:lnTo>
                      <a:pt x="1116" y="93"/>
                    </a:lnTo>
                    <a:close/>
                    <a:moveTo>
                      <a:pt x="1141" y="197"/>
                    </a:moveTo>
                    <a:lnTo>
                      <a:pt x="1140" y="195"/>
                    </a:lnTo>
                    <a:lnTo>
                      <a:pt x="1140" y="194"/>
                    </a:lnTo>
                    <a:lnTo>
                      <a:pt x="1160" y="182"/>
                    </a:lnTo>
                    <a:lnTo>
                      <a:pt x="1141" y="197"/>
                    </a:lnTo>
                    <a:close/>
                    <a:moveTo>
                      <a:pt x="1179" y="167"/>
                    </a:moveTo>
                    <a:lnTo>
                      <a:pt x="1186" y="174"/>
                    </a:lnTo>
                    <a:lnTo>
                      <a:pt x="1194" y="183"/>
                    </a:lnTo>
                    <a:lnTo>
                      <a:pt x="1205" y="192"/>
                    </a:lnTo>
                    <a:lnTo>
                      <a:pt x="1217" y="201"/>
                    </a:lnTo>
                    <a:lnTo>
                      <a:pt x="1229" y="209"/>
                    </a:lnTo>
                    <a:lnTo>
                      <a:pt x="1243" y="219"/>
                    </a:lnTo>
                    <a:lnTo>
                      <a:pt x="1257" y="228"/>
                    </a:lnTo>
                    <a:lnTo>
                      <a:pt x="1271" y="235"/>
                    </a:lnTo>
                    <a:lnTo>
                      <a:pt x="1247" y="279"/>
                    </a:lnTo>
                    <a:lnTo>
                      <a:pt x="1231" y="269"/>
                    </a:lnTo>
                    <a:lnTo>
                      <a:pt x="1215" y="260"/>
                    </a:lnTo>
                    <a:lnTo>
                      <a:pt x="1200" y="249"/>
                    </a:lnTo>
                    <a:lnTo>
                      <a:pt x="1185" y="238"/>
                    </a:lnTo>
                    <a:lnTo>
                      <a:pt x="1172" y="228"/>
                    </a:lnTo>
                    <a:lnTo>
                      <a:pt x="1160" y="217"/>
                    </a:lnTo>
                    <a:lnTo>
                      <a:pt x="1149" y="206"/>
                    </a:lnTo>
                    <a:lnTo>
                      <a:pt x="1141" y="197"/>
                    </a:lnTo>
                    <a:lnTo>
                      <a:pt x="1179" y="167"/>
                    </a:lnTo>
                    <a:close/>
                    <a:moveTo>
                      <a:pt x="1271" y="235"/>
                    </a:moveTo>
                    <a:lnTo>
                      <a:pt x="1295" y="248"/>
                    </a:lnTo>
                    <a:lnTo>
                      <a:pt x="1318" y="258"/>
                    </a:lnTo>
                    <a:lnTo>
                      <a:pt x="1329" y="261"/>
                    </a:lnTo>
                    <a:lnTo>
                      <a:pt x="1338" y="263"/>
                    </a:lnTo>
                    <a:lnTo>
                      <a:pt x="1347" y="265"/>
                    </a:lnTo>
                    <a:lnTo>
                      <a:pt x="1353" y="265"/>
                    </a:lnTo>
                    <a:lnTo>
                      <a:pt x="1359" y="313"/>
                    </a:lnTo>
                    <a:lnTo>
                      <a:pt x="1347" y="313"/>
                    </a:lnTo>
                    <a:lnTo>
                      <a:pt x="1335" y="312"/>
                    </a:lnTo>
                    <a:lnTo>
                      <a:pt x="1321" y="309"/>
                    </a:lnTo>
                    <a:lnTo>
                      <a:pt x="1307" y="306"/>
                    </a:lnTo>
                    <a:lnTo>
                      <a:pt x="1293" y="301"/>
                    </a:lnTo>
                    <a:lnTo>
                      <a:pt x="1278" y="294"/>
                    </a:lnTo>
                    <a:lnTo>
                      <a:pt x="1262" y="287"/>
                    </a:lnTo>
                    <a:lnTo>
                      <a:pt x="1247" y="279"/>
                    </a:lnTo>
                    <a:lnTo>
                      <a:pt x="1271" y="235"/>
                    </a:lnTo>
                    <a:close/>
                    <a:moveTo>
                      <a:pt x="1353" y="265"/>
                    </a:moveTo>
                    <a:lnTo>
                      <a:pt x="1375" y="263"/>
                    </a:lnTo>
                    <a:lnTo>
                      <a:pt x="1380" y="283"/>
                    </a:lnTo>
                    <a:lnTo>
                      <a:pt x="1356" y="289"/>
                    </a:lnTo>
                    <a:lnTo>
                      <a:pt x="1353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9" name="Freeform 315"/>
              <p:cNvSpPr>
                <a:spLocks/>
              </p:cNvSpPr>
              <p:nvPr/>
            </p:nvSpPr>
            <p:spPr bwMode="auto">
              <a:xfrm>
                <a:off x="5670571" y="2541068"/>
                <a:ext cx="319088" cy="203199"/>
              </a:xfrm>
              <a:custGeom>
                <a:avLst/>
                <a:gdLst>
                  <a:gd name="T0" fmla="*/ 118 w 1605"/>
                  <a:gd name="T1" fmla="*/ 891 h 1028"/>
                  <a:gd name="T2" fmla="*/ 162 w 1605"/>
                  <a:gd name="T3" fmla="*/ 857 h 1028"/>
                  <a:gd name="T4" fmla="*/ 234 w 1605"/>
                  <a:gd name="T5" fmla="*/ 819 h 1028"/>
                  <a:gd name="T6" fmla="*/ 325 w 1605"/>
                  <a:gd name="T7" fmla="*/ 801 h 1028"/>
                  <a:gd name="T8" fmla="*/ 418 w 1605"/>
                  <a:gd name="T9" fmla="*/ 804 h 1028"/>
                  <a:gd name="T10" fmla="*/ 567 w 1605"/>
                  <a:gd name="T11" fmla="*/ 821 h 1028"/>
                  <a:gd name="T12" fmla="*/ 648 w 1605"/>
                  <a:gd name="T13" fmla="*/ 819 h 1028"/>
                  <a:gd name="T14" fmla="*/ 683 w 1605"/>
                  <a:gd name="T15" fmla="*/ 828 h 1028"/>
                  <a:gd name="T16" fmla="*/ 714 w 1605"/>
                  <a:gd name="T17" fmla="*/ 822 h 1028"/>
                  <a:gd name="T18" fmla="*/ 748 w 1605"/>
                  <a:gd name="T19" fmla="*/ 796 h 1028"/>
                  <a:gd name="T20" fmla="*/ 782 w 1605"/>
                  <a:gd name="T21" fmla="*/ 771 h 1028"/>
                  <a:gd name="T22" fmla="*/ 835 w 1605"/>
                  <a:gd name="T23" fmla="*/ 776 h 1028"/>
                  <a:gd name="T24" fmla="*/ 905 w 1605"/>
                  <a:gd name="T25" fmla="*/ 797 h 1028"/>
                  <a:gd name="T26" fmla="*/ 975 w 1605"/>
                  <a:gd name="T27" fmla="*/ 797 h 1028"/>
                  <a:gd name="T28" fmla="*/ 1048 w 1605"/>
                  <a:gd name="T29" fmla="*/ 835 h 1028"/>
                  <a:gd name="T30" fmla="*/ 1102 w 1605"/>
                  <a:gd name="T31" fmla="*/ 893 h 1028"/>
                  <a:gd name="T32" fmla="*/ 1128 w 1605"/>
                  <a:gd name="T33" fmla="*/ 932 h 1028"/>
                  <a:gd name="T34" fmla="*/ 1172 w 1605"/>
                  <a:gd name="T35" fmla="*/ 970 h 1028"/>
                  <a:gd name="T36" fmla="*/ 1229 w 1605"/>
                  <a:gd name="T37" fmla="*/ 1003 h 1028"/>
                  <a:gd name="T38" fmla="*/ 1287 w 1605"/>
                  <a:gd name="T39" fmla="*/ 1025 h 1028"/>
                  <a:gd name="T40" fmla="*/ 1339 w 1605"/>
                  <a:gd name="T41" fmla="*/ 1017 h 1028"/>
                  <a:gd name="T42" fmla="*/ 1399 w 1605"/>
                  <a:gd name="T43" fmla="*/ 967 h 1028"/>
                  <a:gd name="T44" fmla="*/ 1458 w 1605"/>
                  <a:gd name="T45" fmla="*/ 885 h 1028"/>
                  <a:gd name="T46" fmla="*/ 1546 w 1605"/>
                  <a:gd name="T47" fmla="*/ 718 h 1028"/>
                  <a:gd name="T48" fmla="*/ 1595 w 1605"/>
                  <a:gd name="T49" fmla="*/ 523 h 1028"/>
                  <a:gd name="T50" fmla="*/ 1605 w 1605"/>
                  <a:gd name="T51" fmla="*/ 432 h 1028"/>
                  <a:gd name="T52" fmla="*/ 1593 w 1605"/>
                  <a:gd name="T53" fmla="*/ 356 h 1028"/>
                  <a:gd name="T54" fmla="*/ 1555 w 1605"/>
                  <a:gd name="T55" fmla="*/ 296 h 1028"/>
                  <a:gd name="T56" fmla="*/ 1483 w 1605"/>
                  <a:gd name="T57" fmla="*/ 250 h 1028"/>
                  <a:gd name="T58" fmla="*/ 1371 w 1605"/>
                  <a:gd name="T59" fmla="*/ 217 h 1028"/>
                  <a:gd name="T60" fmla="*/ 1236 w 1605"/>
                  <a:gd name="T61" fmla="*/ 196 h 1028"/>
                  <a:gd name="T62" fmla="*/ 1169 w 1605"/>
                  <a:gd name="T63" fmla="*/ 157 h 1028"/>
                  <a:gd name="T64" fmla="*/ 1123 w 1605"/>
                  <a:gd name="T65" fmla="*/ 118 h 1028"/>
                  <a:gd name="T66" fmla="*/ 1086 w 1605"/>
                  <a:gd name="T67" fmla="*/ 68 h 1028"/>
                  <a:gd name="T68" fmla="*/ 1048 w 1605"/>
                  <a:gd name="T69" fmla="*/ 16 h 1028"/>
                  <a:gd name="T70" fmla="*/ 1018 w 1605"/>
                  <a:gd name="T71" fmla="*/ 1 h 1028"/>
                  <a:gd name="T72" fmla="*/ 972 w 1605"/>
                  <a:gd name="T73" fmla="*/ 3 h 1028"/>
                  <a:gd name="T74" fmla="*/ 920 w 1605"/>
                  <a:gd name="T75" fmla="*/ 18 h 1028"/>
                  <a:gd name="T76" fmla="*/ 859 w 1605"/>
                  <a:gd name="T77" fmla="*/ 44 h 1028"/>
                  <a:gd name="T78" fmla="*/ 739 w 1605"/>
                  <a:gd name="T79" fmla="*/ 108 h 1028"/>
                  <a:gd name="T80" fmla="*/ 699 w 1605"/>
                  <a:gd name="T81" fmla="*/ 173 h 1028"/>
                  <a:gd name="T82" fmla="*/ 688 w 1605"/>
                  <a:gd name="T83" fmla="*/ 255 h 1028"/>
                  <a:gd name="T84" fmla="*/ 694 w 1605"/>
                  <a:gd name="T85" fmla="*/ 336 h 1028"/>
                  <a:gd name="T86" fmla="*/ 718 w 1605"/>
                  <a:gd name="T87" fmla="*/ 470 h 1028"/>
                  <a:gd name="T88" fmla="*/ 726 w 1605"/>
                  <a:gd name="T89" fmla="*/ 552 h 1028"/>
                  <a:gd name="T90" fmla="*/ 712 w 1605"/>
                  <a:gd name="T91" fmla="*/ 603 h 1028"/>
                  <a:gd name="T92" fmla="*/ 671 w 1605"/>
                  <a:gd name="T93" fmla="*/ 639 h 1028"/>
                  <a:gd name="T94" fmla="*/ 618 w 1605"/>
                  <a:gd name="T95" fmla="*/ 647 h 1028"/>
                  <a:gd name="T96" fmla="*/ 573 w 1605"/>
                  <a:gd name="T97" fmla="*/ 640 h 1028"/>
                  <a:gd name="T98" fmla="*/ 534 w 1605"/>
                  <a:gd name="T99" fmla="*/ 620 h 1028"/>
                  <a:gd name="T100" fmla="*/ 477 w 1605"/>
                  <a:gd name="T101" fmla="*/ 567 h 1028"/>
                  <a:gd name="T102" fmla="*/ 413 w 1605"/>
                  <a:gd name="T103" fmla="*/ 475 h 1028"/>
                  <a:gd name="T104" fmla="*/ 310 w 1605"/>
                  <a:gd name="T105" fmla="*/ 436 h 1028"/>
                  <a:gd name="T106" fmla="*/ 217 w 1605"/>
                  <a:gd name="T107" fmla="*/ 421 h 1028"/>
                  <a:gd name="T108" fmla="*/ 175 w 1605"/>
                  <a:gd name="T109" fmla="*/ 439 h 1028"/>
                  <a:gd name="T110" fmla="*/ 117 w 1605"/>
                  <a:gd name="T111" fmla="*/ 540 h 1028"/>
                  <a:gd name="T112" fmla="*/ 74 w 1605"/>
                  <a:gd name="T113" fmla="*/ 652 h 1028"/>
                  <a:gd name="T114" fmla="*/ 17 w 1605"/>
                  <a:gd name="T115" fmla="*/ 826 h 1028"/>
                  <a:gd name="T116" fmla="*/ 2 w 1605"/>
                  <a:gd name="T117" fmla="*/ 880 h 1028"/>
                  <a:gd name="T118" fmla="*/ 1 w 1605"/>
                  <a:gd name="T119" fmla="*/ 912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05" h="1028">
                    <a:moveTo>
                      <a:pt x="9" y="939"/>
                    </a:moveTo>
                    <a:lnTo>
                      <a:pt x="57" y="918"/>
                    </a:lnTo>
                    <a:lnTo>
                      <a:pt x="92" y="903"/>
                    </a:lnTo>
                    <a:lnTo>
                      <a:pt x="118" y="891"/>
                    </a:lnTo>
                    <a:lnTo>
                      <a:pt x="135" y="880"/>
                    </a:lnTo>
                    <a:lnTo>
                      <a:pt x="147" y="871"/>
                    </a:lnTo>
                    <a:lnTo>
                      <a:pt x="155" y="865"/>
                    </a:lnTo>
                    <a:lnTo>
                      <a:pt x="162" y="857"/>
                    </a:lnTo>
                    <a:lnTo>
                      <a:pt x="170" y="851"/>
                    </a:lnTo>
                    <a:lnTo>
                      <a:pt x="191" y="838"/>
                    </a:lnTo>
                    <a:lnTo>
                      <a:pt x="212" y="827"/>
                    </a:lnTo>
                    <a:lnTo>
                      <a:pt x="234" y="819"/>
                    </a:lnTo>
                    <a:lnTo>
                      <a:pt x="256" y="811"/>
                    </a:lnTo>
                    <a:lnTo>
                      <a:pt x="279" y="807"/>
                    </a:lnTo>
                    <a:lnTo>
                      <a:pt x="301" y="803"/>
                    </a:lnTo>
                    <a:lnTo>
                      <a:pt x="325" y="801"/>
                    </a:lnTo>
                    <a:lnTo>
                      <a:pt x="347" y="799"/>
                    </a:lnTo>
                    <a:lnTo>
                      <a:pt x="371" y="801"/>
                    </a:lnTo>
                    <a:lnTo>
                      <a:pt x="395" y="802"/>
                    </a:lnTo>
                    <a:lnTo>
                      <a:pt x="418" y="804"/>
                    </a:lnTo>
                    <a:lnTo>
                      <a:pt x="442" y="807"/>
                    </a:lnTo>
                    <a:lnTo>
                      <a:pt x="488" y="816"/>
                    </a:lnTo>
                    <a:lnTo>
                      <a:pt x="533" y="826"/>
                    </a:lnTo>
                    <a:lnTo>
                      <a:pt x="567" y="821"/>
                    </a:lnTo>
                    <a:lnTo>
                      <a:pt x="603" y="817"/>
                    </a:lnTo>
                    <a:lnTo>
                      <a:pt x="620" y="817"/>
                    </a:lnTo>
                    <a:lnTo>
                      <a:pt x="638" y="818"/>
                    </a:lnTo>
                    <a:lnTo>
                      <a:pt x="648" y="819"/>
                    </a:lnTo>
                    <a:lnTo>
                      <a:pt x="656" y="820"/>
                    </a:lnTo>
                    <a:lnTo>
                      <a:pt x="666" y="823"/>
                    </a:lnTo>
                    <a:lnTo>
                      <a:pt x="675" y="826"/>
                    </a:lnTo>
                    <a:lnTo>
                      <a:pt x="683" y="828"/>
                    </a:lnTo>
                    <a:lnTo>
                      <a:pt x="692" y="828"/>
                    </a:lnTo>
                    <a:lnTo>
                      <a:pt x="699" y="827"/>
                    </a:lnTo>
                    <a:lnTo>
                      <a:pt x="707" y="825"/>
                    </a:lnTo>
                    <a:lnTo>
                      <a:pt x="714" y="822"/>
                    </a:lnTo>
                    <a:lnTo>
                      <a:pt x="721" y="818"/>
                    </a:lnTo>
                    <a:lnTo>
                      <a:pt x="728" y="813"/>
                    </a:lnTo>
                    <a:lnTo>
                      <a:pt x="736" y="808"/>
                    </a:lnTo>
                    <a:lnTo>
                      <a:pt x="748" y="796"/>
                    </a:lnTo>
                    <a:lnTo>
                      <a:pt x="762" y="784"/>
                    </a:lnTo>
                    <a:lnTo>
                      <a:pt x="769" y="779"/>
                    </a:lnTo>
                    <a:lnTo>
                      <a:pt x="775" y="775"/>
                    </a:lnTo>
                    <a:lnTo>
                      <a:pt x="782" y="771"/>
                    </a:lnTo>
                    <a:lnTo>
                      <a:pt x="788" y="767"/>
                    </a:lnTo>
                    <a:lnTo>
                      <a:pt x="801" y="768"/>
                    </a:lnTo>
                    <a:lnTo>
                      <a:pt x="817" y="772"/>
                    </a:lnTo>
                    <a:lnTo>
                      <a:pt x="835" y="776"/>
                    </a:lnTo>
                    <a:lnTo>
                      <a:pt x="855" y="781"/>
                    </a:lnTo>
                    <a:lnTo>
                      <a:pt x="874" y="787"/>
                    </a:lnTo>
                    <a:lnTo>
                      <a:pt x="891" y="792"/>
                    </a:lnTo>
                    <a:lnTo>
                      <a:pt x="905" y="797"/>
                    </a:lnTo>
                    <a:lnTo>
                      <a:pt x="916" y="802"/>
                    </a:lnTo>
                    <a:lnTo>
                      <a:pt x="936" y="798"/>
                    </a:lnTo>
                    <a:lnTo>
                      <a:pt x="956" y="797"/>
                    </a:lnTo>
                    <a:lnTo>
                      <a:pt x="975" y="797"/>
                    </a:lnTo>
                    <a:lnTo>
                      <a:pt x="994" y="796"/>
                    </a:lnTo>
                    <a:lnTo>
                      <a:pt x="1012" y="808"/>
                    </a:lnTo>
                    <a:lnTo>
                      <a:pt x="1030" y="821"/>
                    </a:lnTo>
                    <a:lnTo>
                      <a:pt x="1048" y="835"/>
                    </a:lnTo>
                    <a:lnTo>
                      <a:pt x="1065" y="850"/>
                    </a:lnTo>
                    <a:lnTo>
                      <a:pt x="1081" y="866"/>
                    </a:lnTo>
                    <a:lnTo>
                      <a:pt x="1096" y="883"/>
                    </a:lnTo>
                    <a:lnTo>
                      <a:pt x="1102" y="893"/>
                    </a:lnTo>
                    <a:lnTo>
                      <a:pt x="1109" y="903"/>
                    </a:lnTo>
                    <a:lnTo>
                      <a:pt x="1115" y="913"/>
                    </a:lnTo>
                    <a:lnTo>
                      <a:pt x="1120" y="924"/>
                    </a:lnTo>
                    <a:lnTo>
                      <a:pt x="1128" y="932"/>
                    </a:lnTo>
                    <a:lnTo>
                      <a:pt x="1138" y="942"/>
                    </a:lnTo>
                    <a:lnTo>
                      <a:pt x="1147" y="951"/>
                    </a:lnTo>
                    <a:lnTo>
                      <a:pt x="1159" y="960"/>
                    </a:lnTo>
                    <a:lnTo>
                      <a:pt x="1172" y="970"/>
                    </a:lnTo>
                    <a:lnTo>
                      <a:pt x="1185" y="979"/>
                    </a:lnTo>
                    <a:lnTo>
                      <a:pt x="1200" y="987"/>
                    </a:lnTo>
                    <a:lnTo>
                      <a:pt x="1214" y="996"/>
                    </a:lnTo>
                    <a:lnTo>
                      <a:pt x="1229" y="1003"/>
                    </a:lnTo>
                    <a:lnTo>
                      <a:pt x="1244" y="1011"/>
                    </a:lnTo>
                    <a:lnTo>
                      <a:pt x="1258" y="1016"/>
                    </a:lnTo>
                    <a:lnTo>
                      <a:pt x="1273" y="1021"/>
                    </a:lnTo>
                    <a:lnTo>
                      <a:pt x="1287" y="1025"/>
                    </a:lnTo>
                    <a:lnTo>
                      <a:pt x="1300" y="1027"/>
                    </a:lnTo>
                    <a:lnTo>
                      <a:pt x="1311" y="1028"/>
                    </a:lnTo>
                    <a:lnTo>
                      <a:pt x="1322" y="1027"/>
                    </a:lnTo>
                    <a:lnTo>
                      <a:pt x="1339" y="1017"/>
                    </a:lnTo>
                    <a:lnTo>
                      <a:pt x="1356" y="1006"/>
                    </a:lnTo>
                    <a:lnTo>
                      <a:pt x="1371" y="994"/>
                    </a:lnTo>
                    <a:lnTo>
                      <a:pt x="1385" y="981"/>
                    </a:lnTo>
                    <a:lnTo>
                      <a:pt x="1399" y="967"/>
                    </a:lnTo>
                    <a:lnTo>
                      <a:pt x="1412" y="952"/>
                    </a:lnTo>
                    <a:lnTo>
                      <a:pt x="1424" y="936"/>
                    </a:lnTo>
                    <a:lnTo>
                      <a:pt x="1436" y="920"/>
                    </a:lnTo>
                    <a:lnTo>
                      <a:pt x="1458" y="885"/>
                    </a:lnTo>
                    <a:lnTo>
                      <a:pt x="1481" y="851"/>
                    </a:lnTo>
                    <a:lnTo>
                      <a:pt x="1503" y="816"/>
                    </a:lnTo>
                    <a:lnTo>
                      <a:pt x="1528" y="782"/>
                    </a:lnTo>
                    <a:lnTo>
                      <a:pt x="1546" y="718"/>
                    </a:lnTo>
                    <a:lnTo>
                      <a:pt x="1562" y="657"/>
                    </a:lnTo>
                    <a:lnTo>
                      <a:pt x="1577" y="601"/>
                    </a:lnTo>
                    <a:lnTo>
                      <a:pt x="1590" y="548"/>
                    </a:lnTo>
                    <a:lnTo>
                      <a:pt x="1595" y="523"/>
                    </a:lnTo>
                    <a:lnTo>
                      <a:pt x="1600" y="498"/>
                    </a:lnTo>
                    <a:lnTo>
                      <a:pt x="1602" y="476"/>
                    </a:lnTo>
                    <a:lnTo>
                      <a:pt x="1604" y="453"/>
                    </a:lnTo>
                    <a:lnTo>
                      <a:pt x="1605" y="432"/>
                    </a:lnTo>
                    <a:lnTo>
                      <a:pt x="1604" y="411"/>
                    </a:lnTo>
                    <a:lnTo>
                      <a:pt x="1602" y="392"/>
                    </a:lnTo>
                    <a:lnTo>
                      <a:pt x="1599" y="374"/>
                    </a:lnTo>
                    <a:lnTo>
                      <a:pt x="1593" y="356"/>
                    </a:lnTo>
                    <a:lnTo>
                      <a:pt x="1587" y="340"/>
                    </a:lnTo>
                    <a:lnTo>
                      <a:pt x="1578" y="324"/>
                    </a:lnTo>
                    <a:lnTo>
                      <a:pt x="1568" y="309"/>
                    </a:lnTo>
                    <a:lnTo>
                      <a:pt x="1555" y="296"/>
                    </a:lnTo>
                    <a:lnTo>
                      <a:pt x="1540" y="282"/>
                    </a:lnTo>
                    <a:lnTo>
                      <a:pt x="1524" y="270"/>
                    </a:lnTo>
                    <a:lnTo>
                      <a:pt x="1504" y="259"/>
                    </a:lnTo>
                    <a:lnTo>
                      <a:pt x="1483" y="250"/>
                    </a:lnTo>
                    <a:lnTo>
                      <a:pt x="1459" y="240"/>
                    </a:lnTo>
                    <a:lnTo>
                      <a:pt x="1433" y="231"/>
                    </a:lnTo>
                    <a:lnTo>
                      <a:pt x="1404" y="224"/>
                    </a:lnTo>
                    <a:lnTo>
                      <a:pt x="1371" y="217"/>
                    </a:lnTo>
                    <a:lnTo>
                      <a:pt x="1336" y="212"/>
                    </a:lnTo>
                    <a:lnTo>
                      <a:pt x="1298" y="208"/>
                    </a:lnTo>
                    <a:lnTo>
                      <a:pt x="1258" y="205"/>
                    </a:lnTo>
                    <a:lnTo>
                      <a:pt x="1236" y="196"/>
                    </a:lnTo>
                    <a:lnTo>
                      <a:pt x="1217" y="186"/>
                    </a:lnTo>
                    <a:lnTo>
                      <a:pt x="1199" y="178"/>
                    </a:lnTo>
                    <a:lnTo>
                      <a:pt x="1183" y="168"/>
                    </a:lnTo>
                    <a:lnTo>
                      <a:pt x="1169" y="157"/>
                    </a:lnTo>
                    <a:lnTo>
                      <a:pt x="1155" y="148"/>
                    </a:lnTo>
                    <a:lnTo>
                      <a:pt x="1143" y="138"/>
                    </a:lnTo>
                    <a:lnTo>
                      <a:pt x="1132" y="127"/>
                    </a:lnTo>
                    <a:lnTo>
                      <a:pt x="1123" y="118"/>
                    </a:lnTo>
                    <a:lnTo>
                      <a:pt x="1114" y="107"/>
                    </a:lnTo>
                    <a:lnTo>
                      <a:pt x="1107" y="97"/>
                    </a:lnTo>
                    <a:lnTo>
                      <a:pt x="1099" y="87"/>
                    </a:lnTo>
                    <a:lnTo>
                      <a:pt x="1086" y="68"/>
                    </a:lnTo>
                    <a:lnTo>
                      <a:pt x="1075" y="50"/>
                    </a:lnTo>
                    <a:lnTo>
                      <a:pt x="1065" y="34"/>
                    </a:lnTo>
                    <a:lnTo>
                      <a:pt x="1053" y="21"/>
                    </a:lnTo>
                    <a:lnTo>
                      <a:pt x="1048" y="16"/>
                    </a:lnTo>
                    <a:lnTo>
                      <a:pt x="1041" y="10"/>
                    </a:lnTo>
                    <a:lnTo>
                      <a:pt x="1034" y="6"/>
                    </a:lnTo>
                    <a:lnTo>
                      <a:pt x="1026" y="4"/>
                    </a:lnTo>
                    <a:lnTo>
                      <a:pt x="1018" y="1"/>
                    </a:lnTo>
                    <a:lnTo>
                      <a:pt x="1008" y="0"/>
                    </a:lnTo>
                    <a:lnTo>
                      <a:pt x="997" y="0"/>
                    </a:lnTo>
                    <a:lnTo>
                      <a:pt x="985" y="1"/>
                    </a:lnTo>
                    <a:lnTo>
                      <a:pt x="972" y="3"/>
                    </a:lnTo>
                    <a:lnTo>
                      <a:pt x="959" y="7"/>
                    </a:lnTo>
                    <a:lnTo>
                      <a:pt x="942" y="12"/>
                    </a:lnTo>
                    <a:lnTo>
                      <a:pt x="925" y="18"/>
                    </a:lnTo>
                    <a:lnTo>
                      <a:pt x="920" y="18"/>
                    </a:lnTo>
                    <a:lnTo>
                      <a:pt x="911" y="20"/>
                    </a:lnTo>
                    <a:lnTo>
                      <a:pt x="901" y="24"/>
                    </a:lnTo>
                    <a:lnTo>
                      <a:pt x="889" y="30"/>
                    </a:lnTo>
                    <a:lnTo>
                      <a:pt x="859" y="44"/>
                    </a:lnTo>
                    <a:lnTo>
                      <a:pt x="827" y="61"/>
                    </a:lnTo>
                    <a:lnTo>
                      <a:pt x="793" y="79"/>
                    </a:lnTo>
                    <a:lnTo>
                      <a:pt x="763" y="95"/>
                    </a:lnTo>
                    <a:lnTo>
                      <a:pt x="739" y="108"/>
                    </a:lnTo>
                    <a:lnTo>
                      <a:pt x="724" y="116"/>
                    </a:lnTo>
                    <a:lnTo>
                      <a:pt x="714" y="135"/>
                    </a:lnTo>
                    <a:lnTo>
                      <a:pt x="705" y="154"/>
                    </a:lnTo>
                    <a:lnTo>
                      <a:pt x="699" y="173"/>
                    </a:lnTo>
                    <a:lnTo>
                      <a:pt x="695" y="194"/>
                    </a:lnTo>
                    <a:lnTo>
                      <a:pt x="692" y="214"/>
                    </a:lnTo>
                    <a:lnTo>
                      <a:pt x="689" y="235"/>
                    </a:lnTo>
                    <a:lnTo>
                      <a:pt x="688" y="255"/>
                    </a:lnTo>
                    <a:lnTo>
                      <a:pt x="688" y="275"/>
                    </a:lnTo>
                    <a:lnTo>
                      <a:pt x="689" y="296"/>
                    </a:lnTo>
                    <a:lnTo>
                      <a:pt x="692" y="316"/>
                    </a:lnTo>
                    <a:lnTo>
                      <a:pt x="694" y="336"/>
                    </a:lnTo>
                    <a:lnTo>
                      <a:pt x="697" y="356"/>
                    </a:lnTo>
                    <a:lnTo>
                      <a:pt x="704" y="395"/>
                    </a:lnTo>
                    <a:lnTo>
                      <a:pt x="712" y="434"/>
                    </a:lnTo>
                    <a:lnTo>
                      <a:pt x="718" y="470"/>
                    </a:lnTo>
                    <a:lnTo>
                      <a:pt x="724" y="505"/>
                    </a:lnTo>
                    <a:lnTo>
                      <a:pt x="725" y="521"/>
                    </a:lnTo>
                    <a:lnTo>
                      <a:pt x="726" y="537"/>
                    </a:lnTo>
                    <a:lnTo>
                      <a:pt x="726" y="552"/>
                    </a:lnTo>
                    <a:lnTo>
                      <a:pt x="724" y="566"/>
                    </a:lnTo>
                    <a:lnTo>
                      <a:pt x="722" y="579"/>
                    </a:lnTo>
                    <a:lnTo>
                      <a:pt x="717" y="592"/>
                    </a:lnTo>
                    <a:lnTo>
                      <a:pt x="712" y="603"/>
                    </a:lnTo>
                    <a:lnTo>
                      <a:pt x="704" y="614"/>
                    </a:lnTo>
                    <a:lnTo>
                      <a:pt x="695" y="623"/>
                    </a:lnTo>
                    <a:lnTo>
                      <a:pt x="684" y="631"/>
                    </a:lnTo>
                    <a:lnTo>
                      <a:pt x="671" y="639"/>
                    </a:lnTo>
                    <a:lnTo>
                      <a:pt x="655" y="645"/>
                    </a:lnTo>
                    <a:lnTo>
                      <a:pt x="642" y="647"/>
                    </a:lnTo>
                    <a:lnTo>
                      <a:pt x="629" y="647"/>
                    </a:lnTo>
                    <a:lnTo>
                      <a:pt x="618" y="647"/>
                    </a:lnTo>
                    <a:lnTo>
                      <a:pt x="606" y="646"/>
                    </a:lnTo>
                    <a:lnTo>
                      <a:pt x="594" y="645"/>
                    </a:lnTo>
                    <a:lnTo>
                      <a:pt x="583" y="643"/>
                    </a:lnTo>
                    <a:lnTo>
                      <a:pt x="573" y="640"/>
                    </a:lnTo>
                    <a:lnTo>
                      <a:pt x="562" y="635"/>
                    </a:lnTo>
                    <a:lnTo>
                      <a:pt x="552" y="631"/>
                    </a:lnTo>
                    <a:lnTo>
                      <a:pt x="543" y="626"/>
                    </a:lnTo>
                    <a:lnTo>
                      <a:pt x="534" y="620"/>
                    </a:lnTo>
                    <a:lnTo>
                      <a:pt x="524" y="614"/>
                    </a:lnTo>
                    <a:lnTo>
                      <a:pt x="508" y="600"/>
                    </a:lnTo>
                    <a:lnTo>
                      <a:pt x="492" y="584"/>
                    </a:lnTo>
                    <a:lnTo>
                      <a:pt x="477" y="567"/>
                    </a:lnTo>
                    <a:lnTo>
                      <a:pt x="463" y="550"/>
                    </a:lnTo>
                    <a:lnTo>
                      <a:pt x="449" y="530"/>
                    </a:lnTo>
                    <a:lnTo>
                      <a:pt x="437" y="512"/>
                    </a:lnTo>
                    <a:lnTo>
                      <a:pt x="413" y="475"/>
                    </a:lnTo>
                    <a:lnTo>
                      <a:pt x="391" y="439"/>
                    </a:lnTo>
                    <a:lnTo>
                      <a:pt x="367" y="439"/>
                    </a:lnTo>
                    <a:lnTo>
                      <a:pt x="339" y="438"/>
                    </a:lnTo>
                    <a:lnTo>
                      <a:pt x="310" y="436"/>
                    </a:lnTo>
                    <a:lnTo>
                      <a:pt x="280" y="434"/>
                    </a:lnTo>
                    <a:lnTo>
                      <a:pt x="252" y="430"/>
                    </a:lnTo>
                    <a:lnTo>
                      <a:pt x="227" y="424"/>
                    </a:lnTo>
                    <a:lnTo>
                      <a:pt x="217" y="421"/>
                    </a:lnTo>
                    <a:lnTo>
                      <a:pt x="208" y="418"/>
                    </a:lnTo>
                    <a:lnTo>
                      <a:pt x="200" y="415"/>
                    </a:lnTo>
                    <a:lnTo>
                      <a:pt x="195" y="409"/>
                    </a:lnTo>
                    <a:lnTo>
                      <a:pt x="175" y="439"/>
                    </a:lnTo>
                    <a:lnTo>
                      <a:pt x="158" y="466"/>
                    </a:lnTo>
                    <a:lnTo>
                      <a:pt x="143" y="492"/>
                    </a:lnTo>
                    <a:lnTo>
                      <a:pt x="129" y="516"/>
                    </a:lnTo>
                    <a:lnTo>
                      <a:pt x="117" y="540"/>
                    </a:lnTo>
                    <a:lnTo>
                      <a:pt x="106" y="563"/>
                    </a:lnTo>
                    <a:lnTo>
                      <a:pt x="98" y="585"/>
                    </a:lnTo>
                    <a:lnTo>
                      <a:pt x="89" y="607"/>
                    </a:lnTo>
                    <a:lnTo>
                      <a:pt x="74" y="652"/>
                    </a:lnTo>
                    <a:lnTo>
                      <a:pt x="59" y="699"/>
                    </a:lnTo>
                    <a:lnTo>
                      <a:pt x="43" y="751"/>
                    </a:lnTo>
                    <a:lnTo>
                      <a:pt x="24" y="811"/>
                    </a:lnTo>
                    <a:lnTo>
                      <a:pt x="17" y="826"/>
                    </a:lnTo>
                    <a:lnTo>
                      <a:pt x="12" y="841"/>
                    </a:lnTo>
                    <a:lnTo>
                      <a:pt x="7" y="856"/>
                    </a:lnTo>
                    <a:lnTo>
                      <a:pt x="3" y="871"/>
                    </a:lnTo>
                    <a:lnTo>
                      <a:pt x="2" y="880"/>
                    </a:lnTo>
                    <a:lnTo>
                      <a:pt x="1" y="887"/>
                    </a:lnTo>
                    <a:lnTo>
                      <a:pt x="0" y="896"/>
                    </a:lnTo>
                    <a:lnTo>
                      <a:pt x="1" y="903"/>
                    </a:lnTo>
                    <a:lnTo>
                      <a:pt x="1" y="912"/>
                    </a:lnTo>
                    <a:lnTo>
                      <a:pt x="3" y="921"/>
                    </a:lnTo>
                    <a:lnTo>
                      <a:pt x="5" y="930"/>
                    </a:lnTo>
                    <a:lnTo>
                      <a:pt x="9" y="9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0" name="Freeform 316"/>
              <p:cNvSpPr>
                <a:spLocks noEditPoints="1"/>
              </p:cNvSpPr>
              <p:nvPr/>
            </p:nvSpPr>
            <p:spPr bwMode="auto">
              <a:xfrm>
                <a:off x="5665808" y="2536308"/>
                <a:ext cx="328613" cy="212727"/>
              </a:xfrm>
              <a:custGeom>
                <a:avLst/>
                <a:gdLst>
                  <a:gd name="T0" fmla="*/ 187 w 1655"/>
                  <a:gd name="T1" fmla="*/ 918 h 1078"/>
                  <a:gd name="T2" fmla="*/ 205 w 1655"/>
                  <a:gd name="T3" fmla="*/ 901 h 1078"/>
                  <a:gd name="T4" fmla="*/ 227 w 1655"/>
                  <a:gd name="T5" fmla="*/ 831 h 1078"/>
                  <a:gd name="T6" fmla="*/ 267 w 1655"/>
                  <a:gd name="T7" fmla="*/ 867 h 1078"/>
                  <a:gd name="T8" fmla="*/ 541 w 1655"/>
                  <a:gd name="T9" fmla="*/ 822 h 1078"/>
                  <a:gd name="T10" fmla="*/ 560 w 1655"/>
                  <a:gd name="T11" fmla="*/ 876 h 1078"/>
                  <a:gd name="T12" fmla="*/ 583 w 1655"/>
                  <a:gd name="T13" fmla="*/ 824 h 1078"/>
                  <a:gd name="T14" fmla="*/ 653 w 1655"/>
                  <a:gd name="T15" fmla="*/ 867 h 1078"/>
                  <a:gd name="T16" fmla="*/ 720 w 1655"/>
                  <a:gd name="T17" fmla="*/ 829 h 1078"/>
                  <a:gd name="T18" fmla="*/ 728 w 1655"/>
                  <a:gd name="T19" fmla="*/ 878 h 1078"/>
                  <a:gd name="T20" fmla="*/ 823 w 1655"/>
                  <a:gd name="T21" fmla="*/ 816 h 1078"/>
                  <a:gd name="T22" fmla="*/ 826 w 1655"/>
                  <a:gd name="T23" fmla="*/ 770 h 1078"/>
                  <a:gd name="T24" fmla="*/ 921 w 1655"/>
                  <a:gd name="T25" fmla="*/ 794 h 1078"/>
                  <a:gd name="T26" fmla="*/ 941 w 1655"/>
                  <a:gd name="T27" fmla="*/ 828 h 1078"/>
                  <a:gd name="T28" fmla="*/ 936 w 1655"/>
                  <a:gd name="T29" fmla="*/ 804 h 1078"/>
                  <a:gd name="T30" fmla="*/ 1009 w 1655"/>
                  <a:gd name="T31" fmla="*/ 847 h 1078"/>
                  <a:gd name="T32" fmla="*/ 1069 w 1655"/>
                  <a:gd name="T33" fmla="*/ 828 h 1078"/>
                  <a:gd name="T34" fmla="*/ 1148 w 1655"/>
                  <a:gd name="T35" fmla="*/ 905 h 1078"/>
                  <a:gd name="T36" fmla="*/ 1124 w 1655"/>
                  <a:gd name="T37" fmla="*/ 961 h 1078"/>
                  <a:gd name="T38" fmla="*/ 1238 w 1655"/>
                  <a:gd name="T39" fmla="*/ 1048 h 1078"/>
                  <a:gd name="T40" fmla="*/ 1284 w 1655"/>
                  <a:gd name="T41" fmla="*/ 1016 h 1078"/>
                  <a:gd name="T42" fmla="*/ 1284 w 1655"/>
                  <a:gd name="T43" fmla="*/ 1069 h 1078"/>
                  <a:gd name="T44" fmla="*/ 1358 w 1655"/>
                  <a:gd name="T45" fmla="*/ 1018 h 1078"/>
                  <a:gd name="T46" fmla="*/ 1500 w 1655"/>
                  <a:gd name="T47" fmla="*/ 929 h 1078"/>
                  <a:gd name="T48" fmla="*/ 1336 w 1655"/>
                  <a:gd name="T49" fmla="*/ 1031 h 1078"/>
                  <a:gd name="T50" fmla="*/ 1577 w 1655"/>
                  <a:gd name="T51" fmla="*/ 815 h 1078"/>
                  <a:gd name="T52" fmla="*/ 1584 w 1655"/>
                  <a:gd name="T53" fmla="*/ 787 h 1078"/>
                  <a:gd name="T54" fmla="*/ 1604 w 1655"/>
                  <a:gd name="T55" fmla="*/ 484 h 1078"/>
                  <a:gd name="T56" fmla="*/ 1605 w 1655"/>
                  <a:gd name="T57" fmla="*/ 460 h 1078"/>
                  <a:gd name="T58" fmla="*/ 1555 w 1655"/>
                  <a:gd name="T59" fmla="*/ 335 h 1078"/>
                  <a:gd name="T60" fmla="*/ 1329 w 1655"/>
                  <a:gd name="T61" fmla="*/ 259 h 1078"/>
                  <a:gd name="T62" fmla="*/ 1508 w 1655"/>
                  <a:gd name="T63" fmla="*/ 248 h 1078"/>
                  <a:gd name="T64" fmla="*/ 1634 w 1655"/>
                  <a:gd name="T65" fmla="*/ 354 h 1078"/>
                  <a:gd name="T66" fmla="*/ 1282 w 1655"/>
                  <a:gd name="T67" fmla="*/ 254 h 1078"/>
                  <a:gd name="T68" fmla="*/ 1157 w 1655"/>
                  <a:gd name="T69" fmla="*/ 188 h 1078"/>
                  <a:gd name="T70" fmla="*/ 1180 w 1655"/>
                  <a:gd name="T71" fmla="*/ 140 h 1078"/>
                  <a:gd name="T72" fmla="*/ 1067 w 1655"/>
                  <a:gd name="T73" fmla="*/ 73 h 1078"/>
                  <a:gd name="T74" fmla="*/ 959 w 1655"/>
                  <a:gd name="T75" fmla="*/ 67 h 1078"/>
                  <a:gd name="T76" fmla="*/ 1092 w 1655"/>
                  <a:gd name="T77" fmla="*/ 25 h 1078"/>
                  <a:gd name="T78" fmla="*/ 899 w 1655"/>
                  <a:gd name="T79" fmla="*/ 90 h 1078"/>
                  <a:gd name="T80" fmla="*/ 951 w 1655"/>
                  <a:gd name="T81" fmla="*/ 19 h 1078"/>
                  <a:gd name="T82" fmla="*/ 794 w 1655"/>
                  <a:gd name="T83" fmla="*/ 90 h 1078"/>
                  <a:gd name="T84" fmla="*/ 741 w 1655"/>
                  <a:gd name="T85" fmla="*/ 241 h 1078"/>
                  <a:gd name="T86" fmla="*/ 696 w 1655"/>
                  <a:gd name="T87" fmla="*/ 373 h 1078"/>
                  <a:gd name="T88" fmla="*/ 728 w 1655"/>
                  <a:gd name="T89" fmla="*/ 130 h 1078"/>
                  <a:gd name="T90" fmla="*/ 758 w 1655"/>
                  <a:gd name="T91" fmla="*/ 642 h 1078"/>
                  <a:gd name="T92" fmla="*/ 685 w 1655"/>
                  <a:gd name="T93" fmla="*/ 642 h 1078"/>
                  <a:gd name="T94" fmla="*/ 717 w 1655"/>
                  <a:gd name="T95" fmla="*/ 486 h 1078"/>
                  <a:gd name="T96" fmla="*/ 635 w 1655"/>
                  <a:gd name="T97" fmla="*/ 698 h 1078"/>
                  <a:gd name="T98" fmla="*/ 491 w 1655"/>
                  <a:gd name="T99" fmla="*/ 620 h 1078"/>
                  <a:gd name="T100" fmla="*/ 560 w 1655"/>
                  <a:gd name="T101" fmla="*/ 616 h 1078"/>
                  <a:gd name="T102" fmla="*/ 684 w 1655"/>
                  <a:gd name="T103" fmla="*/ 695 h 1078"/>
                  <a:gd name="T104" fmla="*/ 416 w 1655"/>
                  <a:gd name="T105" fmla="*/ 441 h 1078"/>
                  <a:gd name="T106" fmla="*/ 355 w 1655"/>
                  <a:gd name="T107" fmla="*/ 440 h 1078"/>
                  <a:gd name="T108" fmla="*/ 239 w 1655"/>
                  <a:gd name="T109" fmla="*/ 420 h 1078"/>
                  <a:gd name="T110" fmla="*/ 240 w 1655"/>
                  <a:gd name="T111" fmla="*/ 449 h 1078"/>
                  <a:gd name="T112" fmla="*/ 71 w 1655"/>
                  <a:gd name="T113" fmla="*/ 683 h 1078"/>
                  <a:gd name="T114" fmla="*/ 240 w 1655"/>
                  <a:gd name="T115" fmla="*/ 449 h 1078"/>
                  <a:gd name="T116" fmla="*/ 71 w 1655"/>
                  <a:gd name="T117" fmla="*/ 846 h 1078"/>
                  <a:gd name="T118" fmla="*/ 67 w 1655"/>
                  <a:gd name="T119" fmla="*/ 859 h 1078"/>
                  <a:gd name="T120" fmla="*/ 2 w 1655"/>
                  <a:gd name="T121" fmla="*/ 946 h 1078"/>
                  <a:gd name="T122" fmla="*/ 20 w 1655"/>
                  <a:gd name="T123" fmla="*/ 997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55" h="1078">
                    <a:moveTo>
                      <a:pt x="25" y="942"/>
                    </a:moveTo>
                    <a:lnTo>
                      <a:pt x="64" y="926"/>
                    </a:lnTo>
                    <a:lnTo>
                      <a:pt x="94" y="913"/>
                    </a:lnTo>
                    <a:lnTo>
                      <a:pt x="116" y="903"/>
                    </a:lnTo>
                    <a:lnTo>
                      <a:pt x="134" y="893"/>
                    </a:lnTo>
                    <a:lnTo>
                      <a:pt x="146" y="886"/>
                    </a:lnTo>
                    <a:lnTo>
                      <a:pt x="155" y="880"/>
                    </a:lnTo>
                    <a:lnTo>
                      <a:pt x="161" y="875"/>
                    </a:lnTo>
                    <a:lnTo>
                      <a:pt x="166" y="869"/>
                    </a:lnTo>
                    <a:lnTo>
                      <a:pt x="201" y="905"/>
                    </a:lnTo>
                    <a:lnTo>
                      <a:pt x="194" y="910"/>
                    </a:lnTo>
                    <a:lnTo>
                      <a:pt x="187" y="918"/>
                    </a:lnTo>
                    <a:lnTo>
                      <a:pt x="176" y="925"/>
                    </a:lnTo>
                    <a:lnTo>
                      <a:pt x="162" y="934"/>
                    </a:lnTo>
                    <a:lnTo>
                      <a:pt x="143" y="943"/>
                    </a:lnTo>
                    <a:lnTo>
                      <a:pt x="117" y="956"/>
                    </a:lnTo>
                    <a:lnTo>
                      <a:pt x="84" y="970"/>
                    </a:lnTo>
                    <a:lnTo>
                      <a:pt x="42" y="987"/>
                    </a:lnTo>
                    <a:lnTo>
                      <a:pt x="25" y="942"/>
                    </a:lnTo>
                    <a:close/>
                    <a:moveTo>
                      <a:pt x="166" y="869"/>
                    </a:moveTo>
                    <a:lnTo>
                      <a:pt x="173" y="864"/>
                    </a:lnTo>
                    <a:lnTo>
                      <a:pt x="180" y="858"/>
                    </a:lnTo>
                    <a:lnTo>
                      <a:pt x="210" y="896"/>
                    </a:lnTo>
                    <a:lnTo>
                      <a:pt x="205" y="901"/>
                    </a:lnTo>
                    <a:lnTo>
                      <a:pt x="201" y="905"/>
                    </a:lnTo>
                    <a:lnTo>
                      <a:pt x="166" y="869"/>
                    </a:lnTo>
                    <a:close/>
                    <a:moveTo>
                      <a:pt x="180" y="858"/>
                    </a:moveTo>
                    <a:lnTo>
                      <a:pt x="181" y="857"/>
                    </a:lnTo>
                    <a:lnTo>
                      <a:pt x="181" y="857"/>
                    </a:lnTo>
                    <a:lnTo>
                      <a:pt x="195" y="877"/>
                    </a:lnTo>
                    <a:lnTo>
                      <a:pt x="180" y="858"/>
                    </a:lnTo>
                    <a:close/>
                    <a:moveTo>
                      <a:pt x="181" y="857"/>
                    </a:moveTo>
                    <a:lnTo>
                      <a:pt x="192" y="849"/>
                    </a:lnTo>
                    <a:lnTo>
                      <a:pt x="204" y="843"/>
                    </a:lnTo>
                    <a:lnTo>
                      <a:pt x="215" y="836"/>
                    </a:lnTo>
                    <a:lnTo>
                      <a:pt x="227" y="831"/>
                    </a:lnTo>
                    <a:lnTo>
                      <a:pt x="250" y="821"/>
                    </a:lnTo>
                    <a:lnTo>
                      <a:pt x="274" y="814"/>
                    </a:lnTo>
                    <a:lnTo>
                      <a:pt x="298" y="808"/>
                    </a:lnTo>
                    <a:lnTo>
                      <a:pt x="323" y="805"/>
                    </a:lnTo>
                    <a:lnTo>
                      <a:pt x="348" y="802"/>
                    </a:lnTo>
                    <a:lnTo>
                      <a:pt x="372" y="801"/>
                    </a:lnTo>
                    <a:lnTo>
                      <a:pt x="373" y="850"/>
                    </a:lnTo>
                    <a:lnTo>
                      <a:pt x="351" y="851"/>
                    </a:lnTo>
                    <a:lnTo>
                      <a:pt x="329" y="853"/>
                    </a:lnTo>
                    <a:lnTo>
                      <a:pt x="309" y="857"/>
                    </a:lnTo>
                    <a:lnTo>
                      <a:pt x="288" y="861"/>
                    </a:lnTo>
                    <a:lnTo>
                      <a:pt x="267" y="867"/>
                    </a:lnTo>
                    <a:lnTo>
                      <a:pt x="247" y="876"/>
                    </a:lnTo>
                    <a:lnTo>
                      <a:pt x="228" y="886"/>
                    </a:lnTo>
                    <a:lnTo>
                      <a:pt x="209" y="897"/>
                    </a:lnTo>
                    <a:lnTo>
                      <a:pt x="181" y="857"/>
                    </a:lnTo>
                    <a:close/>
                    <a:moveTo>
                      <a:pt x="372" y="801"/>
                    </a:moveTo>
                    <a:lnTo>
                      <a:pt x="397" y="802"/>
                    </a:lnTo>
                    <a:lnTo>
                      <a:pt x="422" y="803"/>
                    </a:lnTo>
                    <a:lnTo>
                      <a:pt x="445" y="805"/>
                    </a:lnTo>
                    <a:lnTo>
                      <a:pt x="470" y="809"/>
                    </a:lnTo>
                    <a:lnTo>
                      <a:pt x="494" y="813"/>
                    </a:lnTo>
                    <a:lnTo>
                      <a:pt x="517" y="818"/>
                    </a:lnTo>
                    <a:lnTo>
                      <a:pt x="541" y="822"/>
                    </a:lnTo>
                    <a:lnTo>
                      <a:pt x="564" y="829"/>
                    </a:lnTo>
                    <a:lnTo>
                      <a:pt x="552" y="876"/>
                    </a:lnTo>
                    <a:lnTo>
                      <a:pt x="530" y="871"/>
                    </a:lnTo>
                    <a:lnTo>
                      <a:pt x="509" y="866"/>
                    </a:lnTo>
                    <a:lnTo>
                      <a:pt x="486" y="862"/>
                    </a:lnTo>
                    <a:lnTo>
                      <a:pt x="463" y="858"/>
                    </a:lnTo>
                    <a:lnTo>
                      <a:pt x="441" y="854"/>
                    </a:lnTo>
                    <a:lnTo>
                      <a:pt x="418" y="852"/>
                    </a:lnTo>
                    <a:lnTo>
                      <a:pt x="396" y="851"/>
                    </a:lnTo>
                    <a:lnTo>
                      <a:pt x="373" y="850"/>
                    </a:lnTo>
                    <a:lnTo>
                      <a:pt x="372" y="801"/>
                    </a:lnTo>
                    <a:close/>
                    <a:moveTo>
                      <a:pt x="560" y="876"/>
                    </a:moveTo>
                    <a:lnTo>
                      <a:pt x="556" y="877"/>
                    </a:lnTo>
                    <a:lnTo>
                      <a:pt x="552" y="876"/>
                    </a:lnTo>
                    <a:lnTo>
                      <a:pt x="558" y="852"/>
                    </a:lnTo>
                    <a:lnTo>
                      <a:pt x="560" y="876"/>
                    </a:lnTo>
                    <a:close/>
                    <a:moveTo>
                      <a:pt x="556" y="828"/>
                    </a:moveTo>
                    <a:lnTo>
                      <a:pt x="569" y="827"/>
                    </a:lnTo>
                    <a:lnTo>
                      <a:pt x="583" y="824"/>
                    </a:lnTo>
                    <a:lnTo>
                      <a:pt x="590" y="873"/>
                    </a:lnTo>
                    <a:lnTo>
                      <a:pt x="576" y="875"/>
                    </a:lnTo>
                    <a:lnTo>
                      <a:pt x="560" y="876"/>
                    </a:lnTo>
                    <a:lnTo>
                      <a:pt x="556" y="828"/>
                    </a:lnTo>
                    <a:close/>
                    <a:moveTo>
                      <a:pt x="583" y="824"/>
                    </a:moveTo>
                    <a:lnTo>
                      <a:pt x="598" y="822"/>
                    </a:lnTo>
                    <a:lnTo>
                      <a:pt x="613" y="820"/>
                    </a:lnTo>
                    <a:lnTo>
                      <a:pt x="628" y="818"/>
                    </a:lnTo>
                    <a:lnTo>
                      <a:pt x="644" y="818"/>
                    </a:lnTo>
                    <a:lnTo>
                      <a:pt x="660" y="818"/>
                    </a:lnTo>
                    <a:lnTo>
                      <a:pt x="676" y="820"/>
                    </a:lnTo>
                    <a:lnTo>
                      <a:pt x="692" y="823"/>
                    </a:lnTo>
                    <a:lnTo>
                      <a:pt x="709" y="830"/>
                    </a:lnTo>
                    <a:lnTo>
                      <a:pt x="691" y="875"/>
                    </a:lnTo>
                    <a:lnTo>
                      <a:pt x="679" y="871"/>
                    </a:lnTo>
                    <a:lnTo>
                      <a:pt x="666" y="868"/>
                    </a:lnTo>
                    <a:lnTo>
                      <a:pt x="653" y="867"/>
                    </a:lnTo>
                    <a:lnTo>
                      <a:pt x="640" y="867"/>
                    </a:lnTo>
                    <a:lnTo>
                      <a:pt x="615" y="868"/>
                    </a:lnTo>
                    <a:lnTo>
                      <a:pt x="590" y="873"/>
                    </a:lnTo>
                    <a:lnTo>
                      <a:pt x="583" y="824"/>
                    </a:lnTo>
                    <a:close/>
                    <a:moveTo>
                      <a:pt x="692" y="875"/>
                    </a:moveTo>
                    <a:lnTo>
                      <a:pt x="692" y="875"/>
                    </a:lnTo>
                    <a:lnTo>
                      <a:pt x="691" y="875"/>
                    </a:lnTo>
                    <a:lnTo>
                      <a:pt x="700" y="852"/>
                    </a:lnTo>
                    <a:lnTo>
                      <a:pt x="692" y="875"/>
                    </a:lnTo>
                    <a:close/>
                    <a:moveTo>
                      <a:pt x="708" y="829"/>
                    </a:moveTo>
                    <a:lnTo>
                      <a:pt x="713" y="830"/>
                    </a:lnTo>
                    <a:lnTo>
                      <a:pt x="720" y="829"/>
                    </a:lnTo>
                    <a:lnTo>
                      <a:pt x="726" y="827"/>
                    </a:lnTo>
                    <a:lnTo>
                      <a:pt x="733" y="823"/>
                    </a:lnTo>
                    <a:lnTo>
                      <a:pt x="747" y="813"/>
                    </a:lnTo>
                    <a:lnTo>
                      <a:pt x="761" y="802"/>
                    </a:lnTo>
                    <a:lnTo>
                      <a:pt x="793" y="838"/>
                    </a:lnTo>
                    <a:lnTo>
                      <a:pt x="782" y="848"/>
                    </a:lnTo>
                    <a:lnTo>
                      <a:pt x="771" y="857"/>
                    </a:lnTo>
                    <a:lnTo>
                      <a:pt x="759" y="865"/>
                    </a:lnTo>
                    <a:lnTo>
                      <a:pt x="748" y="872"/>
                    </a:lnTo>
                    <a:lnTo>
                      <a:pt x="741" y="874"/>
                    </a:lnTo>
                    <a:lnTo>
                      <a:pt x="735" y="876"/>
                    </a:lnTo>
                    <a:lnTo>
                      <a:pt x="728" y="878"/>
                    </a:lnTo>
                    <a:lnTo>
                      <a:pt x="722" y="879"/>
                    </a:lnTo>
                    <a:lnTo>
                      <a:pt x="714" y="879"/>
                    </a:lnTo>
                    <a:lnTo>
                      <a:pt x="708" y="879"/>
                    </a:lnTo>
                    <a:lnTo>
                      <a:pt x="700" y="878"/>
                    </a:lnTo>
                    <a:lnTo>
                      <a:pt x="692" y="875"/>
                    </a:lnTo>
                    <a:lnTo>
                      <a:pt x="708" y="829"/>
                    </a:lnTo>
                    <a:close/>
                    <a:moveTo>
                      <a:pt x="761" y="802"/>
                    </a:moveTo>
                    <a:lnTo>
                      <a:pt x="770" y="792"/>
                    </a:lnTo>
                    <a:lnTo>
                      <a:pt x="781" y="784"/>
                    </a:lnTo>
                    <a:lnTo>
                      <a:pt x="792" y="777"/>
                    </a:lnTo>
                    <a:lnTo>
                      <a:pt x="803" y="771"/>
                    </a:lnTo>
                    <a:lnTo>
                      <a:pt x="823" y="816"/>
                    </a:lnTo>
                    <a:lnTo>
                      <a:pt x="815" y="819"/>
                    </a:lnTo>
                    <a:lnTo>
                      <a:pt x="809" y="824"/>
                    </a:lnTo>
                    <a:lnTo>
                      <a:pt x="800" y="831"/>
                    </a:lnTo>
                    <a:lnTo>
                      <a:pt x="793" y="838"/>
                    </a:lnTo>
                    <a:lnTo>
                      <a:pt x="761" y="802"/>
                    </a:lnTo>
                    <a:close/>
                    <a:moveTo>
                      <a:pt x="803" y="771"/>
                    </a:moveTo>
                    <a:lnTo>
                      <a:pt x="808" y="769"/>
                    </a:lnTo>
                    <a:lnTo>
                      <a:pt x="813" y="769"/>
                    </a:lnTo>
                    <a:lnTo>
                      <a:pt x="813" y="793"/>
                    </a:lnTo>
                    <a:lnTo>
                      <a:pt x="803" y="771"/>
                    </a:lnTo>
                    <a:close/>
                    <a:moveTo>
                      <a:pt x="813" y="769"/>
                    </a:moveTo>
                    <a:lnTo>
                      <a:pt x="826" y="770"/>
                    </a:lnTo>
                    <a:lnTo>
                      <a:pt x="841" y="772"/>
                    </a:lnTo>
                    <a:lnTo>
                      <a:pt x="858" y="776"/>
                    </a:lnTo>
                    <a:lnTo>
                      <a:pt x="876" y="780"/>
                    </a:lnTo>
                    <a:lnTo>
                      <a:pt x="865" y="828"/>
                    </a:lnTo>
                    <a:lnTo>
                      <a:pt x="848" y="824"/>
                    </a:lnTo>
                    <a:lnTo>
                      <a:pt x="835" y="821"/>
                    </a:lnTo>
                    <a:lnTo>
                      <a:pt x="823" y="819"/>
                    </a:lnTo>
                    <a:lnTo>
                      <a:pt x="813" y="818"/>
                    </a:lnTo>
                    <a:lnTo>
                      <a:pt x="813" y="769"/>
                    </a:lnTo>
                    <a:close/>
                    <a:moveTo>
                      <a:pt x="876" y="780"/>
                    </a:moveTo>
                    <a:lnTo>
                      <a:pt x="900" y="787"/>
                    </a:lnTo>
                    <a:lnTo>
                      <a:pt x="921" y="794"/>
                    </a:lnTo>
                    <a:lnTo>
                      <a:pt x="939" y="801"/>
                    </a:lnTo>
                    <a:lnTo>
                      <a:pt x="951" y="806"/>
                    </a:lnTo>
                    <a:lnTo>
                      <a:pt x="929" y="849"/>
                    </a:lnTo>
                    <a:lnTo>
                      <a:pt x="918" y="845"/>
                    </a:lnTo>
                    <a:lnTo>
                      <a:pt x="903" y="839"/>
                    </a:lnTo>
                    <a:lnTo>
                      <a:pt x="885" y="834"/>
                    </a:lnTo>
                    <a:lnTo>
                      <a:pt x="865" y="828"/>
                    </a:lnTo>
                    <a:lnTo>
                      <a:pt x="876" y="780"/>
                    </a:lnTo>
                    <a:close/>
                    <a:moveTo>
                      <a:pt x="944" y="852"/>
                    </a:moveTo>
                    <a:lnTo>
                      <a:pt x="936" y="853"/>
                    </a:lnTo>
                    <a:lnTo>
                      <a:pt x="929" y="849"/>
                    </a:lnTo>
                    <a:lnTo>
                      <a:pt x="941" y="828"/>
                    </a:lnTo>
                    <a:lnTo>
                      <a:pt x="944" y="852"/>
                    </a:lnTo>
                    <a:close/>
                    <a:moveTo>
                      <a:pt x="936" y="804"/>
                    </a:moveTo>
                    <a:lnTo>
                      <a:pt x="948" y="802"/>
                    </a:lnTo>
                    <a:lnTo>
                      <a:pt x="959" y="801"/>
                    </a:lnTo>
                    <a:lnTo>
                      <a:pt x="970" y="800"/>
                    </a:lnTo>
                    <a:lnTo>
                      <a:pt x="980" y="799"/>
                    </a:lnTo>
                    <a:lnTo>
                      <a:pt x="982" y="848"/>
                    </a:lnTo>
                    <a:lnTo>
                      <a:pt x="973" y="848"/>
                    </a:lnTo>
                    <a:lnTo>
                      <a:pt x="963" y="849"/>
                    </a:lnTo>
                    <a:lnTo>
                      <a:pt x="954" y="850"/>
                    </a:lnTo>
                    <a:lnTo>
                      <a:pt x="944" y="852"/>
                    </a:lnTo>
                    <a:lnTo>
                      <a:pt x="936" y="804"/>
                    </a:lnTo>
                    <a:close/>
                    <a:moveTo>
                      <a:pt x="982" y="848"/>
                    </a:moveTo>
                    <a:lnTo>
                      <a:pt x="986" y="848"/>
                    </a:lnTo>
                    <a:lnTo>
                      <a:pt x="982" y="848"/>
                    </a:lnTo>
                    <a:lnTo>
                      <a:pt x="981" y="823"/>
                    </a:lnTo>
                    <a:lnTo>
                      <a:pt x="982" y="848"/>
                    </a:lnTo>
                    <a:close/>
                    <a:moveTo>
                      <a:pt x="980" y="799"/>
                    </a:moveTo>
                    <a:lnTo>
                      <a:pt x="990" y="799"/>
                    </a:lnTo>
                    <a:lnTo>
                      <a:pt x="1000" y="799"/>
                    </a:lnTo>
                    <a:lnTo>
                      <a:pt x="1009" y="799"/>
                    </a:lnTo>
                    <a:lnTo>
                      <a:pt x="1019" y="799"/>
                    </a:lnTo>
                    <a:lnTo>
                      <a:pt x="1019" y="847"/>
                    </a:lnTo>
                    <a:lnTo>
                      <a:pt x="1009" y="847"/>
                    </a:lnTo>
                    <a:lnTo>
                      <a:pt x="1001" y="847"/>
                    </a:lnTo>
                    <a:lnTo>
                      <a:pt x="992" y="848"/>
                    </a:lnTo>
                    <a:lnTo>
                      <a:pt x="982" y="848"/>
                    </a:lnTo>
                    <a:lnTo>
                      <a:pt x="980" y="799"/>
                    </a:lnTo>
                    <a:close/>
                    <a:moveTo>
                      <a:pt x="1019" y="799"/>
                    </a:moveTo>
                    <a:lnTo>
                      <a:pt x="1025" y="799"/>
                    </a:lnTo>
                    <a:lnTo>
                      <a:pt x="1031" y="802"/>
                    </a:lnTo>
                    <a:lnTo>
                      <a:pt x="1019" y="822"/>
                    </a:lnTo>
                    <a:lnTo>
                      <a:pt x="1019" y="799"/>
                    </a:lnTo>
                    <a:close/>
                    <a:moveTo>
                      <a:pt x="1031" y="802"/>
                    </a:moveTo>
                    <a:lnTo>
                      <a:pt x="1050" y="814"/>
                    </a:lnTo>
                    <a:lnTo>
                      <a:pt x="1069" y="828"/>
                    </a:lnTo>
                    <a:lnTo>
                      <a:pt x="1089" y="842"/>
                    </a:lnTo>
                    <a:lnTo>
                      <a:pt x="1107" y="858"/>
                    </a:lnTo>
                    <a:lnTo>
                      <a:pt x="1073" y="893"/>
                    </a:lnTo>
                    <a:lnTo>
                      <a:pt x="1056" y="879"/>
                    </a:lnTo>
                    <a:lnTo>
                      <a:pt x="1040" y="866"/>
                    </a:lnTo>
                    <a:lnTo>
                      <a:pt x="1023" y="854"/>
                    </a:lnTo>
                    <a:lnTo>
                      <a:pt x="1006" y="844"/>
                    </a:lnTo>
                    <a:lnTo>
                      <a:pt x="1031" y="802"/>
                    </a:lnTo>
                    <a:close/>
                    <a:moveTo>
                      <a:pt x="1107" y="858"/>
                    </a:moveTo>
                    <a:lnTo>
                      <a:pt x="1124" y="876"/>
                    </a:lnTo>
                    <a:lnTo>
                      <a:pt x="1140" y="895"/>
                    </a:lnTo>
                    <a:lnTo>
                      <a:pt x="1148" y="905"/>
                    </a:lnTo>
                    <a:lnTo>
                      <a:pt x="1155" y="916"/>
                    </a:lnTo>
                    <a:lnTo>
                      <a:pt x="1162" y="927"/>
                    </a:lnTo>
                    <a:lnTo>
                      <a:pt x="1168" y="939"/>
                    </a:lnTo>
                    <a:lnTo>
                      <a:pt x="1124" y="961"/>
                    </a:lnTo>
                    <a:lnTo>
                      <a:pt x="1113" y="942"/>
                    </a:lnTo>
                    <a:lnTo>
                      <a:pt x="1100" y="924"/>
                    </a:lnTo>
                    <a:lnTo>
                      <a:pt x="1088" y="908"/>
                    </a:lnTo>
                    <a:lnTo>
                      <a:pt x="1073" y="893"/>
                    </a:lnTo>
                    <a:lnTo>
                      <a:pt x="1107" y="858"/>
                    </a:lnTo>
                    <a:close/>
                    <a:moveTo>
                      <a:pt x="1126" y="965"/>
                    </a:moveTo>
                    <a:lnTo>
                      <a:pt x="1125" y="963"/>
                    </a:lnTo>
                    <a:lnTo>
                      <a:pt x="1124" y="961"/>
                    </a:lnTo>
                    <a:lnTo>
                      <a:pt x="1145" y="950"/>
                    </a:lnTo>
                    <a:lnTo>
                      <a:pt x="1126" y="965"/>
                    </a:lnTo>
                    <a:close/>
                    <a:moveTo>
                      <a:pt x="1165" y="935"/>
                    </a:moveTo>
                    <a:lnTo>
                      <a:pt x="1172" y="943"/>
                    </a:lnTo>
                    <a:lnTo>
                      <a:pt x="1181" y="952"/>
                    </a:lnTo>
                    <a:lnTo>
                      <a:pt x="1192" y="962"/>
                    </a:lnTo>
                    <a:lnTo>
                      <a:pt x="1203" y="970"/>
                    </a:lnTo>
                    <a:lnTo>
                      <a:pt x="1216" y="980"/>
                    </a:lnTo>
                    <a:lnTo>
                      <a:pt x="1230" y="988"/>
                    </a:lnTo>
                    <a:lnTo>
                      <a:pt x="1245" y="997"/>
                    </a:lnTo>
                    <a:lnTo>
                      <a:pt x="1260" y="1006"/>
                    </a:lnTo>
                    <a:lnTo>
                      <a:pt x="1238" y="1048"/>
                    </a:lnTo>
                    <a:lnTo>
                      <a:pt x="1221" y="1040"/>
                    </a:lnTo>
                    <a:lnTo>
                      <a:pt x="1204" y="1029"/>
                    </a:lnTo>
                    <a:lnTo>
                      <a:pt x="1188" y="1020"/>
                    </a:lnTo>
                    <a:lnTo>
                      <a:pt x="1173" y="1008"/>
                    </a:lnTo>
                    <a:lnTo>
                      <a:pt x="1158" y="997"/>
                    </a:lnTo>
                    <a:lnTo>
                      <a:pt x="1147" y="986"/>
                    </a:lnTo>
                    <a:lnTo>
                      <a:pt x="1136" y="976"/>
                    </a:lnTo>
                    <a:lnTo>
                      <a:pt x="1126" y="965"/>
                    </a:lnTo>
                    <a:lnTo>
                      <a:pt x="1165" y="935"/>
                    </a:lnTo>
                    <a:close/>
                    <a:moveTo>
                      <a:pt x="1260" y="1006"/>
                    </a:moveTo>
                    <a:lnTo>
                      <a:pt x="1272" y="1011"/>
                    </a:lnTo>
                    <a:lnTo>
                      <a:pt x="1284" y="1016"/>
                    </a:lnTo>
                    <a:lnTo>
                      <a:pt x="1296" y="1021"/>
                    </a:lnTo>
                    <a:lnTo>
                      <a:pt x="1306" y="1025"/>
                    </a:lnTo>
                    <a:lnTo>
                      <a:pt x="1317" y="1027"/>
                    </a:lnTo>
                    <a:lnTo>
                      <a:pt x="1327" y="1029"/>
                    </a:lnTo>
                    <a:lnTo>
                      <a:pt x="1335" y="1029"/>
                    </a:lnTo>
                    <a:lnTo>
                      <a:pt x="1343" y="1029"/>
                    </a:lnTo>
                    <a:lnTo>
                      <a:pt x="1351" y="1077"/>
                    </a:lnTo>
                    <a:lnTo>
                      <a:pt x="1340" y="1078"/>
                    </a:lnTo>
                    <a:lnTo>
                      <a:pt x="1327" y="1078"/>
                    </a:lnTo>
                    <a:lnTo>
                      <a:pt x="1313" y="1076"/>
                    </a:lnTo>
                    <a:lnTo>
                      <a:pt x="1298" y="1073"/>
                    </a:lnTo>
                    <a:lnTo>
                      <a:pt x="1284" y="1069"/>
                    </a:lnTo>
                    <a:lnTo>
                      <a:pt x="1269" y="1062"/>
                    </a:lnTo>
                    <a:lnTo>
                      <a:pt x="1253" y="1056"/>
                    </a:lnTo>
                    <a:lnTo>
                      <a:pt x="1238" y="1048"/>
                    </a:lnTo>
                    <a:lnTo>
                      <a:pt x="1260" y="1006"/>
                    </a:lnTo>
                    <a:close/>
                    <a:moveTo>
                      <a:pt x="1358" y="1075"/>
                    </a:moveTo>
                    <a:lnTo>
                      <a:pt x="1355" y="1076"/>
                    </a:lnTo>
                    <a:lnTo>
                      <a:pt x="1351" y="1077"/>
                    </a:lnTo>
                    <a:lnTo>
                      <a:pt x="1347" y="1053"/>
                    </a:lnTo>
                    <a:lnTo>
                      <a:pt x="1358" y="1075"/>
                    </a:lnTo>
                    <a:close/>
                    <a:moveTo>
                      <a:pt x="1336" y="1031"/>
                    </a:moveTo>
                    <a:lnTo>
                      <a:pt x="1347" y="1025"/>
                    </a:lnTo>
                    <a:lnTo>
                      <a:pt x="1358" y="1018"/>
                    </a:lnTo>
                    <a:lnTo>
                      <a:pt x="1369" y="1011"/>
                    </a:lnTo>
                    <a:lnTo>
                      <a:pt x="1378" y="1002"/>
                    </a:lnTo>
                    <a:lnTo>
                      <a:pt x="1388" y="995"/>
                    </a:lnTo>
                    <a:lnTo>
                      <a:pt x="1397" y="985"/>
                    </a:lnTo>
                    <a:lnTo>
                      <a:pt x="1406" y="976"/>
                    </a:lnTo>
                    <a:lnTo>
                      <a:pt x="1415" y="966"/>
                    </a:lnTo>
                    <a:lnTo>
                      <a:pt x="1431" y="946"/>
                    </a:lnTo>
                    <a:lnTo>
                      <a:pt x="1446" y="924"/>
                    </a:lnTo>
                    <a:lnTo>
                      <a:pt x="1461" y="902"/>
                    </a:lnTo>
                    <a:lnTo>
                      <a:pt x="1476" y="878"/>
                    </a:lnTo>
                    <a:lnTo>
                      <a:pt x="1516" y="905"/>
                    </a:lnTo>
                    <a:lnTo>
                      <a:pt x="1500" y="929"/>
                    </a:lnTo>
                    <a:lnTo>
                      <a:pt x="1484" y="954"/>
                    </a:lnTo>
                    <a:lnTo>
                      <a:pt x="1467" y="979"/>
                    </a:lnTo>
                    <a:lnTo>
                      <a:pt x="1449" y="1001"/>
                    </a:lnTo>
                    <a:lnTo>
                      <a:pt x="1439" y="1012"/>
                    </a:lnTo>
                    <a:lnTo>
                      <a:pt x="1430" y="1023"/>
                    </a:lnTo>
                    <a:lnTo>
                      <a:pt x="1419" y="1032"/>
                    </a:lnTo>
                    <a:lnTo>
                      <a:pt x="1408" y="1042"/>
                    </a:lnTo>
                    <a:lnTo>
                      <a:pt x="1396" y="1052"/>
                    </a:lnTo>
                    <a:lnTo>
                      <a:pt x="1385" y="1059"/>
                    </a:lnTo>
                    <a:lnTo>
                      <a:pt x="1372" y="1068"/>
                    </a:lnTo>
                    <a:lnTo>
                      <a:pt x="1358" y="1075"/>
                    </a:lnTo>
                    <a:lnTo>
                      <a:pt x="1336" y="1031"/>
                    </a:lnTo>
                    <a:close/>
                    <a:moveTo>
                      <a:pt x="1476" y="878"/>
                    </a:moveTo>
                    <a:lnTo>
                      <a:pt x="1489" y="857"/>
                    </a:lnTo>
                    <a:lnTo>
                      <a:pt x="1503" y="835"/>
                    </a:lnTo>
                    <a:lnTo>
                      <a:pt x="1518" y="814"/>
                    </a:lnTo>
                    <a:lnTo>
                      <a:pt x="1534" y="793"/>
                    </a:lnTo>
                    <a:lnTo>
                      <a:pt x="1572" y="823"/>
                    </a:lnTo>
                    <a:lnTo>
                      <a:pt x="1557" y="843"/>
                    </a:lnTo>
                    <a:lnTo>
                      <a:pt x="1543" y="863"/>
                    </a:lnTo>
                    <a:lnTo>
                      <a:pt x="1529" y="883"/>
                    </a:lnTo>
                    <a:lnTo>
                      <a:pt x="1516" y="905"/>
                    </a:lnTo>
                    <a:lnTo>
                      <a:pt x="1476" y="878"/>
                    </a:lnTo>
                    <a:close/>
                    <a:moveTo>
                      <a:pt x="1577" y="815"/>
                    </a:moveTo>
                    <a:lnTo>
                      <a:pt x="1575" y="819"/>
                    </a:lnTo>
                    <a:lnTo>
                      <a:pt x="1572" y="823"/>
                    </a:lnTo>
                    <a:lnTo>
                      <a:pt x="1553" y="808"/>
                    </a:lnTo>
                    <a:lnTo>
                      <a:pt x="1577" y="815"/>
                    </a:lnTo>
                    <a:close/>
                    <a:moveTo>
                      <a:pt x="1529" y="802"/>
                    </a:moveTo>
                    <a:lnTo>
                      <a:pt x="1534" y="784"/>
                    </a:lnTo>
                    <a:lnTo>
                      <a:pt x="1539" y="768"/>
                    </a:lnTo>
                    <a:lnTo>
                      <a:pt x="1542" y="754"/>
                    </a:lnTo>
                    <a:lnTo>
                      <a:pt x="1546" y="740"/>
                    </a:lnTo>
                    <a:lnTo>
                      <a:pt x="1594" y="754"/>
                    </a:lnTo>
                    <a:lnTo>
                      <a:pt x="1588" y="770"/>
                    </a:lnTo>
                    <a:lnTo>
                      <a:pt x="1584" y="787"/>
                    </a:lnTo>
                    <a:lnTo>
                      <a:pt x="1580" y="802"/>
                    </a:lnTo>
                    <a:lnTo>
                      <a:pt x="1577" y="815"/>
                    </a:lnTo>
                    <a:lnTo>
                      <a:pt x="1529" y="802"/>
                    </a:lnTo>
                    <a:close/>
                    <a:moveTo>
                      <a:pt x="1546" y="740"/>
                    </a:moveTo>
                    <a:lnTo>
                      <a:pt x="1556" y="703"/>
                    </a:lnTo>
                    <a:lnTo>
                      <a:pt x="1567" y="668"/>
                    </a:lnTo>
                    <a:lnTo>
                      <a:pt x="1575" y="634"/>
                    </a:lnTo>
                    <a:lnTo>
                      <a:pt x="1584" y="600"/>
                    </a:lnTo>
                    <a:lnTo>
                      <a:pt x="1592" y="569"/>
                    </a:lnTo>
                    <a:lnTo>
                      <a:pt x="1597" y="539"/>
                    </a:lnTo>
                    <a:lnTo>
                      <a:pt x="1601" y="511"/>
                    </a:lnTo>
                    <a:lnTo>
                      <a:pt x="1604" y="484"/>
                    </a:lnTo>
                    <a:lnTo>
                      <a:pt x="1654" y="488"/>
                    </a:lnTo>
                    <a:lnTo>
                      <a:pt x="1651" y="516"/>
                    </a:lnTo>
                    <a:lnTo>
                      <a:pt x="1646" y="546"/>
                    </a:lnTo>
                    <a:lnTo>
                      <a:pt x="1640" y="577"/>
                    </a:lnTo>
                    <a:lnTo>
                      <a:pt x="1632" y="610"/>
                    </a:lnTo>
                    <a:lnTo>
                      <a:pt x="1624" y="643"/>
                    </a:lnTo>
                    <a:lnTo>
                      <a:pt x="1614" y="679"/>
                    </a:lnTo>
                    <a:lnTo>
                      <a:pt x="1604" y="715"/>
                    </a:lnTo>
                    <a:lnTo>
                      <a:pt x="1594" y="754"/>
                    </a:lnTo>
                    <a:lnTo>
                      <a:pt x="1546" y="740"/>
                    </a:lnTo>
                    <a:close/>
                    <a:moveTo>
                      <a:pt x="1604" y="484"/>
                    </a:moveTo>
                    <a:lnTo>
                      <a:pt x="1605" y="460"/>
                    </a:lnTo>
                    <a:lnTo>
                      <a:pt x="1604" y="436"/>
                    </a:lnTo>
                    <a:lnTo>
                      <a:pt x="1603" y="426"/>
                    </a:lnTo>
                    <a:lnTo>
                      <a:pt x="1601" y="415"/>
                    </a:lnTo>
                    <a:lnTo>
                      <a:pt x="1599" y="405"/>
                    </a:lnTo>
                    <a:lnTo>
                      <a:pt x="1596" y="395"/>
                    </a:lnTo>
                    <a:lnTo>
                      <a:pt x="1592" y="385"/>
                    </a:lnTo>
                    <a:lnTo>
                      <a:pt x="1587" y="376"/>
                    </a:lnTo>
                    <a:lnTo>
                      <a:pt x="1583" y="367"/>
                    </a:lnTo>
                    <a:lnTo>
                      <a:pt x="1577" y="358"/>
                    </a:lnTo>
                    <a:lnTo>
                      <a:pt x="1570" y="350"/>
                    </a:lnTo>
                    <a:lnTo>
                      <a:pt x="1564" y="342"/>
                    </a:lnTo>
                    <a:lnTo>
                      <a:pt x="1555" y="335"/>
                    </a:lnTo>
                    <a:lnTo>
                      <a:pt x="1546" y="327"/>
                    </a:lnTo>
                    <a:lnTo>
                      <a:pt x="1537" y="319"/>
                    </a:lnTo>
                    <a:lnTo>
                      <a:pt x="1527" y="313"/>
                    </a:lnTo>
                    <a:lnTo>
                      <a:pt x="1515" y="307"/>
                    </a:lnTo>
                    <a:lnTo>
                      <a:pt x="1504" y="301"/>
                    </a:lnTo>
                    <a:lnTo>
                      <a:pt x="1491" y="295"/>
                    </a:lnTo>
                    <a:lnTo>
                      <a:pt x="1477" y="289"/>
                    </a:lnTo>
                    <a:lnTo>
                      <a:pt x="1462" y="285"/>
                    </a:lnTo>
                    <a:lnTo>
                      <a:pt x="1446" y="280"/>
                    </a:lnTo>
                    <a:lnTo>
                      <a:pt x="1411" y="272"/>
                    </a:lnTo>
                    <a:lnTo>
                      <a:pt x="1372" y="265"/>
                    </a:lnTo>
                    <a:lnTo>
                      <a:pt x="1329" y="259"/>
                    </a:lnTo>
                    <a:lnTo>
                      <a:pt x="1282" y="254"/>
                    </a:lnTo>
                    <a:lnTo>
                      <a:pt x="1285" y="206"/>
                    </a:lnTo>
                    <a:lnTo>
                      <a:pt x="1313" y="208"/>
                    </a:lnTo>
                    <a:lnTo>
                      <a:pt x="1340" y="211"/>
                    </a:lnTo>
                    <a:lnTo>
                      <a:pt x="1365" y="214"/>
                    </a:lnTo>
                    <a:lnTo>
                      <a:pt x="1389" y="218"/>
                    </a:lnTo>
                    <a:lnTo>
                      <a:pt x="1411" y="222"/>
                    </a:lnTo>
                    <a:lnTo>
                      <a:pt x="1434" y="226"/>
                    </a:lnTo>
                    <a:lnTo>
                      <a:pt x="1454" y="231"/>
                    </a:lnTo>
                    <a:lnTo>
                      <a:pt x="1474" y="236"/>
                    </a:lnTo>
                    <a:lnTo>
                      <a:pt x="1491" y="242"/>
                    </a:lnTo>
                    <a:lnTo>
                      <a:pt x="1508" y="248"/>
                    </a:lnTo>
                    <a:lnTo>
                      <a:pt x="1524" y="254"/>
                    </a:lnTo>
                    <a:lnTo>
                      <a:pt x="1539" y="262"/>
                    </a:lnTo>
                    <a:lnTo>
                      <a:pt x="1553" y="269"/>
                    </a:lnTo>
                    <a:lnTo>
                      <a:pt x="1566" y="277"/>
                    </a:lnTo>
                    <a:lnTo>
                      <a:pt x="1578" y="285"/>
                    </a:lnTo>
                    <a:lnTo>
                      <a:pt x="1588" y="294"/>
                    </a:lnTo>
                    <a:lnTo>
                      <a:pt x="1598" y="302"/>
                    </a:lnTo>
                    <a:lnTo>
                      <a:pt x="1608" y="312"/>
                    </a:lnTo>
                    <a:lnTo>
                      <a:pt x="1615" y="322"/>
                    </a:lnTo>
                    <a:lnTo>
                      <a:pt x="1623" y="332"/>
                    </a:lnTo>
                    <a:lnTo>
                      <a:pt x="1629" y="343"/>
                    </a:lnTo>
                    <a:lnTo>
                      <a:pt x="1634" y="354"/>
                    </a:lnTo>
                    <a:lnTo>
                      <a:pt x="1640" y="366"/>
                    </a:lnTo>
                    <a:lnTo>
                      <a:pt x="1644" y="377"/>
                    </a:lnTo>
                    <a:lnTo>
                      <a:pt x="1647" y="389"/>
                    </a:lnTo>
                    <a:lnTo>
                      <a:pt x="1651" y="402"/>
                    </a:lnTo>
                    <a:lnTo>
                      <a:pt x="1653" y="415"/>
                    </a:lnTo>
                    <a:lnTo>
                      <a:pt x="1654" y="429"/>
                    </a:lnTo>
                    <a:lnTo>
                      <a:pt x="1655" y="443"/>
                    </a:lnTo>
                    <a:lnTo>
                      <a:pt x="1655" y="458"/>
                    </a:lnTo>
                    <a:lnTo>
                      <a:pt x="1654" y="473"/>
                    </a:lnTo>
                    <a:lnTo>
                      <a:pt x="1654" y="488"/>
                    </a:lnTo>
                    <a:lnTo>
                      <a:pt x="1604" y="484"/>
                    </a:lnTo>
                    <a:close/>
                    <a:moveTo>
                      <a:pt x="1282" y="254"/>
                    </a:moveTo>
                    <a:lnTo>
                      <a:pt x="1278" y="254"/>
                    </a:lnTo>
                    <a:lnTo>
                      <a:pt x="1275" y="253"/>
                    </a:lnTo>
                    <a:lnTo>
                      <a:pt x="1283" y="231"/>
                    </a:lnTo>
                    <a:lnTo>
                      <a:pt x="1282" y="254"/>
                    </a:lnTo>
                    <a:close/>
                    <a:moveTo>
                      <a:pt x="1275" y="253"/>
                    </a:moveTo>
                    <a:lnTo>
                      <a:pt x="1253" y="244"/>
                    </a:lnTo>
                    <a:lnTo>
                      <a:pt x="1233" y="236"/>
                    </a:lnTo>
                    <a:lnTo>
                      <a:pt x="1215" y="226"/>
                    </a:lnTo>
                    <a:lnTo>
                      <a:pt x="1199" y="217"/>
                    </a:lnTo>
                    <a:lnTo>
                      <a:pt x="1184" y="207"/>
                    </a:lnTo>
                    <a:lnTo>
                      <a:pt x="1170" y="197"/>
                    </a:lnTo>
                    <a:lnTo>
                      <a:pt x="1157" y="188"/>
                    </a:lnTo>
                    <a:lnTo>
                      <a:pt x="1147" y="177"/>
                    </a:lnTo>
                    <a:lnTo>
                      <a:pt x="1136" y="167"/>
                    </a:lnTo>
                    <a:lnTo>
                      <a:pt x="1126" y="157"/>
                    </a:lnTo>
                    <a:lnTo>
                      <a:pt x="1119" y="147"/>
                    </a:lnTo>
                    <a:lnTo>
                      <a:pt x="1110" y="136"/>
                    </a:lnTo>
                    <a:lnTo>
                      <a:pt x="1097" y="117"/>
                    </a:lnTo>
                    <a:lnTo>
                      <a:pt x="1085" y="99"/>
                    </a:lnTo>
                    <a:lnTo>
                      <a:pt x="1127" y="73"/>
                    </a:lnTo>
                    <a:lnTo>
                      <a:pt x="1137" y="89"/>
                    </a:lnTo>
                    <a:lnTo>
                      <a:pt x="1149" y="105"/>
                    </a:lnTo>
                    <a:lnTo>
                      <a:pt x="1163" y="123"/>
                    </a:lnTo>
                    <a:lnTo>
                      <a:pt x="1180" y="140"/>
                    </a:lnTo>
                    <a:lnTo>
                      <a:pt x="1189" y="150"/>
                    </a:lnTo>
                    <a:lnTo>
                      <a:pt x="1200" y="159"/>
                    </a:lnTo>
                    <a:lnTo>
                      <a:pt x="1213" y="167"/>
                    </a:lnTo>
                    <a:lnTo>
                      <a:pt x="1226" y="176"/>
                    </a:lnTo>
                    <a:lnTo>
                      <a:pt x="1240" y="184"/>
                    </a:lnTo>
                    <a:lnTo>
                      <a:pt x="1256" y="192"/>
                    </a:lnTo>
                    <a:lnTo>
                      <a:pt x="1273" y="199"/>
                    </a:lnTo>
                    <a:lnTo>
                      <a:pt x="1291" y="207"/>
                    </a:lnTo>
                    <a:lnTo>
                      <a:pt x="1275" y="253"/>
                    </a:lnTo>
                    <a:close/>
                    <a:moveTo>
                      <a:pt x="1085" y="99"/>
                    </a:moveTo>
                    <a:lnTo>
                      <a:pt x="1076" y="85"/>
                    </a:lnTo>
                    <a:lnTo>
                      <a:pt x="1067" y="73"/>
                    </a:lnTo>
                    <a:lnTo>
                      <a:pt x="1062" y="68"/>
                    </a:lnTo>
                    <a:lnTo>
                      <a:pt x="1056" y="62"/>
                    </a:lnTo>
                    <a:lnTo>
                      <a:pt x="1051" y="59"/>
                    </a:lnTo>
                    <a:lnTo>
                      <a:pt x="1045" y="56"/>
                    </a:lnTo>
                    <a:lnTo>
                      <a:pt x="1037" y="54"/>
                    </a:lnTo>
                    <a:lnTo>
                      <a:pt x="1030" y="53"/>
                    </a:lnTo>
                    <a:lnTo>
                      <a:pt x="1021" y="51"/>
                    </a:lnTo>
                    <a:lnTo>
                      <a:pt x="1011" y="53"/>
                    </a:lnTo>
                    <a:lnTo>
                      <a:pt x="1000" y="55"/>
                    </a:lnTo>
                    <a:lnTo>
                      <a:pt x="988" y="57"/>
                    </a:lnTo>
                    <a:lnTo>
                      <a:pt x="974" y="61"/>
                    </a:lnTo>
                    <a:lnTo>
                      <a:pt x="959" y="67"/>
                    </a:lnTo>
                    <a:lnTo>
                      <a:pt x="942" y="20"/>
                    </a:lnTo>
                    <a:lnTo>
                      <a:pt x="963" y="13"/>
                    </a:lnTo>
                    <a:lnTo>
                      <a:pt x="984" y="8"/>
                    </a:lnTo>
                    <a:lnTo>
                      <a:pt x="1001" y="3"/>
                    </a:lnTo>
                    <a:lnTo>
                      <a:pt x="1017" y="1"/>
                    </a:lnTo>
                    <a:lnTo>
                      <a:pt x="1031" y="0"/>
                    </a:lnTo>
                    <a:lnTo>
                      <a:pt x="1044" y="1"/>
                    </a:lnTo>
                    <a:lnTo>
                      <a:pt x="1055" y="3"/>
                    </a:lnTo>
                    <a:lnTo>
                      <a:pt x="1066" y="6"/>
                    </a:lnTo>
                    <a:lnTo>
                      <a:pt x="1075" y="12"/>
                    </a:lnTo>
                    <a:lnTo>
                      <a:pt x="1083" y="17"/>
                    </a:lnTo>
                    <a:lnTo>
                      <a:pt x="1092" y="25"/>
                    </a:lnTo>
                    <a:lnTo>
                      <a:pt x="1099" y="32"/>
                    </a:lnTo>
                    <a:lnTo>
                      <a:pt x="1113" y="51"/>
                    </a:lnTo>
                    <a:lnTo>
                      <a:pt x="1127" y="73"/>
                    </a:lnTo>
                    <a:lnTo>
                      <a:pt x="1085" y="99"/>
                    </a:lnTo>
                    <a:close/>
                    <a:moveTo>
                      <a:pt x="959" y="67"/>
                    </a:moveTo>
                    <a:lnTo>
                      <a:pt x="951" y="70"/>
                    </a:lnTo>
                    <a:lnTo>
                      <a:pt x="944" y="68"/>
                    </a:lnTo>
                    <a:lnTo>
                      <a:pt x="950" y="44"/>
                    </a:lnTo>
                    <a:lnTo>
                      <a:pt x="959" y="67"/>
                    </a:lnTo>
                    <a:close/>
                    <a:moveTo>
                      <a:pt x="944" y="68"/>
                    </a:moveTo>
                    <a:lnTo>
                      <a:pt x="930" y="74"/>
                    </a:lnTo>
                    <a:lnTo>
                      <a:pt x="899" y="90"/>
                    </a:lnTo>
                    <a:lnTo>
                      <a:pt x="858" y="112"/>
                    </a:lnTo>
                    <a:lnTo>
                      <a:pt x="817" y="134"/>
                    </a:lnTo>
                    <a:lnTo>
                      <a:pt x="794" y="90"/>
                    </a:lnTo>
                    <a:lnTo>
                      <a:pt x="817" y="78"/>
                    </a:lnTo>
                    <a:lnTo>
                      <a:pt x="841" y="65"/>
                    </a:lnTo>
                    <a:lnTo>
                      <a:pt x="866" y="53"/>
                    </a:lnTo>
                    <a:lnTo>
                      <a:pt x="888" y="41"/>
                    </a:lnTo>
                    <a:lnTo>
                      <a:pt x="911" y="31"/>
                    </a:lnTo>
                    <a:lnTo>
                      <a:pt x="929" y="25"/>
                    </a:lnTo>
                    <a:lnTo>
                      <a:pt x="937" y="21"/>
                    </a:lnTo>
                    <a:lnTo>
                      <a:pt x="945" y="20"/>
                    </a:lnTo>
                    <a:lnTo>
                      <a:pt x="951" y="19"/>
                    </a:lnTo>
                    <a:lnTo>
                      <a:pt x="956" y="20"/>
                    </a:lnTo>
                    <a:lnTo>
                      <a:pt x="944" y="68"/>
                    </a:lnTo>
                    <a:close/>
                    <a:moveTo>
                      <a:pt x="817" y="134"/>
                    </a:moveTo>
                    <a:lnTo>
                      <a:pt x="798" y="144"/>
                    </a:lnTo>
                    <a:lnTo>
                      <a:pt x="781" y="153"/>
                    </a:lnTo>
                    <a:lnTo>
                      <a:pt x="767" y="160"/>
                    </a:lnTo>
                    <a:lnTo>
                      <a:pt x="758" y="164"/>
                    </a:lnTo>
                    <a:lnTo>
                      <a:pt x="740" y="119"/>
                    </a:lnTo>
                    <a:lnTo>
                      <a:pt x="748" y="116"/>
                    </a:lnTo>
                    <a:lnTo>
                      <a:pt x="759" y="109"/>
                    </a:lnTo>
                    <a:lnTo>
                      <a:pt x="776" y="101"/>
                    </a:lnTo>
                    <a:lnTo>
                      <a:pt x="794" y="90"/>
                    </a:lnTo>
                    <a:lnTo>
                      <a:pt x="817" y="134"/>
                    </a:lnTo>
                    <a:close/>
                    <a:moveTo>
                      <a:pt x="728" y="130"/>
                    </a:moveTo>
                    <a:lnTo>
                      <a:pt x="733" y="122"/>
                    </a:lnTo>
                    <a:lnTo>
                      <a:pt x="740" y="119"/>
                    </a:lnTo>
                    <a:lnTo>
                      <a:pt x="749" y="142"/>
                    </a:lnTo>
                    <a:lnTo>
                      <a:pt x="728" y="130"/>
                    </a:lnTo>
                    <a:close/>
                    <a:moveTo>
                      <a:pt x="770" y="154"/>
                    </a:moveTo>
                    <a:lnTo>
                      <a:pt x="762" y="170"/>
                    </a:lnTo>
                    <a:lnTo>
                      <a:pt x="754" y="188"/>
                    </a:lnTo>
                    <a:lnTo>
                      <a:pt x="749" y="206"/>
                    </a:lnTo>
                    <a:lnTo>
                      <a:pt x="744" y="223"/>
                    </a:lnTo>
                    <a:lnTo>
                      <a:pt x="741" y="241"/>
                    </a:lnTo>
                    <a:lnTo>
                      <a:pt x="739" y="259"/>
                    </a:lnTo>
                    <a:lnTo>
                      <a:pt x="738" y="278"/>
                    </a:lnTo>
                    <a:lnTo>
                      <a:pt x="738" y="296"/>
                    </a:lnTo>
                    <a:lnTo>
                      <a:pt x="739" y="314"/>
                    </a:lnTo>
                    <a:lnTo>
                      <a:pt x="740" y="333"/>
                    </a:lnTo>
                    <a:lnTo>
                      <a:pt x="742" y="352"/>
                    </a:lnTo>
                    <a:lnTo>
                      <a:pt x="746" y="370"/>
                    </a:lnTo>
                    <a:lnTo>
                      <a:pt x="751" y="406"/>
                    </a:lnTo>
                    <a:lnTo>
                      <a:pt x="758" y="442"/>
                    </a:lnTo>
                    <a:lnTo>
                      <a:pt x="710" y="451"/>
                    </a:lnTo>
                    <a:lnTo>
                      <a:pt x="703" y="413"/>
                    </a:lnTo>
                    <a:lnTo>
                      <a:pt x="696" y="373"/>
                    </a:lnTo>
                    <a:lnTo>
                      <a:pt x="693" y="353"/>
                    </a:lnTo>
                    <a:lnTo>
                      <a:pt x="691" y="332"/>
                    </a:lnTo>
                    <a:lnTo>
                      <a:pt x="690" y="312"/>
                    </a:lnTo>
                    <a:lnTo>
                      <a:pt x="689" y="292"/>
                    </a:lnTo>
                    <a:lnTo>
                      <a:pt x="689" y="270"/>
                    </a:lnTo>
                    <a:lnTo>
                      <a:pt x="690" y="250"/>
                    </a:lnTo>
                    <a:lnTo>
                      <a:pt x="693" y="229"/>
                    </a:lnTo>
                    <a:lnTo>
                      <a:pt x="696" y="209"/>
                    </a:lnTo>
                    <a:lnTo>
                      <a:pt x="702" y="189"/>
                    </a:lnTo>
                    <a:lnTo>
                      <a:pt x="709" y="169"/>
                    </a:lnTo>
                    <a:lnTo>
                      <a:pt x="718" y="149"/>
                    </a:lnTo>
                    <a:lnTo>
                      <a:pt x="728" y="130"/>
                    </a:lnTo>
                    <a:lnTo>
                      <a:pt x="770" y="154"/>
                    </a:lnTo>
                    <a:close/>
                    <a:moveTo>
                      <a:pt x="758" y="442"/>
                    </a:moveTo>
                    <a:lnTo>
                      <a:pt x="766" y="485"/>
                    </a:lnTo>
                    <a:lnTo>
                      <a:pt x="772" y="525"/>
                    </a:lnTo>
                    <a:lnTo>
                      <a:pt x="774" y="545"/>
                    </a:lnTo>
                    <a:lnTo>
                      <a:pt x="776" y="563"/>
                    </a:lnTo>
                    <a:lnTo>
                      <a:pt x="776" y="581"/>
                    </a:lnTo>
                    <a:lnTo>
                      <a:pt x="774" y="598"/>
                    </a:lnTo>
                    <a:lnTo>
                      <a:pt x="771" y="613"/>
                    </a:lnTo>
                    <a:lnTo>
                      <a:pt x="766" y="628"/>
                    </a:lnTo>
                    <a:lnTo>
                      <a:pt x="763" y="636"/>
                    </a:lnTo>
                    <a:lnTo>
                      <a:pt x="758" y="642"/>
                    </a:lnTo>
                    <a:lnTo>
                      <a:pt x="754" y="649"/>
                    </a:lnTo>
                    <a:lnTo>
                      <a:pt x="750" y="655"/>
                    </a:lnTo>
                    <a:lnTo>
                      <a:pt x="744" y="661"/>
                    </a:lnTo>
                    <a:lnTo>
                      <a:pt x="738" y="667"/>
                    </a:lnTo>
                    <a:lnTo>
                      <a:pt x="732" y="672"/>
                    </a:lnTo>
                    <a:lnTo>
                      <a:pt x="724" y="678"/>
                    </a:lnTo>
                    <a:lnTo>
                      <a:pt x="717" y="682"/>
                    </a:lnTo>
                    <a:lnTo>
                      <a:pt x="708" y="686"/>
                    </a:lnTo>
                    <a:lnTo>
                      <a:pt x="698" y="690"/>
                    </a:lnTo>
                    <a:lnTo>
                      <a:pt x="688" y="694"/>
                    </a:lnTo>
                    <a:lnTo>
                      <a:pt x="673" y="648"/>
                    </a:lnTo>
                    <a:lnTo>
                      <a:pt x="685" y="642"/>
                    </a:lnTo>
                    <a:lnTo>
                      <a:pt x="695" y="636"/>
                    </a:lnTo>
                    <a:lnTo>
                      <a:pt x="705" y="628"/>
                    </a:lnTo>
                    <a:lnTo>
                      <a:pt x="711" y="620"/>
                    </a:lnTo>
                    <a:lnTo>
                      <a:pt x="717" y="610"/>
                    </a:lnTo>
                    <a:lnTo>
                      <a:pt x="721" y="599"/>
                    </a:lnTo>
                    <a:lnTo>
                      <a:pt x="724" y="589"/>
                    </a:lnTo>
                    <a:lnTo>
                      <a:pt x="725" y="576"/>
                    </a:lnTo>
                    <a:lnTo>
                      <a:pt x="726" y="563"/>
                    </a:lnTo>
                    <a:lnTo>
                      <a:pt x="725" y="548"/>
                    </a:lnTo>
                    <a:lnTo>
                      <a:pt x="724" y="534"/>
                    </a:lnTo>
                    <a:lnTo>
                      <a:pt x="722" y="518"/>
                    </a:lnTo>
                    <a:lnTo>
                      <a:pt x="717" y="486"/>
                    </a:lnTo>
                    <a:lnTo>
                      <a:pt x="710" y="451"/>
                    </a:lnTo>
                    <a:lnTo>
                      <a:pt x="758" y="442"/>
                    </a:lnTo>
                    <a:close/>
                    <a:moveTo>
                      <a:pt x="688" y="694"/>
                    </a:moveTo>
                    <a:lnTo>
                      <a:pt x="687" y="695"/>
                    </a:lnTo>
                    <a:lnTo>
                      <a:pt x="684" y="695"/>
                    </a:lnTo>
                    <a:lnTo>
                      <a:pt x="680" y="671"/>
                    </a:lnTo>
                    <a:lnTo>
                      <a:pt x="688" y="694"/>
                    </a:lnTo>
                    <a:close/>
                    <a:moveTo>
                      <a:pt x="684" y="695"/>
                    </a:moveTo>
                    <a:lnTo>
                      <a:pt x="672" y="697"/>
                    </a:lnTo>
                    <a:lnTo>
                      <a:pt x="659" y="698"/>
                    </a:lnTo>
                    <a:lnTo>
                      <a:pt x="647" y="698"/>
                    </a:lnTo>
                    <a:lnTo>
                      <a:pt x="635" y="698"/>
                    </a:lnTo>
                    <a:lnTo>
                      <a:pt x="624" y="697"/>
                    </a:lnTo>
                    <a:lnTo>
                      <a:pt x="614" y="696"/>
                    </a:lnTo>
                    <a:lnTo>
                      <a:pt x="603" y="693"/>
                    </a:lnTo>
                    <a:lnTo>
                      <a:pt x="592" y="690"/>
                    </a:lnTo>
                    <a:lnTo>
                      <a:pt x="583" y="687"/>
                    </a:lnTo>
                    <a:lnTo>
                      <a:pt x="573" y="683"/>
                    </a:lnTo>
                    <a:lnTo>
                      <a:pt x="563" y="679"/>
                    </a:lnTo>
                    <a:lnTo>
                      <a:pt x="555" y="673"/>
                    </a:lnTo>
                    <a:lnTo>
                      <a:pt x="537" y="661"/>
                    </a:lnTo>
                    <a:lnTo>
                      <a:pt x="521" y="649"/>
                    </a:lnTo>
                    <a:lnTo>
                      <a:pt x="506" y="635"/>
                    </a:lnTo>
                    <a:lnTo>
                      <a:pt x="491" y="620"/>
                    </a:lnTo>
                    <a:lnTo>
                      <a:pt x="479" y="604"/>
                    </a:lnTo>
                    <a:lnTo>
                      <a:pt x="466" y="586"/>
                    </a:lnTo>
                    <a:lnTo>
                      <a:pt x="442" y="551"/>
                    </a:lnTo>
                    <a:lnTo>
                      <a:pt x="420" y="517"/>
                    </a:lnTo>
                    <a:lnTo>
                      <a:pt x="461" y="491"/>
                    </a:lnTo>
                    <a:lnTo>
                      <a:pt x="480" y="521"/>
                    </a:lnTo>
                    <a:lnTo>
                      <a:pt x="500" y="551"/>
                    </a:lnTo>
                    <a:lnTo>
                      <a:pt x="512" y="566"/>
                    </a:lnTo>
                    <a:lnTo>
                      <a:pt x="522" y="580"/>
                    </a:lnTo>
                    <a:lnTo>
                      <a:pt x="534" y="593"/>
                    </a:lnTo>
                    <a:lnTo>
                      <a:pt x="547" y="606"/>
                    </a:lnTo>
                    <a:lnTo>
                      <a:pt x="560" y="616"/>
                    </a:lnTo>
                    <a:lnTo>
                      <a:pt x="574" y="626"/>
                    </a:lnTo>
                    <a:lnTo>
                      <a:pt x="589" y="635"/>
                    </a:lnTo>
                    <a:lnTo>
                      <a:pt x="605" y="641"/>
                    </a:lnTo>
                    <a:lnTo>
                      <a:pt x="613" y="644"/>
                    </a:lnTo>
                    <a:lnTo>
                      <a:pt x="621" y="646"/>
                    </a:lnTo>
                    <a:lnTo>
                      <a:pt x="630" y="648"/>
                    </a:lnTo>
                    <a:lnTo>
                      <a:pt x="638" y="649"/>
                    </a:lnTo>
                    <a:lnTo>
                      <a:pt x="648" y="649"/>
                    </a:lnTo>
                    <a:lnTo>
                      <a:pt x="657" y="649"/>
                    </a:lnTo>
                    <a:lnTo>
                      <a:pt x="666" y="649"/>
                    </a:lnTo>
                    <a:lnTo>
                      <a:pt x="676" y="646"/>
                    </a:lnTo>
                    <a:lnTo>
                      <a:pt x="684" y="695"/>
                    </a:lnTo>
                    <a:close/>
                    <a:moveTo>
                      <a:pt x="420" y="517"/>
                    </a:moveTo>
                    <a:lnTo>
                      <a:pt x="413" y="507"/>
                    </a:lnTo>
                    <a:lnTo>
                      <a:pt x="408" y="496"/>
                    </a:lnTo>
                    <a:lnTo>
                      <a:pt x="401" y="488"/>
                    </a:lnTo>
                    <a:lnTo>
                      <a:pt x="396" y="478"/>
                    </a:lnTo>
                    <a:lnTo>
                      <a:pt x="437" y="451"/>
                    </a:lnTo>
                    <a:lnTo>
                      <a:pt x="442" y="461"/>
                    </a:lnTo>
                    <a:lnTo>
                      <a:pt x="448" y="471"/>
                    </a:lnTo>
                    <a:lnTo>
                      <a:pt x="455" y="480"/>
                    </a:lnTo>
                    <a:lnTo>
                      <a:pt x="461" y="491"/>
                    </a:lnTo>
                    <a:lnTo>
                      <a:pt x="420" y="517"/>
                    </a:lnTo>
                    <a:close/>
                    <a:moveTo>
                      <a:pt x="416" y="441"/>
                    </a:moveTo>
                    <a:lnTo>
                      <a:pt x="429" y="441"/>
                    </a:lnTo>
                    <a:lnTo>
                      <a:pt x="437" y="451"/>
                    </a:lnTo>
                    <a:lnTo>
                      <a:pt x="416" y="465"/>
                    </a:lnTo>
                    <a:lnTo>
                      <a:pt x="416" y="441"/>
                    </a:lnTo>
                    <a:close/>
                    <a:moveTo>
                      <a:pt x="416" y="490"/>
                    </a:moveTo>
                    <a:lnTo>
                      <a:pt x="386" y="489"/>
                    </a:lnTo>
                    <a:lnTo>
                      <a:pt x="352" y="488"/>
                    </a:lnTo>
                    <a:lnTo>
                      <a:pt x="316" y="486"/>
                    </a:lnTo>
                    <a:lnTo>
                      <a:pt x="281" y="481"/>
                    </a:lnTo>
                    <a:lnTo>
                      <a:pt x="288" y="433"/>
                    </a:lnTo>
                    <a:lnTo>
                      <a:pt x="321" y="436"/>
                    </a:lnTo>
                    <a:lnTo>
                      <a:pt x="355" y="440"/>
                    </a:lnTo>
                    <a:lnTo>
                      <a:pt x="387" y="441"/>
                    </a:lnTo>
                    <a:lnTo>
                      <a:pt x="416" y="441"/>
                    </a:lnTo>
                    <a:lnTo>
                      <a:pt x="416" y="490"/>
                    </a:lnTo>
                    <a:close/>
                    <a:moveTo>
                      <a:pt x="281" y="481"/>
                    </a:moveTo>
                    <a:lnTo>
                      <a:pt x="255" y="477"/>
                    </a:lnTo>
                    <a:lnTo>
                      <a:pt x="234" y="471"/>
                    </a:lnTo>
                    <a:lnTo>
                      <a:pt x="224" y="466"/>
                    </a:lnTo>
                    <a:lnTo>
                      <a:pt x="216" y="463"/>
                    </a:lnTo>
                    <a:lnTo>
                      <a:pt x="208" y="458"/>
                    </a:lnTo>
                    <a:lnTo>
                      <a:pt x="203" y="453"/>
                    </a:lnTo>
                    <a:lnTo>
                      <a:pt x="237" y="418"/>
                    </a:lnTo>
                    <a:lnTo>
                      <a:pt x="239" y="420"/>
                    </a:lnTo>
                    <a:lnTo>
                      <a:pt x="244" y="422"/>
                    </a:lnTo>
                    <a:lnTo>
                      <a:pt x="249" y="425"/>
                    </a:lnTo>
                    <a:lnTo>
                      <a:pt x="255" y="427"/>
                    </a:lnTo>
                    <a:lnTo>
                      <a:pt x="270" y="430"/>
                    </a:lnTo>
                    <a:lnTo>
                      <a:pt x="288" y="433"/>
                    </a:lnTo>
                    <a:lnTo>
                      <a:pt x="281" y="481"/>
                    </a:lnTo>
                    <a:close/>
                    <a:moveTo>
                      <a:pt x="200" y="421"/>
                    </a:moveTo>
                    <a:lnTo>
                      <a:pt x="217" y="398"/>
                    </a:lnTo>
                    <a:lnTo>
                      <a:pt x="237" y="418"/>
                    </a:lnTo>
                    <a:lnTo>
                      <a:pt x="220" y="435"/>
                    </a:lnTo>
                    <a:lnTo>
                      <a:pt x="200" y="421"/>
                    </a:lnTo>
                    <a:close/>
                    <a:moveTo>
                      <a:pt x="240" y="449"/>
                    </a:moveTo>
                    <a:lnTo>
                      <a:pt x="225" y="472"/>
                    </a:lnTo>
                    <a:lnTo>
                      <a:pt x="212" y="492"/>
                    </a:lnTo>
                    <a:lnTo>
                      <a:pt x="200" y="511"/>
                    </a:lnTo>
                    <a:lnTo>
                      <a:pt x="188" y="531"/>
                    </a:lnTo>
                    <a:lnTo>
                      <a:pt x="170" y="566"/>
                    </a:lnTo>
                    <a:lnTo>
                      <a:pt x="154" y="599"/>
                    </a:lnTo>
                    <a:lnTo>
                      <a:pt x="141" y="633"/>
                    </a:lnTo>
                    <a:lnTo>
                      <a:pt x="129" y="665"/>
                    </a:lnTo>
                    <a:lnTo>
                      <a:pt x="118" y="698"/>
                    </a:lnTo>
                    <a:lnTo>
                      <a:pt x="107" y="733"/>
                    </a:lnTo>
                    <a:lnTo>
                      <a:pt x="60" y="719"/>
                    </a:lnTo>
                    <a:lnTo>
                      <a:pt x="71" y="683"/>
                    </a:lnTo>
                    <a:lnTo>
                      <a:pt x="83" y="648"/>
                    </a:lnTo>
                    <a:lnTo>
                      <a:pt x="95" y="613"/>
                    </a:lnTo>
                    <a:lnTo>
                      <a:pt x="109" y="579"/>
                    </a:lnTo>
                    <a:lnTo>
                      <a:pt x="117" y="562"/>
                    </a:lnTo>
                    <a:lnTo>
                      <a:pt x="126" y="544"/>
                    </a:lnTo>
                    <a:lnTo>
                      <a:pt x="135" y="525"/>
                    </a:lnTo>
                    <a:lnTo>
                      <a:pt x="145" y="507"/>
                    </a:lnTo>
                    <a:lnTo>
                      <a:pt x="157" y="487"/>
                    </a:lnTo>
                    <a:lnTo>
                      <a:pt x="170" y="466"/>
                    </a:lnTo>
                    <a:lnTo>
                      <a:pt x="184" y="445"/>
                    </a:lnTo>
                    <a:lnTo>
                      <a:pt x="200" y="421"/>
                    </a:lnTo>
                    <a:lnTo>
                      <a:pt x="240" y="449"/>
                    </a:lnTo>
                    <a:close/>
                    <a:moveTo>
                      <a:pt x="107" y="733"/>
                    </a:moveTo>
                    <a:lnTo>
                      <a:pt x="99" y="760"/>
                    </a:lnTo>
                    <a:lnTo>
                      <a:pt x="90" y="787"/>
                    </a:lnTo>
                    <a:lnTo>
                      <a:pt x="82" y="816"/>
                    </a:lnTo>
                    <a:lnTo>
                      <a:pt x="71" y="846"/>
                    </a:lnTo>
                    <a:lnTo>
                      <a:pt x="25" y="830"/>
                    </a:lnTo>
                    <a:lnTo>
                      <a:pt x="36" y="799"/>
                    </a:lnTo>
                    <a:lnTo>
                      <a:pt x="44" y="770"/>
                    </a:lnTo>
                    <a:lnTo>
                      <a:pt x="53" y="744"/>
                    </a:lnTo>
                    <a:lnTo>
                      <a:pt x="60" y="719"/>
                    </a:lnTo>
                    <a:lnTo>
                      <a:pt x="107" y="733"/>
                    </a:lnTo>
                    <a:close/>
                    <a:moveTo>
                      <a:pt x="71" y="846"/>
                    </a:moveTo>
                    <a:lnTo>
                      <a:pt x="72" y="843"/>
                    </a:lnTo>
                    <a:lnTo>
                      <a:pt x="71" y="846"/>
                    </a:lnTo>
                    <a:lnTo>
                      <a:pt x="49" y="837"/>
                    </a:lnTo>
                    <a:lnTo>
                      <a:pt x="71" y="846"/>
                    </a:lnTo>
                    <a:close/>
                    <a:moveTo>
                      <a:pt x="71" y="846"/>
                    </a:moveTo>
                    <a:lnTo>
                      <a:pt x="69" y="853"/>
                    </a:lnTo>
                    <a:lnTo>
                      <a:pt x="67" y="859"/>
                    </a:lnTo>
                    <a:lnTo>
                      <a:pt x="21" y="840"/>
                    </a:lnTo>
                    <a:lnTo>
                      <a:pt x="21" y="840"/>
                    </a:lnTo>
                    <a:lnTo>
                      <a:pt x="25" y="829"/>
                    </a:lnTo>
                    <a:lnTo>
                      <a:pt x="71" y="846"/>
                    </a:lnTo>
                    <a:close/>
                    <a:moveTo>
                      <a:pt x="67" y="859"/>
                    </a:moveTo>
                    <a:lnTo>
                      <a:pt x="62" y="869"/>
                    </a:lnTo>
                    <a:lnTo>
                      <a:pt x="58" y="881"/>
                    </a:lnTo>
                    <a:lnTo>
                      <a:pt x="54" y="893"/>
                    </a:lnTo>
                    <a:lnTo>
                      <a:pt x="52" y="906"/>
                    </a:lnTo>
                    <a:lnTo>
                      <a:pt x="50" y="918"/>
                    </a:lnTo>
                    <a:lnTo>
                      <a:pt x="51" y="931"/>
                    </a:lnTo>
                    <a:lnTo>
                      <a:pt x="52" y="942"/>
                    </a:lnTo>
                    <a:lnTo>
                      <a:pt x="56" y="956"/>
                    </a:lnTo>
                    <a:lnTo>
                      <a:pt x="11" y="973"/>
                    </a:lnTo>
                    <a:lnTo>
                      <a:pt x="8" y="964"/>
                    </a:lnTo>
                    <a:lnTo>
                      <a:pt x="5" y="954"/>
                    </a:lnTo>
                    <a:lnTo>
                      <a:pt x="2" y="946"/>
                    </a:lnTo>
                    <a:lnTo>
                      <a:pt x="1" y="936"/>
                    </a:lnTo>
                    <a:lnTo>
                      <a:pt x="0" y="927"/>
                    </a:lnTo>
                    <a:lnTo>
                      <a:pt x="0" y="919"/>
                    </a:lnTo>
                    <a:lnTo>
                      <a:pt x="1" y="910"/>
                    </a:lnTo>
                    <a:lnTo>
                      <a:pt x="2" y="903"/>
                    </a:lnTo>
                    <a:lnTo>
                      <a:pt x="6" y="887"/>
                    </a:lnTo>
                    <a:lnTo>
                      <a:pt x="10" y="871"/>
                    </a:lnTo>
                    <a:lnTo>
                      <a:pt x="15" y="855"/>
                    </a:lnTo>
                    <a:lnTo>
                      <a:pt x="21" y="840"/>
                    </a:lnTo>
                    <a:lnTo>
                      <a:pt x="67" y="859"/>
                    </a:lnTo>
                    <a:close/>
                    <a:moveTo>
                      <a:pt x="42" y="987"/>
                    </a:moveTo>
                    <a:lnTo>
                      <a:pt x="20" y="997"/>
                    </a:lnTo>
                    <a:lnTo>
                      <a:pt x="11" y="973"/>
                    </a:lnTo>
                    <a:lnTo>
                      <a:pt x="34" y="965"/>
                    </a:lnTo>
                    <a:lnTo>
                      <a:pt x="42" y="9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1" name="Freeform 317"/>
              <p:cNvSpPr>
                <a:spLocks/>
              </p:cNvSpPr>
              <p:nvPr/>
            </p:nvSpPr>
            <p:spPr bwMode="auto">
              <a:xfrm>
                <a:off x="5751531" y="2442645"/>
                <a:ext cx="174625" cy="119063"/>
              </a:xfrm>
              <a:custGeom>
                <a:avLst/>
                <a:gdLst>
                  <a:gd name="T0" fmla="*/ 766 w 879"/>
                  <a:gd name="T1" fmla="*/ 14 h 604"/>
                  <a:gd name="T2" fmla="*/ 804 w 879"/>
                  <a:gd name="T3" fmla="*/ 26 h 604"/>
                  <a:gd name="T4" fmla="*/ 826 w 879"/>
                  <a:gd name="T5" fmla="*/ 38 h 604"/>
                  <a:gd name="T6" fmla="*/ 837 w 879"/>
                  <a:gd name="T7" fmla="*/ 52 h 604"/>
                  <a:gd name="T8" fmla="*/ 838 w 879"/>
                  <a:gd name="T9" fmla="*/ 68 h 604"/>
                  <a:gd name="T10" fmla="*/ 825 w 879"/>
                  <a:gd name="T11" fmla="*/ 108 h 604"/>
                  <a:gd name="T12" fmla="*/ 807 w 879"/>
                  <a:gd name="T13" fmla="*/ 162 h 604"/>
                  <a:gd name="T14" fmla="*/ 803 w 879"/>
                  <a:gd name="T15" fmla="*/ 195 h 604"/>
                  <a:gd name="T16" fmla="*/ 792 w 879"/>
                  <a:gd name="T17" fmla="*/ 212 h 604"/>
                  <a:gd name="T18" fmla="*/ 774 w 879"/>
                  <a:gd name="T19" fmla="*/ 224 h 604"/>
                  <a:gd name="T20" fmla="*/ 757 w 879"/>
                  <a:gd name="T21" fmla="*/ 255 h 604"/>
                  <a:gd name="T22" fmla="*/ 751 w 879"/>
                  <a:gd name="T23" fmla="*/ 291 h 604"/>
                  <a:gd name="T24" fmla="*/ 759 w 879"/>
                  <a:gd name="T25" fmla="*/ 321 h 604"/>
                  <a:gd name="T26" fmla="*/ 767 w 879"/>
                  <a:gd name="T27" fmla="*/ 332 h 604"/>
                  <a:gd name="T28" fmla="*/ 779 w 879"/>
                  <a:gd name="T29" fmla="*/ 338 h 604"/>
                  <a:gd name="T30" fmla="*/ 847 w 879"/>
                  <a:gd name="T31" fmla="*/ 403 h 604"/>
                  <a:gd name="T32" fmla="*/ 871 w 879"/>
                  <a:gd name="T33" fmla="*/ 408 h 604"/>
                  <a:gd name="T34" fmla="*/ 879 w 879"/>
                  <a:gd name="T35" fmla="*/ 422 h 604"/>
                  <a:gd name="T36" fmla="*/ 874 w 879"/>
                  <a:gd name="T37" fmla="*/ 442 h 604"/>
                  <a:gd name="T38" fmla="*/ 859 w 879"/>
                  <a:gd name="T39" fmla="*/ 467 h 604"/>
                  <a:gd name="T40" fmla="*/ 809 w 879"/>
                  <a:gd name="T41" fmla="*/ 522 h 604"/>
                  <a:gd name="T42" fmla="*/ 757 w 879"/>
                  <a:gd name="T43" fmla="*/ 573 h 604"/>
                  <a:gd name="T44" fmla="*/ 716 w 879"/>
                  <a:gd name="T45" fmla="*/ 604 h 604"/>
                  <a:gd name="T46" fmla="*/ 705 w 879"/>
                  <a:gd name="T47" fmla="*/ 597 h 604"/>
                  <a:gd name="T48" fmla="*/ 686 w 879"/>
                  <a:gd name="T49" fmla="*/ 571 h 604"/>
                  <a:gd name="T50" fmla="*/ 662 w 879"/>
                  <a:gd name="T51" fmla="*/ 536 h 604"/>
                  <a:gd name="T52" fmla="*/ 645 w 879"/>
                  <a:gd name="T53" fmla="*/ 520 h 604"/>
                  <a:gd name="T54" fmla="*/ 623 w 879"/>
                  <a:gd name="T55" fmla="*/ 508 h 604"/>
                  <a:gd name="T56" fmla="*/ 594 w 879"/>
                  <a:gd name="T57" fmla="*/ 501 h 604"/>
                  <a:gd name="T58" fmla="*/ 557 w 879"/>
                  <a:gd name="T59" fmla="*/ 501 h 604"/>
                  <a:gd name="T60" fmla="*/ 511 w 879"/>
                  <a:gd name="T61" fmla="*/ 511 h 604"/>
                  <a:gd name="T62" fmla="*/ 472 w 879"/>
                  <a:gd name="T63" fmla="*/ 527 h 604"/>
                  <a:gd name="T64" fmla="*/ 433 w 879"/>
                  <a:gd name="T65" fmla="*/ 554 h 604"/>
                  <a:gd name="T66" fmla="*/ 392 w 879"/>
                  <a:gd name="T67" fmla="*/ 580 h 604"/>
                  <a:gd name="T68" fmla="*/ 353 w 879"/>
                  <a:gd name="T69" fmla="*/ 596 h 604"/>
                  <a:gd name="T70" fmla="*/ 303 w 879"/>
                  <a:gd name="T71" fmla="*/ 604 h 604"/>
                  <a:gd name="T72" fmla="*/ 298 w 879"/>
                  <a:gd name="T73" fmla="*/ 601 h 604"/>
                  <a:gd name="T74" fmla="*/ 286 w 879"/>
                  <a:gd name="T75" fmla="*/ 578 h 604"/>
                  <a:gd name="T76" fmla="*/ 269 w 879"/>
                  <a:gd name="T77" fmla="*/ 547 h 604"/>
                  <a:gd name="T78" fmla="*/ 254 w 879"/>
                  <a:gd name="T79" fmla="*/ 531 h 604"/>
                  <a:gd name="T80" fmla="*/ 207 w 879"/>
                  <a:gd name="T81" fmla="*/ 561 h 604"/>
                  <a:gd name="T82" fmla="*/ 156 w 879"/>
                  <a:gd name="T83" fmla="*/ 590 h 604"/>
                  <a:gd name="T84" fmla="*/ 129 w 879"/>
                  <a:gd name="T85" fmla="*/ 597 h 604"/>
                  <a:gd name="T86" fmla="*/ 118 w 879"/>
                  <a:gd name="T87" fmla="*/ 594 h 604"/>
                  <a:gd name="T88" fmla="*/ 112 w 879"/>
                  <a:gd name="T89" fmla="*/ 585 h 604"/>
                  <a:gd name="T90" fmla="*/ 107 w 879"/>
                  <a:gd name="T91" fmla="*/ 578 h 604"/>
                  <a:gd name="T92" fmla="*/ 100 w 879"/>
                  <a:gd name="T93" fmla="*/ 565 h 604"/>
                  <a:gd name="T94" fmla="*/ 96 w 879"/>
                  <a:gd name="T95" fmla="*/ 531 h 604"/>
                  <a:gd name="T96" fmla="*/ 98 w 879"/>
                  <a:gd name="T97" fmla="*/ 472 h 604"/>
                  <a:gd name="T98" fmla="*/ 107 w 879"/>
                  <a:gd name="T99" fmla="*/ 413 h 604"/>
                  <a:gd name="T100" fmla="*/ 24 w 879"/>
                  <a:gd name="T101" fmla="*/ 338 h 604"/>
                  <a:gd name="T102" fmla="*/ 8 w 879"/>
                  <a:gd name="T103" fmla="*/ 309 h 604"/>
                  <a:gd name="T104" fmla="*/ 0 w 879"/>
                  <a:gd name="T105" fmla="*/ 272 h 604"/>
                  <a:gd name="T106" fmla="*/ 34 w 879"/>
                  <a:gd name="T107" fmla="*/ 232 h 604"/>
                  <a:gd name="T108" fmla="*/ 91 w 879"/>
                  <a:gd name="T109" fmla="*/ 183 h 604"/>
                  <a:gd name="T110" fmla="*/ 163 w 879"/>
                  <a:gd name="T111" fmla="*/ 130 h 604"/>
                  <a:gd name="T112" fmla="*/ 249 w 879"/>
                  <a:gd name="T113" fmla="*/ 88 h 604"/>
                  <a:gd name="T114" fmla="*/ 381 w 879"/>
                  <a:gd name="T115" fmla="*/ 45 h 604"/>
                  <a:gd name="T116" fmla="*/ 478 w 879"/>
                  <a:gd name="T117" fmla="*/ 23 h 604"/>
                  <a:gd name="T118" fmla="*/ 612 w 879"/>
                  <a:gd name="T119" fmla="*/ 3 h 604"/>
                  <a:gd name="T120" fmla="*/ 673 w 879"/>
                  <a:gd name="T121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9" h="604">
                    <a:moveTo>
                      <a:pt x="690" y="1"/>
                    </a:moveTo>
                    <a:lnTo>
                      <a:pt x="733" y="8"/>
                    </a:lnTo>
                    <a:lnTo>
                      <a:pt x="766" y="14"/>
                    </a:lnTo>
                    <a:lnTo>
                      <a:pt x="781" y="19"/>
                    </a:lnTo>
                    <a:lnTo>
                      <a:pt x="793" y="22"/>
                    </a:lnTo>
                    <a:lnTo>
                      <a:pt x="804" y="26"/>
                    </a:lnTo>
                    <a:lnTo>
                      <a:pt x="812" y="29"/>
                    </a:lnTo>
                    <a:lnTo>
                      <a:pt x="820" y="34"/>
                    </a:lnTo>
                    <a:lnTo>
                      <a:pt x="826" y="38"/>
                    </a:lnTo>
                    <a:lnTo>
                      <a:pt x="831" y="42"/>
                    </a:lnTo>
                    <a:lnTo>
                      <a:pt x="835" y="46"/>
                    </a:lnTo>
                    <a:lnTo>
                      <a:pt x="837" y="52"/>
                    </a:lnTo>
                    <a:lnTo>
                      <a:pt x="838" y="57"/>
                    </a:lnTo>
                    <a:lnTo>
                      <a:pt x="839" y="61"/>
                    </a:lnTo>
                    <a:lnTo>
                      <a:pt x="838" y="68"/>
                    </a:lnTo>
                    <a:lnTo>
                      <a:pt x="836" y="80"/>
                    </a:lnTo>
                    <a:lnTo>
                      <a:pt x="831" y="93"/>
                    </a:lnTo>
                    <a:lnTo>
                      <a:pt x="825" y="108"/>
                    </a:lnTo>
                    <a:lnTo>
                      <a:pt x="819" y="124"/>
                    </a:lnTo>
                    <a:lnTo>
                      <a:pt x="812" y="142"/>
                    </a:lnTo>
                    <a:lnTo>
                      <a:pt x="807" y="162"/>
                    </a:lnTo>
                    <a:lnTo>
                      <a:pt x="805" y="172"/>
                    </a:lnTo>
                    <a:lnTo>
                      <a:pt x="804" y="184"/>
                    </a:lnTo>
                    <a:lnTo>
                      <a:pt x="803" y="195"/>
                    </a:lnTo>
                    <a:lnTo>
                      <a:pt x="803" y="207"/>
                    </a:lnTo>
                    <a:lnTo>
                      <a:pt x="797" y="209"/>
                    </a:lnTo>
                    <a:lnTo>
                      <a:pt x="792" y="212"/>
                    </a:lnTo>
                    <a:lnTo>
                      <a:pt x="787" y="214"/>
                    </a:lnTo>
                    <a:lnTo>
                      <a:pt x="782" y="217"/>
                    </a:lnTo>
                    <a:lnTo>
                      <a:pt x="774" y="224"/>
                    </a:lnTo>
                    <a:lnTo>
                      <a:pt x="766" y="234"/>
                    </a:lnTo>
                    <a:lnTo>
                      <a:pt x="761" y="245"/>
                    </a:lnTo>
                    <a:lnTo>
                      <a:pt x="757" y="255"/>
                    </a:lnTo>
                    <a:lnTo>
                      <a:pt x="753" y="267"/>
                    </a:lnTo>
                    <a:lnTo>
                      <a:pt x="751" y="279"/>
                    </a:lnTo>
                    <a:lnTo>
                      <a:pt x="751" y="291"/>
                    </a:lnTo>
                    <a:lnTo>
                      <a:pt x="752" y="302"/>
                    </a:lnTo>
                    <a:lnTo>
                      <a:pt x="755" y="312"/>
                    </a:lnTo>
                    <a:lnTo>
                      <a:pt x="759" y="321"/>
                    </a:lnTo>
                    <a:lnTo>
                      <a:pt x="761" y="325"/>
                    </a:lnTo>
                    <a:lnTo>
                      <a:pt x="764" y="328"/>
                    </a:lnTo>
                    <a:lnTo>
                      <a:pt x="767" y="332"/>
                    </a:lnTo>
                    <a:lnTo>
                      <a:pt x="771" y="335"/>
                    </a:lnTo>
                    <a:lnTo>
                      <a:pt x="775" y="337"/>
                    </a:lnTo>
                    <a:lnTo>
                      <a:pt x="779" y="338"/>
                    </a:lnTo>
                    <a:lnTo>
                      <a:pt x="783" y="339"/>
                    </a:lnTo>
                    <a:lnTo>
                      <a:pt x="789" y="339"/>
                    </a:lnTo>
                    <a:lnTo>
                      <a:pt x="847" y="403"/>
                    </a:lnTo>
                    <a:lnTo>
                      <a:pt x="857" y="403"/>
                    </a:lnTo>
                    <a:lnTo>
                      <a:pt x="865" y="406"/>
                    </a:lnTo>
                    <a:lnTo>
                      <a:pt x="871" y="408"/>
                    </a:lnTo>
                    <a:lnTo>
                      <a:pt x="876" y="412"/>
                    </a:lnTo>
                    <a:lnTo>
                      <a:pt x="878" y="416"/>
                    </a:lnTo>
                    <a:lnTo>
                      <a:pt x="879" y="422"/>
                    </a:lnTo>
                    <a:lnTo>
                      <a:pt x="879" y="428"/>
                    </a:lnTo>
                    <a:lnTo>
                      <a:pt x="877" y="435"/>
                    </a:lnTo>
                    <a:lnTo>
                      <a:pt x="874" y="442"/>
                    </a:lnTo>
                    <a:lnTo>
                      <a:pt x="869" y="450"/>
                    </a:lnTo>
                    <a:lnTo>
                      <a:pt x="865" y="458"/>
                    </a:lnTo>
                    <a:lnTo>
                      <a:pt x="859" y="467"/>
                    </a:lnTo>
                    <a:lnTo>
                      <a:pt x="845" y="485"/>
                    </a:lnTo>
                    <a:lnTo>
                      <a:pt x="827" y="503"/>
                    </a:lnTo>
                    <a:lnTo>
                      <a:pt x="809" y="522"/>
                    </a:lnTo>
                    <a:lnTo>
                      <a:pt x="791" y="541"/>
                    </a:lnTo>
                    <a:lnTo>
                      <a:pt x="773" y="558"/>
                    </a:lnTo>
                    <a:lnTo>
                      <a:pt x="757" y="573"/>
                    </a:lnTo>
                    <a:lnTo>
                      <a:pt x="730" y="595"/>
                    </a:lnTo>
                    <a:lnTo>
                      <a:pt x="720" y="604"/>
                    </a:lnTo>
                    <a:lnTo>
                      <a:pt x="716" y="604"/>
                    </a:lnTo>
                    <a:lnTo>
                      <a:pt x="712" y="603"/>
                    </a:lnTo>
                    <a:lnTo>
                      <a:pt x="708" y="601"/>
                    </a:lnTo>
                    <a:lnTo>
                      <a:pt x="705" y="597"/>
                    </a:lnTo>
                    <a:lnTo>
                      <a:pt x="699" y="590"/>
                    </a:lnTo>
                    <a:lnTo>
                      <a:pt x="692" y="581"/>
                    </a:lnTo>
                    <a:lnTo>
                      <a:pt x="686" y="571"/>
                    </a:lnTo>
                    <a:lnTo>
                      <a:pt x="679" y="559"/>
                    </a:lnTo>
                    <a:lnTo>
                      <a:pt x="672" y="547"/>
                    </a:lnTo>
                    <a:lnTo>
                      <a:pt x="662" y="536"/>
                    </a:lnTo>
                    <a:lnTo>
                      <a:pt x="657" y="531"/>
                    </a:lnTo>
                    <a:lnTo>
                      <a:pt x="652" y="526"/>
                    </a:lnTo>
                    <a:lnTo>
                      <a:pt x="645" y="520"/>
                    </a:lnTo>
                    <a:lnTo>
                      <a:pt x="638" y="516"/>
                    </a:lnTo>
                    <a:lnTo>
                      <a:pt x="630" y="512"/>
                    </a:lnTo>
                    <a:lnTo>
                      <a:pt x="623" y="508"/>
                    </a:lnTo>
                    <a:lnTo>
                      <a:pt x="614" y="505"/>
                    </a:lnTo>
                    <a:lnTo>
                      <a:pt x="604" y="503"/>
                    </a:lnTo>
                    <a:lnTo>
                      <a:pt x="594" y="501"/>
                    </a:lnTo>
                    <a:lnTo>
                      <a:pt x="582" y="500"/>
                    </a:lnTo>
                    <a:lnTo>
                      <a:pt x="570" y="500"/>
                    </a:lnTo>
                    <a:lnTo>
                      <a:pt x="557" y="501"/>
                    </a:lnTo>
                    <a:lnTo>
                      <a:pt x="543" y="503"/>
                    </a:lnTo>
                    <a:lnTo>
                      <a:pt x="528" y="506"/>
                    </a:lnTo>
                    <a:lnTo>
                      <a:pt x="511" y="511"/>
                    </a:lnTo>
                    <a:lnTo>
                      <a:pt x="494" y="516"/>
                    </a:lnTo>
                    <a:lnTo>
                      <a:pt x="483" y="521"/>
                    </a:lnTo>
                    <a:lnTo>
                      <a:pt x="472" y="527"/>
                    </a:lnTo>
                    <a:lnTo>
                      <a:pt x="462" y="533"/>
                    </a:lnTo>
                    <a:lnTo>
                      <a:pt x="452" y="540"/>
                    </a:lnTo>
                    <a:lnTo>
                      <a:pt x="433" y="554"/>
                    </a:lnTo>
                    <a:lnTo>
                      <a:pt x="414" y="567"/>
                    </a:lnTo>
                    <a:lnTo>
                      <a:pt x="403" y="574"/>
                    </a:lnTo>
                    <a:lnTo>
                      <a:pt x="392" y="580"/>
                    </a:lnTo>
                    <a:lnTo>
                      <a:pt x="380" y="587"/>
                    </a:lnTo>
                    <a:lnTo>
                      <a:pt x="367" y="592"/>
                    </a:lnTo>
                    <a:lnTo>
                      <a:pt x="353" y="596"/>
                    </a:lnTo>
                    <a:lnTo>
                      <a:pt x="338" y="600"/>
                    </a:lnTo>
                    <a:lnTo>
                      <a:pt x="321" y="603"/>
                    </a:lnTo>
                    <a:lnTo>
                      <a:pt x="303" y="604"/>
                    </a:lnTo>
                    <a:lnTo>
                      <a:pt x="301" y="604"/>
                    </a:lnTo>
                    <a:lnTo>
                      <a:pt x="300" y="603"/>
                    </a:lnTo>
                    <a:lnTo>
                      <a:pt x="298" y="601"/>
                    </a:lnTo>
                    <a:lnTo>
                      <a:pt x="296" y="599"/>
                    </a:lnTo>
                    <a:lnTo>
                      <a:pt x="291" y="589"/>
                    </a:lnTo>
                    <a:lnTo>
                      <a:pt x="286" y="578"/>
                    </a:lnTo>
                    <a:lnTo>
                      <a:pt x="279" y="565"/>
                    </a:lnTo>
                    <a:lnTo>
                      <a:pt x="273" y="554"/>
                    </a:lnTo>
                    <a:lnTo>
                      <a:pt x="269" y="547"/>
                    </a:lnTo>
                    <a:lnTo>
                      <a:pt x="264" y="541"/>
                    </a:lnTo>
                    <a:lnTo>
                      <a:pt x="259" y="535"/>
                    </a:lnTo>
                    <a:lnTo>
                      <a:pt x="254" y="531"/>
                    </a:lnTo>
                    <a:lnTo>
                      <a:pt x="246" y="535"/>
                    </a:lnTo>
                    <a:lnTo>
                      <a:pt x="230" y="546"/>
                    </a:lnTo>
                    <a:lnTo>
                      <a:pt x="207" y="561"/>
                    </a:lnTo>
                    <a:lnTo>
                      <a:pt x="181" y="577"/>
                    </a:lnTo>
                    <a:lnTo>
                      <a:pt x="168" y="584"/>
                    </a:lnTo>
                    <a:lnTo>
                      <a:pt x="156" y="590"/>
                    </a:lnTo>
                    <a:lnTo>
                      <a:pt x="144" y="594"/>
                    </a:lnTo>
                    <a:lnTo>
                      <a:pt x="134" y="596"/>
                    </a:lnTo>
                    <a:lnTo>
                      <a:pt x="129" y="597"/>
                    </a:lnTo>
                    <a:lnTo>
                      <a:pt x="125" y="596"/>
                    </a:lnTo>
                    <a:lnTo>
                      <a:pt x="121" y="596"/>
                    </a:lnTo>
                    <a:lnTo>
                      <a:pt x="118" y="594"/>
                    </a:lnTo>
                    <a:lnTo>
                      <a:pt x="115" y="592"/>
                    </a:lnTo>
                    <a:lnTo>
                      <a:pt x="113" y="589"/>
                    </a:lnTo>
                    <a:lnTo>
                      <a:pt x="112" y="585"/>
                    </a:lnTo>
                    <a:lnTo>
                      <a:pt x="112" y="579"/>
                    </a:lnTo>
                    <a:lnTo>
                      <a:pt x="109" y="579"/>
                    </a:lnTo>
                    <a:lnTo>
                      <a:pt x="107" y="578"/>
                    </a:lnTo>
                    <a:lnTo>
                      <a:pt x="105" y="576"/>
                    </a:lnTo>
                    <a:lnTo>
                      <a:pt x="104" y="573"/>
                    </a:lnTo>
                    <a:lnTo>
                      <a:pt x="100" y="565"/>
                    </a:lnTo>
                    <a:lnTo>
                      <a:pt x="98" y="556"/>
                    </a:lnTo>
                    <a:lnTo>
                      <a:pt x="97" y="544"/>
                    </a:lnTo>
                    <a:lnTo>
                      <a:pt x="96" y="531"/>
                    </a:lnTo>
                    <a:lnTo>
                      <a:pt x="96" y="516"/>
                    </a:lnTo>
                    <a:lnTo>
                      <a:pt x="97" y="502"/>
                    </a:lnTo>
                    <a:lnTo>
                      <a:pt x="98" y="472"/>
                    </a:lnTo>
                    <a:lnTo>
                      <a:pt x="101" y="445"/>
                    </a:lnTo>
                    <a:lnTo>
                      <a:pt x="105" y="425"/>
                    </a:lnTo>
                    <a:lnTo>
                      <a:pt x="107" y="413"/>
                    </a:lnTo>
                    <a:lnTo>
                      <a:pt x="65" y="377"/>
                    </a:lnTo>
                    <a:lnTo>
                      <a:pt x="32" y="346"/>
                    </a:lnTo>
                    <a:lnTo>
                      <a:pt x="24" y="338"/>
                    </a:lnTo>
                    <a:lnTo>
                      <a:pt x="18" y="329"/>
                    </a:lnTo>
                    <a:lnTo>
                      <a:pt x="12" y="320"/>
                    </a:lnTo>
                    <a:lnTo>
                      <a:pt x="8" y="309"/>
                    </a:lnTo>
                    <a:lnTo>
                      <a:pt x="4" y="298"/>
                    </a:lnTo>
                    <a:lnTo>
                      <a:pt x="2" y="286"/>
                    </a:lnTo>
                    <a:lnTo>
                      <a:pt x="0" y="272"/>
                    </a:lnTo>
                    <a:lnTo>
                      <a:pt x="0" y="257"/>
                    </a:lnTo>
                    <a:lnTo>
                      <a:pt x="18" y="244"/>
                    </a:lnTo>
                    <a:lnTo>
                      <a:pt x="34" y="232"/>
                    </a:lnTo>
                    <a:lnTo>
                      <a:pt x="49" y="220"/>
                    </a:lnTo>
                    <a:lnTo>
                      <a:pt x="63" y="207"/>
                    </a:lnTo>
                    <a:lnTo>
                      <a:pt x="91" y="183"/>
                    </a:lnTo>
                    <a:lnTo>
                      <a:pt x="123" y="157"/>
                    </a:lnTo>
                    <a:lnTo>
                      <a:pt x="141" y="143"/>
                    </a:lnTo>
                    <a:lnTo>
                      <a:pt x="163" y="130"/>
                    </a:lnTo>
                    <a:lnTo>
                      <a:pt x="187" y="116"/>
                    </a:lnTo>
                    <a:lnTo>
                      <a:pt x="216" y="102"/>
                    </a:lnTo>
                    <a:lnTo>
                      <a:pt x="249" y="88"/>
                    </a:lnTo>
                    <a:lnTo>
                      <a:pt x="288" y="74"/>
                    </a:lnTo>
                    <a:lnTo>
                      <a:pt x="332" y="60"/>
                    </a:lnTo>
                    <a:lnTo>
                      <a:pt x="381" y="45"/>
                    </a:lnTo>
                    <a:lnTo>
                      <a:pt x="405" y="39"/>
                    </a:lnTo>
                    <a:lnTo>
                      <a:pt x="438" y="31"/>
                    </a:lnTo>
                    <a:lnTo>
                      <a:pt x="478" y="23"/>
                    </a:lnTo>
                    <a:lnTo>
                      <a:pt x="521" y="14"/>
                    </a:lnTo>
                    <a:lnTo>
                      <a:pt x="567" y="7"/>
                    </a:lnTo>
                    <a:lnTo>
                      <a:pt x="612" y="3"/>
                    </a:lnTo>
                    <a:lnTo>
                      <a:pt x="633" y="0"/>
                    </a:lnTo>
                    <a:lnTo>
                      <a:pt x="654" y="0"/>
                    </a:lnTo>
                    <a:lnTo>
                      <a:pt x="673" y="0"/>
                    </a:lnTo>
                    <a:lnTo>
                      <a:pt x="6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2" name="Freeform 318"/>
              <p:cNvSpPr>
                <a:spLocks noEditPoints="1"/>
              </p:cNvSpPr>
              <p:nvPr/>
            </p:nvSpPr>
            <p:spPr bwMode="auto">
              <a:xfrm>
                <a:off x="5746768" y="2437881"/>
                <a:ext cx="185737" cy="128587"/>
              </a:xfrm>
              <a:custGeom>
                <a:avLst/>
                <a:gdLst>
                  <a:gd name="T0" fmla="*/ 860 w 933"/>
                  <a:gd name="T1" fmla="*/ 38 h 654"/>
                  <a:gd name="T2" fmla="*/ 840 w 933"/>
                  <a:gd name="T3" fmla="*/ 89 h 654"/>
                  <a:gd name="T4" fmla="*/ 748 w 933"/>
                  <a:gd name="T5" fmla="*/ 55 h 654"/>
                  <a:gd name="T6" fmla="*/ 835 w 933"/>
                  <a:gd name="T7" fmla="*/ 103 h 654"/>
                  <a:gd name="T8" fmla="*/ 852 w 933"/>
                  <a:gd name="T9" fmla="*/ 230 h 654"/>
                  <a:gd name="T10" fmla="*/ 852 w 933"/>
                  <a:gd name="T11" fmla="*/ 230 h 654"/>
                  <a:gd name="T12" fmla="*/ 815 w 933"/>
                  <a:gd name="T13" fmla="*/ 268 h 654"/>
                  <a:gd name="T14" fmla="*/ 781 w 933"/>
                  <a:gd name="T15" fmla="*/ 232 h 654"/>
                  <a:gd name="T16" fmla="*/ 752 w 933"/>
                  <a:gd name="T17" fmla="*/ 317 h 654"/>
                  <a:gd name="T18" fmla="*/ 762 w 933"/>
                  <a:gd name="T19" fmla="*/ 356 h 654"/>
                  <a:gd name="T20" fmla="*/ 811 w 933"/>
                  <a:gd name="T21" fmla="*/ 338 h 654"/>
                  <a:gd name="T22" fmla="*/ 767 w 933"/>
                  <a:gd name="T23" fmla="*/ 363 h 654"/>
                  <a:gd name="T24" fmla="*/ 890 w 933"/>
                  <a:gd name="T25" fmla="*/ 410 h 654"/>
                  <a:gd name="T26" fmla="*/ 872 w 933"/>
                  <a:gd name="T27" fmla="*/ 403 h 654"/>
                  <a:gd name="T28" fmla="*/ 932 w 933"/>
                  <a:gd name="T29" fmla="*/ 450 h 654"/>
                  <a:gd name="T30" fmla="*/ 845 w 933"/>
                  <a:gd name="T31" fmla="*/ 569 h 654"/>
                  <a:gd name="T32" fmla="*/ 819 w 933"/>
                  <a:gd name="T33" fmla="*/ 530 h 654"/>
                  <a:gd name="T34" fmla="*/ 880 w 933"/>
                  <a:gd name="T35" fmla="*/ 455 h 654"/>
                  <a:gd name="T36" fmla="*/ 760 w 933"/>
                  <a:gd name="T37" fmla="*/ 647 h 654"/>
                  <a:gd name="T38" fmla="*/ 692 w 933"/>
                  <a:gd name="T39" fmla="*/ 609 h 654"/>
                  <a:gd name="T40" fmla="*/ 660 w 933"/>
                  <a:gd name="T41" fmla="*/ 569 h 654"/>
                  <a:gd name="T42" fmla="*/ 548 w 933"/>
                  <a:gd name="T43" fmla="*/ 557 h 654"/>
                  <a:gd name="T44" fmla="*/ 655 w 933"/>
                  <a:gd name="T45" fmla="*/ 508 h 654"/>
                  <a:gd name="T46" fmla="*/ 510 w 933"/>
                  <a:gd name="T47" fmla="*/ 516 h 654"/>
                  <a:gd name="T48" fmla="*/ 475 w 933"/>
                  <a:gd name="T49" fmla="*/ 596 h 654"/>
                  <a:gd name="T50" fmla="*/ 447 w 933"/>
                  <a:gd name="T51" fmla="*/ 615 h 654"/>
                  <a:gd name="T52" fmla="*/ 327 w 933"/>
                  <a:gd name="T53" fmla="*/ 603 h 654"/>
                  <a:gd name="T54" fmla="*/ 475 w 933"/>
                  <a:gd name="T55" fmla="*/ 596 h 654"/>
                  <a:gd name="T56" fmla="*/ 319 w 933"/>
                  <a:gd name="T57" fmla="*/ 654 h 654"/>
                  <a:gd name="T58" fmla="*/ 338 w 933"/>
                  <a:gd name="T59" fmla="*/ 610 h 654"/>
                  <a:gd name="T60" fmla="*/ 317 w 933"/>
                  <a:gd name="T61" fmla="*/ 606 h 654"/>
                  <a:gd name="T62" fmla="*/ 291 w 933"/>
                  <a:gd name="T63" fmla="*/ 617 h 654"/>
                  <a:gd name="T64" fmla="*/ 336 w 933"/>
                  <a:gd name="T65" fmla="*/ 597 h 654"/>
                  <a:gd name="T66" fmla="*/ 302 w 933"/>
                  <a:gd name="T67" fmla="*/ 542 h 654"/>
                  <a:gd name="T68" fmla="*/ 295 w 933"/>
                  <a:gd name="T69" fmla="*/ 536 h 654"/>
                  <a:gd name="T70" fmla="*/ 272 w 933"/>
                  <a:gd name="T71" fmla="*/ 531 h 654"/>
                  <a:gd name="T72" fmla="*/ 167 w 933"/>
                  <a:gd name="T73" fmla="*/ 644 h 654"/>
                  <a:gd name="T74" fmla="*/ 250 w 933"/>
                  <a:gd name="T75" fmla="*/ 544 h 654"/>
                  <a:gd name="T76" fmla="*/ 114 w 933"/>
                  <a:gd name="T77" fmla="*/ 614 h 654"/>
                  <a:gd name="T78" fmla="*/ 152 w 933"/>
                  <a:gd name="T79" fmla="*/ 597 h 654"/>
                  <a:gd name="T80" fmla="*/ 132 w 933"/>
                  <a:gd name="T81" fmla="*/ 628 h 654"/>
                  <a:gd name="T82" fmla="*/ 135 w 933"/>
                  <a:gd name="T83" fmla="*/ 603 h 654"/>
                  <a:gd name="T84" fmla="*/ 102 w 933"/>
                  <a:gd name="T85" fmla="*/ 596 h 654"/>
                  <a:gd name="T86" fmla="*/ 96 w 933"/>
                  <a:gd name="T87" fmla="*/ 558 h 654"/>
                  <a:gd name="T88" fmla="*/ 99 w 933"/>
                  <a:gd name="T89" fmla="*/ 510 h 654"/>
                  <a:gd name="T90" fmla="*/ 96 w 933"/>
                  <a:gd name="T91" fmla="*/ 547 h 654"/>
                  <a:gd name="T92" fmla="*/ 84 w 933"/>
                  <a:gd name="T93" fmla="*/ 426 h 654"/>
                  <a:gd name="T94" fmla="*/ 59 w 933"/>
                  <a:gd name="T95" fmla="*/ 405 h 654"/>
                  <a:gd name="T96" fmla="*/ 5 w 933"/>
                  <a:gd name="T97" fmla="*/ 329 h 654"/>
                  <a:gd name="T98" fmla="*/ 54 w 933"/>
                  <a:gd name="T99" fmla="*/ 315 h 654"/>
                  <a:gd name="T100" fmla="*/ 74 w 933"/>
                  <a:gd name="T101" fmla="*/ 418 h 654"/>
                  <a:gd name="T102" fmla="*/ 64 w 933"/>
                  <a:gd name="T103" fmla="*/ 219 h 654"/>
                  <a:gd name="T104" fmla="*/ 101 w 933"/>
                  <a:gd name="T105" fmla="*/ 187 h 654"/>
                  <a:gd name="T106" fmla="*/ 270 w 933"/>
                  <a:gd name="T107" fmla="*/ 88 h 654"/>
                  <a:gd name="T108" fmla="*/ 291 w 933"/>
                  <a:gd name="T109" fmla="*/ 133 h 654"/>
                  <a:gd name="T110" fmla="*/ 132 w 933"/>
                  <a:gd name="T111" fmla="*/ 225 h 654"/>
                  <a:gd name="T112" fmla="*/ 413 w 933"/>
                  <a:gd name="T113" fmla="*/ 43 h 654"/>
                  <a:gd name="T114" fmla="*/ 561 w 933"/>
                  <a:gd name="T115" fmla="*/ 61 h 654"/>
                  <a:gd name="T116" fmla="*/ 581 w 933"/>
                  <a:gd name="T117" fmla="*/ 8 h 654"/>
                  <a:gd name="T118" fmla="*/ 686 w 933"/>
                  <a:gd name="T119" fmla="*/ 48 h 654"/>
                  <a:gd name="T120" fmla="*/ 715 w 933"/>
                  <a:gd name="T121" fmla="*/ 25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33" h="654">
                    <a:moveTo>
                      <a:pt x="718" y="1"/>
                    </a:moveTo>
                    <a:lnTo>
                      <a:pt x="744" y="5"/>
                    </a:lnTo>
                    <a:lnTo>
                      <a:pt x="768" y="9"/>
                    </a:lnTo>
                    <a:lnTo>
                      <a:pt x="789" y="14"/>
                    </a:lnTo>
                    <a:lnTo>
                      <a:pt x="807" y="18"/>
                    </a:lnTo>
                    <a:lnTo>
                      <a:pt x="823" y="22"/>
                    </a:lnTo>
                    <a:lnTo>
                      <a:pt x="837" y="28"/>
                    </a:lnTo>
                    <a:lnTo>
                      <a:pt x="850" y="33"/>
                    </a:lnTo>
                    <a:lnTo>
                      <a:pt x="860" y="38"/>
                    </a:lnTo>
                    <a:lnTo>
                      <a:pt x="869" y="44"/>
                    </a:lnTo>
                    <a:lnTo>
                      <a:pt x="875" y="50"/>
                    </a:lnTo>
                    <a:lnTo>
                      <a:pt x="880" y="57"/>
                    </a:lnTo>
                    <a:lnTo>
                      <a:pt x="885" y="64"/>
                    </a:lnTo>
                    <a:lnTo>
                      <a:pt x="887" y="72"/>
                    </a:lnTo>
                    <a:lnTo>
                      <a:pt x="888" y="79"/>
                    </a:lnTo>
                    <a:lnTo>
                      <a:pt x="889" y="87"/>
                    </a:lnTo>
                    <a:lnTo>
                      <a:pt x="888" y="95"/>
                    </a:lnTo>
                    <a:lnTo>
                      <a:pt x="840" y="89"/>
                    </a:lnTo>
                    <a:lnTo>
                      <a:pt x="840" y="87"/>
                    </a:lnTo>
                    <a:lnTo>
                      <a:pt x="838" y="83"/>
                    </a:lnTo>
                    <a:lnTo>
                      <a:pt x="837" y="81"/>
                    </a:lnTo>
                    <a:lnTo>
                      <a:pt x="835" y="79"/>
                    </a:lnTo>
                    <a:lnTo>
                      <a:pt x="828" y="74"/>
                    </a:lnTo>
                    <a:lnTo>
                      <a:pt x="816" y="69"/>
                    </a:lnTo>
                    <a:lnTo>
                      <a:pt x="800" y="65"/>
                    </a:lnTo>
                    <a:lnTo>
                      <a:pt x="777" y="60"/>
                    </a:lnTo>
                    <a:lnTo>
                      <a:pt x="748" y="55"/>
                    </a:lnTo>
                    <a:lnTo>
                      <a:pt x="712" y="50"/>
                    </a:lnTo>
                    <a:lnTo>
                      <a:pt x="718" y="1"/>
                    </a:lnTo>
                    <a:close/>
                    <a:moveTo>
                      <a:pt x="888" y="95"/>
                    </a:moveTo>
                    <a:lnTo>
                      <a:pt x="886" y="106"/>
                    </a:lnTo>
                    <a:lnTo>
                      <a:pt x="882" y="117"/>
                    </a:lnTo>
                    <a:lnTo>
                      <a:pt x="878" y="127"/>
                    </a:lnTo>
                    <a:lnTo>
                      <a:pt x="874" y="139"/>
                    </a:lnTo>
                    <a:lnTo>
                      <a:pt x="829" y="120"/>
                    </a:lnTo>
                    <a:lnTo>
                      <a:pt x="835" y="103"/>
                    </a:lnTo>
                    <a:lnTo>
                      <a:pt x="840" y="89"/>
                    </a:lnTo>
                    <a:lnTo>
                      <a:pt x="888" y="95"/>
                    </a:lnTo>
                    <a:close/>
                    <a:moveTo>
                      <a:pt x="874" y="139"/>
                    </a:moveTo>
                    <a:lnTo>
                      <a:pt x="866" y="157"/>
                    </a:lnTo>
                    <a:lnTo>
                      <a:pt x="859" y="180"/>
                    </a:lnTo>
                    <a:lnTo>
                      <a:pt x="856" y="192"/>
                    </a:lnTo>
                    <a:lnTo>
                      <a:pt x="853" y="203"/>
                    </a:lnTo>
                    <a:lnTo>
                      <a:pt x="852" y="216"/>
                    </a:lnTo>
                    <a:lnTo>
                      <a:pt x="852" y="230"/>
                    </a:lnTo>
                    <a:lnTo>
                      <a:pt x="803" y="232"/>
                    </a:lnTo>
                    <a:lnTo>
                      <a:pt x="803" y="214"/>
                    </a:lnTo>
                    <a:lnTo>
                      <a:pt x="805" y="198"/>
                    </a:lnTo>
                    <a:lnTo>
                      <a:pt x="807" y="183"/>
                    </a:lnTo>
                    <a:lnTo>
                      <a:pt x="811" y="169"/>
                    </a:lnTo>
                    <a:lnTo>
                      <a:pt x="819" y="142"/>
                    </a:lnTo>
                    <a:lnTo>
                      <a:pt x="829" y="120"/>
                    </a:lnTo>
                    <a:lnTo>
                      <a:pt x="874" y="139"/>
                    </a:lnTo>
                    <a:close/>
                    <a:moveTo>
                      <a:pt x="852" y="230"/>
                    </a:moveTo>
                    <a:lnTo>
                      <a:pt x="853" y="251"/>
                    </a:lnTo>
                    <a:lnTo>
                      <a:pt x="833" y="255"/>
                    </a:lnTo>
                    <a:lnTo>
                      <a:pt x="828" y="231"/>
                    </a:lnTo>
                    <a:lnTo>
                      <a:pt x="852" y="230"/>
                    </a:lnTo>
                    <a:close/>
                    <a:moveTo>
                      <a:pt x="833" y="255"/>
                    </a:moveTo>
                    <a:lnTo>
                      <a:pt x="828" y="257"/>
                    </a:lnTo>
                    <a:lnTo>
                      <a:pt x="823" y="259"/>
                    </a:lnTo>
                    <a:lnTo>
                      <a:pt x="819" y="263"/>
                    </a:lnTo>
                    <a:lnTo>
                      <a:pt x="815" y="268"/>
                    </a:lnTo>
                    <a:lnTo>
                      <a:pt x="812" y="272"/>
                    </a:lnTo>
                    <a:lnTo>
                      <a:pt x="808" y="277"/>
                    </a:lnTo>
                    <a:lnTo>
                      <a:pt x="806" y="283"/>
                    </a:lnTo>
                    <a:lnTo>
                      <a:pt x="804" y="289"/>
                    </a:lnTo>
                    <a:lnTo>
                      <a:pt x="757" y="275"/>
                    </a:lnTo>
                    <a:lnTo>
                      <a:pt x="761" y="263"/>
                    </a:lnTo>
                    <a:lnTo>
                      <a:pt x="766" y="253"/>
                    </a:lnTo>
                    <a:lnTo>
                      <a:pt x="772" y="242"/>
                    </a:lnTo>
                    <a:lnTo>
                      <a:pt x="781" y="232"/>
                    </a:lnTo>
                    <a:lnTo>
                      <a:pt x="789" y="224"/>
                    </a:lnTo>
                    <a:lnTo>
                      <a:pt x="799" y="217"/>
                    </a:lnTo>
                    <a:lnTo>
                      <a:pt x="811" y="211"/>
                    </a:lnTo>
                    <a:lnTo>
                      <a:pt x="822" y="208"/>
                    </a:lnTo>
                    <a:lnTo>
                      <a:pt x="833" y="255"/>
                    </a:lnTo>
                    <a:close/>
                    <a:moveTo>
                      <a:pt x="804" y="289"/>
                    </a:moveTo>
                    <a:lnTo>
                      <a:pt x="801" y="302"/>
                    </a:lnTo>
                    <a:lnTo>
                      <a:pt x="801" y="315"/>
                    </a:lnTo>
                    <a:lnTo>
                      <a:pt x="752" y="317"/>
                    </a:lnTo>
                    <a:lnTo>
                      <a:pt x="752" y="306"/>
                    </a:lnTo>
                    <a:lnTo>
                      <a:pt x="753" y="297"/>
                    </a:lnTo>
                    <a:lnTo>
                      <a:pt x="754" y="286"/>
                    </a:lnTo>
                    <a:lnTo>
                      <a:pt x="757" y="275"/>
                    </a:lnTo>
                    <a:lnTo>
                      <a:pt x="804" y="289"/>
                    </a:lnTo>
                    <a:close/>
                    <a:moveTo>
                      <a:pt x="801" y="315"/>
                    </a:moveTo>
                    <a:lnTo>
                      <a:pt x="802" y="325"/>
                    </a:lnTo>
                    <a:lnTo>
                      <a:pt x="805" y="333"/>
                    </a:lnTo>
                    <a:lnTo>
                      <a:pt x="762" y="356"/>
                    </a:lnTo>
                    <a:lnTo>
                      <a:pt x="758" y="347"/>
                    </a:lnTo>
                    <a:lnTo>
                      <a:pt x="755" y="337"/>
                    </a:lnTo>
                    <a:lnTo>
                      <a:pt x="753" y="328"/>
                    </a:lnTo>
                    <a:lnTo>
                      <a:pt x="752" y="317"/>
                    </a:lnTo>
                    <a:lnTo>
                      <a:pt x="801" y="315"/>
                    </a:lnTo>
                    <a:close/>
                    <a:moveTo>
                      <a:pt x="805" y="333"/>
                    </a:moveTo>
                    <a:lnTo>
                      <a:pt x="807" y="335"/>
                    </a:lnTo>
                    <a:lnTo>
                      <a:pt x="808" y="337"/>
                    </a:lnTo>
                    <a:lnTo>
                      <a:pt x="811" y="338"/>
                    </a:lnTo>
                    <a:lnTo>
                      <a:pt x="814" y="338"/>
                    </a:lnTo>
                    <a:lnTo>
                      <a:pt x="814" y="388"/>
                    </a:lnTo>
                    <a:lnTo>
                      <a:pt x="804" y="388"/>
                    </a:lnTo>
                    <a:lnTo>
                      <a:pt x="797" y="386"/>
                    </a:lnTo>
                    <a:lnTo>
                      <a:pt x="789" y="383"/>
                    </a:lnTo>
                    <a:lnTo>
                      <a:pt x="783" y="379"/>
                    </a:lnTo>
                    <a:lnTo>
                      <a:pt x="776" y="375"/>
                    </a:lnTo>
                    <a:lnTo>
                      <a:pt x="771" y="370"/>
                    </a:lnTo>
                    <a:lnTo>
                      <a:pt x="767" y="363"/>
                    </a:lnTo>
                    <a:lnTo>
                      <a:pt x="762" y="356"/>
                    </a:lnTo>
                    <a:lnTo>
                      <a:pt x="805" y="333"/>
                    </a:lnTo>
                    <a:close/>
                    <a:moveTo>
                      <a:pt x="814" y="338"/>
                    </a:moveTo>
                    <a:lnTo>
                      <a:pt x="823" y="338"/>
                    </a:lnTo>
                    <a:lnTo>
                      <a:pt x="831" y="347"/>
                    </a:lnTo>
                    <a:lnTo>
                      <a:pt x="814" y="363"/>
                    </a:lnTo>
                    <a:lnTo>
                      <a:pt x="814" y="338"/>
                    </a:lnTo>
                    <a:close/>
                    <a:moveTo>
                      <a:pt x="831" y="347"/>
                    </a:moveTo>
                    <a:lnTo>
                      <a:pt x="890" y="410"/>
                    </a:lnTo>
                    <a:lnTo>
                      <a:pt x="855" y="444"/>
                    </a:lnTo>
                    <a:lnTo>
                      <a:pt x="796" y="380"/>
                    </a:lnTo>
                    <a:lnTo>
                      <a:pt x="831" y="347"/>
                    </a:lnTo>
                    <a:close/>
                    <a:moveTo>
                      <a:pt x="872" y="452"/>
                    </a:moveTo>
                    <a:lnTo>
                      <a:pt x="861" y="452"/>
                    </a:lnTo>
                    <a:lnTo>
                      <a:pt x="855" y="444"/>
                    </a:lnTo>
                    <a:lnTo>
                      <a:pt x="872" y="427"/>
                    </a:lnTo>
                    <a:lnTo>
                      <a:pt x="872" y="452"/>
                    </a:lnTo>
                    <a:close/>
                    <a:moveTo>
                      <a:pt x="872" y="403"/>
                    </a:moveTo>
                    <a:lnTo>
                      <a:pt x="888" y="404"/>
                    </a:lnTo>
                    <a:lnTo>
                      <a:pt x="902" y="405"/>
                    </a:lnTo>
                    <a:lnTo>
                      <a:pt x="912" y="408"/>
                    </a:lnTo>
                    <a:lnTo>
                      <a:pt x="921" y="413"/>
                    </a:lnTo>
                    <a:lnTo>
                      <a:pt x="927" y="419"/>
                    </a:lnTo>
                    <a:lnTo>
                      <a:pt x="931" y="425"/>
                    </a:lnTo>
                    <a:lnTo>
                      <a:pt x="933" y="433"/>
                    </a:lnTo>
                    <a:lnTo>
                      <a:pt x="933" y="440"/>
                    </a:lnTo>
                    <a:lnTo>
                      <a:pt x="932" y="450"/>
                    </a:lnTo>
                    <a:lnTo>
                      <a:pt x="929" y="460"/>
                    </a:lnTo>
                    <a:lnTo>
                      <a:pt x="924" y="469"/>
                    </a:lnTo>
                    <a:lnTo>
                      <a:pt x="919" y="480"/>
                    </a:lnTo>
                    <a:lnTo>
                      <a:pt x="912" y="491"/>
                    </a:lnTo>
                    <a:lnTo>
                      <a:pt x="904" y="501"/>
                    </a:lnTo>
                    <a:lnTo>
                      <a:pt x="895" y="513"/>
                    </a:lnTo>
                    <a:lnTo>
                      <a:pt x="887" y="525"/>
                    </a:lnTo>
                    <a:lnTo>
                      <a:pt x="866" y="547"/>
                    </a:lnTo>
                    <a:lnTo>
                      <a:pt x="845" y="569"/>
                    </a:lnTo>
                    <a:lnTo>
                      <a:pt x="825" y="590"/>
                    </a:lnTo>
                    <a:lnTo>
                      <a:pt x="804" y="609"/>
                    </a:lnTo>
                    <a:lnTo>
                      <a:pt x="773" y="636"/>
                    </a:lnTo>
                    <a:lnTo>
                      <a:pt x="760" y="647"/>
                    </a:lnTo>
                    <a:lnTo>
                      <a:pt x="729" y="609"/>
                    </a:lnTo>
                    <a:lnTo>
                      <a:pt x="738" y="602"/>
                    </a:lnTo>
                    <a:lnTo>
                      <a:pt x="759" y="584"/>
                    </a:lnTo>
                    <a:lnTo>
                      <a:pt x="788" y="559"/>
                    </a:lnTo>
                    <a:lnTo>
                      <a:pt x="819" y="530"/>
                    </a:lnTo>
                    <a:lnTo>
                      <a:pt x="834" y="515"/>
                    </a:lnTo>
                    <a:lnTo>
                      <a:pt x="848" y="501"/>
                    </a:lnTo>
                    <a:lnTo>
                      <a:pt x="861" y="489"/>
                    </a:lnTo>
                    <a:lnTo>
                      <a:pt x="871" y="476"/>
                    </a:lnTo>
                    <a:lnTo>
                      <a:pt x="874" y="471"/>
                    </a:lnTo>
                    <a:lnTo>
                      <a:pt x="877" y="466"/>
                    </a:lnTo>
                    <a:lnTo>
                      <a:pt x="879" y="462"/>
                    </a:lnTo>
                    <a:lnTo>
                      <a:pt x="880" y="459"/>
                    </a:lnTo>
                    <a:lnTo>
                      <a:pt x="880" y="455"/>
                    </a:lnTo>
                    <a:lnTo>
                      <a:pt x="878" y="453"/>
                    </a:lnTo>
                    <a:lnTo>
                      <a:pt x="876" y="452"/>
                    </a:lnTo>
                    <a:lnTo>
                      <a:pt x="872" y="452"/>
                    </a:lnTo>
                    <a:lnTo>
                      <a:pt x="872" y="403"/>
                    </a:lnTo>
                    <a:close/>
                    <a:moveTo>
                      <a:pt x="760" y="647"/>
                    </a:moveTo>
                    <a:lnTo>
                      <a:pt x="754" y="653"/>
                    </a:lnTo>
                    <a:lnTo>
                      <a:pt x="745" y="653"/>
                    </a:lnTo>
                    <a:lnTo>
                      <a:pt x="745" y="628"/>
                    </a:lnTo>
                    <a:lnTo>
                      <a:pt x="760" y="647"/>
                    </a:lnTo>
                    <a:close/>
                    <a:moveTo>
                      <a:pt x="745" y="653"/>
                    </a:moveTo>
                    <a:lnTo>
                      <a:pt x="736" y="651"/>
                    </a:lnTo>
                    <a:lnTo>
                      <a:pt x="727" y="649"/>
                    </a:lnTo>
                    <a:lnTo>
                      <a:pt x="719" y="645"/>
                    </a:lnTo>
                    <a:lnTo>
                      <a:pt x="713" y="640"/>
                    </a:lnTo>
                    <a:lnTo>
                      <a:pt x="708" y="633"/>
                    </a:lnTo>
                    <a:lnTo>
                      <a:pt x="702" y="626"/>
                    </a:lnTo>
                    <a:lnTo>
                      <a:pt x="697" y="617"/>
                    </a:lnTo>
                    <a:lnTo>
                      <a:pt x="692" y="609"/>
                    </a:lnTo>
                    <a:lnTo>
                      <a:pt x="733" y="584"/>
                    </a:lnTo>
                    <a:lnTo>
                      <a:pt x="741" y="598"/>
                    </a:lnTo>
                    <a:lnTo>
                      <a:pt x="745" y="603"/>
                    </a:lnTo>
                    <a:lnTo>
                      <a:pt x="745" y="653"/>
                    </a:lnTo>
                    <a:close/>
                    <a:moveTo>
                      <a:pt x="692" y="609"/>
                    </a:moveTo>
                    <a:lnTo>
                      <a:pt x="683" y="596"/>
                    </a:lnTo>
                    <a:lnTo>
                      <a:pt x="673" y="582"/>
                    </a:lnTo>
                    <a:lnTo>
                      <a:pt x="667" y="575"/>
                    </a:lnTo>
                    <a:lnTo>
                      <a:pt x="660" y="569"/>
                    </a:lnTo>
                    <a:lnTo>
                      <a:pt x="653" y="564"/>
                    </a:lnTo>
                    <a:lnTo>
                      <a:pt x="644" y="559"/>
                    </a:lnTo>
                    <a:lnTo>
                      <a:pt x="635" y="555"/>
                    </a:lnTo>
                    <a:lnTo>
                      <a:pt x="624" y="552"/>
                    </a:lnTo>
                    <a:lnTo>
                      <a:pt x="611" y="550"/>
                    </a:lnTo>
                    <a:lnTo>
                      <a:pt x="598" y="550"/>
                    </a:lnTo>
                    <a:lnTo>
                      <a:pt x="583" y="551"/>
                    </a:lnTo>
                    <a:lnTo>
                      <a:pt x="566" y="553"/>
                    </a:lnTo>
                    <a:lnTo>
                      <a:pt x="548" y="557"/>
                    </a:lnTo>
                    <a:lnTo>
                      <a:pt x="526" y="564"/>
                    </a:lnTo>
                    <a:lnTo>
                      <a:pt x="511" y="516"/>
                    </a:lnTo>
                    <a:lnTo>
                      <a:pt x="538" y="509"/>
                    </a:lnTo>
                    <a:lnTo>
                      <a:pt x="564" y="504"/>
                    </a:lnTo>
                    <a:lnTo>
                      <a:pt x="585" y="500"/>
                    </a:lnTo>
                    <a:lnTo>
                      <a:pt x="606" y="499"/>
                    </a:lnTo>
                    <a:lnTo>
                      <a:pt x="624" y="500"/>
                    </a:lnTo>
                    <a:lnTo>
                      <a:pt x="641" y="504"/>
                    </a:lnTo>
                    <a:lnTo>
                      <a:pt x="655" y="508"/>
                    </a:lnTo>
                    <a:lnTo>
                      <a:pt x="669" y="513"/>
                    </a:lnTo>
                    <a:lnTo>
                      <a:pt x="680" y="521"/>
                    </a:lnTo>
                    <a:lnTo>
                      <a:pt x="691" y="528"/>
                    </a:lnTo>
                    <a:lnTo>
                      <a:pt x="700" y="537"/>
                    </a:lnTo>
                    <a:lnTo>
                      <a:pt x="708" y="546"/>
                    </a:lnTo>
                    <a:lnTo>
                      <a:pt x="722" y="565"/>
                    </a:lnTo>
                    <a:lnTo>
                      <a:pt x="733" y="584"/>
                    </a:lnTo>
                    <a:lnTo>
                      <a:pt x="692" y="609"/>
                    </a:lnTo>
                    <a:close/>
                    <a:moveTo>
                      <a:pt x="510" y="516"/>
                    </a:moveTo>
                    <a:lnTo>
                      <a:pt x="509" y="517"/>
                    </a:lnTo>
                    <a:lnTo>
                      <a:pt x="511" y="516"/>
                    </a:lnTo>
                    <a:lnTo>
                      <a:pt x="519" y="540"/>
                    </a:lnTo>
                    <a:lnTo>
                      <a:pt x="510" y="516"/>
                    </a:lnTo>
                    <a:close/>
                    <a:moveTo>
                      <a:pt x="528" y="563"/>
                    </a:moveTo>
                    <a:lnTo>
                      <a:pt x="514" y="569"/>
                    </a:lnTo>
                    <a:lnTo>
                      <a:pt x="500" y="578"/>
                    </a:lnTo>
                    <a:lnTo>
                      <a:pt x="487" y="586"/>
                    </a:lnTo>
                    <a:lnTo>
                      <a:pt x="475" y="596"/>
                    </a:lnTo>
                    <a:lnTo>
                      <a:pt x="446" y="556"/>
                    </a:lnTo>
                    <a:lnTo>
                      <a:pt x="460" y="545"/>
                    </a:lnTo>
                    <a:lnTo>
                      <a:pt x="476" y="535"/>
                    </a:lnTo>
                    <a:lnTo>
                      <a:pt x="492" y="525"/>
                    </a:lnTo>
                    <a:lnTo>
                      <a:pt x="510" y="516"/>
                    </a:lnTo>
                    <a:lnTo>
                      <a:pt x="528" y="563"/>
                    </a:lnTo>
                    <a:close/>
                    <a:moveTo>
                      <a:pt x="475" y="596"/>
                    </a:moveTo>
                    <a:lnTo>
                      <a:pt x="461" y="605"/>
                    </a:lnTo>
                    <a:lnTo>
                      <a:pt x="447" y="615"/>
                    </a:lnTo>
                    <a:lnTo>
                      <a:pt x="432" y="624"/>
                    </a:lnTo>
                    <a:lnTo>
                      <a:pt x="416" y="632"/>
                    </a:lnTo>
                    <a:lnTo>
                      <a:pt x="398" y="640"/>
                    </a:lnTo>
                    <a:lnTo>
                      <a:pt x="377" y="646"/>
                    </a:lnTo>
                    <a:lnTo>
                      <a:pt x="367" y="648"/>
                    </a:lnTo>
                    <a:lnTo>
                      <a:pt x="355" y="650"/>
                    </a:lnTo>
                    <a:lnTo>
                      <a:pt x="342" y="651"/>
                    </a:lnTo>
                    <a:lnTo>
                      <a:pt x="329" y="653"/>
                    </a:lnTo>
                    <a:lnTo>
                      <a:pt x="327" y="603"/>
                    </a:lnTo>
                    <a:lnTo>
                      <a:pt x="347" y="601"/>
                    </a:lnTo>
                    <a:lnTo>
                      <a:pt x="366" y="598"/>
                    </a:lnTo>
                    <a:lnTo>
                      <a:pt x="383" y="593"/>
                    </a:lnTo>
                    <a:lnTo>
                      <a:pt x="397" y="587"/>
                    </a:lnTo>
                    <a:lnTo>
                      <a:pt x="411" y="580"/>
                    </a:lnTo>
                    <a:lnTo>
                      <a:pt x="422" y="572"/>
                    </a:lnTo>
                    <a:lnTo>
                      <a:pt x="434" y="565"/>
                    </a:lnTo>
                    <a:lnTo>
                      <a:pt x="446" y="556"/>
                    </a:lnTo>
                    <a:lnTo>
                      <a:pt x="475" y="596"/>
                    </a:lnTo>
                    <a:close/>
                    <a:moveTo>
                      <a:pt x="317" y="606"/>
                    </a:moveTo>
                    <a:lnTo>
                      <a:pt x="322" y="603"/>
                    </a:lnTo>
                    <a:lnTo>
                      <a:pt x="327" y="603"/>
                    </a:lnTo>
                    <a:lnTo>
                      <a:pt x="328" y="628"/>
                    </a:lnTo>
                    <a:lnTo>
                      <a:pt x="317" y="606"/>
                    </a:lnTo>
                    <a:close/>
                    <a:moveTo>
                      <a:pt x="339" y="650"/>
                    </a:moveTo>
                    <a:lnTo>
                      <a:pt x="331" y="653"/>
                    </a:lnTo>
                    <a:lnTo>
                      <a:pt x="325" y="654"/>
                    </a:lnTo>
                    <a:lnTo>
                      <a:pt x="319" y="654"/>
                    </a:lnTo>
                    <a:lnTo>
                      <a:pt x="314" y="650"/>
                    </a:lnTo>
                    <a:lnTo>
                      <a:pt x="309" y="647"/>
                    </a:lnTo>
                    <a:lnTo>
                      <a:pt x="304" y="642"/>
                    </a:lnTo>
                    <a:lnTo>
                      <a:pt x="300" y="635"/>
                    </a:lnTo>
                    <a:lnTo>
                      <a:pt x="296" y="629"/>
                    </a:lnTo>
                    <a:lnTo>
                      <a:pt x="340" y="606"/>
                    </a:lnTo>
                    <a:lnTo>
                      <a:pt x="340" y="608"/>
                    </a:lnTo>
                    <a:lnTo>
                      <a:pt x="339" y="609"/>
                    </a:lnTo>
                    <a:lnTo>
                      <a:pt x="338" y="610"/>
                    </a:lnTo>
                    <a:lnTo>
                      <a:pt x="336" y="610"/>
                    </a:lnTo>
                    <a:lnTo>
                      <a:pt x="330" y="611"/>
                    </a:lnTo>
                    <a:lnTo>
                      <a:pt x="324" y="611"/>
                    </a:lnTo>
                    <a:lnTo>
                      <a:pt x="318" y="611"/>
                    </a:lnTo>
                    <a:lnTo>
                      <a:pt x="315" y="610"/>
                    </a:lnTo>
                    <a:lnTo>
                      <a:pt x="314" y="610"/>
                    </a:lnTo>
                    <a:lnTo>
                      <a:pt x="314" y="609"/>
                    </a:lnTo>
                    <a:lnTo>
                      <a:pt x="315" y="608"/>
                    </a:lnTo>
                    <a:lnTo>
                      <a:pt x="317" y="606"/>
                    </a:lnTo>
                    <a:lnTo>
                      <a:pt x="339" y="650"/>
                    </a:lnTo>
                    <a:close/>
                    <a:moveTo>
                      <a:pt x="296" y="629"/>
                    </a:moveTo>
                    <a:lnTo>
                      <a:pt x="258" y="553"/>
                    </a:lnTo>
                    <a:lnTo>
                      <a:pt x="296" y="628"/>
                    </a:lnTo>
                    <a:lnTo>
                      <a:pt x="318" y="617"/>
                    </a:lnTo>
                    <a:lnTo>
                      <a:pt x="296" y="629"/>
                    </a:lnTo>
                    <a:close/>
                    <a:moveTo>
                      <a:pt x="296" y="628"/>
                    </a:moveTo>
                    <a:lnTo>
                      <a:pt x="294" y="624"/>
                    </a:lnTo>
                    <a:lnTo>
                      <a:pt x="291" y="617"/>
                    </a:lnTo>
                    <a:lnTo>
                      <a:pt x="336" y="597"/>
                    </a:lnTo>
                    <a:lnTo>
                      <a:pt x="338" y="601"/>
                    </a:lnTo>
                    <a:lnTo>
                      <a:pt x="340" y="606"/>
                    </a:lnTo>
                    <a:lnTo>
                      <a:pt x="296" y="628"/>
                    </a:lnTo>
                    <a:close/>
                    <a:moveTo>
                      <a:pt x="336" y="597"/>
                    </a:moveTo>
                    <a:lnTo>
                      <a:pt x="324" y="571"/>
                    </a:lnTo>
                    <a:lnTo>
                      <a:pt x="336" y="597"/>
                    </a:lnTo>
                    <a:lnTo>
                      <a:pt x="313" y="608"/>
                    </a:lnTo>
                    <a:lnTo>
                      <a:pt x="336" y="597"/>
                    </a:lnTo>
                    <a:close/>
                    <a:moveTo>
                      <a:pt x="291" y="617"/>
                    </a:moveTo>
                    <a:lnTo>
                      <a:pt x="285" y="605"/>
                    </a:lnTo>
                    <a:lnTo>
                      <a:pt x="279" y="594"/>
                    </a:lnTo>
                    <a:lnTo>
                      <a:pt x="276" y="588"/>
                    </a:lnTo>
                    <a:lnTo>
                      <a:pt x="272" y="583"/>
                    </a:lnTo>
                    <a:lnTo>
                      <a:pt x="268" y="578"/>
                    </a:lnTo>
                    <a:lnTo>
                      <a:pt x="264" y="573"/>
                    </a:lnTo>
                    <a:lnTo>
                      <a:pt x="295" y="536"/>
                    </a:lnTo>
                    <a:lnTo>
                      <a:pt x="302" y="542"/>
                    </a:lnTo>
                    <a:lnTo>
                      <a:pt x="309" y="550"/>
                    </a:lnTo>
                    <a:lnTo>
                      <a:pt x="314" y="558"/>
                    </a:lnTo>
                    <a:lnTo>
                      <a:pt x="319" y="566"/>
                    </a:lnTo>
                    <a:lnTo>
                      <a:pt x="328" y="582"/>
                    </a:lnTo>
                    <a:lnTo>
                      <a:pt x="336" y="597"/>
                    </a:lnTo>
                    <a:lnTo>
                      <a:pt x="291" y="617"/>
                    </a:lnTo>
                    <a:close/>
                    <a:moveTo>
                      <a:pt x="279" y="530"/>
                    </a:moveTo>
                    <a:lnTo>
                      <a:pt x="288" y="530"/>
                    </a:lnTo>
                    <a:lnTo>
                      <a:pt x="295" y="536"/>
                    </a:lnTo>
                    <a:lnTo>
                      <a:pt x="279" y="555"/>
                    </a:lnTo>
                    <a:lnTo>
                      <a:pt x="279" y="530"/>
                    </a:lnTo>
                    <a:close/>
                    <a:moveTo>
                      <a:pt x="279" y="579"/>
                    </a:moveTo>
                    <a:lnTo>
                      <a:pt x="278" y="581"/>
                    </a:lnTo>
                    <a:lnTo>
                      <a:pt x="278" y="585"/>
                    </a:lnTo>
                    <a:lnTo>
                      <a:pt x="250" y="544"/>
                    </a:lnTo>
                    <a:lnTo>
                      <a:pt x="258" y="539"/>
                    </a:lnTo>
                    <a:lnTo>
                      <a:pt x="266" y="534"/>
                    </a:lnTo>
                    <a:lnTo>
                      <a:pt x="272" y="531"/>
                    </a:lnTo>
                    <a:lnTo>
                      <a:pt x="279" y="530"/>
                    </a:lnTo>
                    <a:lnTo>
                      <a:pt x="279" y="579"/>
                    </a:lnTo>
                    <a:close/>
                    <a:moveTo>
                      <a:pt x="278" y="585"/>
                    </a:moveTo>
                    <a:lnTo>
                      <a:pt x="251" y="603"/>
                    </a:lnTo>
                    <a:lnTo>
                      <a:pt x="218" y="623"/>
                    </a:lnTo>
                    <a:lnTo>
                      <a:pt x="200" y="631"/>
                    </a:lnTo>
                    <a:lnTo>
                      <a:pt x="183" y="639"/>
                    </a:lnTo>
                    <a:lnTo>
                      <a:pt x="176" y="642"/>
                    </a:lnTo>
                    <a:lnTo>
                      <a:pt x="167" y="644"/>
                    </a:lnTo>
                    <a:lnTo>
                      <a:pt x="160" y="645"/>
                    </a:lnTo>
                    <a:lnTo>
                      <a:pt x="153" y="645"/>
                    </a:lnTo>
                    <a:lnTo>
                      <a:pt x="153" y="597"/>
                    </a:lnTo>
                    <a:lnTo>
                      <a:pt x="162" y="595"/>
                    </a:lnTo>
                    <a:lnTo>
                      <a:pt x="174" y="590"/>
                    </a:lnTo>
                    <a:lnTo>
                      <a:pt x="185" y="585"/>
                    </a:lnTo>
                    <a:lnTo>
                      <a:pt x="199" y="576"/>
                    </a:lnTo>
                    <a:lnTo>
                      <a:pt x="227" y="559"/>
                    </a:lnTo>
                    <a:lnTo>
                      <a:pt x="250" y="544"/>
                    </a:lnTo>
                    <a:lnTo>
                      <a:pt x="278" y="585"/>
                    </a:lnTo>
                    <a:close/>
                    <a:moveTo>
                      <a:pt x="153" y="645"/>
                    </a:moveTo>
                    <a:lnTo>
                      <a:pt x="145" y="645"/>
                    </a:lnTo>
                    <a:lnTo>
                      <a:pt x="136" y="643"/>
                    </a:lnTo>
                    <a:lnTo>
                      <a:pt x="130" y="640"/>
                    </a:lnTo>
                    <a:lnTo>
                      <a:pt x="123" y="635"/>
                    </a:lnTo>
                    <a:lnTo>
                      <a:pt x="119" y="630"/>
                    </a:lnTo>
                    <a:lnTo>
                      <a:pt x="116" y="623"/>
                    </a:lnTo>
                    <a:lnTo>
                      <a:pt x="114" y="614"/>
                    </a:lnTo>
                    <a:lnTo>
                      <a:pt x="113" y="603"/>
                    </a:lnTo>
                    <a:lnTo>
                      <a:pt x="162" y="603"/>
                    </a:lnTo>
                    <a:lnTo>
                      <a:pt x="161" y="604"/>
                    </a:lnTo>
                    <a:lnTo>
                      <a:pt x="160" y="604"/>
                    </a:lnTo>
                    <a:lnTo>
                      <a:pt x="158" y="603"/>
                    </a:lnTo>
                    <a:lnTo>
                      <a:pt x="155" y="602"/>
                    </a:lnTo>
                    <a:lnTo>
                      <a:pt x="153" y="600"/>
                    </a:lnTo>
                    <a:lnTo>
                      <a:pt x="152" y="598"/>
                    </a:lnTo>
                    <a:lnTo>
                      <a:pt x="152" y="597"/>
                    </a:lnTo>
                    <a:lnTo>
                      <a:pt x="153" y="597"/>
                    </a:lnTo>
                    <a:lnTo>
                      <a:pt x="153" y="645"/>
                    </a:lnTo>
                    <a:close/>
                    <a:moveTo>
                      <a:pt x="137" y="579"/>
                    </a:moveTo>
                    <a:lnTo>
                      <a:pt x="162" y="579"/>
                    </a:lnTo>
                    <a:lnTo>
                      <a:pt x="162" y="603"/>
                    </a:lnTo>
                    <a:lnTo>
                      <a:pt x="137" y="603"/>
                    </a:lnTo>
                    <a:lnTo>
                      <a:pt x="137" y="579"/>
                    </a:lnTo>
                    <a:close/>
                    <a:moveTo>
                      <a:pt x="137" y="628"/>
                    </a:moveTo>
                    <a:lnTo>
                      <a:pt x="132" y="628"/>
                    </a:lnTo>
                    <a:lnTo>
                      <a:pt x="126" y="627"/>
                    </a:lnTo>
                    <a:lnTo>
                      <a:pt x="143" y="580"/>
                    </a:lnTo>
                    <a:lnTo>
                      <a:pt x="139" y="580"/>
                    </a:lnTo>
                    <a:lnTo>
                      <a:pt x="137" y="579"/>
                    </a:lnTo>
                    <a:lnTo>
                      <a:pt x="137" y="628"/>
                    </a:lnTo>
                    <a:close/>
                    <a:moveTo>
                      <a:pt x="143" y="580"/>
                    </a:moveTo>
                    <a:lnTo>
                      <a:pt x="149" y="582"/>
                    </a:lnTo>
                    <a:lnTo>
                      <a:pt x="143" y="580"/>
                    </a:lnTo>
                    <a:lnTo>
                      <a:pt x="135" y="603"/>
                    </a:lnTo>
                    <a:lnTo>
                      <a:pt x="143" y="580"/>
                    </a:lnTo>
                    <a:close/>
                    <a:moveTo>
                      <a:pt x="126" y="627"/>
                    </a:moveTo>
                    <a:lnTo>
                      <a:pt x="122" y="624"/>
                    </a:lnTo>
                    <a:lnTo>
                      <a:pt x="117" y="621"/>
                    </a:lnTo>
                    <a:lnTo>
                      <a:pt x="113" y="617"/>
                    </a:lnTo>
                    <a:lnTo>
                      <a:pt x="109" y="613"/>
                    </a:lnTo>
                    <a:lnTo>
                      <a:pt x="106" y="608"/>
                    </a:lnTo>
                    <a:lnTo>
                      <a:pt x="104" y="602"/>
                    </a:lnTo>
                    <a:lnTo>
                      <a:pt x="102" y="596"/>
                    </a:lnTo>
                    <a:lnTo>
                      <a:pt x="100" y="589"/>
                    </a:lnTo>
                    <a:lnTo>
                      <a:pt x="148" y="580"/>
                    </a:lnTo>
                    <a:lnTo>
                      <a:pt x="144" y="580"/>
                    </a:lnTo>
                    <a:lnTo>
                      <a:pt x="143" y="580"/>
                    </a:lnTo>
                    <a:lnTo>
                      <a:pt x="126" y="627"/>
                    </a:lnTo>
                    <a:close/>
                    <a:moveTo>
                      <a:pt x="100" y="589"/>
                    </a:moveTo>
                    <a:lnTo>
                      <a:pt x="99" y="580"/>
                    </a:lnTo>
                    <a:lnTo>
                      <a:pt x="98" y="570"/>
                    </a:lnTo>
                    <a:lnTo>
                      <a:pt x="96" y="558"/>
                    </a:lnTo>
                    <a:lnTo>
                      <a:pt x="96" y="547"/>
                    </a:lnTo>
                    <a:lnTo>
                      <a:pt x="146" y="547"/>
                    </a:lnTo>
                    <a:lnTo>
                      <a:pt x="146" y="556"/>
                    </a:lnTo>
                    <a:lnTo>
                      <a:pt x="146" y="566"/>
                    </a:lnTo>
                    <a:lnTo>
                      <a:pt x="147" y="573"/>
                    </a:lnTo>
                    <a:lnTo>
                      <a:pt x="148" y="580"/>
                    </a:lnTo>
                    <a:lnTo>
                      <a:pt x="100" y="589"/>
                    </a:lnTo>
                    <a:close/>
                    <a:moveTo>
                      <a:pt x="96" y="547"/>
                    </a:moveTo>
                    <a:lnTo>
                      <a:pt x="99" y="510"/>
                    </a:lnTo>
                    <a:lnTo>
                      <a:pt x="102" y="475"/>
                    </a:lnTo>
                    <a:lnTo>
                      <a:pt x="106" y="445"/>
                    </a:lnTo>
                    <a:lnTo>
                      <a:pt x="109" y="430"/>
                    </a:lnTo>
                    <a:lnTo>
                      <a:pt x="155" y="445"/>
                    </a:lnTo>
                    <a:lnTo>
                      <a:pt x="153" y="457"/>
                    </a:lnTo>
                    <a:lnTo>
                      <a:pt x="150" y="483"/>
                    </a:lnTo>
                    <a:lnTo>
                      <a:pt x="147" y="514"/>
                    </a:lnTo>
                    <a:lnTo>
                      <a:pt x="146" y="547"/>
                    </a:lnTo>
                    <a:lnTo>
                      <a:pt x="96" y="547"/>
                    </a:lnTo>
                    <a:close/>
                    <a:moveTo>
                      <a:pt x="150" y="420"/>
                    </a:moveTo>
                    <a:lnTo>
                      <a:pt x="161" y="431"/>
                    </a:lnTo>
                    <a:lnTo>
                      <a:pt x="155" y="445"/>
                    </a:lnTo>
                    <a:lnTo>
                      <a:pt x="132" y="437"/>
                    </a:lnTo>
                    <a:lnTo>
                      <a:pt x="150" y="420"/>
                    </a:lnTo>
                    <a:close/>
                    <a:moveTo>
                      <a:pt x="115" y="454"/>
                    </a:moveTo>
                    <a:lnTo>
                      <a:pt x="104" y="444"/>
                    </a:lnTo>
                    <a:lnTo>
                      <a:pt x="93" y="435"/>
                    </a:lnTo>
                    <a:lnTo>
                      <a:pt x="84" y="426"/>
                    </a:lnTo>
                    <a:lnTo>
                      <a:pt x="74" y="418"/>
                    </a:lnTo>
                    <a:lnTo>
                      <a:pt x="105" y="380"/>
                    </a:lnTo>
                    <a:lnTo>
                      <a:pt x="116" y="389"/>
                    </a:lnTo>
                    <a:lnTo>
                      <a:pt x="126" y="398"/>
                    </a:lnTo>
                    <a:lnTo>
                      <a:pt x="138" y="408"/>
                    </a:lnTo>
                    <a:lnTo>
                      <a:pt x="150" y="420"/>
                    </a:lnTo>
                    <a:lnTo>
                      <a:pt x="115" y="454"/>
                    </a:lnTo>
                    <a:close/>
                    <a:moveTo>
                      <a:pt x="74" y="418"/>
                    </a:moveTo>
                    <a:lnTo>
                      <a:pt x="59" y="405"/>
                    </a:lnTo>
                    <a:lnTo>
                      <a:pt x="44" y="392"/>
                    </a:lnTo>
                    <a:lnTo>
                      <a:pt x="37" y="386"/>
                    </a:lnTo>
                    <a:lnTo>
                      <a:pt x="31" y="379"/>
                    </a:lnTo>
                    <a:lnTo>
                      <a:pt x="26" y="373"/>
                    </a:lnTo>
                    <a:lnTo>
                      <a:pt x="20" y="365"/>
                    </a:lnTo>
                    <a:lnTo>
                      <a:pt x="16" y="357"/>
                    </a:lnTo>
                    <a:lnTo>
                      <a:pt x="12" y="348"/>
                    </a:lnTo>
                    <a:lnTo>
                      <a:pt x="9" y="340"/>
                    </a:lnTo>
                    <a:lnTo>
                      <a:pt x="5" y="329"/>
                    </a:lnTo>
                    <a:lnTo>
                      <a:pt x="3" y="318"/>
                    </a:lnTo>
                    <a:lnTo>
                      <a:pt x="1" y="306"/>
                    </a:lnTo>
                    <a:lnTo>
                      <a:pt x="0" y="295"/>
                    </a:lnTo>
                    <a:lnTo>
                      <a:pt x="0" y="281"/>
                    </a:lnTo>
                    <a:lnTo>
                      <a:pt x="49" y="281"/>
                    </a:lnTo>
                    <a:lnTo>
                      <a:pt x="49" y="290"/>
                    </a:lnTo>
                    <a:lnTo>
                      <a:pt x="50" y="299"/>
                    </a:lnTo>
                    <a:lnTo>
                      <a:pt x="51" y="307"/>
                    </a:lnTo>
                    <a:lnTo>
                      <a:pt x="54" y="315"/>
                    </a:lnTo>
                    <a:lnTo>
                      <a:pt x="56" y="322"/>
                    </a:lnTo>
                    <a:lnTo>
                      <a:pt x="58" y="329"/>
                    </a:lnTo>
                    <a:lnTo>
                      <a:pt x="61" y="334"/>
                    </a:lnTo>
                    <a:lnTo>
                      <a:pt x="64" y="341"/>
                    </a:lnTo>
                    <a:lnTo>
                      <a:pt x="73" y="351"/>
                    </a:lnTo>
                    <a:lnTo>
                      <a:pt x="83" y="361"/>
                    </a:lnTo>
                    <a:lnTo>
                      <a:pt x="93" y="371"/>
                    </a:lnTo>
                    <a:lnTo>
                      <a:pt x="105" y="380"/>
                    </a:lnTo>
                    <a:lnTo>
                      <a:pt x="74" y="418"/>
                    </a:lnTo>
                    <a:close/>
                    <a:moveTo>
                      <a:pt x="0" y="281"/>
                    </a:moveTo>
                    <a:lnTo>
                      <a:pt x="0" y="267"/>
                    </a:lnTo>
                    <a:lnTo>
                      <a:pt x="12" y="259"/>
                    </a:lnTo>
                    <a:lnTo>
                      <a:pt x="25" y="281"/>
                    </a:lnTo>
                    <a:lnTo>
                      <a:pt x="0" y="281"/>
                    </a:lnTo>
                    <a:close/>
                    <a:moveTo>
                      <a:pt x="12" y="259"/>
                    </a:moveTo>
                    <a:lnTo>
                      <a:pt x="31" y="246"/>
                    </a:lnTo>
                    <a:lnTo>
                      <a:pt x="48" y="233"/>
                    </a:lnTo>
                    <a:lnTo>
                      <a:pt x="64" y="219"/>
                    </a:lnTo>
                    <a:lnTo>
                      <a:pt x="79" y="206"/>
                    </a:lnTo>
                    <a:lnTo>
                      <a:pt x="113" y="242"/>
                    </a:lnTo>
                    <a:lnTo>
                      <a:pt x="95" y="257"/>
                    </a:lnTo>
                    <a:lnTo>
                      <a:pt x="78" y="272"/>
                    </a:lnTo>
                    <a:lnTo>
                      <a:pt x="59" y="286"/>
                    </a:lnTo>
                    <a:lnTo>
                      <a:pt x="37" y="301"/>
                    </a:lnTo>
                    <a:lnTo>
                      <a:pt x="12" y="259"/>
                    </a:lnTo>
                    <a:close/>
                    <a:moveTo>
                      <a:pt x="79" y="206"/>
                    </a:moveTo>
                    <a:lnTo>
                      <a:pt x="101" y="187"/>
                    </a:lnTo>
                    <a:lnTo>
                      <a:pt x="123" y="168"/>
                    </a:lnTo>
                    <a:lnTo>
                      <a:pt x="136" y="158"/>
                    </a:lnTo>
                    <a:lnTo>
                      <a:pt x="150" y="149"/>
                    </a:lnTo>
                    <a:lnTo>
                      <a:pt x="165" y="139"/>
                    </a:lnTo>
                    <a:lnTo>
                      <a:pt x="182" y="128"/>
                    </a:lnTo>
                    <a:lnTo>
                      <a:pt x="202" y="119"/>
                    </a:lnTo>
                    <a:lnTo>
                      <a:pt x="222" y="109"/>
                    </a:lnTo>
                    <a:lnTo>
                      <a:pt x="244" y="98"/>
                    </a:lnTo>
                    <a:lnTo>
                      <a:pt x="270" y="88"/>
                    </a:lnTo>
                    <a:lnTo>
                      <a:pt x="298" y="78"/>
                    </a:lnTo>
                    <a:lnTo>
                      <a:pt x="329" y="67"/>
                    </a:lnTo>
                    <a:lnTo>
                      <a:pt x="363" y="57"/>
                    </a:lnTo>
                    <a:lnTo>
                      <a:pt x="400" y="46"/>
                    </a:lnTo>
                    <a:lnTo>
                      <a:pt x="413" y="93"/>
                    </a:lnTo>
                    <a:lnTo>
                      <a:pt x="377" y="104"/>
                    </a:lnTo>
                    <a:lnTo>
                      <a:pt x="345" y="113"/>
                    </a:lnTo>
                    <a:lnTo>
                      <a:pt x="316" y="123"/>
                    </a:lnTo>
                    <a:lnTo>
                      <a:pt x="291" y="133"/>
                    </a:lnTo>
                    <a:lnTo>
                      <a:pt x="266" y="142"/>
                    </a:lnTo>
                    <a:lnTo>
                      <a:pt x="244" y="152"/>
                    </a:lnTo>
                    <a:lnTo>
                      <a:pt x="225" y="162"/>
                    </a:lnTo>
                    <a:lnTo>
                      <a:pt x="208" y="170"/>
                    </a:lnTo>
                    <a:lnTo>
                      <a:pt x="192" y="180"/>
                    </a:lnTo>
                    <a:lnTo>
                      <a:pt x="178" y="189"/>
                    </a:lnTo>
                    <a:lnTo>
                      <a:pt x="165" y="198"/>
                    </a:lnTo>
                    <a:lnTo>
                      <a:pt x="153" y="207"/>
                    </a:lnTo>
                    <a:lnTo>
                      <a:pt x="132" y="225"/>
                    </a:lnTo>
                    <a:lnTo>
                      <a:pt x="113" y="242"/>
                    </a:lnTo>
                    <a:lnTo>
                      <a:pt x="79" y="206"/>
                    </a:lnTo>
                    <a:close/>
                    <a:moveTo>
                      <a:pt x="414" y="93"/>
                    </a:moveTo>
                    <a:lnTo>
                      <a:pt x="413" y="93"/>
                    </a:lnTo>
                    <a:lnTo>
                      <a:pt x="413" y="93"/>
                    </a:lnTo>
                    <a:lnTo>
                      <a:pt x="406" y="69"/>
                    </a:lnTo>
                    <a:lnTo>
                      <a:pt x="414" y="93"/>
                    </a:lnTo>
                    <a:close/>
                    <a:moveTo>
                      <a:pt x="400" y="46"/>
                    </a:moveTo>
                    <a:lnTo>
                      <a:pt x="413" y="43"/>
                    </a:lnTo>
                    <a:lnTo>
                      <a:pt x="430" y="38"/>
                    </a:lnTo>
                    <a:lnTo>
                      <a:pt x="450" y="33"/>
                    </a:lnTo>
                    <a:lnTo>
                      <a:pt x="474" y="28"/>
                    </a:lnTo>
                    <a:lnTo>
                      <a:pt x="499" y="22"/>
                    </a:lnTo>
                    <a:lnTo>
                      <a:pt x="525" y="17"/>
                    </a:lnTo>
                    <a:lnTo>
                      <a:pt x="553" y="13"/>
                    </a:lnTo>
                    <a:lnTo>
                      <a:pt x="581" y="8"/>
                    </a:lnTo>
                    <a:lnTo>
                      <a:pt x="589" y="57"/>
                    </a:lnTo>
                    <a:lnTo>
                      <a:pt x="561" y="61"/>
                    </a:lnTo>
                    <a:lnTo>
                      <a:pt x="534" y="65"/>
                    </a:lnTo>
                    <a:lnTo>
                      <a:pt x="508" y="70"/>
                    </a:lnTo>
                    <a:lnTo>
                      <a:pt x="485" y="76"/>
                    </a:lnTo>
                    <a:lnTo>
                      <a:pt x="462" y="80"/>
                    </a:lnTo>
                    <a:lnTo>
                      <a:pt x="443" y="85"/>
                    </a:lnTo>
                    <a:lnTo>
                      <a:pt x="427" y="90"/>
                    </a:lnTo>
                    <a:lnTo>
                      <a:pt x="414" y="93"/>
                    </a:lnTo>
                    <a:lnTo>
                      <a:pt x="400" y="46"/>
                    </a:lnTo>
                    <a:close/>
                    <a:moveTo>
                      <a:pt x="581" y="8"/>
                    </a:moveTo>
                    <a:lnTo>
                      <a:pt x="619" y="3"/>
                    </a:lnTo>
                    <a:lnTo>
                      <a:pt x="654" y="1"/>
                    </a:lnTo>
                    <a:lnTo>
                      <a:pt x="671" y="0"/>
                    </a:lnTo>
                    <a:lnTo>
                      <a:pt x="688" y="0"/>
                    </a:lnTo>
                    <a:lnTo>
                      <a:pt x="703" y="0"/>
                    </a:lnTo>
                    <a:lnTo>
                      <a:pt x="718" y="1"/>
                    </a:lnTo>
                    <a:lnTo>
                      <a:pt x="713" y="50"/>
                    </a:lnTo>
                    <a:lnTo>
                      <a:pt x="700" y="49"/>
                    </a:lnTo>
                    <a:lnTo>
                      <a:pt x="686" y="48"/>
                    </a:lnTo>
                    <a:lnTo>
                      <a:pt x="671" y="49"/>
                    </a:lnTo>
                    <a:lnTo>
                      <a:pt x="655" y="49"/>
                    </a:lnTo>
                    <a:lnTo>
                      <a:pt x="623" y="52"/>
                    </a:lnTo>
                    <a:lnTo>
                      <a:pt x="589" y="57"/>
                    </a:lnTo>
                    <a:lnTo>
                      <a:pt x="581" y="8"/>
                    </a:lnTo>
                    <a:close/>
                    <a:moveTo>
                      <a:pt x="718" y="1"/>
                    </a:moveTo>
                    <a:lnTo>
                      <a:pt x="718" y="1"/>
                    </a:lnTo>
                    <a:lnTo>
                      <a:pt x="718" y="1"/>
                    </a:lnTo>
                    <a:lnTo>
                      <a:pt x="715" y="25"/>
                    </a:lnTo>
                    <a:lnTo>
                      <a:pt x="71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3" name="Freeform 319"/>
              <p:cNvSpPr>
                <a:spLocks/>
              </p:cNvSpPr>
              <p:nvPr/>
            </p:nvSpPr>
            <p:spPr bwMode="auto">
              <a:xfrm>
                <a:off x="5829321" y="2679183"/>
                <a:ext cx="373064" cy="473077"/>
              </a:xfrm>
              <a:custGeom>
                <a:avLst/>
                <a:gdLst>
                  <a:gd name="T0" fmla="*/ 796 w 1886"/>
                  <a:gd name="T1" fmla="*/ 58 h 2392"/>
                  <a:gd name="T2" fmla="*/ 1102 w 1886"/>
                  <a:gd name="T3" fmla="*/ 443 h 2392"/>
                  <a:gd name="T4" fmla="*/ 1188 w 1886"/>
                  <a:gd name="T5" fmla="*/ 519 h 2392"/>
                  <a:gd name="T6" fmla="*/ 1426 w 1886"/>
                  <a:gd name="T7" fmla="*/ 644 h 2392"/>
                  <a:gd name="T8" fmla="*/ 1503 w 1886"/>
                  <a:gd name="T9" fmla="*/ 704 h 2392"/>
                  <a:gd name="T10" fmla="*/ 1546 w 1886"/>
                  <a:gd name="T11" fmla="*/ 774 h 2392"/>
                  <a:gd name="T12" fmla="*/ 1548 w 1886"/>
                  <a:gd name="T13" fmla="*/ 908 h 2392"/>
                  <a:gd name="T14" fmla="*/ 1544 w 1886"/>
                  <a:gd name="T15" fmla="*/ 1085 h 2392"/>
                  <a:gd name="T16" fmla="*/ 1562 w 1886"/>
                  <a:gd name="T17" fmla="*/ 1153 h 2392"/>
                  <a:gd name="T18" fmla="*/ 1621 w 1886"/>
                  <a:gd name="T19" fmla="*/ 1233 h 2392"/>
                  <a:gd name="T20" fmla="*/ 1788 w 1886"/>
                  <a:gd name="T21" fmla="*/ 1374 h 2392"/>
                  <a:gd name="T22" fmla="*/ 1858 w 1886"/>
                  <a:gd name="T23" fmla="*/ 1458 h 2392"/>
                  <a:gd name="T24" fmla="*/ 1886 w 1886"/>
                  <a:gd name="T25" fmla="*/ 1555 h 2392"/>
                  <a:gd name="T26" fmla="*/ 1853 w 1886"/>
                  <a:gd name="T27" fmla="*/ 1580 h 2392"/>
                  <a:gd name="T28" fmla="*/ 1822 w 1886"/>
                  <a:gd name="T29" fmla="*/ 1616 h 2392"/>
                  <a:gd name="T30" fmla="*/ 1799 w 1886"/>
                  <a:gd name="T31" fmla="*/ 1649 h 2392"/>
                  <a:gd name="T32" fmla="*/ 1617 w 1886"/>
                  <a:gd name="T33" fmla="*/ 1519 h 2392"/>
                  <a:gd name="T34" fmla="*/ 1615 w 1886"/>
                  <a:gd name="T35" fmla="*/ 1661 h 2392"/>
                  <a:gd name="T36" fmla="*/ 1667 w 1886"/>
                  <a:gd name="T37" fmla="*/ 1835 h 2392"/>
                  <a:gd name="T38" fmla="*/ 1731 w 1886"/>
                  <a:gd name="T39" fmla="*/ 1890 h 2392"/>
                  <a:gd name="T40" fmla="*/ 1759 w 1886"/>
                  <a:gd name="T41" fmla="*/ 1956 h 2392"/>
                  <a:gd name="T42" fmla="*/ 1787 w 1886"/>
                  <a:gd name="T43" fmla="*/ 2050 h 2392"/>
                  <a:gd name="T44" fmla="*/ 1847 w 1886"/>
                  <a:gd name="T45" fmla="*/ 2127 h 2392"/>
                  <a:gd name="T46" fmla="*/ 1832 w 1886"/>
                  <a:gd name="T47" fmla="*/ 2269 h 2392"/>
                  <a:gd name="T48" fmla="*/ 1679 w 1886"/>
                  <a:gd name="T49" fmla="*/ 2296 h 2392"/>
                  <a:gd name="T50" fmla="*/ 1590 w 1886"/>
                  <a:gd name="T51" fmla="*/ 2301 h 2392"/>
                  <a:gd name="T52" fmla="*/ 1466 w 1886"/>
                  <a:gd name="T53" fmla="*/ 2276 h 2392"/>
                  <a:gd name="T54" fmla="*/ 1345 w 1886"/>
                  <a:gd name="T55" fmla="*/ 2287 h 2392"/>
                  <a:gd name="T56" fmla="*/ 1068 w 1886"/>
                  <a:gd name="T57" fmla="*/ 2367 h 2392"/>
                  <a:gd name="T58" fmla="*/ 915 w 1886"/>
                  <a:gd name="T59" fmla="*/ 2392 h 2392"/>
                  <a:gd name="T60" fmla="*/ 866 w 1886"/>
                  <a:gd name="T61" fmla="*/ 2352 h 2392"/>
                  <a:gd name="T62" fmla="*/ 743 w 1886"/>
                  <a:gd name="T63" fmla="*/ 2337 h 2392"/>
                  <a:gd name="T64" fmla="*/ 445 w 1886"/>
                  <a:gd name="T65" fmla="*/ 2349 h 2392"/>
                  <a:gd name="T66" fmla="*/ 274 w 1886"/>
                  <a:gd name="T67" fmla="*/ 2217 h 2392"/>
                  <a:gd name="T68" fmla="*/ 210 w 1886"/>
                  <a:gd name="T69" fmla="*/ 2124 h 2392"/>
                  <a:gd name="T70" fmla="*/ 107 w 1886"/>
                  <a:gd name="T71" fmla="*/ 2029 h 2392"/>
                  <a:gd name="T72" fmla="*/ 127 w 1886"/>
                  <a:gd name="T73" fmla="*/ 1941 h 2392"/>
                  <a:gd name="T74" fmla="*/ 15 w 1886"/>
                  <a:gd name="T75" fmla="*/ 1870 h 2392"/>
                  <a:gd name="T76" fmla="*/ 4 w 1886"/>
                  <a:gd name="T77" fmla="*/ 1830 h 2392"/>
                  <a:gd name="T78" fmla="*/ 52 w 1886"/>
                  <a:gd name="T79" fmla="*/ 1748 h 2392"/>
                  <a:gd name="T80" fmla="*/ 112 w 1886"/>
                  <a:gd name="T81" fmla="*/ 1657 h 2392"/>
                  <a:gd name="T82" fmla="*/ 110 w 1886"/>
                  <a:gd name="T83" fmla="*/ 1535 h 2392"/>
                  <a:gd name="T84" fmla="*/ 65 w 1886"/>
                  <a:gd name="T85" fmla="*/ 1321 h 2392"/>
                  <a:gd name="T86" fmla="*/ 15 w 1886"/>
                  <a:gd name="T87" fmla="*/ 1167 h 2392"/>
                  <a:gd name="T88" fmla="*/ 111 w 1886"/>
                  <a:gd name="T89" fmla="*/ 1036 h 2392"/>
                  <a:gd name="T90" fmla="*/ 177 w 1886"/>
                  <a:gd name="T91" fmla="*/ 931 h 2392"/>
                  <a:gd name="T92" fmla="*/ 246 w 1886"/>
                  <a:gd name="T93" fmla="*/ 914 h 2392"/>
                  <a:gd name="T94" fmla="*/ 310 w 1886"/>
                  <a:gd name="T95" fmla="*/ 925 h 2392"/>
                  <a:gd name="T96" fmla="*/ 352 w 1886"/>
                  <a:gd name="T97" fmla="*/ 884 h 2392"/>
                  <a:gd name="T98" fmla="*/ 333 w 1886"/>
                  <a:gd name="T99" fmla="*/ 806 h 2392"/>
                  <a:gd name="T100" fmla="*/ 324 w 1886"/>
                  <a:gd name="T101" fmla="*/ 719 h 2392"/>
                  <a:gd name="T102" fmla="*/ 381 w 1886"/>
                  <a:gd name="T103" fmla="*/ 657 h 2392"/>
                  <a:gd name="T104" fmla="*/ 426 w 1886"/>
                  <a:gd name="T105" fmla="*/ 619 h 2392"/>
                  <a:gd name="T106" fmla="*/ 478 w 1886"/>
                  <a:gd name="T107" fmla="*/ 474 h 2392"/>
                  <a:gd name="T108" fmla="*/ 536 w 1886"/>
                  <a:gd name="T109" fmla="*/ 336 h 2392"/>
                  <a:gd name="T110" fmla="*/ 624 w 1886"/>
                  <a:gd name="T111" fmla="*/ 250 h 2392"/>
                  <a:gd name="T112" fmla="*/ 734 w 1886"/>
                  <a:gd name="T113" fmla="*/ 83 h 2392"/>
                  <a:gd name="T114" fmla="*/ 764 w 1886"/>
                  <a:gd name="T115" fmla="*/ 0 h 2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6" h="2392">
                    <a:moveTo>
                      <a:pt x="764" y="0"/>
                    </a:moveTo>
                    <a:lnTo>
                      <a:pt x="765" y="6"/>
                    </a:lnTo>
                    <a:lnTo>
                      <a:pt x="767" y="12"/>
                    </a:lnTo>
                    <a:lnTo>
                      <a:pt x="773" y="22"/>
                    </a:lnTo>
                    <a:lnTo>
                      <a:pt x="779" y="31"/>
                    </a:lnTo>
                    <a:lnTo>
                      <a:pt x="796" y="58"/>
                    </a:lnTo>
                    <a:lnTo>
                      <a:pt x="819" y="89"/>
                    </a:lnTo>
                    <a:lnTo>
                      <a:pt x="876" y="163"/>
                    </a:lnTo>
                    <a:lnTo>
                      <a:pt x="940" y="246"/>
                    </a:lnTo>
                    <a:lnTo>
                      <a:pt x="1006" y="326"/>
                    </a:lnTo>
                    <a:lnTo>
                      <a:pt x="1061" y="395"/>
                    </a:lnTo>
                    <a:lnTo>
                      <a:pt x="1102" y="443"/>
                    </a:lnTo>
                    <a:lnTo>
                      <a:pt x="1117" y="461"/>
                    </a:lnTo>
                    <a:lnTo>
                      <a:pt x="1127" y="472"/>
                    </a:lnTo>
                    <a:lnTo>
                      <a:pt x="1137" y="482"/>
                    </a:lnTo>
                    <a:lnTo>
                      <a:pt x="1148" y="491"/>
                    </a:lnTo>
                    <a:lnTo>
                      <a:pt x="1161" y="501"/>
                    </a:lnTo>
                    <a:lnTo>
                      <a:pt x="1188" y="519"/>
                    </a:lnTo>
                    <a:lnTo>
                      <a:pt x="1217" y="535"/>
                    </a:lnTo>
                    <a:lnTo>
                      <a:pt x="1280" y="569"/>
                    </a:lnTo>
                    <a:lnTo>
                      <a:pt x="1346" y="601"/>
                    </a:lnTo>
                    <a:lnTo>
                      <a:pt x="1379" y="617"/>
                    </a:lnTo>
                    <a:lnTo>
                      <a:pt x="1411" y="634"/>
                    </a:lnTo>
                    <a:lnTo>
                      <a:pt x="1426" y="644"/>
                    </a:lnTo>
                    <a:lnTo>
                      <a:pt x="1440" y="652"/>
                    </a:lnTo>
                    <a:lnTo>
                      <a:pt x="1454" y="662"/>
                    </a:lnTo>
                    <a:lnTo>
                      <a:pt x="1468" y="671"/>
                    </a:lnTo>
                    <a:lnTo>
                      <a:pt x="1481" y="682"/>
                    </a:lnTo>
                    <a:lnTo>
                      <a:pt x="1492" y="692"/>
                    </a:lnTo>
                    <a:lnTo>
                      <a:pt x="1503" y="704"/>
                    </a:lnTo>
                    <a:lnTo>
                      <a:pt x="1514" y="714"/>
                    </a:lnTo>
                    <a:lnTo>
                      <a:pt x="1522" y="726"/>
                    </a:lnTo>
                    <a:lnTo>
                      <a:pt x="1531" y="739"/>
                    </a:lnTo>
                    <a:lnTo>
                      <a:pt x="1537" y="752"/>
                    </a:lnTo>
                    <a:lnTo>
                      <a:pt x="1543" y="765"/>
                    </a:lnTo>
                    <a:lnTo>
                      <a:pt x="1546" y="774"/>
                    </a:lnTo>
                    <a:lnTo>
                      <a:pt x="1547" y="785"/>
                    </a:lnTo>
                    <a:lnTo>
                      <a:pt x="1549" y="796"/>
                    </a:lnTo>
                    <a:lnTo>
                      <a:pt x="1550" y="806"/>
                    </a:lnTo>
                    <a:lnTo>
                      <a:pt x="1551" y="830"/>
                    </a:lnTo>
                    <a:lnTo>
                      <a:pt x="1551" y="855"/>
                    </a:lnTo>
                    <a:lnTo>
                      <a:pt x="1548" y="908"/>
                    </a:lnTo>
                    <a:lnTo>
                      <a:pt x="1544" y="964"/>
                    </a:lnTo>
                    <a:lnTo>
                      <a:pt x="1543" y="992"/>
                    </a:lnTo>
                    <a:lnTo>
                      <a:pt x="1542" y="1019"/>
                    </a:lnTo>
                    <a:lnTo>
                      <a:pt x="1542" y="1047"/>
                    </a:lnTo>
                    <a:lnTo>
                      <a:pt x="1543" y="1072"/>
                    </a:lnTo>
                    <a:lnTo>
                      <a:pt x="1544" y="1085"/>
                    </a:lnTo>
                    <a:lnTo>
                      <a:pt x="1546" y="1097"/>
                    </a:lnTo>
                    <a:lnTo>
                      <a:pt x="1548" y="1109"/>
                    </a:lnTo>
                    <a:lnTo>
                      <a:pt x="1551" y="1121"/>
                    </a:lnTo>
                    <a:lnTo>
                      <a:pt x="1555" y="1131"/>
                    </a:lnTo>
                    <a:lnTo>
                      <a:pt x="1558" y="1142"/>
                    </a:lnTo>
                    <a:lnTo>
                      <a:pt x="1562" y="1153"/>
                    </a:lnTo>
                    <a:lnTo>
                      <a:pt x="1567" y="1162"/>
                    </a:lnTo>
                    <a:lnTo>
                      <a:pt x="1577" y="1177"/>
                    </a:lnTo>
                    <a:lnTo>
                      <a:pt x="1588" y="1192"/>
                    </a:lnTo>
                    <a:lnTo>
                      <a:pt x="1598" y="1206"/>
                    </a:lnTo>
                    <a:lnTo>
                      <a:pt x="1609" y="1220"/>
                    </a:lnTo>
                    <a:lnTo>
                      <a:pt x="1621" y="1233"/>
                    </a:lnTo>
                    <a:lnTo>
                      <a:pt x="1634" y="1246"/>
                    </a:lnTo>
                    <a:lnTo>
                      <a:pt x="1646" y="1258"/>
                    </a:lnTo>
                    <a:lnTo>
                      <a:pt x="1659" y="1269"/>
                    </a:lnTo>
                    <a:lnTo>
                      <a:pt x="1711" y="1312"/>
                    </a:lnTo>
                    <a:lnTo>
                      <a:pt x="1764" y="1353"/>
                    </a:lnTo>
                    <a:lnTo>
                      <a:pt x="1788" y="1374"/>
                    </a:lnTo>
                    <a:lnTo>
                      <a:pt x="1811" y="1396"/>
                    </a:lnTo>
                    <a:lnTo>
                      <a:pt x="1822" y="1408"/>
                    </a:lnTo>
                    <a:lnTo>
                      <a:pt x="1832" y="1420"/>
                    </a:lnTo>
                    <a:lnTo>
                      <a:pt x="1842" y="1431"/>
                    </a:lnTo>
                    <a:lnTo>
                      <a:pt x="1850" y="1444"/>
                    </a:lnTo>
                    <a:lnTo>
                      <a:pt x="1858" y="1458"/>
                    </a:lnTo>
                    <a:lnTo>
                      <a:pt x="1865" y="1472"/>
                    </a:lnTo>
                    <a:lnTo>
                      <a:pt x="1871" y="1487"/>
                    </a:lnTo>
                    <a:lnTo>
                      <a:pt x="1876" y="1502"/>
                    </a:lnTo>
                    <a:lnTo>
                      <a:pt x="1880" y="1518"/>
                    </a:lnTo>
                    <a:lnTo>
                      <a:pt x="1884" y="1537"/>
                    </a:lnTo>
                    <a:lnTo>
                      <a:pt x="1886" y="1555"/>
                    </a:lnTo>
                    <a:lnTo>
                      <a:pt x="1886" y="1573"/>
                    </a:lnTo>
                    <a:lnTo>
                      <a:pt x="1878" y="1574"/>
                    </a:lnTo>
                    <a:lnTo>
                      <a:pt x="1871" y="1575"/>
                    </a:lnTo>
                    <a:lnTo>
                      <a:pt x="1864" y="1576"/>
                    </a:lnTo>
                    <a:lnTo>
                      <a:pt x="1858" y="1578"/>
                    </a:lnTo>
                    <a:lnTo>
                      <a:pt x="1853" y="1580"/>
                    </a:lnTo>
                    <a:lnTo>
                      <a:pt x="1847" y="1584"/>
                    </a:lnTo>
                    <a:lnTo>
                      <a:pt x="1843" y="1587"/>
                    </a:lnTo>
                    <a:lnTo>
                      <a:pt x="1839" y="1591"/>
                    </a:lnTo>
                    <a:lnTo>
                      <a:pt x="1832" y="1599"/>
                    </a:lnTo>
                    <a:lnTo>
                      <a:pt x="1826" y="1607"/>
                    </a:lnTo>
                    <a:lnTo>
                      <a:pt x="1822" y="1616"/>
                    </a:lnTo>
                    <a:lnTo>
                      <a:pt x="1817" y="1624"/>
                    </a:lnTo>
                    <a:lnTo>
                      <a:pt x="1813" y="1633"/>
                    </a:lnTo>
                    <a:lnTo>
                      <a:pt x="1810" y="1639"/>
                    </a:lnTo>
                    <a:lnTo>
                      <a:pt x="1805" y="1645"/>
                    </a:lnTo>
                    <a:lnTo>
                      <a:pt x="1801" y="1648"/>
                    </a:lnTo>
                    <a:lnTo>
                      <a:pt x="1799" y="1649"/>
                    </a:lnTo>
                    <a:lnTo>
                      <a:pt x="1796" y="1649"/>
                    </a:lnTo>
                    <a:lnTo>
                      <a:pt x="1794" y="1648"/>
                    </a:lnTo>
                    <a:lnTo>
                      <a:pt x="1790" y="1647"/>
                    </a:lnTo>
                    <a:lnTo>
                      <a:pt x="1783" y="1642"/>
                    </a:lnTo>
                    <a:lnTo>
                      <a:pt x="1773" y="1632"/>
                    </a:lnTo>
                    <a:lnTo>
                      <a:pt x="1617" y="1519"/>
                    </a:lnTo>
                    <a:lnTo>
                      <a:pt x="1613" y="1532"/>
                    </a:lnTo>
                    <a:lnTo>
                      <a:pt x="1611" y="1547"/>
                    </a:lnTo>
                    <a:lnTo>
                      <a:pt x="1610" y="1563"/>
                    </a:lnTo>
                    <a:lnTo>
                      <a:pt x="1610" y="1582"/>
                    </a:lnTo>
                    <a:lnTo>
                      <a:pt x="1611" y="1620"/>
                    </a:lnTo>
                    <a:lnTo>
                      <a:pt x="1615" y="1661"/>
                    </a:lnTo>
                    <a:lnTo>
                      <a:pt x="1619" y="1703"/>
                    </a:lnTo>
                    <a:lnTo>
                      <a:pt x="1624" y="1743"/>
                    </a:lnTo>
                    <a:lnTo>
                      <a:pt x="1629" y="1781"/>
                    </a:lnTo>
                    <a:lnTo>
                      <a:pt x="1632" y="1813"/>
                    </a:lnTo>
                    <a:lnTo>
                      <a:pt x="1650" y="1824"/>
                    </a:lnTo>
                    <a:lnTo>
                      <a:pt x="1667" y="1835"/>
                    </a:lnTo>
                    <a:lnTo>
                      <a:pt x="1681" y="1844"/>
                    </a:lnTo>
                    <a:lnTo>
                      <a:pt x="1695" y="1854"/>
                    </a:lnTo>
                    <a:lnTo>
                      <a:pt x="1706" y="1863"/>
                    </a:lnTo>
                    <a:lnTo>
                      <a:pt x="1716" y="1873"/>
                    </a:lnTo>
                    <a:lnTo>
                      <a:pt x="1725" y="1882"/>
                    </a:lnTo>
                    <a:lnTo>
                      <a:pt x="1731" y="1890"/>
                    </a:lnTo>
                    <a:lnTo>
                      <a:pt x="1738" y="1899"/>
                    </a:lnTo>
                    <a:lnTo>
                      <a:pt x="1743" y="1906"/>
                    </a:lnTo>
                    <a:lnTo>
                      <a:pt x="1748" y="1915"/>
                    </a:lnTo>
                    <a:lnTo>
                      <a:pt x="1751" y="1924"/>
                    </a:lnTo>
                    <a:lnTo>
                      <a:pt x="1756" y="1940"/>
                    </a:lnTo>
                    <a:lnTo>
                      <a:pt x="1759" y="1956"/>
                    </a:lnTo>
                    <a:lnTo>
                      <a:pt x="1763" y="1973"/>
                    </a:lnTo>
                    <a:lnTo>
                      <a:pt x="1766" y="1990"/>
                    </a:lnTo>
                    <a:lnTo>
                      <a:pt x="1770" y="2008"/>
                    </a:lnTo>
                    <a:lnTo>
                      <a:pt x="1776" y="2029"/>
                    </a:lnTo>
                    <a:lnTo>
                      <a:pt x="1781" y="2039"/>
                    </a:lnTo>
                    <a:lnTo>
                      <a:pt x="1787" y="2050"/>
                    </a:lnTo>
                    <a:lnTo>
                      <a:pt x="1794" y="2062"/>
                    </a:lnTo>
                    <a:lnTo>
                      <a:pt x="1801" y="2074"/>
                    </a:lnTo>
                    <a:lnTo>
                      <a:pt x="1811" y="2085"/>
                    </a:lnTo>
                    <a:lnTo>
                      <a:pt x="1820" y="2099"/>
                    </a:lnTo>
                    <a:lnTo>
                      <a:pt x="1833" y="2112"/>
                    </a:lnTo>
                    <a:lnTo>
                      <a:pt x="1847" y="2127"/>
                    </a:lnTo>
                    <a:lnTo>
                      <a:pt x="1846" y="2144"/>
                    </a:lnTo>
                    <a:lnTo>
                      <a:pt x="1845" y="2163"/>
                    </a:lnTo>
                    <a:lnTo>
                      <a:pt x="1842" y="2182"/>
                    </a:lnTo>
                    <a:lnTo>
                      <a:pt x="1840" y="2202"/>
                    </a:lnTo>
                    <a:lnTo>
                      <a:pt x="1834" y="2239"/>
                    </a:lnTo>
                    <a:lnTo>
                      <a:pt x="1832" y="2269"/>
                    </a:lnTo>
                    <a:lnTo>
                      <a:pt x="1803" y="2270"/>
                    </a:lnTo>
                    <a:lnTo>
                      <a:pt x="1778" y="2272"/>
                    </a:lnTo>
                    <a:lnTo>
                      <a:pt x="1756" y="2275"/>
                    </a:lnTo>
                    <a:lnTo>
                      <a:pt x="1737" y="2278"/>
                    </a:lnTo>
                    <a:lnTo>
                      <a:pt x="1705" y="2287"/>
                    </a:lnTo>
                    <a:lnTo>
                      <a:pt x="1679" y="2296"/>
                    </a:lnTo>
                    <a:lnTo>
                      <a:pt x="1666" y="2299"/>
                    </a:lnTo>
                    <a:lnTo>
                      <a:pt x="1653" y="2302"/>
                    </a:lnTo>
                    <a:lnTo>
                      <a:pt x="1639" y="2304"/>
                    </a:lnTo>
                    <a:lnTo>
                      <a:pt x="1625" y="2304"/>
                    </a:lnTo>
                    <a:lnTo>
                      <a:pt x="1608" y="2303"/>
                    </a:lnTo>
                    <a:lnTo>
                      <a:pt x="1590" y="2301"/>
                    </a:lnTo>
                    <a:lnTo>
                      <a:pt x="1567" y="2296"/>
                    </a:lnTo>
                    <a:lnTo>
                      <a:pt x="1543" y="2289"/>
                    </a:lnTo>
                    <a:lnTo>
                      <a:pt x="1523" y="2284"/>
                    </a:lnTo>
                    <a:lnTo>
                      <a:pt x="1504" y="2280"/>
                    </a:lnTo>
                    <a:lnTo>
                      <a:pt x="1485" y="2277"/>
                    </a:lnTo>
                    <a:lnTo>
                      <a:pt x="1466" y="2276"/>
                    </a:lnTo>
                    <a:lnTo>
                      <a:pt x="1445" y="2276"/>
                    </a:lnTo>
                    <a:lnTo>
                      <a:pt x="1426" y="2276"/>
                    </a:lnTo>
                    <a:lnTo>
                      <a:pt x="1405" y="2277"/>
                    </a:lnTo>
                    <a:lnTo>
                      <a:pt x="1386" y="2280"/>
                    </a:lnTo>
                    <a:lnTo>
                      <a:pt x="1366" y="2283"/>
                    </a:lnTo>
                    <a:lnTo>
                      <a:pt x="1345" y="2287"/>
                    </a:lnTo>
                    <a:lnTo>
                      <a:pt x="1326" y="2291"/>
                    </a:lnTo>
                    <a:lnTo>
                      <a:pt x="1306" y="2296"/>
                    </a:lnTo>
                    <a:lnTo>
                      <a:pt x="1266" y="2306"/>
                    </a:lnTo>
                    <a:lnTo>
                      <a:pt x="1225" y="2318"/>
                    </a:lnTo>
                    <a:lnTo>
                      <a:pt x="1146" y="2344"/>
                    </a:lnTo>
                    <a:lnTo>
                      <a:pt x="1068" y="2367"/>
                    </a:lnTo>
                    <a:lnTo>
                      <a:pt x="1029" y="2377"/>
                    </a:lnTo>
                    <a:lnTo>
                      <a:pt x="990" y="2384"/>
                    </a:lnTo>
                    <a:lnTo>
                      <a:pt x="971" y="2388"/>
                    </a:lnTo>
                    <a:lnTo>
                      <a:pt x="953" y="2390"/>
                    </a:lnTo>
                    <a:lnTo>
                      <a:pt x="935" y="2391"/>
                    </a:lnTo>
                    <a:lnTo>
                      <a:pt x="915" y="2392"/>
                    </a:lnTo>
                    <a:lnTo>
                      <a:pt x="914" y="2382"/>
                    </a:lnTo>
                    <a:lnTo>
                      <a:pt x="910" y="2375"/>
                    </a:lnTo>
                    <a:lnTo>
                      <a:pt x="903" y="2368"/>
                    </a:lnTo>
                    <a:lnTo>
                      <a:pt x="893" y="2362"/>
                    </a:lnTo>
                    <a:lnTo>
                      <a:pt x="880" y="2357"/>
                    </a:lnTo>
                    <a:lnTo>
                      <a:pt x="866" y="2352"/>
                    </a:lnTo>
                    <a:lnTo>
                      <a:pt x="849" y="2348"/>
                    </a:lnTo>
                    <a:lnTo>
                      <a:pt x="831" y="2345"/>
                    </a:lnTo>
                    <a:lnTo>
                      <a:pt x="811" y="2343"/>
                    </a:lnTo>
                    <a:lnTo>
                      <a:pt x="790" y="2341"/>
                    </a:lnTo>
                    <a:lnTo>
                      <a:pt x="767" y="2338"/>
                    </a:lnTo>
                    <a:lnTo>
                      <a:pt x="743" y="2337"/>
                    </a:lnTo>
                    <a:lnTo>
                      <a:pt x="693" y="2337"/>
                    </a:lnTo>
                    <a:lnTo>
                      <a:pt x="641" y="2337"/>
                    </a:lnTo>
                    <a:lnTo>
                      <a:pt x="589" y="2339"/>
                    </a:lnTo>
                    <a:lnTo>
                      <a:pt x="538" y="2343"/>
                    </a:lnTo>
                    <a:lnTo>
                      <a:pt x="489" y="2346"/>
                    </a:lnTo>
                    <a:lnTo>
                      <a:pt x="445" y="2349"/>
                    </a:lnTo>
                    <a:lnTo>
                      <a:pt x="374" y="2354"/>
                    </a:lnTo>
                    <a:lnTo>
                      <a:pt x="337" y="2358"/>
                    </a:lnTo>
                    <a:lnTo>
                      <a:pt x="311" y="2299"/>
                    </a:lnTo>
                    <a:lnTo>
                      <a:pt x="290" y="2254"/>
                    </a:lnTo>
                    <a:lnTo>
                      <a:pt x="282" y="2234"/>
                    </a:lnTo>
                    <a:lnTo>
                      <a:pt x="274" y="2217"/>
                    </a:lnTo>
                    <a:lnTo>
                      <a:pt x="266" y="2201"/>
                    </a:lnTo>
                    <a:lnTo>
                      <a:pt x="257" y="2186"/>
                    </a:lnTo>
                    <a:lnTo>
                      <a:pt x="247" y="2171"/>
                    </a:lnTo>
                    <a:lnTo>
                      <a:pt x="237" y="2156"/>
                    </a:lnTo>
                    <a:lnTo>
                      <a:pt x="225" y="2141"/>
                    </a:lnTo>
                    <a:lnTo>
                      <a:pt x="210" y="2124"/>
                    </a:lnTo>
                    <a:lnTo>
                      <a:pt x="193" y="2105"/>
                    </a:lnTo>
                    <a:lnTo>
                      <a:pt x="172" y="2084"/>
                    </a:lnTo>
                    <a:lnTo>
                      <a:pt x="150" y="2061"/>
                    </a:lnTo>
                    <a:lnTo>
                      <a:pt x="122" y="2034"/>
                    </a:lnTo>
                    <a:lnTo>
                      <a:pt x="114" y="2032"/>
                    </a:lnTo>
                    <a:lnTo>
                      <a:pt x="107" y="2029"/>
                    </a:lnTo>
                    <a:lnTo>
                      <a:pt x="108" y="2019"/>
                    </a:lnTo>
                    <a:lnTo>
                      <a:pt x="109" y="2008"/>
                    </a:lnTo>
                    <a:lnTo>
                      <a:pt x="111" y="1999"/>
                    </a:lnTo>
                    <a:lnTo>
                      <a:pt x="113" y="1989"/>
                    </a:lnTo>
                    <a:lnTo>
                      <a:pt x="120" y="1967"/>
                    </a:lnTo>
                    <a:lnTo>
                      <a:pt x="127" y="1941"/>
                    </a:lnTo>
                    <a:lnTo>
                      <a:pt x="101" y="1921"/>
                    </a:lnTo>
                    <a:lnTo>
                      <a:pt x="67" y="1897"/>
                    </a:lnTo>
                    <a:lnTo>
                      <a:pt x="49" y="1886"/>
                    </a:lnTo>
                    <a:lnTo>
                      <a:pt x="32" y="1876"/>
                    </a:lnTo>
                    <a:lnTo>
                      <a:pt x="23" y="1872"/>
                    </a:lnTo>
                    <a:lnTo>
                      <a:pt x="15" y="1870"/>
                    </a:lnTo>
                    <a:lnTo>
                      <a:pt x="7" y="1868"/>
                    </a:lnTo>
                    <a:lnTo>
                      <a:pt x="0" y="1868"/>
                    </a:lnTo>
                    <a:lnTo>
                      <a:pt x="0" y="1857"/>
                    </a:lnTo>
                    <a:lnTo>
                      <a:pt x="1" y="1848"/>
                    </a:lnTo>
                    <a:lnTo>
                      <a:pt x="2" y="1839"/>
                    </a:lnTo>
                    <a:lnTo>
                      <a:pt x="4" y="1830"/>
                    </a:lnTo>
                    <a:lnTo>
                      <a:pt x="9" y="1814"/>
                    </a:lnTo>
                    <a:lnTo>
                      <a:pt x="16" y="1799"/>
                    </a:lnTo>
                    <a:lnTo>
                      <a:pt x="23" y="1784"/>
                    </a:lnTo>
                    <a:lnTo>
                      <a:pt x="33" y="1771"/>
                    </a:lnTo>
                    <a:lnTo>
                      <a:pt x="43" y="1760"/>
                    </a:lnTo>
                    <a:lnTo>
                      <a:pt x="52" y="1748"/>
                    </a:lnTo>
                    <a:lnTo>
                      <a:pt x="73" y="1725"/>
                    </a:lnTo>
                    <a:lnTo>
                      <a:pt x="91" y="1704"/>
                    </a:lnTo>
                    <a:lnTo>
                      <a:pt x="98" y="1692"/>
                    </a:lnTo>
                    <a:lnTo>
                      <a:pt x="105" y="1681"/>
                    </a:lnTo>
                    <a:lnTo>
                      <a:pt x="109" y="1669"/>
                    </a:lnTo>
                    <a:lnTo>
                      <a:pt x="112" y="1657"/>
                    </a:lnTo>
                    <a:lnTo>
                      <a:pt x="113" y="1644"/>
                    </a:lnTo>
                    <a:lnTo>
                      <a:pt x="114" y="1630"/>
                    </a:lnTo>
                    <a:lnTo>
                      <a:pt x="116" y="1616"/>
                    </a:lnTo>
                    <a:lnTo>
                      <a:pt x="116" y="1601"/>
                    </a:lnTo>
                    <a:lnTo>
                      <a:pt x="113" y="1569"/>
                    </a:lnTo>
                    <a:lnTo>
                      <a:pt x="110" y="1535"/>
                    </a:lnTo>
                    <a:lnTo>
                      <a:pt x="105" y="1500"/>
                    </a:lnTo>
                    <a:lnTo>
                      <a:pt x="98" y="1465"/>
                    </a:lnTo>
                    <a:lnTo>
                      <a:pt x="92" y="1428"/>
                    </a:lnTo>
                    <a:lnTo>
                      <a:pt x="83" y="1392"/>
                    </a:lnTo>
                    <a:lnTo>
                      <a:pt x="75" y="1356"/>
                    </a:lnTo>
                    <a:lnTo>
                      <a:pt x="65" y="1321"/>
                    </a:lnTo>
                    <a:lnTo>
                      <a:pt x="57" y="1289"/>
                    </a:lnTo>
                    <a:lnTo>
                      <a:pt x="47" y="1258"/>
                    </a:lnTo>
                    <a:lnTo>
                      <a:pt x="37" y="1230"/>
                    </a:lnTo>
                    <a:lnTo>
                      <a:pt x="29" y="1205"/>
                    </a:lnTo>
                    <a:lnTo>
                      <a:pt x="21" y="1184"/>
                    </a:lnTo>
                    <a:lnTo>
                      <a:pt x="15" y="1167"/>
                    </a:lnTo>
                    <a:lnTo>
                      <a:pt x="27" y="1148"/>
                    </a:lnTo>
                    <a:lnTo>
                      <a:pt x="39" y="1129"/>
                    </a:lnTo>
                    <a:lnTo>
                      <a:pt x="55" y="1108"/>
                    </a:lnTo>
                    <a:lnTo>
                      <a:pt x="73" y="1086"/>
                    </a:lnTo>
                    <a:lnTo>
                      <a:pt x="91" y="1062"/>
                    </a:lnTo>
                    <a:lnTo>
                      <a:pt x="111" y="1036"/>
                    </a:lnTo>
                    <a:lnTo>
                      <a:pt x="133" y="1007"/>
                    </a:lnTo>
                    <a:lnTo>
                      <a:pt x="156" y="976"/>
                    </a:lnTo>
                    <a:lnTo>
                      <a:pt x="161" y="964"/>
                    </a:lnTo>
                    <a:lnTo>
                      <a:pt x="165" y="953"/>
                    </a:lnTo>
                    <a:lnTo>
                      <a:pt x="170" y="942"/>
                    </a:lnTo>
                    <a:lnTo>
                      <a:pt x="177" y="931"/>
                    </a:lnTo>
                    <a:lnTo>
                      <a:pt x="185" y="920"/>
                    </a:lnTo>
                    <a:lnTo>
                      <a:pt x="195" y="909"/>
                    </a:lnTo>
                    <a:lnTo>
                      <a:pt x="207" y="901"/>
                    </a:lnTo>
                    <a:lnTo>
                      <a:pt x="220" y="892"/>
                    </a:lnTo>
                    <a:lnTo>
                      <a:pt x="233" y="904"/>
                    </a:lnTo>
                    <a:lnTo>
                      <a:pt x="246" y="914"/>
                    </a:lnTo>
                    <a:lnTo>
                      <a:pt x="258" y="920"/>
                    </a:lnTo>
                    <a:lnTo>
                      <a:pt x="270" y="925"/>
                    </a:lnTo>
                    <a:lnTo>
                      <a:pt x="281" y="928"/>
                    </a:lnTo>
                    <a:lnTo>
                      <a:pt x="290" y="929"/>
                    </a:lnTo>
                    <a:lnTo>
                      <a:pt x="300" y="928"/>
                    </a:lnTo>
                    <a:lnTo>
                      <a:pt x="310" y="925"/>
                    </a:lnTo>
                    <a:lnTo>
                      <a:pt x="318" y="921"/>
                    </a:lnTo>
                    <a:lnTo>
                      <a:pt x="326" y="916"/>
                    </a:lnTo>
                    <a:lnTo>
                      <a:pt x="333" y="909"/>
                    </a:lnTo>
                    <a:lnTo>
                      <a:pt x="340" y="902"/>
                    </a:lnTo>
                    <a:lnTo>
                      <a:pt x="346" y="893"/>
                    </a:lnTo>
                    <a:lnTo>
                      <a:pt x="352" y="884"/>
                    </a:lnTo>
                    <a:lnTo>
                      <a:pt x="357" y="874"/>
                    </a:lnTo>
                    <a:lnTo>
                      <a:pt x="362" y="863"/>
                    </a:lnTo>
                    <a:lnTo>
                      <a:pt x="358" y="854"/>
                    </a:lnTo>
                    <a:lnTo>
                      <a:pt x="350" y="841"/>
                    </a:lnTo>
                    <a:lnTo>
                      <a:pt x="342" y="826"/>
                    </a:lnTo>
                    <a:lnTo>
                      <a:pt x="333" y="806"/>
                    </a:lnTo>
                    <a:lnTo>
                      <a:pt x="329" y="796"/>
                    </a:lnTo>
                    <a:lnTo>
                      <a:pt x="326" y="783"/>
                    </a:lnTo>
                    <a:lnTo>
                      <a:pt x="324" y="769"/>
                    </a:lnTo>
                    <a:lnTo>
                      <a:pt x="322" y="754"/>
                    </a:lnTo>
                    <a:lnTo>
                      <a:pt x="322" y="738"/>
                    </a:lnTo>
                    <a:lnTo>
                      <a:pt x="324" y="719"/>
                    </a:lnTo>
                    <a:lnTo>
                      <a:pt x="328" y="699"/>
                    </a:lnTo>
                    <a:lnTo>
                      <a:pt x="333" y="677"/>
                    </a:lnTo>
                    <a:lnTo>
                      <a:pt x="346" y="672"/>
                    </a:lnTo>
                    <a:lnTo>
                      <a:pt x="359" y="667"/>
                    </a:lnTo>
                    <a:lnTo>
                      <a:pt x="371" y="663"/>
                    </a:lnTo>
                    <a:lnTo>
                      <a:pt x="381" y="657"/>
                    </a:lnTo>
                    <a:lnTo>
                      <a:pt x="390" y="651"/>
                    </a:lnTo>
                    <a:lnTo>
                      <a:pt x="400" y="646"/>
                    </a:lnTo>
                    <a:lnTo>
                      <a:pt x="407" y="639"/>
                    </a:lnTo>
                    <a:lnTo>
                      <a:pt x="415" y="633"/>
                    </a:lnTo>
                    <a:lnTo>
                      <a:pt x="421" y="626"/>
                    </a:lnTo>
                    <a:lnTo>
                      <a:pt x="426" y="619"/>
                    </a:lnTo>
                    <a:lnTo>
                      <a:pt x="432" y="611"/>
                    </a:lnTo>
                    <a:lnTo>
                      <a:pt x="437" y="604"/>
                    </a:lnTo>
                    <a:lnTo>
                      <a:pt x="445" y="587"/>
                    </a:lnTo>
                    <a:lnTo>
                      <a:pt x="452" y="569"/>
                    </a:lnTo>
                    <a:lnTo>
                      <a:pt x="465" y="526"/>
                    </a:lnTo>
                    <a:lnTo>
                      <a:pt x="478" y="474"/>
                    </a:lnTo>
                    <a:lnTo>
                      <a:pt x="487" y="444"/>
                    </a:lnTo>
                    <a:lnTo>
                      <a:pt x="496" y="412"/>
                    </a:lnTo>
                    <a:lnTo>
                      <a:pt x="509" y="377"/>
                    </a:lnTo>
                    <a:lnTo>
                      <a:pt x="524" y="339"/>
                    </a:lnTo>
                    <a:lnTo>
                      <a:pt x="529" y="338"/>
                    </a:lnTo>
                    <a:lnTo>
                      <a:pt x="536" y="336"/>
                    </a:lnTo>
                    <a:lnTo>
                      <a:pt x="542" y="333"/>
                    </a:lnTo>
                    <a:lnTo>
                      <a:pt x="550" y="327"/>
                    </a:lnTo>
                    <a:lnTo>
                      <a:pt x="566" y="313"/>
                    </a:lnTo>
                    <a:lnTo>
                      <a:pt x="584" y="296"/>
                    </a:lnTo>
                    <a:lnTo>
                      <a:pt x="603" y="275"/>
                    </a:lnTo>
                    <a:lnTo>
                      <a:pt x="624" y="250"/>
                    </a:lnTo>
                    <a:lnTo>
                      <a:pt x="644" y="223"/>
                    </a:lnTo>
                    <a:lnTo>
                      <a:pt x="665" y="195"/>
                    </a:lnTo>
                    <a:lnTo>
                      <a:pt x="684" y="167"/>
                    </a:lnTo>
                    <a:lnTo>
                      <a:pt x="702" y="138"/>
                    </a:lnTo>
                    <a:lnTo>
                      <a:pt x="719" y="110"/>
                    </a:lnTo>
                    <a:lnTo>
                      <a:pt x="734" y="83"/>
                    </a:lnTo>
                    <a:lnTo>
                      <a:pt x="746" y="57"/>
                    </a:lnTo>
                    <a:lnTo>
                      <a:pt x="756" y="35"/>
                    </a:lnTo>
                    <a:lnTo>
                      <a:pt x="759" y="25"/>
                    </a:lnTo>
                    <a:lnTo>
                      <a:pt x="762" y="16"/>
                    </a:lnTo>
                    <a:lnTo>
                      <a:pt x="763" y="8"/>
                    </a:lnTo>
                    <a:lnTo>
                      <a:pt x="7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4" name="Freeform 321"/>
              <p:cNvSpPr>
                <a:spLocks/>
              </p:cNvSpPr>
              <p:nvPr/>
            </p:nvSpPr>
            <p:spPr bwMode="auto">
              <a:xfrm>
                <a:off x="5818206" y="3128444"/>
                <a:ext cx="557215" cy="403226"/>
              </a:xfrm>
              <a:custGeom>
                <a:avLst/>
                <a:gdLst>
                  <a:gd name="T0" fmla="*/ 2796 w 2804"/>
                  <a:gd name="T1" fmla="*/ 139 h 2030"/>
                  <a:gd name="T2" fmla="*/ 2723 w 2804"/>
                  <a:gd name="T3" fmla="*/ 148 h 2030"/>
                  <a:gd name="T4" fmla="*/ 2589 w 2804"/>
                  <a:gd name="T5" fmla="*/ 125 h 2030"/>
                  <a:gd name="T6" fmla="*/ 2321 w 2804"/>
                  <a:gd name="T7" fmla="*/ 49 h 2030"/>
                  <a:gd name="T8" fmla="*/ 2202 w 2804"/>
                  <a:gd name="T9" fmla="*/ 58 h 2030"/>
                  <a:gd name="T10" fmla="*/ 2086 w 2804"/>
                  <a:gd name="T11" fmla="*/ 80 h 2030"/>
                  <a:gd name="T12" fmla="*/ 1968 w 2804"/>
                  <a:gd name="T13" fmla="*/ 19 h 2030"/>
                  <a:gd name="T14" fmla="*/ 1882 w 2804"/>
                  <a:gd name="T15" fmla="*/ 1 h 2030"/>
                  <a:gd name="T16" fmla="*/ 1766 w 2804"/>
                  <a:gd name="T17" fmla="*/ 12 h 2030"/>
                  <a:gd name="T18" fmla="*/ 1606 w 2804"/>
                  <a:gd name="T19" fmla="*/ 23 h 2030"/>
                  <a:gd name="T20" fmla="*/ 1434 w 2804"/>
                  <a:gd name="T21" fmla="*/ 15 h 2030"/>
                  <a:gd name="T22" fmla="*/ 1168 w 2804"/>
                  <a:gd name="T23" fmla="*/ 87 h 2030"/>
                  <a:gd name="T24" fmla="*/ 998 w 2804"/>
                  <a:gd name="T25" fmla="*/ 124 h 2030"/>
                  <a:gd name="T26" fmla="*/ 945 w 2804"/>
                  <a:gd name="T27" fmla="*/ 113 h 2030"/>
                  <a:gd name="T28" fmla="*/ 873 w 2804"/>
                  <a:gd name="T29" fmla="*/ 68 h 2030"/>
                  <a:gd name="T30" fmla="*/ 704 w 2804"/>
                  <a:gd name="T31" fmla="*/ 61 h 2030"/>
                  <a:gd name="T32" fmla="*/ 400 w 2804"/>
                  <a:gd name="T33" fmla="*/ 85 h 2030"/>
                  <a:gd name="T34" fmla="*/ 396 w 2804"/>
                  <a:gd name="T35" fmla="*/ 137 h 2030"/>
                  <a:gd name="T36" fmla="*/ 343 w 2804"/>
                  <a:gd name="T37" fmla="*/ 305 h 2030"/>
                  <a:gd name="T38" fmla="*/ 188 w 2804"/>
                  <a:gd name="T39" fmla="*/ 540 h 2030"/>
                  <a:gd name="T40" fmla="*/ 126 w 2804"/>
                  <a:gd name="T41" fmla="*/ 700 h 2030"/>
                  <a:gd name="T42" fmla="*/ 139 w 2804"/>
                  <a:gd name="T43" fmla="*/ 802 h 2030"/>
                  <a:gd name="T44" fmla="*/ 16 w 2804"/>
                  <a:gd name="T45" fmla="*/ 1112 h 2030"/>
                  <a:gd name="T46" fmla="*/ 1 w 2804"/>
                  <a:gd name="T47" fmla="*/ 1174 h 2030"/>
                  <a:gd name="T48" fmla="*/ 251 w 2804"/>
                  <a:gd name="T49" fmla="*/ 1306 h 2030"/>
                  <a:gd name="T50" fmla="*/ 357 w 2804"/>
                  <a:gd name="T51" fmla="*/ 1338 h 2030"/>
                  <a:gd name="T52" fmla="*/ 440 w 2804"/>
                  <a:gd name="T53" fmla="*/ 1327 h 2030"/>
                  <a:gd name="T54" fmla="*/ 558 w 2804"/>
                  <a:gd name="T55" fmla="*/ 1276 h 2030"/>
                  <a:gd name="T56" fmla="*/ 659 w 2804"/>
                  <a:gd name="T57" fmla="*/ 1195 h 2030"/>
                  <a:gd name="T58" fmla="*/ 728 w 2804"/>
                  <a:gd name="T59" fmla="*/ 1191 h 2030"/>
                  <a:gd name="T60" fmla="*/ 868 w 2804"/>
                  <a:gd name="T61" fmla="*/ 1291 h 2030"/>
                  <a:gd name="T62" fmla="*/ 896 w 2804"/>
                  <a:gd name="T63" fmla="*/ 1294 h 2030"/>
                  <a:gd name="T64" fmla="*/ 912 w 2804"/>
                  <a:gd name="T65" fmla="*/ 1256 h 2030"/>
                  <a:gd name="T66" fmla="*/ 994 w 2804"/>
                  <a:gd name="T67" fmla="*/ 1175 h 2030"/>
                  <a:gd name="T68" fmla="*/ 1189 w 2804"/>
                  <a:gd name="T69" fmla="*/ 1027 h 2030"/>
                  <a:gd name="T70" fmla="*/ 1233 w 2804"/>
                  <a:gd name="T71" fmla="*/ 1046 h 2030"/>
                  <a:gd name="T72" fmla="*/ 1414 w 2804"/>
                  <a:gd name="T73" fmla="*/ 1210 h 2030"/>
                  <a:gd name="T74" fmla="*/ 1500 w 2804"/>
                  <a:gd name="T75" fmla="*/ 1261 h 2030"/>
                  <a:gd name="T76" fmla="*/ 1586 w 2804"/>
                  <a:gd name="T77" fmla="*/ 1324 h 2030"/>
                  <a:gd name="T78" fmla="*/ 1751 w 2804"/>
                  <a:gd name="T79" fmla="*/ 1426 h 2030"/>
                  <a:gd name="T80" fmla="*/ 1847 w 2804"/>
                  <a:gd name="T81" fmla="*/ 1535 h 2030"/>
                  <a:gd name="T82" fmla="*/ 1873 w 2804"/>
                  <a:gd name="T83" fmla="*/ 1716 h 2030"/>
                  <a:gd name="T84" fmla="*/ 1886 w 2804"/>
                  <a:gd name="T85" fmla="*/ 1844 h 2030"/>
                  <a:gd name="T86" fmla="*/ 1909 w 2804"/>
                  <a:gd name="T87" fmla="*/ 1922 h 2030"/>
                  <a:gd name="T88" fmla="*/ 1951 w 2804"/>
                  <a:gd name="T89" fmla="*/ 1983 h 2030"/>
                  <a:gd name="T90" fmla="*/ 2010 w 2804"/>
                  <a:gd name="T91" fmla="*/ 2022 h 2030"/>
                  <a:gd name="T92" fmla="*/ 2085 w 2804"/>
                  <a:gd name="T93" fmla="*/ 2028 h 2030"/>
                  <a:gd name="T94" fmla="*/ 2196 w 2804"/>
                  <a:gd name="T95" fmla="*/ 1937 h 2030"/>
                  <a:gd name="T96" fmla="*/ 2183 w 2804"/>
                  <a:gd name="T97" fmla="*/ 1743 h 2030"/>
                  <a:gd name="T98" fmla="*/ 2267 w 2804"/>
                  <a:gd name="T99" fmla="*/ 1765 h 2030"/>
                  <a:gd name="T100" fmla="*/ 2320 w 2804"/>
                  <a:gd name="T101" fmla="*/ 1740 h 2030"/>
                  <a:gd name="T102" fmla="*/ 2340 w 2804"/>
                  <a:gd name="T103" fmla="*/ 1586 h 2030"/>
                  <a:gd name="T104" fmla="*/ 2388 w 2804"/>
                  <a:gd name="T105" fmla="*/ 1452 h 2030"/>
                  <a:gd name="T106" fmla="*/ 2471 w 2804"/>
                  <a:gd name="T107" fmla="*/ 1349 h 2030"/>
                  <a:gd name="T108" fmla="*/ 2591 w 2804"/>
                  <a:gd name="T109" fmla="*/ 1288 h 2030"/>
                  <a:gd name="T110" fmla="*/ 2753 w 2804"/>
                  <a:gd name="T111" fmla="*/ 1282 h 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04" h="2030">
                    <a:moveTo>
                      <a:pt x="2785" y="1286"/>
                    </a:moveTo>
                    <a:lnTo>
                      <a:pt x="2804" y="131"/>
                    </a:lnTo>
                    <a:lnTo>
                      <a:pt x="2803" y="133"/>
                    </a:lnTo>
                    <a:lnTo>
                      <a:pt x="2801" y="135"/>
                    </a:lnTo>
                    <a:lnTo>
                      <a:pt x="2799" y="138"/>
                    </a:lnTo>
                    <a:lnTo>
                      <a:pt x="2796" y="139"/>
                    </a:lnTo>
                    <a:lnTo>
                      <a:pt x="2787" y="142"/>
                    </a:lnTo>
                    <a:lnTo>
                      <a:pt x="2778" y="146"/>
                    </a:lnTo>
                    <a:lnTo>
                      <a:pt x="2766" y="147"/>
                    </a:lnTo>
                    <a:lnTo>
                      <a:pt x="2753" y="148"/>
                    </a:lnTo>
                    <a:lnTo>
                      <a:pt x="2738" y="149"/>
                    </a:lnTo>
                    <a:lnTo>
                      <a:pt x="2723" y="148"/>
                    </a:lnTo>
                    <a:lnTo>
                      <a:pt x="2689" y="146"/>
                    </a:lnTo>
                    <a:lnTo>
                      <a:pt x="2654" y="140"/>
                    </a:lnTo>
                    <a:lnTo>
                      <a:pt x="2637" y="137"/>
                    </a:lnTo>
                    <a:lnTo>
                      <a:pt x="2620" y="134"/>
                    </a:lnTo>
                    <a:lnTo>
                      <a:pt x="2604" y="130"/>
                    </a:lnTo>
                    <a:lnTo>
                      <a:pt x="2589" y="125"/>
                    </a:lnTo>
                    <a:lnTo>
                      <a:pt x="2527" y="105"/>
                    </a:lnTo>
                    <a:lnTo>
                      <a:pt x="2472" y="88"/>
                    </a:lnTo>
                    <a:lnTo>
                      <a:pt x="2425" y="74"/>
                    </a:lnTo>
                    <a:lnTo>
                      <a:pt x="2384" y="63"/>
                    </a:lnTo>
                    <a:lnTo>
                      <a:pt x="2350" y="55"/>
                    </a:lnTo>
                    <a:lnTo>
                      <a:pt x="2321" y="49"/>
                    </a:lnTo>
                    <a:lnTo>
                      <a:pt x="2295" y="45"/>
                    </a:lnTo>
                    <a:lnTo>
                      <a:pt x="2272" y="44"/>
                    </a:lnTo>
                    <a:lnTo>
                      <a:pt x="2253" y="45"/>
                    </a:lnTo>
                    <a:lnTo>
                      <a:pt x="2235" y="47"/>
                    </a:lnTo>
                    <a:lnTo>
                      <a:pt x="2219" y="51"/>
                    </a:lnTo>
                    <a:lnTo>
                      <a:pt x="2202" y="58"/>
                    </a:lnTo>
                    <a:lnTo>
                      <a:pt x="2165" y="73"/>
                    </a:lnTo>
                    <a:lnTo>
                      <a:pt x="2118" y="91"/>
                    </a:lnTo>
                    <a:lnTo>
                      <a:pt x="2111" y="90"/>
                    </a:lnTo>
                    <a:lnTo>
                      <a:pt x="2102" y="87"/>
                    </a:lnTo>
                    <a:lnTo>
                      <a:pt x="2093" y="83"/>
                    </a:lnTo>
                    <a:lnTo>
                      <a:pt x="2086" y="80"/>
                    </a:lnTo>
                    <a:lnTo>
                      <a:pt x="2069" y="72"/>
                    </a:lnTo>
                    <a:lnTo>
                      <a:pt x="2052" y="62"/>
                    </a:lnTo>
                    <a:lnTo>
                      <a:pt x="2033" y="50"/>
                    </a:lnTo>
                    <a:lnTo>
                      <a:pt x="2013" y="40"/>
                    </a:lnTo>
                    <a:lnTo>
                      <a:pt x="1992" y="29"/>
                    </a:lnTo>
                    <a:lnTo>
                      <a:pt x="1968" y="19"/>
                    </a:lnTo>
                    <a:lnTo>
                      <a:pt x="1956" y="15"/>
                    </a:lnTo>
                    <a:lnTo>
                      <a:pt x="1942" y="11"/>
                    </a:lnTo>
                    <a:lnTo>
                      <a:pt x="1928" y="7"/>
                    </a:lnTo>
                    <a:lnTo>
                      <a:pt x="1914" y="4"/>
                    </a:lnTo>
                    <a:lnTo>
                      <a:pt x="1898" y="2"/>
                    </a:lnTo>
                    <a:lnTo>
                      <a:pt x="1882" y="1"/>
                    </a:lnTo>
                    <a:lnTo>
                      <a:pt x="1865" y="0"/>
                    </a:lnTo>
                    <a:lnTo>
                      <a:pt x="1848" y="0"/>
                    </a:lnTo>
                    <a:lnTo>
                      <a:pt x="1829" y="2"/>
                    </a:lnTo>
                    <a:lnTo>
                      <a:pt x="1809" y="4"/>
                    </a:lnTo>
                    <a:lnTo>
                      <a:pt x="1788" y="7"/>
                    </a:lnTo>
                    <a:lnTo>
                      <a:pt x="1766" y="12"/>
                    </a:lnTo>
                    <a:lnTo>
                      <a:pt x="1744" y="17"/>
                    </a:lnTo>
                    <a:lnTo>
                      <a:pt x="1719" y="25"/>
                    </a:lnTo>
                    <a:lnTo>
                      <a:pt x="1695" y="32"/>
                    </a:lnTo>
                    <a:lnTo>
                      <a:pt x="1668" y="43"/>
                    </a:lnTo>
                    <a:lnTo>
                      <a:pt x="1636" y="32"/>
                    </a:lnTo>
                    <a:lnTo>
                      <a:pt x="1606" y="23"/>
                    </a:lnTo>
                    <a:lnTo>
                      <a:pt x="1577" y="17"/>
                    </a:lnTo>
                    <a:lnTo>
                      <a:pt x="1548" y="13"/>
                    </a:lnTo>
                    <a:lnTo>
                      <a:pt x="1519" y="11"/>
                    </a:lnTo>
                    <a:lnTo>
                      <a:pt x="1491" y="11"/>
                    </a:lnTo>
                    <a:lnTo>
                      <a:pt x="1463" y="12"/>
                    </a:lnTo>
                    <a:lnTo>
                      <a:pt x="1434" y="15"/>
                    </a:lnTo>
                    <a:lnTo>
                      <a:pt x="1405" y="19"/>
                    </a:lnTo>
                    <a:lnTo>
                      <a:pt x="1375" y="26"/>
                    </a:lnTo>
                    <a:lnTo>
                      <a:pt x="1345" y="33"/>
                    </a:lnTo>
                    <a:lnTo>
                      <a:pt x="1313" y="42"/>
                    </a:lnTo>
                    <a:lnTo>
                      <a:pt x="1244" y="62"/>
                    </a:lnTo>
                    <a:lnTo>
                      <a:pt x="1168" y="87"/>
                    </a:lnTo>
                    <a:lnTo>
                      <a:pt x="1158" y="89"/>
                    </a:lnTo>
                    <a:lnTo>
                      <a:pt x="1136" y="94"/>
                    </a:lnTo>
                    <a:lnTo>
                      <a:pt x="1105" y="101"/>
                    </a:lnTo>
                    <a:lnTo>
                      <a:pt x="1069" y="108"/>
                    </a:lnTo>
                    <a:lnTo>
                      <a:pt x="1032" y="116"/>
                    </a:lnTo>
                    <a:lnTo>
                      <a:pt x="998" y="124"/>
                    </a:lnTo>
                    <a:lnTo>
                      <a:pt x="983" y="128"/>
                    </a:lnTo>
                    <a:lnTo>
                      <a:pt x="970" y="133"/>
                    </a:lnTo>
                    <a:lnTo>
                      <a:pt x="959" y="136"/>
                    </a:lnTo>
                    <a:lnTo>
                      <a:pt x="952" y="140"/>
                    </a:lnTo>
                    <a:lnTo>
                      <a:pt x="949" y="126"/>
                    </a:lnTo>
                    <a:lnTo>
                      <a:pt x="945" y="113"/>
                    </a:lnTo>
                    <a:lnTo>
                      <a:pt x="937" y="103"/>
                    </a:lnTo>
                    <a:lnTo>
                      <a:pt x="928" y="93"/>
                    </a:lnTo>
                    <a:lnTo>
                      <a:pt x="917" y="86"/>
                    </a:lnTo>
                    <a:lnTo>
                      <a:pt x="904" y="79"/>
                    </a:lnTo>
                    <a:lnTo>
                      <a:pt x="889" y="73"/>
                    </a:lnTo>
                    <a:lnTo>
                      <a:pt x="873" y="68"/>
                    </a:lnTo>
                    <a:lnTo>
                      <a:pt x="855" y="65"/>
                    </a:lnTo>
                    <a:lnTo>
                      <a:pt x="837" y="62"/>
                    </a:lnTo>
                    <a:lnTo>
                      <a:pt x="816" y="60"/>
                    </a:lnTo>
                    <a:lnTo>
                      <a:pt x="795" y="59"/>
                    </a:lnTo>
                    <a:lnTo>
                      <a:pt x="751" y="59"/>
                    </a:lnTo>
                    <a:lnTo>
                      <a:pt x="704" y="61"/>
                    </a:lnTo>
                    <a:lnTo>
                      <a:pt x="607" y="70"/>
                    </a:lnTo>
                    <a:lnTo>
                      <a:pt x="514" y="79"/>
                    </a:lnTo>
                    <a:lnTo>
                      <a:pt x="471" y="82"/>
                    </a:lnTo>
                    <a:lnTo>
                      <a:pt x="434" y="85"/>
                    </a:lnTo>
                    <a:lnTo>
                      <a:pt x="416" y="85"/>
                    </a:lnTo>
                    <a:lnTo>
                      <a:pt x="400" y="85"/>
                    </a:lnTo>
                    <a:lnTo>
                      <a:pt x="386" y="83"/>
                    </a:lnTo>
                    <a:lnTo>
                      <a:pt x="373" y="81"/>
                    </a:lnTo>
                    <a:lnTo>
                      <a:pt x="378" y="96"/>
                    </a:lnTo>
                    <a:lnTo>
                      <a:pt x="383" y="110"/>
                    </a:lnTo>
                    <a:lnTo>
                      <a:pt x="390" y="124"/>
                    </a:lnTo>
                    <a:lnTo>
                      <a:pt x="396" y="137"/>
                    </a:lnTo>
                    <a:lnTo>
                      <a:pt x="402" y="150"/>
                    </a:lnTo>
                    <a:lnTo>
                      <a:pt x="409" y="164"/>
                    </a:lnTo>
                    <a:lnTo>
                      <a:pt x="414" y="177"/>
                    </a:lnTo>
                    <a:lnTo>
                      <a:pt x="419" y="190"/>
                    </a:lnTo>
                    <a:lnTo>
                      <a:pt x="382" y="247"/>
                    </a:lnTo>
                    <a:lnTo>
                      <a:pt x="343" y="305"/>
                    </a:lnTo>
                    <a:lnTo>
                      <a:pt x="304" y="363"/>
                    </a:lnTo>
                    <a:lnTo>
                      <a:pt x="264" y="421"/>
                    </a:lnTo>
                    <a:lnTo>
                      <a:pt x="244" y="450"/>
                    </a:lnTo>
                    <a:lnTo>
                      <a:pt x="224" y="480"/>
                    </a:lnTo>
                    <a:lnTo>
                      <a:pt x="206" y="510"/>
                    </a:lnTo>
                    <a:lnTo>
                      <a:pt x="188" y="540"/>
                    </a:lnTo>
                    <a:lnTo>
                      <a:pt x="171" y="570"/>
                    </a:lnTo>
                    <a:lnTo>
                      <a:pt x="154" y="601"/>
                    </a:lnTo>
                    <a:lnTo>
                      <a:pt x="139" y="632"/>
                    </a:lnTo>
                    <a:lnTo>
                      <a:pt x="124" y="664"/>
                    </a:lnTo>
                    <a:lnTo>
                      <a:pt x="125" y="684"/>
                    </a:lnTo>
                    <a:lnTo>
                      <a:pt x="126" y="700"/>
                    </a:lnTo>
                    <a:lnTo>
                      <a:pt x="129" y="714"/>
                    </a:lnTo>
                    <a:lnTo>
                      <a:pt x="131" y="728"/>
                    </a:lnTo>
                    <a:lnTo>
                      <a:pt x="134" y="742"/>
                    </a:lnTo>
                    <a:lnTo>
                      <a:pt x="136" y="758"/>
                    </a:lnTo>
                    <a:lnTo>
                      <a:pt x="138" y="777"/>
                    </a:lnTo>
                    <a:lnTo>
                      <a:pt x="139" y="802"/>
                    </a:lnTo>
                    <a:lnTo>
                      <a:pt x="132" y="817"/>
                    </a:lnTo>
                    <a:lnTo>
                      <a:pt x="115" y="859"/>
                    </a:lnTo>
                    <a:lnTo>
                      <a:pt x="91" y="916"/>
                    </a:lnTo>
                    <a:lnTo>
                      <a:pt x="65" y="984"/>
                    </a:lnTo>
                    <a:lnTo>
                      <a:pt x="39" y="1051"/>
                    </a:lnTo>
                    <a:lnTo>
                      <a:pt x="16" y="1112"/>
                    </a:lnTo>
                    <a:lnTo>
                      <a:pt x="9" y="1136"/>
                    </a:lnTo>
                    <a:lnTo>
                      <a:pt x="4" y="1155"/>
                    </a:lnTo>
                    <a:lnTo>
                      <a:pt x="1" y="1162"/>
                    </a:lnTo>
                    <a:lnTo>
                      <a:pt x="0" y="1168"/>
                    </a:lnTo>
                    <a:lnTo>
                      <a:pt x="0" y="1172"/>
                    </a:lnTo>
                    <a:lnTo>
                      <a:pt x="1" y="1174"/>
                    </a:lnTo>
                    <a:lnTo>
                      <a:pt x="36" y="1193"/>
                    </a:lnTo>
                    <a:lnTo>
                      <a:pt x="82" y="1219"/>
                    </a:lnTo>
                    <a:lnTo>
                      <a:pt x="134" y="1249"/>
                    </a:lnTo>
                    <a:lnTo>
                      <a:pt x="192" y="1279"/>
                    </a:lnTo>
                    <a:lnTo>
                      <a:pt x="222" y="1293"/>
                    </a:lnTo>
                    <a:lnTo>
                      <a:pt x="251" y="1306"/>
                    </a:lnTo>
                    <a:lnTo>
                      <a:pt x="280" y="1317"/>
                    </a:lnTo>
                    <a:lnTo>
                      <a:pt x="307" y="1326"/>
                    </a:lnTo>
                    <a:lnTo>
                      <a:pt x="321" y="1330"/>
                    </a:lnTo>
                    <a:lnTo>
                      <a:pt x="334" y="1333"/>
                    </a:lnTo>
                    <a:lnTo>
                      <a:pt x="346" y="1336"/>
                    </a:lnTo>
                    <a:lnTo>
                      <a:pt x="357" y="1338"/>
                    </a:lnTo>
                    <a:lnTo>
                      <a:pt x="369" y="1338"/>
                    </a:lnTo>
                    <a:lnTo>
                      <a:pt x="380" y="1338"/>
                    </a:lnTo>
                    <a:lnTo>
                      <a:pt x="390" y="1338"/>
                    </a:lnTo>
                    <a:lnTo>
                      <a:pt x="398" y="1336"/>
                    </a:lnTo>
                    <a:lnTo>
                      <a:pt x="420" y="1332"/>
                    </a:lnTo>
                    <a:lnTo>
                      <a:pt x="440" y="1327"/>
                    </a:lnTo>
                    <a:lnTo>
                      <a:pt x="460" y="1322"/>
                    </a:lnTo>
                    <a:lnTo>
                      <a:pt x="481" y="1314"/>
                    </a:lnTo>
                    <a:lnTo>
                      <a:pt x="501" y="1307"/>
                    </a:lnTo>
                    <a:lnTo>
                      <a:pt x="520" y="1297"/>
                    </a:lnTo>
                    <a:lnTo>
                      <a:pt x="539" y="1286"/>
                    </a:lnTo>
                    <a:lnTo>
                      <a:pt x="558" y="1276"/>
                    </a:lnTo>
                    <a:lnTo>
                      <a:pt x="576" y="1264"/>
                    </a:lnTo>
                    <a:lnTo>
                      <a:pt x="593" y="1251"/>
                    </a:lnTo>
                    <a:lnTo>
                      <a:pt x="610" y="1238"/>
                    </a:lnTo>
                    <a:lnTo>
                      <a:pt x="628" y="1224"/>
                    </a:lnTo>
                    <a:lnTo>
                      <a:pt x="644" y="1209"/>
                    </a:lnTo>
                    <a:lnTo>
                      <a:pt x="659" y="1195"/>
                    </a:lnTo>
                    <a:lnTo>
                      <a:pt x="674" y="1179"/>
                    </a:lnTo>
                    <a:lnTo>
                      <a:pt x="688" y="1164"/>
                    </a:lnTo>
                    <a:lnTo>
                      <a:pt x="693" y="1166"/>
                    </a:lnTo>
                    <a:lnTo>
                      <a:pt x="703" y="1172"/>
                    </a:lnTo>
                    <a:lnTo>
                      <a:pt x="714" y="1180"/>
                    </a:lnTo>
                    <a:lnTo>
                      <a:pt x="728" y="1191"/>
                    </a:lnTo>
                    <a:lnTo>
                      <a:pt x="763" y="1217"/>
                    </a:lnTo>
                    <a:lnTo>
                      <a:pt x="800" y="1246"/>
                    </a:lnTo>
                    <a:lnTo>
                      <a:pt x="818" y="1259"/>
                    </a:lnTo>
                    <a:lnTo>
                      <a:pt x="837" y="1271"/>
                    </a:lnTo>
                    <a:lnTo>
                      <a:pt x="853" y="1282"/>
                    </a:lnTo>
                    <a:lnTo>
                      <a:pt x="868" y="1291"/>
                    </a:lnTo>
                    <a:lnTo>
                      <a:pt x="874" y="1293"/>
                    </a:lnTo>
                    <a:lnTo>
                      <a:pt x="881" y="1295"/>
                    </a:lnTo>
                    <a:lnTo>
                      <a:pt x="886" y="1297"/>
                    </a:lnTo>
                    <a:lnTo>
                      <a:pt x="890" y="1297"/>
                    </a:lnTo>
                    <a:lnTo>
                      <a:pt x="894" y="1296"/>
                    </a:lnTo>
                    <a:lnTo>
                      <a:pt x="896" y="1294"/>
                    </a:lnTo>
                    <a:lnTo>
                      <a:pt x="898" y="1291"/>
                    </a:lnTo>
                    <a:lnTo>
                      <a:pt x="898" y="1286"/>
                    </a:lnTo>
                    <a:lnTo>
                      <a:pt x="899" y="1280"/>
                    </a:lnTo>
                    <a:lnTo>
                      <a:pt x="902" y="1272"/>
                    </a:lnTo>
                    <a:lnTo>
                      <a:pt x="905" y="1265"/>
                    </a:lnTo>
                    <a:lnTo>
                      <a:pt x="912" y="1256"/>
                    </a:lnTo>
                    <a:lnTo>
                      <a:pt x="918" y="1247"/>
                    </a:lnTo>
                    <a:lnTo>
                      <a:pt x="926" y="1237"/>
                    </a:lnTo>
                    <a:lnTo>
                      <a:pt x="935" y="1227"/>
                    </a:lnTo>
                    <a:lnTo>
                      <a:pt x="946" y="1218"/>
                    </a:lnTo>
                    <a:lnTo>
                      <a:pt x="969" y="1196"/>
                    </a:lnTo>
                    <a:lnTo>
                      <a:pt x="994" y="1175"/>
                    </a:lnTo>
                    <a:lnTo>
                      <a:pt x="1022" y="1153"/>
                    </a:lnTo>
                    <a:lnTo>
                      <a:pt x="1050" y="1131"/>
                    </a:lnTo>
                    <a:lnTo>
                      <a:pt x="1106" y="1090"/>
                    </a:lnTo>
                    <a:lnTo>
                      <a:pt x="1154" y="1054"/>
                    </a:lnTo>
                    <a:lnTo>
                      <a:pt x="1174" y="1039"/>
                    </a:lnTo>
                    <a:lnTo>
                      <a:pt x="1189" y="1027"/>
                    </a:lnTo>
                    <a:lnTo>
                      <a:pt x="1195" y="1021"/>
                    </a:lnTo>
                    <a:lnTo>
                      <a:pt x="1199" y="1018"/>
                    </a:lnTo>
                    <a:lnTo>
                      <a:pt x="1201" y="1015"/>
                    </a:lnTo>
                    <a:lnTo>
                      <a:pt x="1202" y="1012"/>
                    </a:lnTo>
                    <a:lnTo>
                      <a:pt x="1211" y="1021"/>
                    </a:lnTo>
                    <a:lnTo>
                      <a:pt x="1233" y="1046"/>
                    </a:lnTo>
                    <a:lnTo>
                      <a:pt x="1267" y="1081"/>
                    </a:lnTo>
                    <a:lnTo>
                      <a:pt x="1310" y="1123"/>
                    </a:lnTo>
                    <a:lnTo>
                      <a:pt x="1333" y="1146"/>
                    </a:lnTo>
                    <a:lnTo>
                      <a:pt x="1359" y="1168"/>
                    </a:lnTo>
                    <a:lnTo>
                      <a:pt x="1386" y="1190"/>
                    </a:lnTo>
                    <a:lnTo>
                      <a:pt x="1414" y="1210"/>
                    </a:lnTo>
                    <a:lnTo>
                      <a:pt x="1428" y="1221"/>
                    </a:lnTo>
                    <a:lnTo>
                      <a:pt x="1443" y="1229"/>
                    </a:lnTo>
                    <a:lnTo>
                      <a:pt x="1456" y="1238"/>
                    </a:lnTo>
                    <a:lnTo>
                      <a:pt x="1471" y="1247"/>
                    </a:lnTo>
                    <a:lnTo>
                      <a:pt x="1486" y="1254"/>
                    </a:lnTo>
                    <a:lnTo>
                      <a:pt x="1500" y="1261"/>
                    </a:lnTo>
                    <a:lnTo>
                      <a:pt x="1515" y="1267"/>
                    </a:lnTo>
                    <a:lnTo>
                      <a:pt x="1530" y="1272"/>
                    </a:lnTo>
                    <a:lnTo>
                      <a:pt x="1541" y="1286"/>
                    </a:lnTo>
                    <a:lnTo>
                      <a:pt x="1555" y="1299"/>
                    </a:lnTo>
                    <a:lnTo>
                      <a:pt x="1569" y="1312"/>
                    </a:lnTo>
                    <a:lnTo>
                      <a:pt x="1586" y="1324"/>
                    </a:lnTo>
                    <a:lnTo>
                      <a:pt x="1623" y="1347"/>
                    </a:lnTo>
                    <a:lnTo>
                      <a:pt x="1663" y="1371"/>
                    </a:lnTo>
                    <a:lnTo>
                      <a:pt x="1685" y="1383"/>
                    </a:lnTo>
                    <a:lnTo>
                      <a:pt x="1707" y="1397"/>
                    </a:lnTo>
                    <a:lnTo>
                      <a:pt x="1729" y="1411"/>
                    </a:lnTo>
                    <a:lnTo>
                      <a:pt x="1751" y="1426"/>
                    </a:lnTo>
                    <a:lnTo>
                      <a:pt x="1773" y="1442"/>
                    </a:lnTo>
                    <a:lnTo>
                      <a:pt x="1794" y="1460"/>
                    </a:lnTo>
                    <a:lnTo>
                      <a:pt x="1815" y="1480"/>
                    </a:lnTo>
                    <a:lnTo>
                      <a:pt x="1834" y="1502"/>
                    </a:lnTo>
                    <a:lnTo>
                      <a:pt x="1841" y="1518"/>
                    </a:lnTo>
                    <a:lnTo>
                      <a:pt x="1847" y="1535"/>
                    </a:lnTo>
                    <a:lnTo>
                      <a:pt x="1851" y="1552"/>
                    </a:lnTo>
                    <a:lnTo>
                      <a:pt x="1855" y="1569"/>
                    </a:lnTo>
                    <a:lnTo>
                      <a:pt x="1862" y="1606"/>
                    </a:lnTo>
                    <a:lnTo>
                      <a:pt x="1866" y="1642"/>
                    </a:lnTo>
                    <a:lnTo>
                      <a:pt x="1869" y="1680"/>
                    </a:lnTo>
                    <a:lnTo>
                      <a:pt x="1873" y="1716"/>
                    </a:lnTo>
                    <a:lnTo>
                      <a:pt x="1877" y="1753"/>
                    </a:lnTo>
                    <a:lnTo>
                      <a:pt x="1883" y="1786"/>
                    </a:lnTo>
                    <a:lnTo>
                      <a:pt x="1883" y="1801"/>
                    </a:lnTo>
                    <a:lnTo>
                      <a:pt x="1883" y="1816"/>
                    </a:lnTo>
                    <a:lnTo>
                      <a:pt x="1884" y="1830"/>
                    </a:lnTo>
                    <a:lnTo>
                      <a:pt x="1886" y="1844"/>
                    </a:lnTo>
                    <a:lnTo>
                      <a:pt x="1889" y="1858"/>
                    </a:lnTo>
                    <a:lnTo>
                      <a:pt x="1892" y="1872"/>
                    </a:lnTo>
                    <a:lnTo>
                      <a:pt x="1895" y="1884"/>
                    </a:lnTo>
                    <a:lnTo>
                      <a:pt x="1899" y="1897"/>
                    </a:lnTo>
                    <a:lnTo>
                      <a:pt x="1904" y="1910"/>
                    </a:lnTo>
                    <a:lnTo>
                      <a:pt x="1909" y="1922"/>
                    </a:lnTo>
                    <a:lnTo>
                      <a:pt x="1914" y="1934"/>
                    </a:lnTo>
                    <a:lnTo>
                      <a:pt x="1921" y="1944"/>
                    </a:lnTo>
                    <a:lnTo>
                      <a:pt x="1927" y="1955"/>
                    </a:lnTo>
                    <a:lnTo>
                      <a:pt x="1935" y="1965"/>
                    </a:lnTo>
                    <a:lnTo>
                      <a:pt x="1942" y="1974"/>
                    </a:lnTo>
                    <a:lnTo>
                      <a:pt x="1951" y="1983"/>
                    </a:lnTo>
                    <a:lnTo>
                      <a:pt x="1959" y="1992"/>
                    </a:lnTo>
                    <a:lnTo>
                      <a:pt x="1969" y="1999"/>
                    </a:lnTo>
                    <a:lnTo>
                      <a:pt x="1979" y="2006"/>
                    </a:lnTo>
                    <a:lnTo>
                      <a:pt x="1988" y="2012"/>
                    </a:lnTo>
                    <a:lnTo>
                      <a:pt x="1999" y="2017"/>
                    </a:lnTo>
                    <a:lnTo>
                      <a:pt x="2010" y="2022"/>
                    </a:lnTo>
                    <a:lnTo>
                      <a:pt x="2022" y="2025"/>
                    </a:lnTo>
                    <a:lnTo>
                      <a:pt x="2033" y="2027"/>
                    </a:lnTo>
                    <a:lnTo>
                      <a:pt x="2046" y="2029"/>
                    </a:lnTo>
                    <a:lnTo>
                      <a:pt x="2058" y="2030"/>
                    </a:lnTo>
                    <a:lnTo>
                      <a:pt x="2072" y="2029"/>
                    </a:lnTo>
                    <a:lnTo>
                      <a:pt x="2085" y="2028"/>
                    </a:lnTo>
                    <a:lnTo>
                      <a:pt x="2099" y="2026"/>
                    </a:lnTo>
                    <a:lnTo>
                      <a:pt x="2114" y="2022"/>
                    </a:lnTo>
                    <a:lnTo>
                      <a:pt x="2128" y="2017"/>
                    </a:lnTo>
                    <a:lnTo>
                      <a:pt x="2143" y="2012"/>
                    </a:lnTo>
                    <a:lnTo>
                      <a:pt x="2167" y="1977"/>
                    </a:lnTo>
                    <a:lnTo>
                      <a:pt x="2196" y="1937"/>
                    </a:lnTo>
                    <a:lnTo>
                      <a:pt x="2209" y="1919"/>
                    </a:lnTo>
                    <a:lnTo>
                      <a:pt x="2221" y="1903"/>
                    </a:lnTo>
                    <a:lnTo>
                      <a:pt x="2229" y="1891"/>
                    </a:lnTo>
                    <a:lnTo>
                      <a:pt x="2231" y="1884"/>
                    </a:lnTo>
                    <a:lnTo>
                      <a:pt x="2173" y="1742"/>
                    </a:lnTo>
                    <a:lnTo>
                      <a:pt x="2183" y="1743"/>
                    </a:lnTo>
                    <a:lnTo>
                      <a:pt x="2193" y="1744"/>
                    </a:lnTo>
                    <a:lnTo>
                      <a:pt x="2204" y="1746"/>
                    </a:lnTo>
                    <a:lnTo>
                      <a:pt x="2214" y="1748"/>
                    </a:lnTo>
                    <a:lnTo>
                      <a:pt x="2232" y="1754"/>
                    </a:lnTo>
                    <a:lnTo>
                      <a:pt x="2250" y="1760"/>
                    </a:lnTo>
                    <a:lnTo>
                      <a:pt x="2267" y="1765"/>
                    </a:lnTo>
                    <a:lnTo>
                      <a:pt x="2284" y="1769"/>
                    </a:lnTo>
                    <a:lnTo>
                      <a:pt x="2293" y="1770"/>
                    </a:lnTo>
                    <a:lnTo>
                      <a:pt x="2301" y="1770"/>
                    </a:lnTo>
                    <a:lnTo>
                      <a:pt x="2310" y="1769"/>
                    </a:lnTo>
                    <a:lnTo>
                      <a:pt x="2320" y="1767"/>
                    </a:lnTo>
                    <a:lnTo>
                      <a:pt x="2320" y="1740"/>
                    </a:lnTo>
                    <a:lnTo>
                      <a:pt x="2322" y="1714"/>
                    </a:lnTo>
                    <a:lnTo>
                      <a:pt x="2324" y="1687"/>
                    </a:lnTo>
                    <a:lnTo>
                      <a:pt x="2327" y="1661"/>
                    </a:lnTo>
                    <a:lnTo>
                      <a:pt x="2330" y="1637"/>
                    </a:lnTo>
                    <a:lnTo>
                      <a:pt x="2335" y="1611"/>
                    </a:lnTo>
                    <a:lnTo>
                      <a:pt x="2340" y="1586"/>
                    </a:lnTo>
                    <a:lnTo>
                      <a:pt x="2345" y="1563"/>
                    </a:lnTo>
                    <a:lnTo>
                      <a:pt x="2353" y="1539"/>
                    </a:lnTo>
                    <a:lnTo>
                      <a:pt x="2360" y="1517"/>
                    </a:lnTo>
                    <a:lnTo>
                      <a:pt x="2369" y="1494"/>
                    </a:lnTo>
                    <a:lnTo>
                      <a:pt x="2379" y="1473"/>
                    </a:lnTo>
                    <a:lnTo>
                      <a:pt x="2388" y="1452"/>
                    </a:lnTo>
                    <a:lnTo>
                      <a:pt x="2400" y="1433"/>
                    </a:lnTo>
                    <a:lnTo>
                      <a:pt x="2412" y="1414"/>
                    </a:lnTo>
                    <a:lnTo>
                      <a:pt x="2426" y="1397"/>
                    </a:lnTo>
                    <a:lnTo>
                      <a:pt x="2440" y="1380"/>
                    </a:lnTo>
                    <a:lnTo>
                      <a:pt x="2455" y="1363"/>
                    </a:lnTo>
                    <a:lnTo>
                      <a:pt x="2471" y="1349"/>
                    </a:lnTo>
                    <a:lnTo>
                      <a:pt x="2488" y="1336"/>
                    </a:lnTo>
                    <a:lnTo>
                      <a:pt x="2506" y="1324"/>
                    </a:lnTo>
                    <a:lnTo>
                      <a:pt x="2526" y="1312"/>
                    </a:lnTo>
                    <a:lnTo>
                      <a:pt x="2546" y="1303"/>
                    </a:lnTo>
                    <a:lnTo>
                      <a:pt x="2568" y="1295"/>
                    </a:lnTo>
                    <a:lnTo>
                      <a:pt x="2591" y="1288"/>
                    </a:lnTo>
                    <a:lnTo>
                      <a:pt x="2615" y="1283"/>
                    </a:lnTo>
                    <a:lnTo>
                      <a:pt x="2640" y="1279"/>
                    </a:lnTo>
                    <a:lnTo>
                      <a:pt x="2667" y="1278"/>
                    </a:lnTo>
                    <a:lnTo>
                      <a:pt x="2694" y="1277"/>
                    </a:lnTo>
                    <a:lnTo>
                      <a:pt x="2723" y="1279"/>
                    </a:lnTo>
                    <a:lnTo>
                      <a:pt x="2753" y="1282"/>
                    </a:lnTo>
                    <a:lnTo>
                      <a:pt x="2785" y="12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5" name="Freeform 322"/>
              <p:cNvSpPr>
                <a:spLocks noEditPoints="1"/>
              </p:cNvSpPr>
              <p:nvPr/>
            </p:nvSpPr>
            <p:spPr bwMode="auto">
              <a:xfrm>
                <a:off x="5815036" y="3123680"/>
                <a:ext cx="565151" cy="412749"/>
              </a:xfrm>
              <a:custGeom>
                <a:avLst/>
                <a:gdLst>
                  <a:gd name="T0" fmla="*/ 2827 w 2848"/>
                  <a:gd name="T1" fmla="*/ 186 h 2083"/>
                  <a:gd name="T2" fmla="*/ 2710 w 2848"/>
                  <a:gd name="T3" fmla="*/ 199 h 2083"/>
                  <a:gd name="T4" fmla="*/ 2746 w 2848"/>
                  <a:gd name="T5" fmla="*/ 201 h 2083"/>
                  <a:gd name="T6" fmla="*/ 2250 w 2848"/>
                  <a:gd name="T7" fmla="*/ 102 h 2083"/>
                  <a:gd name="T8" fmla="*/ 2389 w 2848"/>
                  <a:gd name="T9" fmla="*/ 64 h 2083"/>
                  <a:gd name="T10" fmla="*/ 2174 w 2848"/>
                  <a:gd name="T11" fmla="*/ 77 h 2083"/>
                  <a:gd name="T12" fmla="*/ 2108 w 2848"/>
                  <a:gd name="T13" fmla="*/ 86 h 2083"/>
                  <a:gd name="T14" fmla="*/ 1824 w 2848"/>
                  <a:gd name="T15" fmla="*/ 58 h 2083"/>
                  <a:gd name="T16" fmla="*/ 1906 w 2848"/>
                  <a:gd name="T17" fmla="*/ 5 h 2083"/>
                  <a:gd name="T18" fmla="*/ 1617 w 2848"/>
                  <a:gd name="T19" fmla="*/ 76 h 2083"/>
                  <a:gd name="T20" fmla="*/ 1367 w 2848"/>
                  <a:gd name="T21" fmla="*/ 35 h 2083"/>
                  <a:gd name="T22" fmla="*/ 1177 w 2848"/>
                  <a:gd name="T23" fmla="*/ 92 h 2083"/>
                  <a:gd name="T24" fmla="*/ 1124 w 2848"/>
                  <a:gd name="T25" fmla="*/ 104 h 2083"/>
                  <a:gd name="T26" fmla="*/ 1003 w 2848"/>
                  <a:gd name="T27" fmla="*/ 131 h 2083"/>
                  <a:gd name="T28" fmla="*/ 933 w 2848"/>
                  <a:gd name="T29" fmla="*/ 146 h 2083"/>
                  <a:gd name="T30" fmla="*/ 588 w 2848"/>
                  <a:gd name="T31" fmla="*/ 126 h 2083"/>
                  <a:gd name="T32" fmla="*/ 958 w 2848"/>
                  <a:gd name="T33" fmla="*/ 102 h 2083"/>
                  <a:gd name="T34" fmla="*/ 402 w 2848"/>
                  <a:gd name="T35" fmla="*/ 137 h 2083"/>
                  <a:gd name="T36" fmla="*/ 366 w 2848"/>
                  <a:gd name="T37" fmla="*/ 116 h 2083"/>
                  <a:gd name="T38" fmla="*/ 458 w 2848"/>
                  <a:gd name="T39" fmla="*/ 211 h 2083"/>
                  <a:gd name="T40" fmla="*/ 400 w 2848"/>
                  <a:gd name="T41" fmla="*/ 317 h 2083"/>
                  <a:gd name="T42" fmla="*/ 317 w 2848"/>
                  <a:gd name="T43" fmla="*/ 439 h 2083"/>
                  <a:gd name="T44" fmla="*/ 302 w 2848"/>
                  <a:gd name="T45" fmla="*/ 375 h 2083"/>
                  <a:gd name="T46" fmla="*/ 116 w 2848"/>
                  <a:gd name="T47" fmla="*/ 693 h 2083"/>
                  <a:gd name="T48" fmla="*/ 155 w 2848"/>
                  <a:gd name="T49" fmla="*/ 831 h 2083"/>
                  <a:gd name="T50" fmla="*/ 5 w 2848"/>
                  <a:gd name="T51" fmla="*/ 1179 h 2083"/>
                  <a:gd name="T52" fmla="*/ 29 w 2848"/>
                  <a:gd name="T53" fmla="*/ 1181 h 2083"/>
                  <a:gd name="T54" fmla="*/ 275 w 2848"/>
                  <a:gd name="T55" fmla="*/ 1312 h 2083"/>
                  <a:gd name="T56" fmla="*/ 340 w 2848"/>
                  <a:gd name="T57" fmla="*/ 1385 h 2083"/>
                  <a:gd name="T58" fmla="*/ 409 w 2848"/>
                  <a:gd name="T59" fmla="*/ 1341 h 2083"/>
                  <a:gd name="T60" fmla="*/ 459 w 2848"/>
                  <a:gd name="T61" fmla="*/ 1381 h 2083"/>
                  <a:gd name="T62" fmla="*/ 673 w 2848"/>
                  <a:gd name="T63" fmla="*/ 1260 h 2083"/>
                  <a:gd name="T64" fmla="*/ 737 w 2848"/>
                  <a:gd name="T65" fmla="*/ 1183 h 2083"/>
                  <a:gd name="T66" fmla="*/ 905 w 2848"/>
                  <a:gd name="T67" fmla="*/ 1351 h 2083"/>
                  <a:gd name="T68" fmla="*/ 901 w 2848"/>
                  <a:gd name="T69" fmla="*/ 1312 h 2083"/>
                  <a:gd name="T70" fmla="*/ 905 w 2848"/>
                  <a:gd name="T71" fmla="*/ 1301 h 2083"/>
                  <a:gd name="T72" fmla="*/ 1148 w 2848"/>
                  <a:gd name="T73" fmla="*/ 1130 h 2083"/>
                  <a:gd name="T74" fmla="*/ 1172 w 2848"/>
                  <a:gd name="T75" fmla="*/ 1056 h 2083"/>
                  <a:gd name="T76" fmla="*/ 1194 w 2848"/>
                  <a:gd name="T77" fmla="*/ 1016 h 2083"/>
                  <a:gd name="T78" fmla="*/ 1220 w 2848"/>
                  <a:gd name="T79" fmla="*/ 1067 h 2083"/>
                  <a:gd name="T80" fmla="*/ 1530 w 2848"/>
                  <a:gd name="T81" fmla="*/ 1269 h 2083"/>
                  <a:gd name="T82" fmla="*/ 1268 w 2848"/>
                  <a:gd name="T83" fmla="*/ 1130 h 2083"/>
                  <a:gd name="T84" fmla="*/ 1656 w 2848"/>
                  <a:gd name="T85" fmla="*/ 1414 h 2083"/>
                  <a:gd name="T86" fmla="*/ 1847 w 2848"/>
                  <a:gd name="T87" fmla="*/ 1491 h 2083"/>
                  <a:gd name="T88" fmla="*/ 1850 w 2848"/>
                  <a:gd name="T89" fmla="*/ 1531 h 2083"/>
                  <a:gd name="T90" fmla="*/ 1847 w 2848"/>
                  <a:gd name="T91" fmla="*/ 1600 h 2083"/>
                  <a:gd name="T92" fmla="*/ 1923 w 2848"/>
                  <a:gd name="T93" fmla="*/ 1809 h 2083"/>
                  <a:gd name="T94" fmla="*/ 1887 w 2848"/>
                  <a:gd name="T95" fmla="*/ 1922 h 2083"/>
                  <a:gd name="T96" fmla="*/ 1997 w 2848"/>
                  <a:gd name="T97" fmla="*/ 2007 h 2083"/>
                  <a:gd name="T98" fmla="*/ 2041 w 2848"/>
                  <a:gd name="T99" fmla="*/ 2029 h 2083"/>
                  <a:gd name="T100" fmla="*/ 2073 w 2848"/>
                  <a:gd name="T101" fmla="*/ 2035 h 2083"/>
                  <a:gd name="T102" fmla="*/ 2094 w 2848"/>
                  <a:gd name="T103" fmla="*/ 2083 h 2083"/>
                  <a:gd name="T104" fmla="*/ 2199 w 2848"/>
                  <a:gd name="T105" fmla="*/ 2024 h 2083"/>
                  <a:gd name="T106" fmla="*/ 2186 w 2848"/>
                  <a:gd name="T107" fmla="*/ 1961 h 2083"/>
                  <a:gd name="T108" fmla="*/ 2189 w 2848"/>
                  <a:gd name="T109" fmla="*/ 1746 h 2083"/>
                  <a:gd name="T110" fmla="*/ 2306 w 2848"/>
                  <a:gd name="T111" fmla="*/ 1774 h 2083"/>
                  <a:gd name="T112" fmla="*/ 2360 w 2848"/>
                  <a:gd name="T113" fmla="*/ 1796 h 2083"/>
                  <a:gd name="T114" fmla="*/ 2355 w 2848"/>
                  <a:gd name="T115" fmla="*/ 1533 h 2083"/>
                  <a:gd name="T116" fmla="*/ 2433 w 2848"/>
                  <a:gd name="T117" fmla="*/ 1479 h 2083"/>
                  <a:gd name="T118" fmla="*/ 2540 w 2848"/>
                  <a:gd name="T119" fmla="*/ 1315 h 2083"/>
                  <a:gd name="T120" fmla="*/ 2606 w 2848"/>
                  <a:gd name="T121" fmla="*/ 1343 h 2083"/>
                  <a:gd name="T122" fmla="*/ 2805 w 2848"/>
                  <a:gd name="T123" fmla="*/ 1292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8" h="2083">
                    <a:moveTo>
                      <a:pt x="2776" y="1315"/>
                    </a:moveTo>
                    <a:lnTo>
                      <a:pt x="2796" y="159"/>
                    </a:lnTo>
                    <a:lnTo>
                      <a:pt x="2845" y="160"/>
                    </a:lnTo>
                    <a:lnTo>
                      <a:pt x="2826" y="1316"/>
                    </a:lnTo>
                    <a:lnTo>
                      <a:pt x="2776" y="1315"/>
                    </a:lnTo>
                    <a:close/>
                    <a:moveTo>
                      <a:pt x="2797" y="152"/>
                    </a:moveTo>
                    <a:lnTo>
                      <a:pt x="2848" y="0"/>
                    </a:lnTo>
                    <a:lnTo>
                      <a:pt x="2845" y="160"/>
                    </a:lnTo>
                    <a:lnTo>
                      <a:pt x="2820" y="160"/>
                    </a:lnTo>
                    <a:lnTo>
                      <a:pt x="2797" y="152"/>
                    </a:lnTo>
                    <a:close/>
                    <a:moveTo>
                      <a:pt x="2844" y="167"/>
                    </a:moveTo>
                    <a:lnTo>
                      <a:pt x="2842" y="171"/>
                    </a:lnTo>
                    <a:lnTo>
                      <a:pt x="2839" y="176"/>
                    </a:lnTo>
                    <a:lnTo>
                      <a:pt x="2835" y="180"/>
                    </a:lnTo>
                    <a:lnTo>
                      <a:pt x="2832" y="183"/>
                    </a:lnTo>
                    <a:lnTo>
                      <a:pt x="2827" y="186"/>
                    </a:lnTo>
                    <a:lnTo>
                      <a:pt x="2822" y="190"/>
                    </a:lnTo>
                    <a:lnTo>
                      <a:pt x="2816" y="192"/>
                    </a:lnTo>
                    <a:lnTo>
                      <a:pt x="2811" y="195"/>
                    </a:lnTo>
                    <a:lnTo>
                      <a:pt x="2797" y="198"/>
                    </a:lnTo>
                    <a:lnTo>
                      <a:pt x="2781" y="200"/>
                    </a:lnTo>
                    <a:lnTo>
                      <a:pt x="2765" y="201"/>
                    </a:lnTo>
                    <a:lnTo>
                      <a:pt x="2746" y="201"/>
                    </a:lnTo>
                    <a:lnTo>
                      <a:pt x="2747" y="153"/>
                    </a:lnTo>
                    <a:lnTo>
                      <a:pt x="2767" y="153"/>
                    </a:lnTo>
                    <a:lnTo>
                      <a:pt x="2783" y="153"/>
                    </a:lnTo>
                    <a:lnTo>
                      <a:pt x="2794" y="152"/>
                    </a:lnTo>
                    <a:lnTo>
                      <a:pt x="2797" y="152"/>
                    </a:lnTo>
                    <a:lnTo>
                      <a:pt x="2844" y="167"/>
                    </a:lnTo>
                    <a:close/>
                    <a:moveTo>
                      <a:pt x="2746" y="201"/>
                    </a:moveTo>
                    <a:lnTo>
                      <a:pt x="2728" y="201"/>
                    </a:lnTo>
                    <a:lnTo>
                      <a:pt x="2710" y="199"/>
                    </a:lnTo>
                    <a:lnTo>
                      <a:pt x="2691" y="197"/>
                    </a:lnTo>
                    <a:lnTo>
                      <a:pt x="2671" y="195"/>
                    </a:lnTo>
                    <a:lnTo>
                      <a:pt x="2652" y="191"/>
                    </a:lnTo>
                    <a:lnTo>
                      <a:pt x="2633" y="188"/>
                    </a:lnTo>
                    <a:lnTo>
                      <a:pt x="2614" y="183"/>
                    </a:lnTo>
                    <a:lnTo>
                      <a:pt x="2597" y="178"/>
                    </a:lnTo>
                    <a:lnTo>
                      <a:pt x="2612" y="131"/>
                    </a:lnTo>
                    <a:lnTo>
                      <a:pt x="2627" y="135"/>
                    </a:lnTo>
                    <a:lnTo>
                      <a:pt x="2644" y="139"/>
                    </a:lnTo>
                    <a:lnTo>
                      <a:pt x="2662" y="144"/>
                    </a:lnTo>
                    <a:lnTo>
                      <a:pt x="2679" y="147"/>
                    </a:lnTo>
                    <a:lnTo>
                      <a:pt x="2696" y="149"/>
                    </a:lnTo>
                    <a:lnTo>
                      <a:pt x="2714" y="151"/>
                    </a:lnTo>
                    <a:lnTo>
                      <a:pt x="2731" y="152"/>
                    </a:lnTo>
                    <a:lnTo>
                      <a:pt x="2747" y="153"/>
                    </a:lnTo>
                    <a:lnTo>
                      <a:pt x="2746" y="201"/>
                    </a:lnTo>
                    <a:close/>
                    <a:moveTo>
                      <a:pt x="2597" y="178"/>
                    </a:moveTo>
                    <a:lnTo>
                      <a:pt x="2598" y="178"/>
                    </a:lnTo>
                    <a:lnTo>
                      <a:pt x="2597" y="178"/>
                    </a:lnTo>
                    <a:lnTo>
                      <a:pt x="2605" y="154"/>
                    </a:lnTo>
                    <a:lnTo>
                      <a:pt x="2597" y="178"/>
                    </a:lnTo>
                    <a:close/>
                    <a:moveTo>
                      <a:pt x="2597" y="178"/>
                    </a:moveTo>
                    <a:lnTo>
                      <a:pt x="2497" y="146"/>
                    </a:lnTo>
                    <a:lnTo>
                      <a:pt x="2419" y="122"/>
                    </a:lnTo>
                    <a:lnTo>
                      <a:pt x="2387" y="114"/>
                    </a:lnTo>
                    <a:lnTo>
                      <a:pt x="2359" y="107"/>
                    </a:lnTo>
                    <a:lnTo>
                      <a:pt x="2336" y="103"/>
                    </a:lnTo>
                    <a:lnTo>
                      <a:pt x="2314" y="100"/>
                    </a:lnTo>
                    <a:lnTo>
                      <a:pt x="2296" y="99"/>
                    </a:lnTo>
                    <a:lnTo>
                      <a:pt x="2279" y="99"/>
                    </a:lnTo>
                    <a:lnTo>
                      <a:pt x="2264" y="100"/>
                    </a:lnTo>
                    <a:lnTo>
                      <a:pt x="2250" y="102"/>
                    </a:lnTo>
                    <a:lnTo>
                      <a:pt x="2236" y="106"/>
                    </a:lnTo>
                    <a:lnTo>
                      <a:pt x="2223" y="110"/>
                    </a:lnTo>
                    <a:lnTo>
                      <a:pt x="2208" y="116"/>
                    </a:lnTo>
                    <a:lnTo>
                      <a:pt x="2193" y="122"/>
                    </a:lnTo>
                    <a:lnTo>
                      <a:pt x="2174" y="77"/>
                    </a:lnTo>
                    <a:lnTo>
                      <a:pt x="2192" y="71"/>
                    </a:lnTo>
                    <a:lnTo>
                      <a:pt x="2208" y="63"/>
                    </a:lnTo>
                    <a:lnTo>
                      <a:pt x="2224" y="58"/>
                    </a:lnTo>
                    <a:lnTo>
                      <a:pt x="2239" y="54"/>
                    </a:lnTo>
                    <a:lnTo>
                      <a:pt x="2255" y="50"/>
                    </a:lnTo>
                    <a:lnTo>
                      <a:pt x="2272" y="48"/>
                    </a:lnTo>
                    <a:lnTo>
                      <a:pt x="2291" y="48"/>
                    </a:lnTo>
                    <a:lnTo>
                      <a:pt x="2311" y="49"/>
                    </a:lnTo>
                    <a:lnTo>
                      <a:pt x="2334" y="52"/>
                    </a:lnTo>
                    <a:lnTo>
                      <a:pt x="2360" y="57"/>
                    </a:lnTo>
                    <a:lnTo>
                      <a:pt x="2389" y="64"/>
                    </a:lnTo>
                    <a:lnTo>
                      <a:pt x="2424" y="73"/>
                    </a:lnTo>
                    <a:lnTo>
                      <a:pt x="2462" y="84"/>
                    </a:lnTo>
                    <a:lnTo>
                      <a:pt x="2506" y="97"/>
                    </a:lnTo>
                    <a:lnTo>
                      <a:pt x="2557" y="112"/>
                    </a:lnTo>
                    <a:lnTo>
                      <a:pt x="2612" y="131"/>
                    </a:lnTo>
                    <a:lnTo>
                      <a:pt x="2597" y="178"/>
                    </a:lnTo>
                    <a:close/>
                    <a:moveTo>
                      <a:pt x="2193" y="122"/>
                    </a:moveTo>
                    <a:lnTo>
                      <a:pt x="2181" y="127"/>
                    </a:lnTo>
                    <a:lnTo>
                      <a:pt x="2169" y="133"/>
                    </a:lnTo>
                    <a:lnTo>
                      <a:pt x="2157" y="138"/>
                    </a:lnTo>
                    <a:lnTo>
                      <a:pt x="2143" y="144"/>
                    </a:lnTo>
                    <a:lnTo>
                      <a:pt x="2125" y="97"/>
                    </a:lnTo>
                    <a:lnTo>
                      <a:pt x="2141" y="92"/>
                    </a:lnTo>
                    <a:lnTo>
                      <a:pt x="2152" y="87"/>
                    </a:lnTo>
                    <a:lnTo>
                      <a:pt x="2164" y="82"/>
                    </a:lnTo>
                    <a:lnTo>
                      <a:pt x="2174" y="77"/>
                    </a:lnTo>
                    <a:lnTo>
                      <a:pt x="2193" y="122"/>
                    </a:lnTo>
                    <a:close/>
                    <a:moveTo>
                      <a:pt x="2143" y="144"/>
                    </a:moveTo>
                    <a:lnTo>
                      <a:pt x="2137" y="146"/>
                    </a:lnTo>
                    <a:lnTo>
                      <a:pt x="2131" y="145"/>
                    </a:lnTo>
                    <a:lnTo>
                      <a:pt x="2134" y="120"/>
                    </a:lnTo>
                    <a:lnTo>
                      <a:pt x="2143" y="144"/>
                    </a:lnTo>
                    <a:close/>
                    <a:moveTo>
                      <a:pt x="2131" y="145"/>
                    </a:moveTo>
                    <a:lnTo>
                      <a:pt x="2120" y="142"/>
                    </a:lnTo>
                    <a:lnTo>
                      <a:pt x="2110" y="139"/>
                    </a:lnTo>
                    <a:lnTo>
                      <a:pt x="2100" y="135"/>
                    </a:lnTo>
                    <a:lnTo>
                      <a:pt x="2090" y="131"/>
                    </a:lnTo>
                    <a:lnTo>
                      <a:pt x="2071" y="121"/>
                    </a:lnTo>
                    <a:lnTo>
                      <a:pt x="2050" y="108"/>
                    </a:lnTo>
                    <a:lnTo>
                      <a:pt x="2075" y="66"/>
                    </a:lnTo>
                    <a:lnTo>
                      <a:pt x="2092" y="77"/>
                    </a:lnTo>
                    <a:lnTo>
                      <a:pt x="2108" y="86"/>
                    </a:lnTo>
                    <a:lnTo>
                      <a:pt x="2116" y="89"/>
                    </a:lnTo>
                    <a:lnTo>
                      <a:pt x="2123" y="92"/>
                    </a:lnTo>
                    <a:lnTo>
                      <a:pt x="2131" y="94"/>
                    </a:lnTo>
                    <a:lnTo>
                      <a:pt x="2138" y="96"/>
                    </a:lnTo>
                    <a:lnTo>
                      <a:pt x="2131" y="145"/>
                    </a:lnTo>
                    <a:close/>
                    <a:moveTo>
                      <a:pt x="2050" y="108"/>
                    </a:moveTo>
                    <a:lnTo>
                      <a:pt x="2024" y="93"/>
                    </a:lnTo>
                    <a:lnTo>
                      <a:pt x="1995" y="79"/>
                    </a:lnTo>
                    <a:lnTo>
                      <a:pt x="1979" y="72"/>
                    </a:lnTo>
                    <a:lnTo>
                      <a:pt x="1960" y="66"/>
                    </a:lnTo>
                    <a:lnTo>
                      <a:pt x="1942" y="61"/>
                    </a:lnTo>
                    <a:lnTo>
                      <a:pt x="1922" y="57"/>
                    </a:lnTo>
                    <a:lnTo>
                      <a:pt x="1900" y="55"/>
                    </a:lnTo>
                    <a:lnTo>
                      <a:pt x="1877" y="54"/>
                    </a:lnTo>
                    <a:lnTo>
                      <a:pt x="1851" y="55"/>
                    </a:lnTo>
                    <a:lnTo>
                      <a:pt x="1824" y="58"/>
                    </a:lnTo>
                    <a:lnTo>
                      <a:pt x="1794" y="63"/>
                    </a:lnTo>
                    <a:lnTo>
                      <a:pt x="1763" y="71"/>
                    </a:lnTo>
                    <a:lnTo>
                      <a:pt x="1729" y="81"/>
                    </a:lnTo>
                    <a:lnTo>
                      <a:pt x="1692" y="94"/>
                    </a:lnTo>
                    <a:lnTo>
                      <a:pt x="1675" y="48"/>
                    </a:lnTo>
                    <a:lnTo>
                      <a:pt x="1696" y="41"/>
                    </a:lnTo>
                    <a:lnTo>
                      <a:pt x="1715" y="34"/>
                    </a:lnTo>
                    <a:lnTo>
                      <a:pt x="1734" y="28"/>
                    </a:lnTo>
                    <a:lnTo>
                      <a:pt x="1753" y="22"/>
                    </a:lnTo>
                    <a:lnTo>
                      <a:pt x="1771" y="18"/>
                    </a:lnTo>
                    <a:lnTo>
                      <a:pt x="1788" y="14"/>
                    </a:lnTo>
                    <a:lnTo>
                      <a:pt x="1805" y="11"/>
                    </a:lnTo>
                    <a:lnTo>
                      <a:pt x="1821" y="8"/>
                    </a:lnTo>
                    <a:lnTo>
                      <a:pt x="1851" y="5"/>
                    </a:lnTo>
                    <a:lnTo>
                      <a:pt x="1880" y="4"/>
                    </a:lnTo>
                    <a:lnTo>
                      <a:pt x="1906" y="5"/>
                    </a:lnTo>
                    <a:lnTo>
                      <a:pt x="1930" y="8"/>
                    </a:lnTo>
                    <a:lnTo>
                      <a:pt x="1953" y="13"/>
                    </a:lnTo>
                    <a:lnTo>
                      <a:pt x="1974" y="18"/>
                    </a:lnTo>
                    <a:lnTo>
                      <a:pt x="1994" y="26"/>
                    </a:lnTo>
                    <a:lnTo>
                      <a:pt x="2012" y="33"/>
                    </a:lnTo>
                    <a:lnTo>
                      <a:pt x="2045" y="49"/>
                    </a:lnTo>
                    <a:lnTo>
                      <a:pt x="2075" y="66"/>
                    </a:lnTo>
                    <a:lnTo>
                      <a:pt x="2050" y="108"/>
                    </a:lnTo>
                    <a:close/>
                    <a:moveTo>
                      <a:pt x="1692" y="94"/>
                    </a:moveTo>
                    <a:lnTo>
                      <a:pt x="1684" y="97"/>
                    </a:lnTo>
                    <a:lnTo>
                      <a:pt x="1675" y="94"/>
                    </a:lnTo>
                    <a:lnTo>
                      <a:pt x="1684" y="72"/>
                    </a:lnTo>
                    <a:lnTo>
                      <a:pt x="1692" y="94"/>
                    </a:lnTo>
                    <a:close/>
                    <a:moveTo>
                      <a:pt x="1675" y="94"/>
                    </a:moveTo>
                    <a:lnTo>
                      <a:pt x="1646" y="85"/>
                    </a:lnTo>
                    <a:lnTo>
                      <a:pt x="1617" y="76"/>
                    </a:lnTo>
                    <a:lnTo>
                      <a:pt x="1590" y="71"/>
                    </a:lnTo>
                    <a:lnTo>
                      <a:pt x="1564" y="66"/>
                    </a:lnTo>
                    <a:lnTo>
                      <a:pt x="1537" y="64"/>
                    </a:lnTo>
                    <a:lnTo>
                      <a:pt x="1510" y="64"/>
                    </a:lnTo>
                    <a:lnTo>
                      <a:pt x="1483" y="65"/>
                    </a:lnTo>
                    <a:lnTo>
                      <a:pt x="1456" y="67"/>
                    </a:lnTo>
                    <a:lnTo>
                      <a:pt x="1430" y="72"/>
                    </a:lnTo>
                    <a:lnTo>
                      <a:pt x="1402" y="77"/>
                    </a:lnTo>
                    <a:lnTo>
                      <a:pt x="1373" y="85"/>
                    </a:lnTo>
                    <a:lnTo>
                      <a:pt x="1343" y="92"/>
                    </a:lnTo>
                    <a:lnTo>
                      <a:pt x="1279" y="110"/>
                    </a:lnTo>
                    <a:lnTo>
                      <a:pt x="1209" y="133"/>
                    </a:lnTo>
                    <a:lnTo>
                      <a:pt x="1194" y="87"/>
                    </a:lnTo>
                    <a:lnTo>
                      <a:pt x="1268" y="63"/>
                    </a:lnTo>
                    <a:lnTo>
                      <a:pt x="1335" y="43"/>
                    </a:lnTo>
                    <a:lnTo>
                      <a:pt x="1367" y="35"/>
                    </a:lnTo>
                    <a:lnTo>
                      <a:pt x="1397" y="28"/>
                    </a:lnTo>
                    <a:lnTo>
                      <a:pt x="1427" y="22"/>
                    </a:lnTo>
                    <a:lnTo>
                      <a:pt x="1456" y="18"/>
                    </a:lnTo>
                    <a:lnTo>
                      <a:pt x="1484" y="15"/>
                    </a:lnTo>
                    <a:lnTo>
                      <a:pt x="1513" y="14"/>
                    </a:lnTo>
                    <a:lnTo>
                      <a:pt x="1541" y="15"/>
                    </a:lnTo>
                    <a:lnTo>
                      <a:pt x="1570" y="17"/>
                    </a:lnTo>
                    <a:lnTo>
                      <a:pt x="1599" y="22"/>
                    </a:lnTo>
                    <a:lnTo>
                      <a:pt x="1629" y="29"/>
                    </a:lnTo>
                    <a:lnTo>
                      <a:pt x="1660" y="37"/>
                    </a:lnTo>
                    <a:lnTo>
                      <a:pt x="1692" y="48"/>
                    </a:lnTo>
                    <a:lnTo>
                      <a:pt x="1675" y="94"/>
                    </a:lnTo>
                    <a:close/>
                    <a:moveTo>
                      <a:pt x="1209" y="133"/>
                    </a:moveTo>
                    <a:lnTo>
                      <a:pt x="1200" y="136"/>
                    </a:lnTo>
                    <a:lnTo>
                      <a:pt x="1192" y="138"/>
                    </a:lnTo>
                    <a:lnTo>
                      <a:pt x="1177" y="92"/>
                    </a:lnTo>
                    <a:lnTo>
                      <a:pt x="1185" y="89"/>
                    </a:lnTo>
                    <a:lnTo>
                      <a:pt x="1194" y="87"/>
                    </a:lnTo>
                    <a:lnTo>
                      <a:pt x="1209" y="133"/>
                    </a:lnTo>
                    <a:close/>
                    <a:moveTo>
                      <a:pt x="1167" y="99"/>
                    </a:moveTo>
                    <a:lnTo>
                      <a:pt x="1170" y="94"/>
                    </a:lnTo>
                    <a:lnTo>
                      <a:pt x="1177" y="92"/>
                    </a:lnTo>
                    <a:lnTo>
                      <a:pt x="1184" y="116"/>
                    </a:lnTo>
                    <a:lnTo>
                      <a:pt x="1167" y="99"/>
                    </a:lnTo>
                    <a:close/>
                    <a:moveTo>
                      <a:pt x="1201" y="133"/>
                    </a:moveTo>
                    <a:lnTo>
                      <a:pt x="1198" y="135"/>
                    </a:lnTo>
                    <a:lnTo>
                      <a:pt x="1193" y="137"/>
                    </a:lnTo>
                    <a:lnTo>
                      <a:pt x="1186" y="140"/>
                    </a:lnTo>
                    <a:lnTo>
                      <a:pt x="1178" y="142"/>
                    </a:lnTo>
                    <a:lnTo>
                      <a:pt x="1157" y="147"/>
                    </a:lnTo>
                    <a:lnTo>
                      <a:pt x="1134" y="152"/>
                    </a:lnTo>
                    <a:lnTo>
                      <a:pt x="1124" y="104"/>
                    </a:lnTo>
                    <a:lnTo>
                      <a:pt x="1141" y="101"/>
                    </a:lnTo>
                    <a:lnTo>
                      <a:pt x="1154" y="101"/>
                    </a:lnTo>
                    <a:lnTo>
                      <a:pt x="1162" y="100"/>
                    </a:lnTo>
                    <a:lnTo>
                      <a:pt x="1167" y="99"/>
                    </a:lnTo>
                    <a:lnTo>
                      <a:pt x="1201" y="133"/>
                    </a:lnTo>
                    <a:close/>
                    <a:moveTo>
                      <a:pt x="1134" y="152"/>
                    </a:moveTo>
                    <a:lnTo>
                      <a:pt x="1089" y="161"/>
                    </a:lnTo>
                    <a:lnTo>
                      <a:pt x="1042" y="171"/>
                    </a:lnTo>
                    <a:lnTo>
                      <a:pt x="1022" y="176"/>
                    </a:lnTo>
                    <a:lnTo>
                      <a:pt x="1004" y="181"/>
                    </a:lnTo>
                    <a:lnTo>
                      <a:pt x="990" y="185"/>
                    </a:lnTo>
                    <a:lnTo>
                      <a:pt x="981" y="190"/>
                    </a:lnTo>
                    <a:lnTo>
                      <a:pt x="955" y="149"/>
                    </a:lnTo>
                    <a:lnTo>
                      <a:pt x="966" y="142"/>
                    </a:lnTo>
                    <a:lnTo>
                      <a:pt x="982" y="137"/>
                    </a:lnTo>
                    <a:lnTo>
                      <a:pt x="1003" y="131"/>
                    </a:lnTo>
                    <a:lnTo>
                      <a:pt x="1025" y="125"/>
                    </a:lnTo>
                    <a:lnTo>
                      <a:pt x="1050" y="119"/>
                    </a:lnTo>
                    <a:lnTo>
                      <a:pt x="1076" y="114"/>
                    </a:lnTo>
                    <a:lnTo>
                      <a:pt x="1100" y="108"/>
                    </a:lnTo>
                    <a:lnTo>
                      <a:pt x="1124" y="104"/>
                    </a:lnTo>
                    <a:lnTo>
                      <a:pt x="1134" y="152"/>
                    </a:lnTo>
                    <a:close/>
                    <a:moveTo>
                      <a:pt x="981" y="190"/>
                    </a:moveTo>
                    <a:lnTo>
                      <a:pt x="948" y="212"/>
                    </a:lnTo>
                    <a:lnTo>
                      <a:pt x="944" y="171"/>
                    </a:lnTo>
                    <a:lnTo>
                      <a:pt x="968" y="169"/>
                    </a:lnTo>
                    <a:lnTo>
                      <a:pt x="981" y="190"/>
                    </a:lnTo>
                    <a:close/>
                    <a:moveTo>
                      <a:pt x="944" y="171"/>
                    </a:moveTo>
                    <a:lnTo>
                      <a:pt x="943" y="164"/>
                    </a:lnTo>
                    <a:lnTo>
                      <a:pt x="941" y="157"/>
                    </a:lnTo>
                    <a:lnTo>
                      <a:pt x="937" y="151"/>
                    </a:lnTo>
                    <a:lnTo>
                      <a:pt x="933" y="146"/>
                    </a:lnTo>
                    <a:lnTo>
                      <a:pt x="928" y="140"/>
                    </a:lnTo>
                    <a:lnTo>
                      <a:pt x="921" y="136"/>
                    </a:lnTo>
                    <a:lnTo>
                      <a:pt x="915" y="132"/>
                    </a:lnTo>
                    <a:lnTo>
                      <a:pt x="907" y="127"/>
                    </a:lnTo>
                    <a:lnTo>
                      <a:pt x="899" y="124"/>
                    </a:lnTo>
                    <a:lnTo>
                      <a:pt x="890" y="122"/>
                    </a:lnTo>
                    <a:lnTo>
                      <a:pt x="881" y="119"/>
                    </a:lnTo>
                    <a:lnTo>
                      <a:pt x="870" y="118"/>
                    </a:lnTo>
                    <a:lnTo>
                      <a:pt x="847" y="115"/>
                    </a:lnTo>
                    <a:lnTo>
                      <a:pt x="823" y="112"/>
                    </a:lnTo>
                    <a:lnTo>
                      <a:pt x="796" y="111"/>
                    </a:lnTo>
                    <a:lnTo>
                      <a:pt x="768" y="112"/>
                    </a:lnTo>
                    <a:lnTo>
                      <a:pt x="739" y="114"/>
                    </a:lnTo>
                    <a:lnTo>
                      <a:pt x="709" y="116"/>
                    </a:lnTo>
                    <a:lnTo>
                      <a:pt x="649" y="120"/>
                    </a:lnTo>
                    <a:lnTo>
                      <a:pt x="588" y="126"/>
                    </a:lnTo>
                    <a:lnTo>
                      <a:pt x="584" y="78"/>
                    </a:lnTo>
                    <a:lnTo>
                      <a:pt x="652" y="71"/>
                    </a:lnTo>
                    <a:lnTo>
                      <a:pt x="722" y="65"/>
                    </a:lnTo>
                    <a:lnTo>
                      <a:pt x="756" y="64"/>
                    </a:lnTo>
                    <a:lnTo>
                      <a:pt x="788" y="63"/>
                    </a:lnTo>
                    <a:lnTo>
                      <a:pt x="821" y="64"/>
                    </a:lnTo>
                    <a:lnTo>
                      <a:pt x="851" y="66"/>
                    </a:lnTo>
                    <a:lnTo>
                      <a:pt x="866" y="69"/>
                    </a:lnTo>
                    <a:lnTo>
                      <a:pt x="879" y="71"/>
                    </a:lnTo>
                    <a:lnTo>
                      <a:pt x="892" y="74"/>
                    </a:lnTo>
                    <a:lnTo>
                      <a:pt x="905" y="77"/>
                    </a:lnTo>
                    <a:lnTo>
                      <a:pt x="917" y="80"/>
                    </a:lnTo>
                    <a:lnTo>
                      <a:pt x="929" y="85"/>
                    </a:lnTo>
                    <a:lnTo>
                      <a:pt x="938" y="90"/>
                    </a:lnTo>
                    <a:lnTo>
                      <a:pt x="949" y="95"/>
                    </a:lnTo>
                    <a:lnTo>
                      <a:pt x="958" y="102"/>
                    </a:lnTo>
                    <a:lnTo>
                      <a:pt x="965" y="109"/>
                    </a:lnTo>
                    <a:lnTo>
                      <a:pt x="973" y="117"/>
                    </a:lnTo>
                    <a:lnTo>
                      <a:pt x="979" y="125"/>
                    </a:lnTo>
                    <a:lnTo>
                      <a:pt x="984" y="134"/>
                    </a:lnTo>
                    <a:lnTo>
                      <a:pt x="988" y="145"/>
                    </a:lnTo>
                    <a:lnTo>
                      <a:pt x="991" y="155"/>
                    </a:lnTo>
                    <a:lnTo>
                      <a:pt x="992" y="167"/>
                    </a:lnTo>
                    <a:lnTo>
                      <a:pt x="944" y="171"/>
                    </a:lnTo>
                    <a:close/>
                    <a:moveTo>
                      <a:pt x="588" y="126"/>
                    </a:moveTo>
                    <a:lnTo>
                      <a:pt x="557" y="130"/>
                    </a:lnTo>
                    <a:lnTo>
                      <a:pt x="527" y="133"/>
                    </a:lnTo>
                    <a:lnTo>
                      <a:pt x="499" y="135"/>
                    </a:lnTo>
                    <a:lnTo>
                      <a:pt x="471" y="137"/>
                    </a:lnTo>
                    <a:lnTo>
                      <a:pt x="446" y="138"/>
                    </a:lnTo>
                    <a:lnTo>
                      <a:pt x="424" y="138"/>
                    </a:lnTo>
                    <a:lnTo>
                      <a:pt x="402" y="137"/>
                    </a:lnTo>
                    <a:lnTo>
                      <a:pt x="385" y="134"/>
                    </a:lnTo>
                    <a:lnTo>
                      <a:pt x="395" y="87"/>
                    </a:lnTo>
                    <a:lnTo>
                      <a:pt x="410" y="89"/>
                    </a:lnTo>
                    <a:lnTo>
                      <a:pt x="428" y="89"/>
                    </a:lnTo>
                    <a:lnTo>
                      <a:pt x="450" y="89"/>
                    </a:lnTo>
                    <a:lnTo>
                      <a:pt x="473" y="88"/>
                    </a:lnTo>
                    <a:lnTo>
                      <a:pt x="498" y="86"/>
                    </a:lnTo>
                    <a:lnTo>
                      <a:pt x="526" y="84"/>
                    </a:lnTo>
                    <a:lnTo>
                      <a:pt x="554" y="81"/>
                    </a:lnTo>
                    <a:lnTo>
                      <a:pt x="584" y="78"/>
                    </a:lnTo>
                    <a:lnTo>
                      <a:pt x="588" y="126"/>
                    </a:lnTo>
                    <a:close/>
                    <a:moveTo>
                      <a:pt x="366" y="116"/>
                    </a:moveTo>
                    <a:lnTo>
                      <a:pt x="356" y="79"/>
                    </a:lnTo>
                    <a:lnTo>
                      <a:pt x="395" y="87"/>
                    </a:lnTo>
                    <a:lnTo>
                      <a:pt x="389" y="110"/>
                    </a:lnTo>
                    <a:lnTo>
                      <a:pt x="366" y="116"/>
                    </a:lnTo>
                    <a:close/>
                    <a:moveTo>
                      <a:pt x="414" y="105"/>
                    </a:moveTo>
                    <a:lnTo>
                      <a:pt x="417" y="118"/>
                    </a:lnTo>
                    <a:lnTo>
                      <a:pt x="423" y="132"/>
                    </a:lnTo>
                    <a:lnTo>
                      <a:pt x="429" y="146"/>
                    </a:lnTo>
                    <a:lnTo>
                      <a:pt x="436" y="160"/>
                    </a:lnTo>
                    <a:lnTo>
                      <a:pt x="392" y="181"/>
                    </a:lnTo>
                    <a:lnTo>
                      <a:pt x="384" y="166"/>
                    </a:lnTo>
                    <a:lnTo>
                      <a:pt x="378" y="150"/>
                    </a:lnTo>
                    <a:lnTo>
                      <a:pt x="371" y="134"/>
                    </a:lnTo>
                    <a:lnTo>
                      <a:pt x="366" y="116"/>
                    </a:lnTo>
                    <a:lnTo>
                      <a:pt x="414" y="105"/>
                    </a:lnTo>
                    <a:close/>
                    <a:moveTo>
                      <a:pt x="436" y="160"/>
                    </a:moveTo>
                    <a:lnTo>
                      <a:pt x="442" y="172"/>
                    </a:lnTo>
                    <a:lnTo>
                      <a:pt x="448" y="185"/>
                    </a:lnTo>
                    <a:lnTo>
                      <a:pt x="453" y="198"/>
                    </a:lnTo>
                    <a:lnTo>
                      <a:pt x="458" y="211"/>
                    </a:lnTo>
                    <a:lnTo>
                      <a:pt x="411" y="225"/>
                    </a:lnTo>
                    <a:lnTo>
                      <a:pt x="407" y="214"/>
                    </a:lnTo>
                    <a:lnTo>
                      <a:pt x="402" y="204"/>
                    </a:lnTo>
                    <a:lnTo>
                      <a:pt x="397" y="192"/>
                    </a:lnTo>
                    <a:lnTo>
                      <a:pt x="392" y="181"/>
                    </a:lnTo>
                    <a:lnTo>
                      <a:pt x="436" y="160"/>
                    </a:lnTo>
                    <a:close/>
                    <a:moveTo>
                      <a:pt x="458" y="211"/>
                    </a:moveTo>
                    <a:lnTo>
                      <a:pt x="460" y="222"/>
                    </a:lnTo>
                    <a:lnTo>
                      <a:pt x="455" y="230"/>
                    </a:lnTo>
                    <a:lnTo>
                      <a:pt x="435" y="219"/>
                    </a:lnTo>
                    <a:lnTo>
                      <a:pt x="458" y="211"/>
                    </a:lnTo>
                    <a:close/>
                    <a:moveTo>
                      <a:pt x="455" y="230"/>
                    </a:moveTo>
                    <a:lnTo>
                      <a:pt x="442" y="253"/>
                    </a:lnTo>
                    <a:lnTo>
                      <a:pt x="428" y="274"/>
                    </a:lnTo>
                    <a:lnTo>
                      <a:pt x="414" y="296"/>
                    </a:lnTo>
                    <a:lnTo>
                      <a:pt x="400" y="317"/>
                    </a:lnTo>
                    <a:lnTo>
                      <a:pt x="386" y="339"/>
                    </a:lnTo>
                    <a:lnTo>
                      <a:pt x="371" y="360"/>
                    </a:lnTo>
                    <a:lnTo>
                      <a:pt x="356" y="382"/>
                    </a:lnTo>
                    <a:lnTo>
                      <a:pt x="342" y="403"/>
                    </a:lnTo>
                    <a:lnTo>
                      <a:pt x="302" y="375"/>
                    </a:lnTo>
                    <a:lnTo>
                      <a:pt x="317" y="354"/>
                    </a:lnTo>
                    <a:lnTo>
                      <a:pt x="330" y="332"/>
                    </a:lnTo>
                    <a:lnTo>
                      <a:pt x="346" y="312"/>
                    </a:lnTo>
                    <a:lnTo>
                      <a:pt x="359" y="290"/>
                    </a:lnTo>
                    <a:lnTo>
                      <a:pt x="373" y="269"/>
                    </a:lnTo>
                    <a:lnTo>
                      <a:pt x="387" y="248"/>
                    </a:lnTo>
                    <a:lnTo>
                      <a:pt x="400" y="227"/>
                    </a:lnTo>
                    <a:lnTo>
                      <a:pt x="413" y="206"/>
                    </a:lnTo>
                    <a:lnTo>
                      <a:pt x="455" y="230"/>
                    </a:lnTo>
                    <a:close/>
                    <a:moveTo>
                      <a:pt x="342" y="403"/>
                    </a:moveTo>
                    <a:lnTo>
                      <a:pt x="317" y="439"/>
                    </a:lnTo>
                    <a:lnTo>
                      <a:pt x="292" y="476"/>
                    </a:lnTo>
                    <a:lnTo>
                      <a:pt x="268" y="512"/>
                    </a:lnTo>
                    <a:lnTo>
                      <a:pt x="245" y="550"/>
                    </a:lnTo>
                    <a:lnTo>
                      <a:pt x="221" y="587"/>
                    </a:lnTo>
                    <a:lnTo>
                      <a:pt x="201" y="625"/>
                    </a:lnTo>
                    <a:lnTo>
                      <a:pt x="180" y="663"/>
                    </a:lnTo>
                    <a:lnTo>
                      <a:pt x="162" y="703"/>
                    </a:lnTo>
                    <a:lnTo>
                      <a:pt x="117" y="684"/>
                    </a:lnTo>
                    <a:lnTo>
                      <a:pt x="136" y="643"/>
                    </a:lnTo>
                    <a:lnTo>
                      <a:pt x="157" y="602"/>
                    </a:lnTo>
                    <a:lnTo>
                      <a:pt x="178" y="564"/>
                    </a:lnTo>
                    <a:lnTo>
                      <a:pt x="202" y="525"/>
                    </a:lnTo>
                    <a:lnTo>
                      <a:pt x="226" y="487"/>
                    </a:lnTo>
                    <a:lnTo>
                      <a:pt x="251" y="449"/>
                    </a:lnTo>
                    <a:lnTo>
                      <a:pt x="276" y="412"/>
                    </a:lnTo>
                    <a:lnTo>
                      <a:pt x="302" y="375"/>
                    </a:lnTo>
                    <a:lnTo>
                      <a:pt x="342" y="403"/>
                    </a:lnTo>
                    <a:close/>
                    <a:moveTo>
                      <a:pt x="116" y="693"/>
                    </a:moveTo>
                    <a:lnTo>
                      <a:pt x="116" y="688"/>
                    </a:lnTo>
                    <a:lnTo>
                      <a:pt x="117" y="684"/>
                    </a:lnTo>
                    <a:lnTo>
                      <a:pt x="140" y="693"/>
                    </a:lnTo>
                    <a:lnTo>
                      <a:pt x="116" y="693"/>
                    </a:lnTo>
                    <a:close/>
                    <a:moveTo>
                      <a:pt x="164" y="693"/>
                    </a:moveTo>
                    <a:lnTo>
                      <a:pt x="165" y="711"/>
                    </a:lnTo>
                    <a:lnTo>
                      <a:pt x="166" y="725"/>
                    </a:lnTo>
                    <a:lnTo>
                      <a:pt x="169" y="737"/>
                    </a:lnTo>
                    <a:lnTo>
                      <a:pt x="171" y="748"/>
                    </a:lnTo>
                    <a:lnTo>
                      <a:pt x="122" y="759"/>
                    </a:lnTo>
                    <a:lnTo>
                      <a:pt x="120" y="745"/>
                    </a:lnTo>
                    <a:lnTo>
                      <a:pt x="118" y="730"/>
                    </a:lnTo>
                    <a:lnTo>
                      <a:pt x="116" y="714"/>
                    </a:lnTo>
                    <a:lnTo>
                      <a:pt x="116" y="693"/>
                    </a:lnTo>
                    <a:lnTo>
                      <a:pt x="164" y="693"/>
                    </a:lnTo>
                    <a:close/>
                    <a:moveTo>
                      <a:pt x="171" y="748"/>
                    </a:moveTo>
                    <a:lnTo>
                      <a:pt x="174" y="764"/>
                    </a:lnTo>
                    <a:lnTo>
                      <a:pt x="176" y="781"/>
                    </a:lnTo>
                    <a:lnTo>
                      <a:pt x="178" y="803"/>
                    </a:lnTo>
                    <a:lnTo>
                      <a:pt x="179" y="831"/>
                    </a:lnTo>
                    <a:lnTo>
                      <a:pt x="130" y="831"/>
                    </a:lnTo>
                    <a:lnTo>
                      <a:pt x="130" y="806"/>
                    </a:lnTo>
                    <a:lnTo>
                      <a:pt x="128" y="787"/>
                    </a:lnTo>
                    <a:lnTo>
                      <a:pt x="126" y="772"/>
                    </a:lnTo>
                    <a:lnTo>
                      <a:pt x="122" y="759"/>
                    </a:lnTo>
                    <a:lnTo>
                      <a:pt x="171" y="748"/>
                    </a:lnTo>
                    <a:close/>
                    <a:moveTo>
                      <a:pt x="179" y="831"/>
                    </a:moveTo>
                    <a:lnTo>
                      <a:pt x="179" y="835"/>
                    </a:lnTo>
                    <a:lnTo>
                      <a:pt x="177" y="840"/>
                    </a:lnTo>
                    <a:lnTo>
                      <a:pt x="155" y="831"/>
                    </a:lnTo>
                    <a:lnTo>
                      <a:pt x="179" y="831"/>
                    </a:lnTo>
                    <a:close/>
                    <a:moveTo>
                      <a:pt x="177" y="840"/>
                    </a:moveTo>
                    <a:lnTo>
                      <a:pt x="171" y="855"/>
                    </a:lnTo>
                    <a:lnTo>
                      <a:pt x="154" y="894"/>
                    </a:lnTo>
                    <a:lnTo>
                      <a:pt x="130" y="949"/>
                    </a:lnTo>
                    <a:lnTo>
                      <a:pt x="103" y="1011"/>
                    </a:lnTo>
                    <a:lnTo>
                      <a:pt x="76" y="1074"/>
                    </a:lnTo>
                    <a:lnTo>
                      <a:pt x="53" y="1129"/>
                    </a:lnTo>
                    <a:lnTo>
                      <a:pt x="37" y="1167"/>
                    </a:lnTo>
                    <a:lnTo>
                      <a:pt x="31" y="1182"/>
                    </a:lnTo>
                    <a:lnTo>
                      <a:pt x="5" y="1223"/>
                    </a:lnTo>
                    <a:lnTo>
                      <a:pt x="1" y="1220"/>
                    </a:lnTo>
                    <a:lnTo>
                      <a:pt x="0" y="1216"/>
                    </a:lnTo>
                    <a:lnTo>
                      <a:pt x="0" y="1208"/>
                    </a:lnTo>
                    <a:lnTo>
                      <a:pt x="0" y="1201"/>
                    </a:lnTo>
                    <a:lnTo>
                      <a:pt x="5" y="1179"/>
                    </a:lnTo>
                    <a:lnTo>
                      <a:pt x="11" y="1152"/>
                    </a:lnTo>
                    <a:lnTo>
                      <a:pt x="20" y="1121"/>
                    </a:lnTo>
                    <a:lnTo>
                      <a:pt x="31" y="1087"/>
                    </a:lnTo>
                    <a:lnTo>
                      <a:pt x="43" y="1052"/>
                    </a:lnTo>
                    <a:lnTo>
                      <a:pt x="56" y="1015"/>
                    </a:lnTo>
                    <a:lnTo>
                      <a:pt x="83" y="943"/>
                    </a:lnTo>
                    <a:lnTo>
                      <a:pt x="107" y="881"/>
                    </a:lnTo>
                    <a:lnTo>
                      <a:pt x="126" y="838"/>
                    </a:lnTo>
                    <a:lnTo>
                      <a:pt x="132" y="821"/>
                    </a:lnTo>
                    <a:lnTo>
                      <a:pt x="177" y="840"/>
                    </a:lnTo>
                    <a:close/>
                    <a:moveTo>
                      <a:pt x="6" y="1224"/>
                    </a:moveTo>
                    <a:lnTo>
                      <a:pt x="6" y="1224"/>
                    </a:lnTo>
                    <a:lnTo>
                      <a:pt x="5" y="1223"/>
                    </a:lnTo>
                    <a:lnTo>
                      <a:pt x="17" y="1203"/>
                    </a:lnTo>
                    <a:lnTo>
                      <a:pt x="6" y="1224"/>
                    </a:lnTo>
                    <a:close/>
                    <a:moveTo>
                      <a:pt x="29" y="1181"/>
                    </a:moveTo>
                    <a:lnTo>
                      <a:pt x="38" y="1187"/>
                    </a:lnTo>
                    <a:lnTo>
                      <a:pt x="50" y="1192"/>
                    </a:lnTo>
                    <a:lnTo>
                      <a:pt x="62" y="1199"/>
                    </a:lnTo>
                    <a:lnTo>
                      <a:pt x="76" y="1208"/>
                    </a:lnTo>
                    <a:lnTo>
                      <a:pt x="52" y="1250"/>
                    </a:lnTo>
                    <a:lnTo>
                      <a:pt x="39" y="1243"/>
                    </a:lnTo>
                    <a:lnTo>
                      <a:pt x="27" y="1236"/>
                    </a:lnTo>
                    <a:lnTo>
                      <a:pt x="16" y="1231"/>
                    </a:lnTo>
                    <a:lnTo>
                      <a:pt x="6" y="1224"/>
                    </a:lnTo>
                    <a:lnTo>
                      <a:pt x="29" y="1181"/>
                    </a:lnTo>
                    <a:close/>
                    <a:moveTo>
                      <a:pt x="76" y="1208"/>
                    </a:moveTo>
                    <a:lnTo>
                      <a:pt x="115" y="1229"/>
                    </a:lnTo>
                    <a:lnTo>
                      <a:pt x="158" y="1254"/>
                    </a:lnTo>
                    <a:lnTo>
                      <a:pt x="205" y="1279"/>
                    </a:lnTo>
                    <a:lnTo>
                      <a:pt x="252" y="1301"/>
                    </a:lnTo>
                    <a:lnTo>
                      <a:pt x="275" y="1312"/>
                    </a:lnTo>
                    <a:lnTo>
                      <a:pt x="298" y="1321"/>
                    </a:lnTo>
                    <a:lnTo>
                      <a:pt x="320" y="1329"/>
                    </a:lnTo>
                    <a:lnTo>
                      <a:pt x="341" y="1336"/>
                    </a:lnTo>
                    <a:lnTo>
                      <a:pt x="361" y="1340"/>
                    </a:lnTo>
                    <a:lnTo>
                      <a:pt x="378" y="1342"/>
                    </a:lnTo>
                    <a:lnTo>
                      <a:pt x="386" y="1343"/>
                    </a:lnTo>
                    <a:lnTo>
                      <a:pt x="394" y="1343"/>
                    </a:lnTo>
                    <a:lnTo>
                      <a:pt x="401" y="1342"/>
                    </a:lnTo>
                    <a:lnTo>
                      <a:pt x="409" y="1341"/>
                    </a:lnTo>
                    <a:lnTo>
                      <a:pt x="421" y="1388"/>
                    </a:lnTo>
                    <a:lnTo>
                      <a:pt x="412" y="1390"/>
                    </a:lnTo>
                    <a:lnTo>
                      <a:pt x="403" y="1391"/>
                    </a:lnTo>
                    <a:lnTo>
                      <a:pt x="394" y="1391"/>
                    </a:lnTo>
                    <a:lnTo>
                      <a:pt x="384" y="1391"/>
                    </a:lnTo>
                    <a:lnTo>
                      <a:pt x="363" y="1389"/>
                    </a:lnTo>
                    <a:lnTo>
                      <a:pt x="340" y="1385"/>
                    </a:lnTo>
                    <a:lnTo>
                      <a:pt x="317" y="1378"/>
                    </a:lnTo>
                    <a:lnTo>
                      <a:pt x="292" y="1370"/>
                    </a:lnTo>
                    <a:lnTo>
                      <a:pt x="267" y="1360"/>
                    </a:lnTo>
                    <a:lnTo>
                      <a:pt x="241" y="1350"/>
                    </a:lnTo>
                    <a:lnTo>
                      <a:pt x="216" y="1338"/>
                    </a:lnTo>
                    <a:lnTo>
                      <a:pt x="190" y="1325"/>
                    </a:lnTo>
                    <a:lnTo>
                      <a:pt x="164" y="1312"/>
                    </a:lnTo>
                    <a:lnTo>
                      <a:pt x="140" y="1299"/>
                    </a:lnTo>
                    <a:lnTo>
                      <a:pt x="94" y="1273"/>
                    </a:lnTo>
                    <a:lnTo>
                      <a:pt x="52" y="1250"/>
                    </a:lnTo>
                    <a:lnTo>
                      <a:pt x="76" y="1208"/>
                    </a:lnTo>
                    <a:close/>
                    <a:moveTo>
                      <a:pt x="409" y="1341"/>
                    </a:moveTo>
                    <a:lnTo>
                      <a:pt x="409" y="1341"/>
                    </a:lnTo>
                    <a:lnTo>
                      <a:pt x="411" y="1340"/>
                    </a:lnTo>
                    <a:lnTo>
                      <a:pt x="414" y="1365"/>
                    </a:lnTo>
                    <a:lnTo>
                      <a:pt x="409" y="1341"/>
                    </a:lnTo>
                    <a:close/>
                    <a:moveTo>
                      <a:pt x="411" y="1340"/>
                    </a:moveTo>
                    <a:lnTo>
                      <a:pt x="429" y="1338"/>
                    </a:lnTo>
                    <a:lnTo>
                      <a:pt x="447" y="1333"/>
                    </a:lnTo>
                    <a:lnTo>
                      <a:pt x="466" y="1328"/>
                    </a:lnTo>
                    <a:lnTo>
                      <a:pt x="484" y="1323"/>
                    </a:lnTo>
                    <a:lnTo>
                      <a:pt x="501" y="1315"/>
                    </a:lnTo>
                    <a:lnTo>
                      <a:pt x="518" y="1308"/>
                    </a:lnTo>
                    <a:lnTo>
                      <a:pt x="535" y="1299"/>
                    </a:lnTo>
                    <a:lnTo>
                      <a:pt x="551" y="1290"/>
                    </a:lnTo>
                    <a:lnTo>
                      <a:pt x="576" y="1331"/>
                    </a:lnTo>
                    <a:lnTo>
                      <a:pt x="558" y="1342"/>
                    </a:lnTo>
                    <a:lnTo>
                      <a:pt x="539" y="1352"/>
                    </a:lnTo>
                    <a:lnTo>
                      <a:pt x="519" y="1360"/>
                    </a:lnTo>
                    <a:lnTo>
                      <a:pt x="500" y="1369"/>
                    </a:lnTo>
                    <a:lnTo>
                      <a:pt x="480" y="1375"/>
                    </a:lnTo>
                    <a:lnTo>
                      <a:pt x="459" y="1381"/>
                    </a:lnTo>
                    <a:lnTo>
                      <a:pt x="439" y="1385"/>
                    </a:lnTo>
                    <a:lnTo>
                      <a:pt x="417" y="1389"/>
                    </a:lnTo>
                    <a:lnTo>
                      <a:pt x="411" y="1340"/>
                    </a:lnTo>
                    <a:close/>
                    <a:moveTo>
                      <a:pt x="551" y="1290"/>
                    </a:moveTo>
                    <a:lnTo>
                      <a:pt x="570" y="1278"/>
                    </a:lnTo>
                    <a:lnTo>
                      <a:pt x="588" y="1265"/>
                    </a:lnTo>
                    <a:lnTo>
                      <a:pt x="606" y="1252"/>
                    </a:lnTo>
                    <a:lnTo>
                      <a:pt x="623" y="1238"/>
                    </a:lnTo>
                    <a:lnTo>
                      <a:pt x="639" y="1223"/>
                    </a:lnTo>
                    <a:lnTo>
                      <a:pt x="655" y="1208"/>
                    </a:lnTo>
                    <a:lnTo>
                      <a:pt x="670" y="1193"/>
                    </a:lnTo>
                    <a:lnTo>
                      <a:pt x="685" y="1177"/>
                    </a:lnTo>
                    <a:lnTo>
                      <a:pt x="722" y="1209"/>
                    </a:lnTo>
                    <a:lnTo>
                      <a:pt x="706" y="1226"/>
                    </a:lnTo>
                    <a:lnTo>
                      <a:pt x="690" y="1243"/>
                    </a:lnTo>
                    <a:lnTo>
                      <a:pt x="673" y="1260"/>
                    </a:lnTo>
                    <a:lnTo>
                      <a:pt x="654" y="1276"/>
                    </a:lnTo>
                    <a:lnTo>
                      <a:pt x="636" y="1291"/>
                    </a:lnTo>
                    <a:lnTo>
                      <a:pt x="617" y="1306"/>
                    </a:lnTo>
                    <a:lnTo>
                      <a:pt x="596" y="1318"/>
                    </a:lnTo>
                    <a:lnTo>
                      <a:pt x="576" y="1331"/>
                    </a:lnTo>
                    <a:lnTo>
                      <a:pt x="551" y="1290"/>
                    </a:lnTo>
                    <a:close/>
                    <a:moveTo>
                      <a:pt x="685" y="1177"/>
                    </a:moveTo>
                    <a:lnTo>
                      <a:pt x="693" y="1168"/>
                    </a:lnTo>
                    <a:lnTo>
                      <a:pt x="704" y="1168"/>
                    </a:lnTo>
                    <a:lnTo>
                      <a:pt x="704" y="1193"/>
                    </a:lnTo>
                    <a:lnTo>
                      <a:pt x="685" y="1177"/>
                    </a:lnTo>
                    <a:close/>
                    <a:moveTo>
                      <a:pt x="704" y="1168"/>
                    </a:moveTo>
                    <a:lnTo>
                      <a:pt x="710" y="1169"/>
                    </a:lnTo>
                    <a:lnTo>
                      <a:pt x="718" y="1173"/>
                    </a:lnTo>
                    <a:lnTo>
                      <a:pt x="726" y="1178"/>
                    </a:lnTo>
                    <a:lnTo>
                      <a:pt x="737" y="1183"/>
                    </a:lnTo>
                    <a:lnTo>
                      <a:pt x="759" y="1201"/>
                    </a:lnTo>
                    <a:lnTo>
                      <a:pt x="785" y="1220"/>
                    </a:lnTo>
                    <a:lnTo>
                      <a:pt x="756" y="1260"/>
                    </a:lnTo>
                    <a:lnTo>
                      <a:pt x="736" y="1243"/>
                    </a:lnTo>
                    <a:lnTo>
                      <a:pt x="720" y="1229"/>
                    </a:lnTo>
                    <a:lnTo>
                      <a:pt x="708" y="1221"/>
                    </a:lnTo>
                    <a:lnTo>
                      <a:pt x="704" y="1218"/>
                    </a:lnTo>
                    <a:lnTo>
                      <a:pt x="704" y="1168"/>
                    </a:lnTo>
                    <a:close/>
                    <a:moveTo>
                      <a:pt x="785" y="1220"/>
                    </a:moveTo>
                    <a:lnTo>
                      <a:pt x="822" y="1248"/>
                    </a:lnTo>
                    <a:lnTo>
                      <a:pt x="857" y="1275"/>
                    </a:lnTo>
                    <a:lnTo>
                      <a:pt x="873" y="1285"/>
                    </a:lnTo>
                    <a:lnTo>
                      <a:pt x="887" y="1294"/>
                    </a:lnTo>
                    <a:lnTo>
                      <a:pt x="898" y="1299"/>
                    </a:lnTo>
                    <a:lnTo>
                      <a:pt x="905" y="1301"/>
                    </a:lnTo>
                    <a:lnTo>
                      <a:pt x="905" y="1351"/>
                    </a:lnTo>
                    <a:lnTo>
                      <a:pt x="899" y="1350"/>
                    </a:lnTo>
                    <a:lnTo>
                      <a:pt x="891" y="1348"/>
                    </a:lnTo>
                    <a:lnTo>
                      <a:pt x="884" y="1345"/>
                    </a:lnTo>
                    <a:lnTo>
                      <a:pt x="876" y="1342"/>
                    </a:lnTo>
                    <a:lnTo>
                      <a:pt x="858" y="1332"/>
                    </a:lnTo>
                    <a:lnTo>
                      <a:pt x="839" y="1320"/>
                    </a:lnTo>
                    <a:lnTo>
                      <a:pt x="797" y="1291"/>
                    </a:lnTo>
                    <a:lnTo>
                      <a:pt x="756" y="1260"/>
                    </a:lnTo>
                    <a:lnTo>
                      <a:pt x="785" y="1220"/>
                    </a:lnTo>
                    <a:close/>
                    <a:moveTo>
                      <a:pt x="905" y="1301"/>
                    </a:moveTo>
                    <a:lnTo>
                      <a:pt x="906" y="1301"/>
                    </a:lnTo>
                    <a:lnTo>
                      <a:pt x="907" y="1302"/>
                    </a:lnTo>
                    <a:lnTo>
                      <a:pt x="907" y="1303"/>
                    </a:lnTo>
                    <a:lnTo>
                      <a:pt x="906" y="1305"/>
                    </a:lnTo>
                    <a:lnTo>
                      <a:pt x="904" y="1309"/>
                    </a:lnTo>
                    <a:lnTo>
                      <a:pt x="901" y="1312"/>
                    </a:lnTo>
                    <a:lnTo>
                      <a:pt x="897" y="1315"/>
                    </a:lnTo>
                    <a:lnTo>
                      <a:pt x="893" y="1317"/>
                    </a:lnTo>
                    <a:lnTo>
                      <a:pt x="892" y="1318"/>
                    </a:lnTo>
                    <a:lnTo>
                      <a:pt x="890" y="1317"/>
                    </a:lnTo>
                    <a:lnTo>
                      <a:pt x="890" y="1317"/>
                    </a:lnTo>
                    <a:lnTo>
                      <a:pt x="890" y="1315"/>
                    </a:lnTo>
                    <a:lnTo>
                      <a:pt x="938" y="1315"/>
                    </a:lnTo>
                    <a:lnTo>
                      <a:pt x="938" y="1324"/>
                    </a:lnTo>
                    <a:lnTo>
                      <a:pt x="936" y="1331"/>
                    </a:lnTo>
                    <a:lnTo>
                      <a:pt x="934" y="1337"/>
                    </a:lnTo>
                    <a:lnTo>
                      <a:pt x="930" y="1342"/>
                    </a:lnTo>
                    <a:lnTo>
                      <a:pt x="925" y="1345"/>
                    </a:lnTo>
                    <a:lnTo>
                      <a:pt x="919" y="1348"/>
                    </a:lnTo>
                    <a:lnTo>
                      <a:pt x="913" y="1350"/>
                    </a:lnTo>
                    <a:lnTo>
                      <a:pt x="905" y="1351"/>
                    </a:lnTo>
                    <a:lnTo>
                      <a:pt x="905" y="1301"/>
                    </a:lnTo>
                    <a:close/>
                    <a:moveTo>
                      <a:pt x="890" y="1315"/>
                    </a:moveTo>
                    <a:lnTo>
                      <a:pt x="890" y="1310"/>
                    </a:lnTo>
                    <a:lnTo>
                      <a:pt x="891" y="1305"/>
                    </a:lnTo>
                    <a:lnTo>
                      <a:pt x="893" y="1298"/>
                    </a:lnTo>
                    <a:lnTo>
                      <a:pt x="896" y="1293"/>
                    </a:lnTo>
                    <a:lnTo>
                      <a:pt x="903" y="1280"/>
                    </a:lnTo>
                    <a:lnTo>
                      <a:pt x="913" y="1266"/>
                    </a:lnTo>
                    <a:lnTo>
                      <a:pt x="923" y="1252"/>
                    </a:lnTo>
                    <a:lnTo>
                      <a:pt x="937" y="1238"/>
                    </a:lnTo>
                    <a:lnTo>
                      <a:pt x="952" y="1223"/>
                    </a:lnTo>
                    <a:lnTo>
                      <a:pt x="968" y="1208"/>
                    </a:lnTo>
                    <a:lnTo>
                      <a:pt x="1005" y="1177"/>
                    </a:lnTo>
                    <a:lnTo>
                      <a:pt x="1044" y="1147"/>
                    </a:lnTo>
                    <a:lnTo>
                      <a:pt x="1082" y="1118"/>
                    </a:lnTo>
                    <a:lnTo>
                      <a:pt x="1119" y="1091"/>
                    </a:lnTo>
                    <a:lnTo>
                      <a:pt x="1148" y="1130"/>
                    </a:lnTo>
                    <a:lnTo>
                      <a:pt x="1114" y="1154"/>
                    </a:lnTo>
                    <a:lnTo>
                      <a:pt x="1079" y="1181"/>
                    </a:lnTo>
                    <a:lnTo>
                      <a:pt x="1044" y="1208"/>
                    </a:lnTo>
                    <a:lnTo>
                      <a:pt x="1011" y="1235"/>
                    </a:lnTo>
                    <a:lnTo>
                      <a:pt x="996" y="1247"/>
                    </a:lnTo>
                    <a:lnTo>
                      <a:pt x="982" y="1260"/>
                    </a:lnTo>
                    <a:lnTo>
                      <a:pt x="970" y="1271"/>
                    </a:lnTo>
                    <a:lnTo>
                      <a:pt x="959" y="1282"/>
                    </a:lnTo>
                    <a:lnTo>
                      <a:pt x="950" y="1292"/>
                    </a:lnTo>
                    <a:lnTo>
                      <a:pt x="944" y="1301"/>
                    </a:lnTo>
                    <a:lnTo>
                      <a:pt x="941" y="1309"/>
                    </a:lnTo>
                    <a:lnTo>
                      <a:pt x="938" y="1315"/>
                    </a:lnTo>
                    <a:lnTo>
                      <a:pt x="890" y="1315"/>
                    </a:lnTo>
                    <a:close/>
                    <a:moveTo>
                      <a:pt x="1119" y="1091"/>
                    </a:moveTo>
                    <a:lnTo>
                      <a:pt x="1149" y="1071"/>
                    </a:lnTo>
                    <a:lnTo>
                      <a:pt x="1172" y="1056"/>
                    </a:lnTo>
                    <a:lnTo>
                      <a:pt x="1181" y="1052"/>
                    </a:lnTo>
                    <a:lnTo>
                      <a:pt x="1188" y="1047"/>
                    </a:lnTo>
                    <a:lnTo>
                      <a:pt x="1192" y="1044"/>
                    </a:lnTo>
                    <a:lnTo>
                      <a:pt x="1194" y="1041"/>
                    </a:lnTo>
                    <a:lnTo>
                      <a:pt x="1243" y="1041"/>
                    </a:lnTo>
                    <a:lnTo>
                      <a:pt x="1242" y="1045"/>
                    </a:lnTo>
                    <a:lnTo>
                      <a:pt x="1241" y="1049"/>
                    </a:lnTo>
                    <a:lnTo>
                      <a:pt x="1239" y="1054"/>
                    </a:lnTo>
                    <a:lnTo>
                      <a:pt x="1235" y="1058"/>
                    </a:lnTo>
                    <a:lnTo>
                      <a:pt x="1227" y="1068"/>
                    </a:lnTo>
                    <a:lnTo>
                      <a:pt x="1215" y="1078"/>
                    </a:lnTo>
                    <a:lnTo>
                      <a:pt x="1185" y="1102"/>
                    </a:lnTo>
                    <a:lnTo>
                      <a:pt x="1148" y="1130"/>
                    </a:lnTo>
                    <a:lnTo>
                      <a:pt x="1119" y="1091"/>
                    </a:lnTo>
                    <a:close/>
                    <a:moveTo>
                      <a:pt x="1194" y="1041"/>
                    </a:moveTo>
                    <a:lnTo>
                      <a:pt x="1194" y="1016"/>
                    </a:lnTo>
                    <a:lnTo>
                      <a:pt x="1218" y="1016"/>
                    </a:lnTo>
                    <a:lnTo>
                      <a:pt x="1218" y="1041"/>
                    </a:lnTo>
                    <a:lnTo>
                      <a:pt x="1194" y="1041"/>
                    </a:lnTo>
                    <a:close/>
                    <a:moveTo>
                      <a:pt x="1218" y="1016"/>
                    </a:moveTo>
                    <a:lnTo>
                      <a:pt x="1223" y="1017"/>
                    </a:lnTo>
                    <a:lnTo>
                      <a:pt x="1226" y="1018"/>
                    </a:lnTo>
                    <a:lnTo>
                      <a:pt x="1230" y="1020"/>
                    </a:lnTo>
                    <a:lnTo>
                      <a:pt x="1234" y="1024"/>
                    </a:lnTo>
                    <a:lnTo>
                      <a:pt x="1243" y="1031"/>
                    </a:lnTo>
                    <a:lnTo>
                      <a:pt x="1253" y="1042"/>
                    </a:lnTo>
                    <a:lnTo>
                      <a:pt x="1216" y="1074"/>
                    </a:lnTo>
                    <a:lnTo>
                      <a:pt x="1215" y="1073"/>
                    </a:lnTo>
                    <a:lnTo>
                      <a:pt x="1216" y="1071"/>
                    </a:lnTo>
                    <a:lnTo>
                      <a:pt x="1217" y="1070"/>
                    </a:lnTo>
                    <a:lnTo>
                      <a:pt x="1219" y="1068"/>
                    </a:lnTo>
                    <a:lnTo>
                      <a:pt x="1220" y="1067"/>
                    </a:lnTo>
                    <a:lnTo>
                      <a:pt x="1222" y="1067"/>
                    </a:lnTo>
                    <a:lnTo>
                      <a:pt x="1220" y="1065"/>
                    </a:lnTo>
                    <a:lnTo>
                      <a:pt x="1218" y="1065"/>
                    </a:lnTo>
                    <a:lnTo>
                      <a:pt x="1218" y="1016"/>
                    </a:lnTo>
                    <a:close/>
                    <a:moveTo>
                      <a:pt x="1253" y="1042"/>
                    </a:moveTo>
                    <a:lnTo>
                      <a:pt x="1273" y="1064"/>
                    </a:lnTo>
                    <a:lnTo>
                      <a:pt x="1301" y="1094"/>
                    </a:lnTo>
                    <a:lnTo>
                      <a:pt x="1335" y="1128"/>
                    </a:lnTo>
                    <a:lnTo>
                      <a:pt x="1374" y="1164"/>
                    </a:lnTo>
                    <a:lnTo>
                      <a:pt x="1394" y="1181"/>
                    </a:lnTo>
                    <a:lnTo>
                      <a:pt x="1416" y="1199"/>
                    </a:lnTo>
                    <a:lnTo>
                      <a:pt x="1438" y="1216"/>
                    </a:lnTo>
                    <a:lnTo>
                      <a:pt x="1461" y="1232"/>
                    </a:lnTo>
                    <a:lnTo>
                      <a:pt x="1484" y="1246"/>
                    </a:lnTo>
                    <a:lnTo>
                      <a:pt x="1507" y="1258"/>
                    </a:lnTo>
                    <a:lnTo>
                      <a:pt x="1530" y="1269"/>
                    </a:lnTo>
                    <a:lnTo>
                      <a:pt x="1554" y="1278"/>
                    </a:lnTo>
                    <a:lnTo>
                      <a:pt x="1539" y="1324"/>
                    </a:lnTo>
                    <a:lnTo>
                      <a:pt x="1526" y="1320"/>
                    </a:lnTo>
                    <a:lnTo>
                      <a:pt x="1513" y="1315"/>
                    </a:lnTo>
                    <a:lnTo>
                      <a:pt x="1500" y="1310"/>
                    </a:lnTo>
                    <a:lnTo>
                      <a:pt x="1489" y="1303"/>
                    </a:lnTo>
                    <a:lnTo>
                      <a:pt x="1463" y="1290"/>
                    </a:lnTo>
                    <a:lnTo>
                      <a:pt x="1438" y="1275"/>
                    </a:lnTo>
                    <a:lnTo>
                      <a:pt x="1413" y="1258"/>
                    </a:lnTo>
                    <a:lnTo>
                      <a:pt x="1390" y="1240"/>
                    </a:lnTo>
                    <a:lnTo>
                      <a:pt x="1366" y="1222"/>
                    </a:lnTo>
                    <a:lnTo>
                      <a:pt x="1345" y="1203"/>
                    </a:lnTo>
                    <a:lnTo>
                      <a:pt x="1323" y="1184"/>
                    </a:lnTo>
                    <a:lnTo>
                      <a:pt x="1303" y="1165"/>
                    </a:lnTo>
                    <a:lnTo>
                      <a:pt x="1285" y="1147"/>
                    </a:lnTo>
                    <a:lnTo>
                      <a:pt x="1268" y="1130"/>
                    </a:lnTo>
                    <a:lnTo>
                      <a:pt x="1238" y="1099"/>
                    </a:lnTo>
                    <a:lnTo>
                      <a:pt x="1216" y="1074"/>
                    </a:lnTo>
                    <a:lnTo>
                      <a:pt x="1253" y="1042"/>
                    </a:lnTo>
                    <a:close/>
                    <a:moveTo>
                      <a:pt x="1554" y="1278"/>
                    </a:moveTo>
                    <a:lnTo>
                      <a:pt x="1561" y="1280"/>
                    </a:lnTo>
                    <a:lnTo>
                      <a:pt x="1567" y="1287"/>
                    </a:lnTo>
                    <a:lnTo>
                      <a:pt x="1546" y="1301"/>
                    </a:lnTo>
                    <a:lnTo>
                      <a:pt x="1554" y="1278"/>
                    </a:lnTo>
                    <a:close/>
                    <a:moveTo>
                      <a:pt x="1567" y="1287"/>
                    </a:moveTo>
                    <a:lnTo>
                      <a:pt x="1575" y="1298"/>
                    </a:lnTo>
                    <a:lnTo>
                      <a:pt x="1586" y="1310"/>
                    </a:lnTo>
                    <a:lnTo>
                      <a:pt x="1599" y="1321"/>
                    </a:lnTo>
                    <a:lnTo>
                      <a:pt x="1613" y="1330"/>
                    </a:lnTo>
                    <a:lnTo>
                      <a:pt x="1645" y="1351"/>
                    </a:lnTo>
                    <a:lnTo>
                      <a:pt x="1679" y="1371"/>
                    </a:lnTo>
                    <a:lnTo>
                      <a:pt x="1656" y="1414"/>
                    </a:lnTo>
                    <a:lnTo>
                      <a:pt x="1616" y="1391"/>
                    </a:lnTo>
                    <a:lnTo>
                      <a:pt x="1581" y="1368"/>
                    </a:lnTo>
                    <a:lnTo>
                      <a:pt x="1565" y="1356"/>
                    </a:lnTo>
                    <a:lnTo>
                      <a:pt x="1551" y="1343"/>
                    </a:lnTo>
                    <a:lnTo>
                      <a:pt x="1538" y="1329"/>
                    </a:lnTo>
                    <a:lnTo>
                      <a:pt x="1526" y="1314"/>
                    </a:lnTo>
                    <a:lnTo>
                      <a:pt x="1567" y="1287"/>
                    </a:lnTo>
                    <a:close/>
                    <a:moveTo>
                      <a:pt x="1679" y="1371"/>
                    </a:moveTo>
                    <a:lnTo>
                      <a:pt x="1703" y="1385"/>
                    </a:lnTo>
                    <a:lnTo>
                      <a:pt x="1727" y="1399"/>
                    </a:lnTo>
                    <a:lnTo>
                      <a:pt x="1751" y="1414"/>
                    </a:lnTo>
                    <a:lnTo>
                      <a:pt x="1776" y="1431"/>
                    </a:lnTo>
                    <a:lnTo>
                      <a:pt x="1800" y="1449"/>
                    </a:lnTo>
                    <a:lnTo>
                      <a:pt x="1824" y="1469"/>
                    </a:lnTo>
                    <a:lnTo>
                      <a:pt x="1835" y="1479"/>
                    </a:lnTo>
                    <a:lnTo>
                      <a:pt x="1847" y="1491"/>
                    </a:lnTo>
                    <a:lnTo>
                      <a:pt x="1858" y="1503"/>
                    </a:lnTo>
                    <a:lnTo>
                      <a:pt x="1869" y="1516"/>
                    </a:lnTo>
                    <a:lnTo>
                      <a:pt x="1832" y="1547"/>
                    </a:lnTo>
                    <a:lnTo>
                      <a:pt x="1811" y="1524"/>
                    </a:lnTo>
                    <a:lnTo>
                      <a:pt x="1790" y="1504"/>
                    </a:lnTo>
                    <a:lnTo>
                      <a:pt x="1767" y="1486"/>
                    </a:lnTo>
                    <a:lnTo>
                      <a:pt x="1746" y="1470"/>
                    </a:lnTo>
                    <a:lnTo>
                      <a:pt x="1722" y="1454"/>
                    </a:lnTo>
                    <a:lnTo>
                      <a:pt x="1700" y="1440"/>
                    </a:lnTo>
                    <a:lnTo>
                      <a:pt x="1677" y="1427"/>
                    </a:lnTo>
                    <a:lnTo>
                      <a:pt x="1656" y="1414"/>
                    </a:lnTo>
                    <a:lnTo>
                      <a:pt x="1679" y="1371"/>
                    </a:lnTo>
                    <a:close/>
                    <a:moveTo>
                      <a:pt x="1869" y="1516"/>
                    </a:moveTo>
                    <a:lnTo>
                      <a:pt x="1871" y="1518"/>
                    </a:lnTo>
                    <a:lnTo>
                      <a:pt x="1872" y="1521"/>
                    </a:lnTo>
                    <a:lnTo>
                      <a:pt x="1850" y="1531"/>
                    </a:lnTo>
                    <a:lnTo>
                      <a:pt x="1869" y="1516"/>
                    </a:lnTo>
                    <a:close/>
                    <a:moveTo>
                      <a:pt x="1872" y="1521"/>
                    </a:moveTo>
                    <a:lnTo>
                      <a:pt x="1881" y="1543"/>
                    </a:lnTo>
                    <a:lnTo>
                      <a:pt x="1889" y="1564"/>
                    </a:lnTo>
                    <a:lnTo>
                      <a:pt x="1894" y="1586"/>
                    </a:lnTo>
                    <a:lnTo>
                      <a:pt x="1899" y="1610"/>
                    </a:lnTo>
                    <a:lnTo>
                      <a:pt x="1902" y="1634"/>
                    </a:lnTo>
                    <a:lnTo>
                      <a:pt x="1906" y="1657"/>
                    </a:lnTo>
                    <a:lnTo>
                      <a:pt x="1908" y="1681"/>
                    </a:lnTo>
                    <a:lnTo>
                      <a:pt x="1910" y="1705"/>
                    </a:lnTo>
                    <a:lnTo>
                      <a:pt x="1861" y="1710"/>
                    </a:lnTo>
                    <a:lnTo>
                      <a:pt x="1858" y="1687"/>
                    </a:lnTo>
                    <a:lnTo>
                      <a:pt x="1856" y="1665"/>
                    </a:lnTo>
                    <a:lnTo>
                      <a:pt x="1854" y="1642"/>
                    </a:lnTo>
                    <a:lnTo>
                      <a:pt x="1851" y="1621"/>
                    </a:lnTo>
                    <a:lnTo>
                      <a:pt x="1847" y="1600"/>
                    </a:lnTo>
                    <a:lnTo>
                      <a:pt x="1841" y="1579"/>
                    </a:lnTo>
                    <a:lnTo>
                      <a:pt x="1836" y="1560"/>
                    </a:lnTo>
                    <a:lnTo>
                      <a:pt x="1828" y="1541"/>
                    </a:lnTo>
                    <a:lnTo>
                      <a:pt x="1872" y="1521"/>
                    </a:lnTo>
                    <a:close/>
                    <a:moveTo>
                      <a:pt x="1910" y="1705"/>
                    </a:moveTo>
                    <a:lnTo>
                      <a:pt x="1912" y="1733"/>
                    </a:lnTo>
                    <a:lnTo>
                      <a:pt x="1915" y="1760"/>
                    </a:lnTo>
                    <a:lnTo>
                      <a:pt x="1919" y="1786"/>
                    </a:lnTo>
                    <a:lnTo>
                      <a:pt x="1923" y="1809"/>
                    </a:lnTo>
                    <a:lnTo>
                      <a:pt x="1876" y="1820"/>
                    </a:lnTo>
                    <a:lnTo>
                      <a:pt x="1870" y="1793"/>
                    </a:lnTo>
                    <a:lnTo>
                      <a:pt x="1866" y="1765"/>
                    </a:lnTo>
                    <a:lnTo>
                      <a:pt x="1864" y="1738"/>
                    </a:lnTo>
                    <a:lnTo>
                      <a:pt x="1861" y="1710"/>
                    </a:lnTo>
                    <a:lnTo>
                      <a:pt x="1910" y="1705"/>
                    </a:lnTo>
                    <a:close/>
                    <a:moveTo>
                      <a:pt x="1923" y="1809"/>
                    </a:moveTo>
                    <a:lnTo>
                      <a:pt x="1924" y="1813"/>
                    </a:lnTo>
                    <a:lnTo>
                      <a:pt x="1924" y="1816"/>
                    </a:lnTo>
                    <a:lnTo>
                      <a:pt x="1899" y="1815"/>
                    </a:lnTo>
                    <a:lnTo>
                      <a:pt x="1923" y="1809"/>
                    </a:lnTo>
                    <a:close/>
                    <a:moveTo>
                      <a:pt x="1924" y="1816"/>
                    </a:moveTo>
                    <a:lnTo>
                      <a:pt x="1924" y="1832"/>
                    </a:lnTo>
                    <a:lnTo>
                      <a:pt x="1924" y="1848"/>
                    </a:lnTo>
                    <a:lnTo>
                      <a:pt x="1926" y="1863"/>
                    </a:lnTo>
                    <a:lnTo>
                      <a:pt x="1928" y="1878"/>
                    </a:lnTo>
                    <a:lnTo>
                      <a:pt x="1931" y="1893"/>
                    </a:lnTo>
                    <a:lnTo>
                      <a:pt x="1935" y="1908"/>
                    </a:lnTo>
                    <a:lnTo>
                      <a:pt x="1939" y="1922"/>
                    </a:lnTo>
                    <a:lnTo>
                      <a:pt x="1944" y="1935"/>
                    </a:lnTo>
                    <a:lnTo>
                      <a:pt x="1899" y="1954"/>
                    </a:lnTo>
                    <a:lnTo>
                      <a:pt x="1893" y="1938"/>
                    </a:lnTo>
                    <a:lnTo>
                      <a:pt x="1887" y="1922"/>
                    </a:lnTo>
                    <a:lnTo>
                      <a:pt x="1883" y="1905"/>
                    </a:lnTo>
                    <a:lnTo>
                      <a:pt x="1880" y="1888"/>
                    </a:lnTo>
                    <a:lnTo>
                      <a:pt x="1877" y="1869"/>
                    </a:lnTo>
                    <a:lnTo>
                      <a:pt x="1876" y="1851"/>
                    </a:lnTo>
                    <a:lnTo>
                      <a:pt x="1875" y="1833"/>
                    </a:lnTo>
                    <a:lnTo>
                      <a:pt x="1875" y="1815"/>
                    </a:lnTo>
                    <a:lnTo>
                      <a:pt x="1924" y="1816"/>
                    </a:lnTo>
                    <a:close/>
                    <a:moveTo>
                      <a:pt x="1944" y="1935"/>
                    </a:moveTo>
                    <a:lnTo>
                      <a:pt x="1950" y="1946"/>
                    </a:lnTo>
                    <a:lnTo>
                      <a:pt x="1955" y="1956"/>
                    </a:lnTo>
                    <a:lnTo>
                      <a:pt x="1960" y="1966"/>
                    </a:lnTo>
                    <a:lnTo>
                      <a:pt x="1967" y="1975"/>
                    </a:lnTo>
                    <a:lnTo>
                      <a:pt x="1973" y="1984"/>
                    </a:lnTo>
                    <a:lnTo>
                      <a:pt x="1981" y="1992"/>
                    </a:lnTo>
                    <a:lnTo>
                      <a:pt x="1988" y="1999"/>
                    </a:lnTo>
                    <a:lnTo>
                      <a:pt x="1997" y="2007"/>
                    </a:lnTo>
                    <a:lnTo>
                      <a:pt x="1966" y="2044"/>
                    </a:lnTo>
                    <a:lnTo>
                      <a:pt x="1955" y="2036"/>
                    </a:lnTo>
                    <a:lnTo>
                      <a:pt x="1945" y="2026"/>
                    </a:lnTo>
                    <a:lnTo>
                      <a:pt x="1937" y="2015"/>
                    </a:lnTo>
                    <a:lnTo>
                      <a:pt x="1928" y="2005"/>
                    </a:lnTo>
                    <a:lnTo>
                      <a:pt x="1920" y="1993"/>
                    </a:lnTo>
                    <a:lnTo>
                      <a:pt x="1912" y="1981"/>
                    </a:lnTo>
                    <a:lnTo>
                      <a:pt x="1906" y="1967"/>
                    </a:lnTo>
                    <a:lnTo>
                      <a:pt x="1899" y="1954"/>
                    </a:lnTo>
                    <a:lnTo>
                      <a:pt x="1944" y="1935"/>
                    </a:lnTo>
                    <a:close/>
                    <a:moveTo>
                      <a:pt x="1997" y="2007"/>
                    </a:moveTo>
                    <a:lnTo>
                      <a:pt x="2004" y="2012"/>
                    </a:lnTo>
                    <a:lnTo>
                      <a:pt x="2013" y="2017"/>
                    </a:lnTo>
                    <a:lnTo>
                      <a:pt x="2023" y="2023"/>
                    </a:lnTo>
                    <a:lnTo>
                      <a:pt x="2031" y="2026"/>
                    </a:lnTo>
                    <a:lnTo>
                      <a:pt x="2041" y="2029"/>
                    </a:lnTo>
                    <a:lnTo>
                      <a:pt x="2052" y="2031"/>
                    </a:lnTo>
                    <a:lnTo>
                      <a:pt x="2061" y="2033"/>
                    </a:lnTo>
                    <a:lnTo>
                      <a:pt x="2073" y="2035"/>
                    </a:lnTo>
                    <a:lnTo>
                      <a:pt x="2071" y="2083"/>
                    </a:lnTo>
                    <a:lnTo>
                      <a:pt x="2056" y="2082"/>
                    </a:lnTo>
                    <a:lnTo>
                      <a:pt x="2042" y="2080"/>
                    </a:lnTo>
                    <a:lnTo>
                      <a:pt x="2028" y="2076"/>
                    </a:lnTo>
                    <a:lnTo>
                      <a:pt x="2014" y="2072"/>
                    </a:lnTo>
                    <a:lnTo>
                      <a:pt x="2001" y="2067"/>
                    </a:lnTo>
                    <a:lnTo>
                      <a:pt x="1989" y="2060"/>
                    </a:lnTo>
                    <a:lnTo>
                      <a:pt x="1978" y="2053"/>
                    </a:lnTo>
                    <a:lnTo>
                      <a:pt x="1966" y="2044"/>
                    </a:lnTo>
                    <a:lnTo>
                      <a:pt x="1997" y="2007"/>
                    </a:lnTo>
                    <a:close/>
                    <a:moveTo>
                      <a:pt x="2073" y="2035"/>
                    </a:moveTo>
                    <a:lnTo>
                      <a:pt x="2085" y="2035"/>
                    </a:lnTo>
                    <a:lnTo>
                      <a:pt x="2073" y="2035"/>
                    </a:lnTo>
                    <a:lnTo>
                      <a:pt x="2072" y="2058"/>
                    </a:lnTo>
                    <a:lnTo>
                      <a:pt x="2073" y="2035"/>
                    </a:lnTo>
                    <a:close/>
                    <a:moveTo>
                      <a:pt x="2073" y="2035"/>
                    </a:moveTo>
                    <a:lnTo>
                      <a:pt x="2082" y="2035"/>
                    </a:lnTo>
                    <a:lnTo>
                      <a:pt x="2090" y="2033"/>
                    </a:lnTo>
                    <a:lnTo>
                      <a:pt x="2100" y="2032"/>
                    </a:lnTo>
                    <a:lnTo>
                      <a:pt x="2109" y="2030"/>
                    </a:lnTo>
                    <a:lnTo>
                      <a:pt x="2129" y="2026"/>
                    </a:lnTo>
                    <a:lnTo>
                      <a:pt x="2149" y="2018"/>
                    </a:lnTo>
                    <a:lnTo>
                      <a:pt x="2168" y="2064"/>
                    </a:lnTo>
                    <a:lnTo>
                      <a:pt x="2156" y="2069"/>
                    </a:lnTo>
                    <a:lnTo>
                      <a:pt x="2143" y="2073"/>
                    </a:lnTo>
                    <a:lnTo>
                      <a:pt x="2130" y="2076"/>
                    </a:lnTo>
                    <a:lnTo>
                      <a:pt x="2118" y="2079"/>
                    </a:lnTo>
                    <a:lnTo>
                      <a:pt x="2106" y="2081"/>
                    </a:lnTo>
                    <a:lnTo>
                      <a:pt x="2094" y="2083"/>
                    </a:lnTo>
                    <a:lnTo>
                      <a:pt x="2083" y="2083"/>
                    </a:lnTo>
                    <a:lnTo>
                      <a:pt x="2071" y="2083"/>
                    </a:lnTo>
                    <a:lnTo>
                      <a:pt x="2073" y="2035"/>
                    </a:lnTo>
                    <a:close/>
                    <a:moveTo>
                      <a:pt x="2180" y="2054"/>
                    </a:moveTo>
                    <a:lnTo>
                      <a:pt x="2176" y="2060"/>
                    </a:lnTo>
                    <a:lnTo>
                      <a:pt x="2168" y="2064"/>
                    </a:lnTo>
                    <a:lnTo>
                      <a:pt x="2159" y="2041"/>
                    </a:lnTo>
                    <a:lnTo>
                      <a:pt x="2180" y="2054"/>
                    </a:lnTo>
                    <a:close/>
                    <a:moveTo>
                      <a:pt x="2138" y="2028"/>
                    </a:moveTo>
                    <a:lnTo>
                      <a:pt x="2148" y="2013"/>
                    </a:lnTo>
                    <a:lnTo>
                      <a:pt x="2160" y="1996"/>
                    </a:lnTo>
                    <a:lnTo>
                      <a:pt x="2173" y="1979"/>
                    </a:lnTo>
                    <a:lnTo>
                      <a:pt x="2186" y="1961"/>
                    </a:lnTo>
                    <a:lnTo>
                      <a:pt x="2225" y="1990"/>
                    </a:lnTo>
                    <a:lnTo>
                      <a:pt x="2212" y="2007"/>
                    </a:lnTo>
                    <a:lnTo>
                      <a:pt x="2199" y="2024"/>
                    </a:lnTo>
                    <a:lnTo>
                      <a:pt x="2189" y="2040"/>
                    </a:lnTo>
                    <a:lnTo>
                      <a:pt x="2180" y="2054"/>
                    </a:lnTo>
                    <a:lnTo>
                      <a:pt x="2138" y="2028"/>
                    </a:lnTo>
                    <a:close/>
                    <a:moveTo>
                      <a:pt x="2186" y="1961"/>
                    </a:moveTo>
                    <a:lnTo>
                      <a:pt x="2199" y="1942"/>
                    </a:lnTo>
                    <a:lnTo>
                      <a:pt x="2211" y="1928"/>
                    </a:lnTo>
                    <a:lnTo>
                      <a:pt x="2220" y="1918"/>
                    </a:lnTo>
                    <a:lnTo>
                      <a:pt x="2223" y="1913"/>
                    </a:lnTo>
                    <a:lnTo>
                      <a:pt x="2271" y="1913"/>
                    </a:lnTo>
                    <a:lnTo>
                      <a:pt x="2270" y="1919"/>
                    </a:lnTo>
                    <a:lnTo>
                      <a:pt x="2268" y="1926"/>
                    </a:lnTo>
                    <a:lnTo>
                      <a:pt x="2264" y="1935"/>
                    </a:lnTo>
                    <a:lnTo>
                      <a:pt x="2257" y="1945"/>
                    </a:lnTo>
                    <a:lnTo>
                      <a:pt x="2242" y="1966"/>
                    </a:lnTo>
                    <a:lnTo>
                      <a:pt x="2225" y="1990"/>
                    </a:lnTo>
                    <a:lnTo>
                      <a:pt x="2186" y="1961"/>
                    </a:lnTo>
                    <a:close/>
                    <a:moveTo>
                      <a:pt x="2270" y="1904"/>
                    </a:moveTo>
                    <a:lnTo>
                      <a:pt x="2271" y="1908"/>
                    </a:lnTo>
                    <a:lnTo>
                      <a:pt x="2271" y="1913"/>
                    </a:lnTo>
                    <a:lnTo>
                      <a:pt x="2247" y="1913"/>
                    </a:lnTo>
                    <a:lnTo>
                      <a:pt x="2270" y="1904"/>
                    </a:lnTo>
                    <a:close/>
                    <a:moveTo>
                      <a:pt x="2224" y="1922"/>
                    </a:moveTo>
                    <a:lnTo>
                      <a:pt x="2166" y="1780"/>
                    </a:lnTo>
                    <a:lnTo>
                      <a:pt x="2211" y="1762"/>
                    </a:lnTo>
                    <a:lnTo>
                      <a:pt x="2270" y="1904"/>
                    </a:lnTo>
                    <a:lnTo>
                      <a:pt x="2224" y="1922"/>
                    </a:lnTo>
                    <a:close/>
                    <a:moveTo>
                      <a:pt x="2166" y="1780"/>
                    </a:moveTo>
                    <a:lnTo>
                      <a:pt x="2152" y="1746"/>
                    </a:lnTo>
                    <a:lnTo>
                      <a:pt x="2189" y="1746"/>
                    </a:lnTo>
                    <a:lnTo>
                      <a:pt x="2189" y="1771"/>
                    </a:lnTo>
                    <a:lnTo>
                      <a:pt x="2166" y="1780"/>
                    </a:lnTo>
                    <a:close/>
                    <a:moveTo>
                      <a:pt x="2189" y="1746"/>
                    </a:moveTo>
                    <a:lnTo>
                      <a:pt x="2199" y="1747"/>
                    </a:lnTo>
                    <a:lnTo>
                      <a:pt x="2210" y="1748"/>
                    </a:lnTo>
                    <a:lnTo>
                      <a:pt x="2220" y="1749"/>
                    </a:lnTo>
                    <a:lnTo>
                      <a:pt x="2230" y="1752"/>
                    </a:lnTo>
                    <a:lnTo>
                      <a:pt x="2249" y="1757"/>
                    </a:lnTo>
                    <a:lnTo>
                      <a:pt x="2266" y="1763"/>
                    </a:lnTo>
                    <a:lnTo>
                      <a:pt x="2250" y="1809"/>
                    </a:lnTo>
                    <a:lnTo>
                      <a:pt x="2235" y="1804"/>
                    </a:lnTo>
                    <a:lnTo>
                      <a:pt x="2220" y="1800"/>
                    </a:lnTo>
                    <a:lnTo>
                      <a:pt x="2205" y="1797"/>
                    </a:lnTo>
                    <a:lnTo>
                      <a:pt x="2189" y="1796"/>
                    </a:lnTo>
                    <a:lnTo>
                      <a:pt x="2189" y="1746"/>
                    </a:lnTo>
                    <a:close/>
                    <a:moveTo>
                      <a:pt x="2266" y="1763"/>
                    </a:moveTo>
                    <a:lnTo>
                      <a:pt x="2282" y="1769"/>
                    </a:lnTo>
                    <a:lnTo>
                      <a:pt x="2298" y="1773"/>
                    </a:lnTo>
                    <a:lnTo>
                      <a:pt x="2306" y="1774"/>
                    </a:lnTo>
                    <a:lnTo>
                      <a:pt x="2313" y="1774"/>
                    </a:lnTo>
                    <a:lnTo>
                      <a:pt x="2321" y="1774"/>
                    </a:lnTo>
                    <a:lnTo>
                      <a:pt x="2328" y="1772"/>
                    </a:lnTo>
                    <a:lnTo>
                      <a:pt x="2342" y="1819"/>
                    </a:lnTo>
                    <a:lnTo>
                      <a:pt x="2329" y="1822"/>
                    </a:lnTo>
                    <a:lnTo>
                      <a:pt x="2317" y="1823"/>
                    </a:lnTo>
                    <a:lnTo>
                      <a:pt x="2306" y="1823"/>
                    </a:lnTo>
                    <a:lnTo>
                      <a:pt x="2294" y="1822"/>
                    </a:lnTo>
                    <a:lnTo>
                      <a:pt x="2272" y="1817"/>
                    </a:lnTo>
                    <a:lnTo>
                      <a:pt x="2250" y="1809"/>
                    </a:lnTo>
                    <a:lnTo>
                      <a:pt x="2266" y="1763"/>
                    </a:lnTo>
                    <a:close/>
                    <a:moveTo>
                      <a:pt x="2360" y="1796"/>
                    </a:moveTo>
                    <a:lnTo>
                      <a:pt x="2359" y="1814"/>
                    </a:lnTo>
                    <a:lnTo>
                      <a:pt x="2342" y="1819"/>
                    </a:lnTo>
                    <a:lnTo>
                      <a:pt x="2336" y="1796"/>
                    </a:lnTo>
                    <a:lnTo>
                      <a:pt x="2360" y="1796"/>
                    </a:lnTo>
                    <a:close/>
                    <a:moveTo>
                      <a:pt x="2311" y="1796"/>
                    </a:moveTo>
                    <a:lnTo>
                      <a:pt x="2312" y="1756"/>
                    </a:lnTo>
                    <a:lnTo>
                      <a:pt x="2315" y="1717"/>
                    </a:lnTo>
                    <a:lnTo>
                      <a:pt x="2320" y="1679"/>
                    </a:lnTo>
                    <a:lnTo>
                      <a:pt x="2326" y="1641"/>
                    </a:lnTo>
                    <a:lnTo>
                      <a:pt x="2374" y="1650"/>
                    </a:lnTo>
                    <a:lnTo>
                      <a:pt x="2368" y="1685"/>
                    </a:lnTo>
                    <a:lnTo>
                      <a:pt x="2364" y="1722"/>
                    </a:lnTo>
                    <a:lnTo>
                      <a:pt x="2361" y="1759"/>
                    </a:lnTo>
                    <a:lnTo>
                      <a:pt x="2360" y="1796"/>
                    </a:lnTo>
                    <a:lnTo>
                      <a:pt x="2311" y="1796"/>
                    </a:lnTo>
                    <a:close/>
                    <a:moveTo>
                      <a:pt x="2326" y="1641"/>
                    </a:moveTo>
                    <a:lnTo>
                      <a:pt x="2334" y="1604"/>
                    </a:lnTo>
                    <a:lnTo>
                      <a:pt x="2343" y="1568"/>
                    </a:lnTo>
                    <a:lnTo>
                      <a:pt x="2349" y="1550"/>
                    </a:lnTo>
                    <a:lnTo>
                      <a:pt x="2355" y="1533"/>
                    </a:lnTo>
                    <a:lnTo>
                      <a:pt x="2361" y="1517"/>
                    </a:lnTo>
                    <a:lnTo>
                      <a:pt x="2368" y="1500"/>
                    </a:lnTo>
                    <a:lnTo>
                      <a:pt x="2375" y="1484"/>
                    </a:lnTo>
                    <a:lnTo>
                      <a:pt x="2384" y="1469"/>
                    </a:lnTo>
                    <a:lnTo>
                      <a:pt x="2392" y="1454"/>
                    </a:lnTo>
                    <a:lnTo>
                      <a:pt x="2401" y="1439"/>
                    </a:lnTo>
                    <a:lnTo>
                      <a:pt x="2411" y="1425"/>
                    </a:lnTo>
                    <a:lnTo>
                      <a:pt x="2421" y="1411"/>
                    </a:lnTo>
                    <a:lnTo>
                      <a:pt x="2432" y="1398"/>
                    </a:lnTo>
                    <a:lnTo>
                      <a:pt x="2443" y="1385"/>
                    </a:lnTo>
                    <a:lnTo>
                      <a:pt x="2479" y="1419"/>
                    </a:lnTo>
                    <a:lnTo>
                      <a:pt x="2469" y="1430"/>
                    </a:lnTo>
                    <a:lnTo>
                      <a:pt x="2459" y="1442"/>
                    </a:lnTo>
                    <a:lnTo>
                      <a:pt x="2450" y="1454"/>
                    </a:lnTo>
                    <a:lnTo>
                      <a:pt x="2442" y="1466"/>
                    </a:lnTo>
                    <a:lnTo>
                      <a:pt x="2433" y="1479"/>
                    </a:lnTo>
                    <a:lnTo>
                      <a:pt x="2426" y="1493"/>
                    </a:lnTo>
                    <a:lnTo>
                      <a:pt x="2419" y="1507"/>
                    </a:lnTo>
                    <a:lnTo>
                      <a:pt x="2412" y="1522"/>
                    </a:lnTo>
                    <a:lnTo>
                      <a:pt x="2400" y="1552"/>
                    </a:lnTo>
                    <a:lnTo>
                      <a:pt x="2389" y="1583"/>
                    </a:lnTo>
                    <a:lnTo>
                      <a:pt x="2381" y="1616"/>
                    </a:lnTo>
                    <a:lnTo>
                      <a:pt x="2374" y="1650"/>
                    </a:lnTo>
                    <a:lnTo>
                      <a:pt x="2326" y="1641"/>
                    </a:lnTo>
                    <a:close/>
                    <a:moveTo>
                      <a:pt x="2443" y="1385"/>
                    </a:moveTo>
                    <a:lnTo>
                      <a:pt x="2456" y="1373"/>
                    </a:lnTo>
                    <a:lnTo>
                      <a:pt x="2468" y="1361"/>
                    </a:lnTo>
                    <a:lnTo>
                      <a:pt x="2481" y="1351"/>
                    </a:lnTo>
                    <a:lnTo>
                      <a:pt x="2495" y="1341"/>
                    </a:lnTo>
                    <a:lnTo>
                      <a:pt x="2509" y="1331"/>
                    </a:lnTo>
                    <a:lnTo>
                      <a:pt x="2524" y="1323"/>
                    </a:lnTo>
                    <a:lnTo>
                      <a:pt x="2540" y="1315"/>
                    </a:lnTo>
                    <a:lnTo>
                      <a:pt x="2557" y="1308"/>
                    </a:lnTo>
                    <a:lnTo>
                      <a:pt x="2574" y="1301"/>
                    </a:lnTo>
                    <a:lnTo>
                      <a:pt x="2591" y="1296"/>
                    </a:lnTo>
                    <a:lnTo>
                      <a:pt x="2609" y="1292"/>
                    </a:lnTo>
                    <a:lnTo>
                      <a:pt x="2627" y="1287"/>
                    </a:lnTo>
                    <a:lnTo>
                      <a:pt x="2648" y="1284"/>
                    </a:lnTo>
                    <a:lnTo>
                      <a:pt x="2667" y="1283"/>
                    </a:lnTo>
                    <a:lnTo>
                      <a:pt x="2688" y="1282"/>
                    </a:lnTo>
                    <a:lnTo>
                      <a:pt x="2710" y="1281"/>
                    </a:lnTo>
                    <a:lnTo>
                      <a:pt x="2709" y="1330"/>
                    </a:lnTo>
                    <a:lnTo>
                      <a:pt x="2691" y="1330"/>
                    </a:lnTo>
                    <a:lnTo>
                      <a:pt x="2672" y="1331"/>
                    </a:lnTo>
                    <a:lnTo>
                      <a:pt x="2655" y="1333"/>
                    </a:lnTo>
                    <a:lnTo>
                      <a:pt x="2638" y="1336"/>
                    </a:lnTo>
                    <a:lnTo>
                      <a:pt x="2622" y="1339"/>
                    </a:lnTo>
                    <a:lnTo>
                      <a:pt x="2606" y="1343"/>
                    </a:lnTo>
                    <a:lnTo>
                      <a:pt x="2591" y="1347"/>
                    </a:lnTo>
                    <a:lnTo>
                      <a:pt x="2576" y="1353"/>
                    </a:lnTo>
                    <a:lnTo>
                      <a:pt x="2562" y="1359"/>
                    </a:lnTo>
                    <a:lnTo>
                      <a:pt x="2548" y="1366"/>
                    </a:lnTo>
                    <a:lnTo>
                      <a:pt x="2535" y="1373"/>
                    </a:lnTo>
                    <a:lnTo>
                      <a:pt x="2523" y="1381"/>
                    </a:lnTo>
                    <a:lnTo>
                      <a:pt x="2512" y="1390"/>
                    </a:lnTo>
                    <a:lnTo>
                      <a:pt x="2500" y="1399"/>
                    </a:lnTo>
                    <a:lnTo>
                      <a:pt x="2489" y="1409"/>
                    </a:lnTo>
                    <a:lnTo>
                      <a:pt x="2479" y="1419"/>
                    </a:lnTo>
                    <a:lnTo>
                      <a:pt x="2443" y="1385"/>
                    </a:lnTo>
                    <a:close/>
                    <a:moveTo>
                      <a:pt x="2710" y="1281"/>
                    </a:moveTo>
                    <a:lnTo>
                      <a:pt x="2732" y="1282"/>
                    </a:lnTo>
                    <a:lnTo>
                      <a:pt x="2756" y="1284"/>
                    </a:lnTo>
                    <a:lnTo>
                      <a:pt x="2781" y="1287"/>
                    </a:lnTo>
                    <a:lnTo>
                      <a:pt x="2805" y="1292"/>
                    </a:lnTo>
                    <a:lnTo>
                      <a:pt x="2797" y="1340"/>
                    </a:lnTo>
                    <a:lnTo>
                      <a:pt x="2773" y="1336"/>
                    </a:lnTo>
                    <a:lnTo>
                      <a:pt x="2752" y="1333"/>
                    </a:lnTo>
                    <a:lnTo>
                      <a:pt x="2730" y="1331"/>
                    </a:lnTo>
                    <a:lnTo>
                      <a:pt x="2709" y="1330"/>
                    </a:lnTo>
                    <a:lnTo>
                      <a:pt x="2710" y="1281"/>
                    </a:lnTo>
                    <a:close/>
                    <a:moveTo>
                      <a:pt x="2826" y="1316"/>
                    </a:moveTo>
                    <a:lnTo>
                      <a:pt x="2825" y="1345"/>
                    </a:lnTo>
                    <a:lnTo>
                      <a:pt x="2797" y="1340"/>
                    </a:lnTo>
                    <a:lnTo>
                      <a:pt x="2801" y="1315"/>
                    </a:lnTo>
                    <a:lnTo>
                      <a:pt x="2826" y="13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6" name="Freeform 323"/>
              <p:cNvSpPr>
                <a:spLocks/>
              </p:cNvSpPr>
              <p:nvPr/>
            </p:nvSpPr>
            <p:spPr bwMode="auto">
              <a:xfrm>
                <a:off x="6056337" y="3328467"/>
                <a:ext cx="169863" cy="74612"/>
              </a:xfrm>
              <a:custGeom>
                <a:avLst/>
                <a:gdLst>
                  <a:gd name="T0" fmla="*/ 273 w 858"/>
                  <a:gd name="T1" fmla="*/ 10 h 373"/>
                  <a:gd name="T2" fmla="*/ 306 w 858"/>
                  <a:gd name="T3" fmla="*/ 21 h 373"/>
                  <a:gd name="T4" fmla="*/ 377 w 858"/>
                  <a:gd name="T5" fmla="*/ 50 h 373"/>
                  <a:gd name="T6" fmla="*/ 492 w 858"/>
                  <a:gd name="T7" fmla="*/ 100 h 373"/>
                  <a:gd name="T8" fmla="*/ 570 w 858"/>
                  <a:gd name="T9" fmla="*/ 132 h 373"/>
                  <a:gd name="T10" fmla="*/ 609 w 858"/>
                  <a:gd name="T11" fmla="*/ 147 h 373"/>
                  <a:gd name="T12" fmla="*/ 634 w 858"/>
                  <a:gd name="T13" fmla="*/ 155 h 373"/>
                  <a:gd name="T14" fmla="*/ 663 w 858"/>
                  <a:gd name="T15" fmla="*/ 172 h 373"/>
                  <a:gd name="T16" fmla="*/ 698 w 858"/>
                  <a:gd name="T17" fmla="*/ 197 h 373"/>
                  <a:gd name="T18" fmla="*/ 736 w 858"/>
                  <a:gd name="T19" fmla="*/ 228 h 373"/>
                  <a:gd name="T20" fmla="*/ 773 w 858"/>
                  <a:gd name="T21" fmla="*/ 261 h 373"/>
                  <a:gd name="T22" fmla="*/ 807 w 858"/>
                  <a:gd name="T23" fmla="*/ 295 h 373"/>
                  <a:gd name="T24" fmla="*/ 835 w 858"/>
                  <a:gd name="T25" fmla="*/ 329 h 373"/>
                  <a:gd name="T26" fmla="*/ 854 w 858"/>
                  <a:gd name="T27" fmla="*/ 355 h 373"/>
                  <a:gd name="T28" fmla="*/ 858 w 858"/>
                  <a:gd name="T29" fmla="*/ 369 h 373"/>
                  <a:gd name="T30" fmla="*/ 856 w 858"/>
                  <a:gd name="T31" fmla="*/ 372 h 373"/>
                  <a:gd name="T32" fmla="*/ 845 w 858"/>
                  <a:gd name="T33" fmla="*/ 372 h 373"/>
                  <a:gd name="T34" fmla="*/ 805 w 858"/>
                  <a:gd name="T35" fmla="*/ 361 h 373"/>
                  <a:gd name="T36" fmla="*/ 754 w 858"/>
                  <a:gd name="T37" fmla="*/ 345 h 373"/>
                  <a:gd name="T38" fmla="*/ 719 w 858"/>
                  <a:gd name="T39" fmla="*/ 336 h 373"/>
                  <a:gd name="T40" fmla="*/ 697 w 858"/>
                  <a:gd name="T41" fmla="*/ 333 h 373"/>
                  <a:gd name="T42" fmla="*/ 685 w 858"/>
                  <a:gd name="T43" fmla="*/ 334 h 373"/>
                  <a:gd name="T44" fmla="*/ 674 w 858"/>
                  <a:gd name="T45" fmla="*/ 337 h 373"/>
                  <a:gd name="T46" fmla="*/ 668 w 858"/>
                  <a:gd name="T47" fmla="*/ 343 h 373"/>
                  <a:gd name="T48" fmla="*/ 603 w 858"/>
                  <a:gd name="T49" fmla="*/ 353 h 373"/>
                  <a:gd name="T50" fmla="*/ 535 w 858"/>
                  <a:gd name="T51" fmla="*/ 358 h 373"/>
                  <a:gd name="T52" fmla="*/ 503 w 858"/>
                  <a:gd name="T53" fmla="*/ 355 h 373"/>
                  <a:gd name="T54" fmla="*/ 475 w 858"/>
                  <a:gd name="T55" fmla="*/ 349 h 373"/>
                  <a:gd name="T56" fmla="*/ 446 w 858"/>
                  <a:gd name="T57" fmla="*/ 336 h 373"/>
                  <a:gd name="T58" fmla="*/ 392 w 858"/>
                  <a:gd name="T59" fmla="*/ 304 h 373"/>
                  <a:gd name="T60" fmla="*/ 313 w 858"/>
                  <a:gd name="T61" fmla="*/ 256 h 373"/>
                  <a:gd name="T62" fmla="*/ 244 w 858"/>
                  <a:gd name="T63" fmla="*/ 215 h 373"/>
                  <a:gd name="T64" fmla="*/ 172 w 858"/>
                  <a:gd name="T65" fmla="*/ 171 h 373"/>
                  <a:gd name="T66" fmla="*/ 123 w 858"/>
                  <a:gd name="T67" fmla="*/ 136 h 373"/>
                  <a:gd name="T68" fmla="*/ 95 w 858"/>
                  <a:gd name="T69" fmla="*/ 113 h 373"/>
                  <a:gd name="T70" fmla="*/ 71 w 858"/>
                  <a:gd name="T71" fmla="*/ 86 h 373"/>
                  <a:gd name="T72" fmla="*/ 13 w 858"/>
                  <a:gd name="T73" fmla="*/ 16 h 373"/>
                  <a:gd name="T74" fmla="*/ 30 w 858"/>
                  <a:gd name="T75" fmla="*/ 0 h 373"/>
                  <a:gd name="T76" fmla="*/ 96 w 858"/>
                  <a:gd name="T77" fmla="*/ 3 h 373"/>
                  <a:gd name="T78" fmla="*/ 168 w 858"/>
                  <a:gd name="T79" fmla="*/ 6 h 373"/>
                  <a:gd name="T80" fmla="*/ 235 w 858"/>
                  <a:gd name="T81" fmla="*/ 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58" h="373">
                    <a:moveTo>
                      <a:pt x="265" y="9"/>
                    </a:moveTo>
                    <a:lnTo>
                      <a:pt x="273" y="10"/>
                    </a:lnTo>
                    <a:lnTo>
                      <a:pt x="287" y="15"/>
                    </a:lnTo>
                    <a:lnTo>
                      <a:pt x="306" y="21"/>
                    </a:lnTo>
                    <a:lnTo>
                      <a:pt x="327" y="30"/>
                    </a:lnTo>
                    <a:lnTo>
                      <a:pt x="377" y="50"/>
                    </a:lnTo>
                    <a:lnTo>
                      <a:pt x="434" y="75"/>
                    </a:lnTo>
                    <a:lnTo>
                      <a:pt x="492" y="100"/>
                    </a:lnTo>
                    <a:lnTo>
                      <a:pt x="547" y="123"/>
                    </a:lnTo>
                    <a:lnTo>
                      <a:pt x="570" y="132"/>
                    </a:lnTo>
                    <a:lnTo>
                      <a:pt x="592" y="141"/>
                    </a:lnTo>
                    <a:lnTo>
                      <a:pt x="609" y="147"/>
                    </a:lnTo>
                    <a:lnTo>
                      <a:pt x="623" y="151"/>
                    </a:lnTo>
                    <a:lnTo>
                      <a:pt x="634" y="155"/>
                    </a:lnTo>
                    <a:lnTo>
                      <a:pt x="648" y="162"/>
                    </a:lnTo>
                    <a:lnTo>
                      <a:pt x="663" y="172"/>
                    </a:lnTo>
                    <a:lnTo>
                      <a:pt x="680" y="184"/>
                    </a:lnTo>
                    <a:lnTo>
                      <a:pt x="698" y="197"/>
                    </a:lnTo>
                    <a:lnTo>
                      <a:pt x="716" y="212"/>
                    </a:lnTo>
                    <a:lnTo>
                      <a:pt x="736" y="228"/>
                    </a:lnTo>
                    <a:lnTo>
                      <a:pt x="755" y="244"/>
                    </a:lnTo>
                    <a:lnTo>
                      <a:pt x="773" y="261"/>
                    </a:lnTo>
                    <a:lnTo>
                      <a:pt x="791" y="278"/>
                    </a:lnTo>
                    <a:lnTo>
                      <a:pt x="807" y="295"/>
                    </a:lnTo>
                    <a:lnTo>
                      <a:pt x="822" y="313"/>
                    </a:lnTo>
                    <a:lnTo>
                      <a:pt x="835" y="329"/>
                    </a:lnTo>
                    <a:lnTo>
                      <a:pt x="846" y="343"/>
                    </a:lnTo>
                    <a:lnTo>
                      <a:pt x="854" y="355"/>
                    </a:lnTo>
                    <a:lnTo>
                      <a:pt x="858" y="367"/>
                    </a:lnTo>
                    <a:lnTo>
                      <a:pt x="858" y="369"/>
                    </a:lnTo>
                    <a:lnTo>
                      <a:pt x="858" y="370"/>
                    </a:lnTo>
                    <a:lnTo>
                      <a:pt x="856" y="372"/>
                    </a:lnTo>
                    <a:lnTo>
                      <a:pt x="852" y="373"/>
                    </a:lnTo>
                    <a:lnTo>
                      <a:pt x="845" y="372"/>
                    </a:lnTo>
                    <a:lnTo>
                      <a:pt x="834" y="369"/>
                    </a:lnTo>
                    <a:lnTo>
                      <a:pt x="805" y="361"/>
                    </a:lnTo>
                    <a:lnTo>
                      <a:pt x="771" y="350"/>
                    </a:lnTo>
                    <a:lnTo>
                      <a:pt x="754" y="345"/>
                    </a:lnTo>
                    <a:lnTo>
                      <a:pt x="737" y="339"/>
                    </a:lnTo>
                    <a:lnTo>
                      <a:pt x="719" y="336"/>
                    </a:lnTo>
                    <a:lnTo>
                      <a:pt x="704" y="334"/>
                    </a:lnTo>
                    <a:lnTo>
                      <a:pt x="697" y="333"/>
                    </a:lnTo>
                    <a:lnTo>
                      <a:pt x="691" y="333"/>
                    </a:lnTo>
                    <a:lnTo>
                      <a:pt x="685" y="334"/>
                    </a:lnTo>
                    <a:lnTo>
                      <a:pt x="680" y="335"/>
                    </a:lnTo>
                    <a:lnTo>
                      <a:pt x="674" y="337"/>
                    </a:lnTo>
                    <a:lnTo>
                      <a:pt x="671" y="339"/>
                    </a:lnTo>
                    <a:lnTo>
                      <a:pt x="668" y="343"/>
                    </a:lnTo>
                    <a:lnTo>
                      <a:pt x="667" y="347"/>
                    </a:lnTo>
                    <a:lnTo>
                      <a:pt x="603" y="353"/>
                    </a:lnTo>
                    <a:lnTo>
                      <a:pt x="554" y="358"/>
                    </a:lnTo>
                    <a:lnTo>
                      <a:pt x="535" y="358"/>
                    </a:lnTo>
                    <a:lnTo>
                      <a:pt x="518" y="358"/>
                    </a:lnTo>
                    <a:lnTo>
                      <a:pt x="503" y="355"/>
                    </a:lnTo>
                    <a:lnTo>
                      <a:pt x="488" y="352"/>
                    </a:lnTo>
                    <a:lnTo>
                      <a:pt x="475" y="349"/>
                    </a:lnTo>
                    <a:lnTo>
                      <a:pt x="461" y="343"/>
                    </a:lnTo>
                    <a:lnTo>
                      <a:pt x="446" y="336"/>
                    </a:lnTo>
                    <a:lnTo>
                      <a:pt x="430" y="328"/>
                    </a:lnTo>
                    <a:lnTo>
                      <a:pt x="392" y="304"/>
                    </a:lnTo>
                    <a:lnTo>
                      <a:pt x="343" y="274"/>
                    </a:lnTo>
                    <a:lnTo>
                      <a:pt x="313" y="256"/>
                    </a:lnTo>
                    <a:lnTo>
                      <a:pt x="280" y="236"/>
                    </a:lnTo>
                    <a:lnTo>
                      <a:pt x="244" y="215"/>
                    </a:lnTo>
                    <a:lnTo>
                      <a:pt x="208" y="194"/>
                    </a:lnTo>
                    <a:lnTo>
                      <a:pt x="172" y="171"/>
                    </a:lnTo>
                    <a:lnTo>
                      <a:pt x="138" y="147"/>
                    </a:lnTo>
                    <a:lnTo>
                      <a:pt x="123" y="136"/>
                    </a:lnTo>
                    <a:lnTo>
                      <a:pt x="108" y="125"/>
                    </a:lnTo>
                    <a:lnTo>
                      <a:pt x="95" y="113"/>
                    </a:lnTo>
                    <a:lnTo>
                      <a:pt x="84" y="102"/>
                    </a:lnTo>
                    <a:lnTo>
                      <a:pt x="71" y="86"/>
                    </a:lnTo>
                    <a:lnTo>
                      <a:pt x="42" y="51"/>
                    </a:lnTo>
                    <a:lnTo>
                      <a:pt x="13" y="1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2" y="1"/>
                    </a:lnTo>
                    <a:lnTo>
                      <a:pt x="96" y="3"/>
                    </a:lnTo>
                    <a:lnTo>
                      <a:pt x="133" y="4"/>
                    </a:lnTo>
                    <a:lnTo>
                      <a:pt x="168" y="6"/>
                    </a:lnTo>
                    <a:lnTo>
                      <a:pt x="203" y="7"/>
                    </a:lnTo>
                    <a:lnTo>
                      <a:pt x="235" y="9"/>
                    </a:lnTo>
                    <a:lnTo>
                      <a:pt x="265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7" name="Freeform 324"/>
              <p:cNvSpPr>
                <a:spLocks noEditPoints="1"/>
              </p:cNvSpPr>
              <p:nvPr/>
            </p:nvSpPr>
            <p:spPr bwMode="auto">
              <a:xfrm>
                <a:off x="6045222" y="3323707"/>
                <a:ext cx="187324" cy="84139"/>
              </a:xfrm>
              <a:custGeom>
                <a:avLst/>
                <a:gdLst>
                  <a:gd name="T0" fmla="*/ 397 w 942"/>
                  <a:gd name="T1" fmla="*/ 33 h 426"/>
                  <a:gd name="T2" fmla="*/ 499 w 942"/>
                  <a:gd name="T3" fmla="*/ 135 h 426"/>
                  <a:gd name="T4" fmla="*/ 362 w 942"/>
                  <a:gd name="T5" fmla="*/ 76 h 426"/>
                  <a:gd name="T6" fmla="*/ 520 w 942"/>
                  <a:gd name="T7" fmla="*/ 85 h 426"/>
                  <a:gd name="T8" fmla="*/ 640 w 942"/>
                  <a:gd name="T9" fmla="*/ 136 h 426"/>
                  <a:gd name="T10" fmla="*/ 659 w 942"/>
                  <a:gd name="T11" fmla="*/ 200 h 426"/>
                  <a:gd name="T12" fmla="*/ 552 w 942"/>
                  <a:gd name="T13" fmla="*/ 157 h 426"/>
                  <a:gd name="T14" fmla="*/ 688 w 942"/>
                  <a:gd name="T15" fmla="*/ 153 h 426"/>
                  <a:gd name="T16" fmla="*/ 699 w 942"/>
                  <a:gd name="T17" fmla="*/ 157 h 426"/>
                  <a:gd name="T18" fmla="*/ 793 w 942"/>
                  <a:gd name="T19" fmla="*/ 221 h 426"/>
                  <a:gd name="T20" fmla="*/ 762 w 942"/>
                  <a:gd name="T21" fmla="*/ 263 h 426"/>
                  <a:gd name="T22" fmla="*/ 682 w 942"/>
                  <a:gd name="T23" fmla="*/ 208 h 426"/>
                  <a:gd name="T24" fmla="*/ 871 w 942"/>
                  <a:gd name="T25" fmla="*/ 292 h 426"/>
                  <a:gd name="T26" fmla="*/ 935 w 942"/>
                  <a:gd name="T27" fmla="*/ 374 h 426"/>
                  <a:gd name="T28" fmla="*/ 869 w 942"/>
                  <a:gd name="T29" fmla="*/ 370 h 426"/>
                  <a:gd name="T30" fmla="*/ 798 w 942"/>
                  <a:gd name="T31" fmla="*/ 297 h 426"/>
                  <a:gd name="T32" fmla="*/ 914 w 942"/>
                  <a:gd name="T33" fmla="*/ 394 h 426"/>
                  <a:gd name="T34" fmla="*/ 942 w 942"/>
                  <a:gd name="T35" fmla="*/ 405 h 426"/>
                  <a:gd name="T36" fmla="*/ 920 w 942"/>
                  <a:gd name="T37" fmla="*/ 424 h 426"/>
                  <a:gd name="T38" fmla="*/ 907 w 942"/>
                  <a:gd name="T39" fmla="*/ 378 h 426"/>
                  <a:gd name="T40" fmla="*/ 892 w 942"/>
                  <a:gd name="T41" fmla="*/ 405 h 426"/>
                  <a:gd name="T42" fmla="*/ 903 w 942"/>
                  <a:gd name="T43" fmla="*/ 373 h 426"/>
                  <a:gd name="T44" fmla="*/ 920 w 942"/>
                  <a:gd name="T45" fmla="*/ 424 h 426"/>
                  <a:gd name="T46" fmla="*/ 868 w 942"/>
                  <a:gd name="T47" fmla="*/ 418 h 426"/>
                  <a:gd name="T48" fmla="*/ 900 w 942"/>
                  <a:gd name="T49" fmla="*/ 372 h 426"/>
                  <a:gd name="T50" fmla="*/ 825 w 942"/>
                  <a:gd name="T51" fmla="*/ 404 h 426"/>
                  <a:gd name="T52" fmla="*/ 845 w 942"/>
                  <a:gd name="T53" fmla="*/ 353 h 426"/>
                  <a:gd name="T54" fmla="*/ 787 w 942"/>
                  <a:gd name="T55" fmla="*/ 393 h 426"/>
                  <a:gd name="T56" fmla="*/ 699 w 942"/>
                  <a:gd name="T57" fmla="*/ 359 h 426"/>
                  <a:gd name="T58" fmla="*/ 728 w 942"/>
                  <a:gd name="T59" fmla="*/ 336 h 426"/>
                  <a:gd name="T60" fmla="*/ 773 w 942"/>
                  <a:gd name="T61" fmla="*/ 335 h 426"/>
                  <a:gd name="T62" fmla="*/ 749 w 942"/>
                  <a:gd name="T63" fmla="*/ 381 h 426"/>
                  <a:gd name="T64" fmla="*/ 725 w 942"/>
                  <a:gd name="T65" fmla="*/ 401 h 426"/>
                  <a:gd name="T66" fmla="*/ 720 w 942"/>
                  <a:gd name="T67" fmla="*/ 347 h 426"/>
                  <a:gd name="T68" fmla="*/ 629 w 942"/>
                  <a:gd name="T69" fmla="*/ 410 h 426"/>
                  <a:gd name="T70" fmla="*/ 541 w 942"/>
                  <a:gd name="T71" fmla="*/ 407 h 426"/>
                  <a:gd name="T72" fmla="*/ 610 w 942"/>
                  <a:gd name="T73" fmla="*/ 357 h 426"/>
                  <a:gd name="T74" fmla="*/ 528 w 942"/>
                  <a:gd name="T75" fmla="*/ 403 h 426"/>
                  <a:gd name="T76" fmla="*/ 425 w 942"/>
                  <a:gd name="T77" fmla="*/ 348 h 426"/>
                  <a:gd name="T78" fmla="*/ 532 w 942"/>
                  <a:gd name="T79" fmla="*/ 347 h 426"/>
                  <a:gd name="T80" fmla="*/ 415 w 942"/>
                  <a:gd name="T81" fmla="*/ 342 h 426"/>
                  <a:gd name="T82" fmla="*/ 425 w 942"/>
                  <a:gd name="T83" fmla="*/ 285 h 426"/>
                  <a:gd name="T84" fmla="*/ 413 w 942"/>
                  <a:gd name="T85" fmla="*/ 277 h 426"/>
                  <a:gd name="T86" fmla="*/ 385 w 942"/>
                  <a:gd name="T87" fmla="*/ 323 h 426"/>
                  <a:gd name="T88" fmla="*/ 367 w 942"/>
                  <a:gd name="T89" fmla="*/ 251 h 426"/>
                  <a:gd name="T90" fmla="*/ 385 w 942"/>
                  <a:gd name="T91" fmla="*/ 323 h 426"/>
                  <a:gd name="T92" fmla="*/ 221 w 942"/>
                  <a:gd name="T93" fmla="*/ 225 h 426"/>
                  <a:gd name="T94" fmla="*/ 159 w 942"/>
                  <a:gd name="T95" fmla="*/ 110 h 426"/>
                  <a:gd name="T96" fmla="*/ 281 w 942"/>
                  <a:gd name="T97" fmla="*/ 200 h 426"/>
                  <a:gd name="T98" fmla="*/ 120 w 942"/>
                  <a:gd name="T99" fmla="*/ 149 h 426"/>
                  <a:gd name="T100" fmla="*/ 118 w 942"/>
                  <a:gd name="T101" fmla="*/ 147 h 426"/>
                  <a:gd name="T102" fmla="*/ 36 w 942"/>
                  <a:gd name="T103" fmla="*/ 44 h 426"/>
                  <a:gd name="T104" fmla="*/ 56 w 942"/>
                  <a:gd name="T105" fmla="*/ 0 h 426"/>
                  <a:gd name="T106" fmla="*/ 187 w 942"/>
                  <a:gd name="T107" fmla="*/ 58 h 426"/>
                  <a:gd name="T108" fmla="*/ 56 w 942"/>
                  <a:gd name="T109" fmla="*/ 0 h 426"/>
                  <a:gd name="T110" fmla="*/ 321 w 942"/>
                  <a:gd name="T111" fmla="*/ 9 h 426"/>
                  <a:gd name="T112" fmla="*/ 187 w 942"/>
                  <a:gd name="T113" fmla="*/ 58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2" h="426">
                    <a:moveTo>
                      <a:pt x="321" y="9"/>
                    </a:moveTo>
                    <a:lnTo>
                      <a:pt x="333" y="10"/>
                    </a:lnTo>
                    <a:lnTo>
                      <a:pt x="350" y="16"/>
                    </a:lnTo>
                    <a:lnTo>
                      <a:pt x="371" y="23"/>
                    </a:lnTo>
                    <a:lnTo>
                      <a:pt x="397" y="33"/>
                    </a:lnTo>
                    <a:lnTo>
                      <a:pt x="425" y="45"/>
                    </a:lnTo>
                    <a:lnTo>
                      <a:pt x="456" y="58"/>
                    </a:lnTo>
                    <a:lnTo>
                      <a:pt x="487" y="70"/>
                    </a:lnTo>
                    <a:lnTo>
                      <a:pt x="520" y="85"/>
                    </a:lnTo>
                    <a:lnTo>
                      <a:pt x="499" y="135"/>
                    </a:lnTo>
                    <a:lnTo>
                      <a:pt x="468" y="121"/>
                    </a:lnTo>
                    <a:lnTo>
                      <a:pt x="439" y="108"/>
                    </a:lnTo>
                    <a:lnTo>
                      <a:pt x="410" y="96"/>
                    </a:lnTo>
                    <a:lnTo>
                      <a:pt x="384" y="85"/>
                    </a:lnTo>
                    <a:lnTo>
                      <a:pt x="362" y="76"/>
                    </a:lnTo>
                    <a:lnTo>
                      <a:pt x="342" y="69"/>
                    </a:lnTo>
                    <a:lnTo>
                      <a:pt x="328" y="65"/>
                    </a:lnTo>
                    <a:lnTo>
                      <a:pt x="321" y="63"/>
                    </a:lnTo>
                    <a:lnTo>
                      <a:pt x="321" y="9"/>
                    </a:lnTo>
                    <a:close/>
                    <a:moveTo>
                      <a:pt x="520" y="85"/>
                    </a:moveTo>
                    <a:lnTo>
                      <a:pt x="546" y="96"/>
                    </a:lnTo>
                    <a:lnTo>
                      <a:pt x="572" y="108"/>
                    </a:lnTo>
                    <a:lnTo>
                      <a:pt x="596" y="118"/>
                    </a:lnTo>
                    <a:lnTo>
                      <a:pt x="620" y="127"/>
                    </a:lnTo>
                    <a:lnTo>
                      <a:pt x="640" y="136"/>
                    </a:lnTo>
                    <a:lnTo>
                      <a:pt x="659" y="143"/>
                    </a:lnTo>
                    <a:lnTo>
                      <a:pt x="674" y="149"/>
                    </a:lnTo>
                    <a:lnTo>
                      <a:pt x="685" y="152"/>
                    </a:lnTo>
                    <a:lnTo>
                      <a:pt x="673" y="204"/>
                    </a:lnTo>
                    <a:lnTo>
                      <a:pt x="659" y="200"/>
                    </a:lnTo>
                    <a:lnTo>
                      <a:pt x="643" y="195"/>
                    </a:lnTo>
                    <a:lnTo>
                      <a:pt x="623" y="187"/>
                    </a:lnTo>
                    <a:lnTo>
                      <a:pt x="602" y="179"/>
                    </a:lnTo>
                    <a:lnTo>
                      <a:pt x="577" y="168"/>
                    </a:lnTo>
                    <a:lnTo>
                      <a:pt x="552" y="157"/>
                    </a:lnTo>
                    <a:lnTo>
                      <a:pt x="526" y="147"/>
                    </a:lnTo>
                    <a:lnTo>
                      <a:pt x="499" y="135"/>
                    </a:lnTo>
                    <a:lnTo>
                      <a:pt x="520" y="85"/>
                    </a:lnTo>
                    <a:close/>
                    <a:moveTo>
                      <a:pt x="685" y="152"/>
                    </a:moveTo>
                    <a:lnTo>
                      <a:pt x="688" y="153"/>
                    </a:lnTo>
                    <a:lnTo>
                      <a:pt x="685" y="152"/>
                    </a:lnTo>
                    <a:lnTo>
                      <a:pt x="679" y="178"/>
                    </a:lnTo>
                    <a:lnTo>
                      <a:pt x="685" y="152"/>
                    </a:lnTo>
                    <a:close/>
                    <a:moveTo>
                      <a:pt x="685" y="152"/>
                    </a:moveTo>
                    <a:lnTo>
                      <a:pt x="699" y="157"/>
                    </a:lnTo>
                    <a:lnTo>
                      <a:pt x="714" y="165"/>
                    </a:lnTo>
                    <a:lnTo>
                      <a:pt x="733" y="176"/>
                    </a:lnTo>
                    <a:lnTo>
                      <a:pt x="752" y="189"/>
                    </a:lnTo>
                    <a:lnTo>
                      <a:pt x="772" y="203"/>
                    </a:lnTo>
                    <a:lnTo>
                      <a:pt x="793" y="221"/>
                    </a:lnTo>
                    <a:lnTo>
                      <a:pt x="814" y="238"/>
                    </a:lnTo>
                    <a:lnTo>
                      <a:pt x="834" y="256"/>
                    </a:lnTo>
                    <a:lnTo>
                      <a:pt x="798" y="297"/>
                    </a:lnTo>
                    <a:lnTo>
                      <a:pt x="780" y="280"/>
                    </a:lnTo>
                    <a:lnTo>
                      <a:pt x="762" y="263"/>
                    </a:lnTo>
                    <a:lnTo>
                      <a:pt x="743" y="250"/>
                    </a:lnTo>
                    <a:lnTo>
                      <a:pt x="725" y="236"/>
                    </a:lnTo>
                    <a:lnTo>
                      <a:pt x="709" y="225"/>
                    </a:lnTo>
                    <a:lnTo>
                      <a:pt x="694" y="215"/>
                    </a:lnTo>
                    <a:lnTo>
                      <a:pt x="682" y="208"/>
                    </a:lnTo>
                    <a:lnTo>
                      <a:pt x="671" y="204"/>
                    </a:lnTo>
                    <a:lnTo>
                      <a:pt x="685" y="152"/>
                    </a:lnTo>
                    <a:close/>
                    <a:moveTo>
                      <a:pt x="834" y="256"/>
                    </a:moveTo>
                    <a:lnTo>
                      <a:pt x="854" y="274"/>
                    </a:lnTo>
                    <a:lnTo>
                      <a:pt x="871" y="292"/>
                    </a:lnTo>
                    <a:lnTo>
                      <a:pt x="888" y="310"/>
                    </a:lnTo>
                    <a:lnTo>
                      <a:pt x="903" y="328"/>
                    </a:lnTo>
                    <a:lnTo>
                      <a:pt x="916" y="344"/>
                    </a:lnTo>
                    <a:lnTo>
                      <a:pt x="927" y="360"/>
                    </a:lnTo>
                    <a:lnTo>
                      <a:pt x="935" y="374"/>
                    </a:lnTo>
                    <a:lnTo>
                      <a:pt x="940" y="387"/>
                    </a:lnTo>
                    <a:lnTo>
                      <a:pt x="888" y="401"/>
                    </a:lnTo>
                    <a:lnTo>
                      <a:pt x="884" y="392"/>
                    </a:lnTo>
                    <a:lnTo>
                      <a:pt x="877" y="381"/>
                    </a:lnTo>
                    <a:lnTo>
                      <a:pt x="869" y="370"/>
                    </a:lnTo>
                    <a:lnTo>
                      <a:pt x="858" y="357"/>
                    </a:lnTo>
                    <a:lnTo>
                      <a:pt x="845" y="342"/>
                    </a:lnTo>
                    <a:lnTo>
                      <a:pt x="830" y="327"/>
                    </a:lnTo>
                    <a:lnTo>
                      <a:pt x="815" y="312"/>
                    </a:lnTo>
                    <a:lnTo>
                      <a:pt x="798" y="297"/>
                    </a:lnTo>
                    <a:lnTo>
                      <a:pt x="834" y="256"/>
                    </a:lnTo>
                    <a:close/>
                    <a:moveTo>
                      <a:pt x="888" y="402"/>
                    </a:moveTo>
                    <a:lnTo>
                      <a:pt x="888" y="403"/>
                    </a:lnTo>
                    <a:lnTo>
                      <a:pt x="888" y="401"/>
                    </a:lnTo>
                    <a:lnTo>
                      <a:pt x="914" y="394"/>
                    </a:lnTo>
                    <a:lnTo>
                      <a:pt x="888" y="402"/>
                    </a:lnTo>
                    <a:close/>
                    <a:moveTo>
                      <a:pt x="940" y="386"/>
                    </a:moveTo>
                    <a:lnTo>
                      <a:pt x="942" y="393"/>
                    </a:lnTo>
                    <a:lnTo>
                      <a:pt x="942" y="400"/>
                    </a:lnTo>
                    <a:lnTo>
                      <a:pt x="942" y="405"/>
                    </a:lnTo>
                    <a:lnTo>
                      <a:pt x="940" y="410"/>
                    </a:lnTo>
                    <a:lnTo>
                      <a:pt x="936" y="415"/>
                    </a:lnTo>
                    <a:lnTo>
                      <a:pt x="932" y="419"/>
                    </a:lnTo>
                    <a:lnTo>
                      <a:pt x="927" y="422"/>
                    </a:lnTo>
                    <a:lnTo>
                      <a:pt x="920" y="424"/>
                    </a:lnTo>
                    <a:lnTo>
                      <a:pt x="903" y="373"/>
                    </a:lnTo>
                    <a:lnTo>
                      <a:pt x="905" y="373"/>
                    </a:lnTo>
                    <a:lnTo>
                      <a:pt x="907" y="374"/>
                    </a:lnTo>
                    <a:lnTo>
                      <a:pt x="907" y="375"/>
                    </a:lnTo>
                    <a:lnTo>
                      <a:pt x="907" y="378"/>
                    </a:lnTo>
                    <a:lnTo>
                      <a:pt x="906" y="385"/>
                    </a:lnTo>
                    <a:lnTo>
                      <a:pt x="903" y="391"/>
                    </a:lnTo>
                    <a:lnTo>
                      <a:pt x="899" y="399"/>
                    </a:lnTo>
                    <a:lnTo>
                      <a:pt x="895" y="403"/>
                    </a:lnTo>
                    <a:lnTo>
                      <a:pt x="892" y="405"/>
                    </a:lnTo>
                    <a:lnTo>
                      <a:pt x="890" y="405"/>
                    </a:lnTo>
                    <a:lnTo>
                      <a:pt x="889" y="404"/>
                    </a:lnTo>
                    <a:lnTo>
                      <a:pt x="888" y="402"/>
                    </a:lnTo>
                    <a:lnTo>
                      <a:pt x="940" y="386"/>
                    </a:lnTo>
                    <a:close/>
                    <a:moveTo>
                      <a:pt x="903" y="373"/>
                    </a:moveTo>
                    <a:lnTo>
                      <a:pt x="913" y="370"/>
                    </a:lnTo>
                    <a:lnTo>
                      <a:pt x="903" y="373"/>
                    </a:lnTo>
                    <a:lnTo>
                      <a:pt x="912" y="399"/>
                    </a:lnTo>
                    <a:lnTo>
                      <a:pt x="903" y="373"/>
                    </a:lnTo>
                    <a:close/>
                    <a:moveTo>
                      <a:pt x="920" y="424"/>
                    </a:moveTo>
                    <a:lnTo>
                      <a:pt x="914" y="425"/>
                    </a:lnTo>
                    <a:lnTo>
                      <a:pt x="906" y="426"/>
                    </a:lnTo>
                    <a:lnTo>
                      <a:pt x="898" y="425"/>
                    </a:lnTo>
                    <a:lnTo>
                      <a:pt x="888" y="423"/>
                    </a:lnTo>
                    <a:lnTo>
                      <a:pt x="868" y="418"/>
                    </a:lnTo>
                    <a:lnTo>
                      <a:pt x="844" y="410"/>
                    </a:lnTo>
                    <a:lnTo>
                      <a:pt x="860" y="359"/>
                    </a:lnTo>
                    <a:lnTo>
                      <a:pt x="877" y="364"/>
                    </a:lnTo>
                    <a:lnTo>
                      <a:pt x="890" y="370"/>
                    </a:lnTo>
                    <a:lnTo>
                      <a:pt x="900" y="372"/>
                    </a:lnTo>
                    <a:lnTo>
                      <a:pt x="903" y="373"/>
                    </a:lnTo>
                    <a:lnTo>
                      <a:pt x="920" y="424"/>
                    </a:lnTo>
                    <a:close/>
                    <a:moveTo>
                      <a:pt x="844" y="410"/>
                    </a:moveTo>
                    <a:lnTo>
                      <a:pt x="834" y="407"/>
                    </a:lnTo>
                    <a:lnTo>
                      <a:pt x="825" y="404"/>
                    </a:lnTo>
                    <a:lnTo>
                      <a:pt x="817" y="402"/>
                    </a:lnTo>
                    <a:lnTo>
                      <a:pt x="810" y="400"/>
                    </a:lnTo>
                    <a:lnTo>
                      <a:pt x="826" y="348"/>
                    </a:lnTo>
                    <a:lnTo>
                      <a:pt x="836" y="351"/>
                    </a:lnTo>
                    <a:lnTo>
                      <a:pt x="845" y="353"/>
                    </a:lnTo>
                    <a:lnTo>
                      <a:pt x="853" y="357"/>
                    </a:lnTo>
                    <a:lnTo>
                      <a:pt x="860" y="359"/>
                    </a:lnTo>
                    <a:lnTo>
                      <a:pt x="844" y="410"/>
                    </a:lnTo>
                    <a:close/>
                    <a:moveTo>
                      <a:pt x="810" y="400"/>
                    </a:moveTo>
                    <a:lnTo>
                      <a:pt x="787" y="393"/>
                    </a:lnTo>
                    <a:lnTo>
                      <a:pt x="768" y="387"/>
                    </a:lnTo>
                    <a:lnTo>
                      <a:pt x="754" y="384"/>
                    </a:lnTo>
                    <a:lnTo>
                      <a:pt x="749" y="381"/>
                    </a:lnTo>
                    <a:lnTo>
                      <a:pt x="697" y="366"/>
                    </a:lnTo>
                    <a:lnTo>
                      <a:pt x="699" y="359"/>
                    </a:lnTo>
                    <a:lnTo>
                      <a:pt x="704" y="352"/>
                    </a:lnTo>
                    <a:lnTo>
                      <a:pt x="709" y="347"/>
                    </a:lnTo>
                    <a:lnTo>
                      <a:pt x="714" y="342"/>
                    </a:lnTo>
                    <a:lnTo>
                      <a:pt x="721" y="338"/>
                    </a:lnTo>
                    <a:lnTo>
                      <a:pt x="728" y="336"/>
                    </a:lnTo>
                    <a:lnTo>
                      <a:pt x="736" y="335"/>
                    </a:lnTo>
                    <a:lnTo>
                      <a:pt x="744" y="334"/>
                    </a:lnTo>
                    <a:lnTo>
                      <a:pt x="754" y="334"/>
                    </a:lnTo>
                    <a:lnTo>
                      <a:pt x="763" y="334"/>
                    </a:lnTo>
                    <a:lnTo>
                      <a:pt x="773" y="335"/>
                    </a:lnTo>
                    <a:lnTo>
                      <a:pt x="783" y="337"/>
                    </a:lnTo>
                    <a:lnTo>
                      <a:pt x="804" y="342"/>
                    </a:lnTo>
                    <a:lnTo>
                      <a:pt x="826" y="348"/>
                    </a:lnTo>
                    <a:lnTo>
                      <a:pt x="810" y="400"/>
                    </a:lnTo>
                    <a:close/>
                    <a:moveTo>
                      <a:pt x="749" y="381"/>
                    </a:moveTo>
                    <a:lnTo>
                      <a:pt x="743" y="400"/>
                    </a:lnTo>
                    <a:lnTo>
                      <a:pt x="725" y="401"/>
                    </a:lnTo>
                    <a:lnTo>
                      <a:pt x="723" y="374"/>
                    </a:lnTo>
                    <a:lnTo>
                      <a:pt x="749" y="381"/>
                    </a:lnTo>
                    <a:close/>
                    <a:moveTo>
                      <a:pt x="725" y="401"/>
                    </a:moveTo>
                    <a:lnTo>
                      <a:pt x="719" y="402"/>
                    </a:lnTo>
                    <a:lnTo>
                      <a:pt x="712" y="402"/>
                    </a:lnTo>
                    <a:lnTo>
                      <a:pt x="707" y="349"/>
                    </a:lnTo>
                    <a:lnTo>
                      <a:pt x="713" y="348"/>
                    </a:lnTo>
                    <a:lnTo>
                      <a:pt x="720" y="347"/>
                    </a:lnTo>
                    <a:lnTo>
                      <a:pt x="725" y="401"/>
                    </a:lnTo>
                    <a:close/>
                    <a:moveTo>
                      <a:pt x="712" y="402"/>
                    </a:moveTo>
                    <a:lnTo>
                      <a:pt x="681" y="405"/>
                    </a:lnTo>
                    <a:lnTo>
                      <a:pt x="653" y="408"/>
                    </a:lnTo>
                    <a:lnTo>
                      <a:pt x="629" y="410"/>
                    </a:lnTo>
                    <a:lnTo>
                      <a:pt x="607" y="411"/>
                    </a:lnTo>
                    <a:lnTo>
                      <a:pt x="589" y="411"/>
                    </a:lnTo>
                    <a:lnTo>
                      <a:pt x="572" y="411"/>
                    </a:lnTo>
                    <a:lnTo>
                      <a:pt x="556" y="409"/>
                    </a:lnTo>
                    <a:lnTo>
                      <a:pt x="541" y="407"/>
                    </a:lnTo>
                    <a:lnTo>
                      <a:pt x="552" y="353"/>
                    </a:lnTo>
                    <a:lnTo>
                      <a:pt x="565" y="356"/>
                    </a:lnTo>
                    <a:lnTo>
                      <a:pt x="578" y="358"/>
                    </a:lnTo>
                    <a:lnTo>
                      <a:pt x="593" y="358"/>
                    </a:lnTo>
                    <a:lnTo>
                      <a:pt x="610" y="357"/>
                    </a:lnTo>
                    <a:lnTo>
                      <a:pt x="652" y="355"/>
                    </a:lnTo>
                    <a:lnTo>
                      <a:pt x="707" y="349"/>
                    </a:lnTo>
                    <a:lnTo>
                      <a:pt x="712" y="402"/>
                    </a:lnTo>
                    <a:close/>
                    <a:moveTo>
                      <a:pt x="541" y="407"/>
                    </a:moveTo>
                    <a:lnTo>
                      <a:pt x="528" y="403"/>
                    </a:lnTo>
                    <a:lnTo>
                      <a:pt x="515" y="399"/>
                    </a:lnTo>
                    <a:lnTo>
                      <a:pt x="502" y="393"/>
                    </a:lnTo>
                    <a:lnTo>
                      <a:pt x="489" y="387"/>
                    </a:lnTo>
                    <a:lnTo>
                      <a:pt x="460" y="370"/>
                    </a:lnTo>
                    <a:lnTo>
                      <a:pt x="425" y="348"/>
                    </a:lnTo>
                    <a:lnTo>
                      <a:pt x="453" y="302"/>
                    </a:lnTo>
                    <a:lnTo>
                      <a:pt x="485" y="322"/>
                    </a:lnTo>
                    <a:lnTo>
                      <a:pt x="511" y="337"/>
                    </a:lnTo>
                    <a:lnTo>
                      <a:pt x="522" y="343"/>
                    </a:lnTo>
                    <a:lnTo>
                      <a:pt x="532" y="347"/>
                    </a:lnTo>
                    <a:lnTo>
                      <a:pt x="543" y="351"/>
                    </a:lnTo>
                    <a:lnTo>
                      <a:pt x="552" y="353"/>
                    </a:lnTo>
                    <a:lnTo>
                      <a:pt x="541" y="407"/>
                    </a:lnTo>
                    <a:close/>
                    <a:moveTo>
                      <a:pt x="425" y="348"/>
                    </a:moveTo>
                    <a:lnTo>
                      <a:pt x="415" y="342"/>
                    </a:lnTo>
                    <a:lnTo>
                      <a:pt x="406" y="336"/>
                    </a:lnTo>
                    <a:lnTo>
                      <a:pt x="395" y="330"/>
                    </a:lnTo>
                    <a:lnTo>
                      <a:pt x="385" y="323"/>
                    </a:lnTo>
                    <a:lnTo>
                      <a:pt x="413" y="277"/>
                    </a:lnTo>
                    <a:lnTo>
                      <a:pt x="425" y="285"/>
                    </a:lnTo>
                    <a:lnTo>
                      <a:pt x="436" y="291"/>
                    </a:lnTo>
                    <a:lnTo>
                      <a:pt x="444" y="297"/>
                    </a:lnTo>
                    <a:lnTo>
                      <a:pt x="453" y="302"/>
                    </a:lnTo>
                    <a:lnTo>
                      <a:pt x="425" y="348"/>
                    </a:lnTo>
                    <a:close/>
                    <a:moveTo>
                      <a:pt x="413" y="277"/>
                    </a:moveTo>
                    <a:lnTo>
                      <a:pt x="408" y="274"/>
                    </a:lnTo>
                    <a:lnTo>
                      <a:pt x="413" y="277"/>
                    </a:lnTo>
                    <a:lnTo>
                      <a:pt x="399" y="301"/>
                    </a:lnTo>
                    <a:lnTo>
                      <a:pt x="413" y="277"/>
                    </a:lnTo>
                    <a:close/>
                    <a:moveTo>
                      <a:pt x="385" y="323"/>
                    </a:moveTo>
                    <a:lnTo>
                      <a:pt x="372" y="316"/>
                    </a:lnTo>
                    <a:lnTo>
                      <a:pt x="362" y="310"/>
                    </a:lnTo>
                    <a:lnTo>
                      <a:pt x="351" y="303"/>
                    </a:lnTo>
                    <a:lnTo>
                      <a:pt x="340" y="297"/>
                    </a:lnTo>
                    <a:lnTo>
                      <a:pt x="367" y="251"/>
                    </a:lnTo>
                    <a:lnTo>
                      <a:pt x="381" y="258"/>
                    </a:lnTo>
                    <a:lnTo>
                      <a:pt x="394" y="266"/>
                    </a:lnTo>
                    <a:lnTo>
                      <a:pt x="404" y="272"/>
                    </a:lnTo>
                    <a:lnTo>
                      <a:pt x="413" y="277"/>
                    </a:lnTo>
                    <a:lnTo>
                      <a:pt x="385" y="323"/>
                    </a:lnTo>
                    <a:close/>
                    <a:moveTo>
                      <a:pt x="340" y="297"/>
                    </a:moveTo>
                    <a:lnTo>
                      <a:pt x="311" y="281"/>
                    </a:lnTo>
                    <a:lnTo>
                      <a:pt x="281" y="262"/>
                    </a:lnTo>
                    <a:lnTo>
                      <a:pt x="251" y="244"/>
                    </a:lnTo>
                    <a:lnTo>
                      <a:pt x="221" y="225"/>
                    </a:lnTo>
                    <a:lnTo>
                      <a:pt x="192" y="206"/>
                    </a:lnTo>
                    <a:lnTo>
                      <a:pt x="165" y="186"/>
                    </a:lnTo>
                    <a:lnTo>
                      <a:pt x="141" y="167"/>
                    </a:lnTo>
                    <a:lnTo>
                      <a:pt x="120" y="149"/>
                    </a:lnTo>
                    <a:lnTo>
                      <a:pt x="159" y="110"/>
                    </a:lnTo>
                    <a:lnTo>
                      <a:pt x="177" y="127"/>
                    </a:lnTo>
                    <a:lnTo>
                      <a:pt x="201" y="146"/>
                    </a:lnTo>
                    <a:lnTo>
                      <a:pt x="225" y="164"/>
                    </a:lnTo>
                    <a:lnTo>
                      <a:pt x="253" y="182"/>
                    </a:lnTo>
                    <a:lnTo>
                      <a:pt x="281" y="200"/>
                    </a:lnTo>
                    <a:lnTo>
                      <a:pt x="311" y="217"/>
                    </a:lnTo>
                    <a:lnTo>
                      <a:pt x="339" y="234"/>
                    </a:lnTo>
                    <a:lnTo>
                      <a:pt x="367" y="251"/>
                    </a:lnTo>
                    <a:lnTo>
                      <a:pt x="340" y="297"/>
                    </a:lnTo>
                    <a:close/>
                    <a:moveTo>
                      <a:pt x="120" y="149"/>
                    </a:moveTo>
                    <a:lnTo>
                      <a:pt x="119" y="148"/>
                    </a:lnTo>
                    <a:lnTo>
                      <a:pt x="118" y="147"/>
                    </a:lnTo>
                    <a:lnTo>
                      <a:pt x="140" y="129"/>
                    </a:lnTo>
                    <a:lnTo>
                      <a:pt x="120" y="149"/>
                    </a:lnTo>
                    <a:close/>
                    <a:moveTo>
                      <a:pt x="118" y="147"/>
                    </a:moveTo>
                    <a:lnTo>
                      <a:pt x="36" y="44"/>
                    </a:lnTo>
                    <a:lnTo>
                      <a:pt x="77" y="9"/>
                    </a:lnTo>
                    <a:lnTo>
                      <a:pt x="160" y="112"/>
                    </a:lnTo>
                    <a:lnTo>
                      <a:pt x="118" y="147"/>
                    </a:lnTo>
                    <a:close/>
                    <a:moveTo>
                      <a:pt x="36" y="44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56" y="27"/>
                    </a:lnTo>
                    <a:lnTo>
                      <a:pt x="36" y="44"/>
                    </a:lnTo>
                    <a:close/>
                    <a:moveTo>
                      <a:pt x="56" y="0"/>
                    </a:moveTo>
                    <a:lnTo>
                      <a:pt x="86" y="0"/>
                    </a:lnTo>
                    <a:lnTo>
                      <a:pt x="119" y="1"/>
                    </a:lnTo>
                    <a:lnTo>
                      <a:pt x="155" y="3"/>
                    </a:lnTo>
                    <a:lnTo>
                      <a:pt x="190" y="4"/>
                    </a:lnTo>
                    <a:lnTo>
                      <a:pt x="187" y="58"/>
                    </a:lnTo>
                    <a:lnTo>
                      <a:pt x="151" y="57"/>
                    </a:lnTo>
                    <a:lnTo>
                      <a:pt x="117" y="54"/>
                    </a:lnTo>
                    <a:lnTo>
                      <a:pt x="85" y="53"/>
                    </a:lnTo>
                    <a:lnTo>
                      <a:pt x="56" y="53"/>
                    </a:lnTo>
                    <a:lnTo>
                      <a:pt x="56" y="0"/>
                    </a:lnTo>
                    <a:close/>
                    <a:moveTo>
                      <a:pt x="190" y="4"/>
                    </a:moveTo>
                    <a:lnTo>
                      <a:pt x="225" y="6"/>
                    </a:lnTo>
                    <a:lnTo>
                      <a:pt x="260" y="7"/>
                    </a:lnTo>
                    <a:lnTo>
                      <a:pt x="292" y="8"/>
                    </a:lnTo>
                    <a:lnTo>
                      <a:pt x="321" y="9"/>
                    </a:lnTo>
                    <a:lnTo>
                      <a:pt x="321" y="63"/>
                    </a:lnTo>
                    <a:lnTo>
                      <a:pt x="291" y="63"/>
                    </a:lnTo>
                    <a:lnTo>
                      <a:pt x="258" y="62"/>
                    </a:lnTo>
                    <a:lnTo>
                      <a:pt x="223" y="60"/>
                    </a:lnTo>
                    <a:lnTo>
                      <a:pt x="187" y="58"/>
                    </a:lnTo>
                    <a:lnTo>
                      <a:pt x="19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8" name="Freeform 325"/>
              <p:cNvSpPr>
                <a:spLocks/>
              </p:cNvSpPr>
              <p:nvPr/>
            </p:nvSpPr>
            <p:spPr bwMode="auto">
              <a:xfrm>
                <a:off x="5530868" y="3793604"/>
                <a:ext cx="50800" cy="26988"/>
              </a:xfrm>
              <a:custGeom>
                <a:avLst/>
                <a:gdLst>
                  <a:gd name="T0" fmla="*/ 255 w 255"/>
                  <a:gd name="T1" fmla="*/ 69 h 136"/>
                  <a:gd name="T2" fmla="*/ 254 w 255"/>
                  <a:gd name="T3" fmla="*/ 78 h 136"/>
                  <a:gd name="T4" fmla="*/ 252 w 255"/>
                  <a:gd name="T5" fmla="*/ 85 h 136"/>
                  <a:gd name="T6" fmla="*/ 248 w 255"/>
                  <a:gd name="T7" fmla="*/ 92 h 136"/>
                  <a:gd name="T8" fmla="*/ 244 w 255"/>
                  <a:gd name="T9" fmla="*/ 98 h 136"/>
                  <a:gd name="T10" fmla="*/ 238 w 255"/>
                  <a:gd name="T11" fmla="*/ 105 h 136"/>
                  <a:gd name="T12" fmla="*/ 231 w 255"/>
                  <a:gd name="T13" fmla="*/ 110 h 136"/>
                  <a:gd name="T14" fmla="*/ 224 w 255"/>
                  <a:gd name="T15" fmla="*/ 114 h 136"/>
                  <a:gd name="T16" fmla="*/ 215 w 255"/>
                  <a:gd name="T17" fmla="*/ 119 h 136"/>
                  <a:gd name="T18" fmla="*/ 205 w 255"/>
                  <a:gd name="T19" fmla="*/ 123 h 136"/>
                  <a:gd name="T20" fmla="*/ 196 w 255"/>
                  <a:gd name="T21" fmla="*/ 126 h 136"/>
                  <a:gd name="T22" fmla="*/ 185 w 255"/>
                  <a:gd name="T23" fmla="*/ 129 h 136"/>
                  <a:gd name="T24" fmla="*/ 174 w 255"/>
                  <a:gd name="T25" fmla="*/ 132 h 136"/>
                  <a:gd name="T26" fmla="*/ 151 w 255"/>
                  <a:gd name="T27" fmla="*/ 135 h 136"/>
                  <a:gd name="T28" fmla="*/ 127 w 255"/>
                  <a:gd name="T29" fmla="*/ 136 h 136"/>
                  <a:gd name="T30" fmla="*/ 104 w 255"/>
                  <a:gd name="T31" fmla="*/ 135 h 136"/>
                  <a:gd name="T32" fmla="*/ 81 w 255"/>
                  <a:gd name="T33" fmla="*/ 132 h 136"/>
                  <a:gd name="T34" fmla="*/ 69 w 255"/>
                  <a:gd name="T35" fmla="*/ 129 h 136"/>
                  <a:gd name="T36" fmla="*/ 59 w 255"/>
                  <a:gd name="T37" fmla="*/ 126 h 136"/>
                  <a:gd name="T38" fmla="*/ 49 w 255"/>
                  <a:gd name="T39" fmla="*/ 123 h 136"/>
                  <a:gd name="T40" fmla="*/ 40 w 255"/>
                  <a:gd name="T41" fmla="*/ 119 h 136"/>
                  <a:gd name="T42" fmla="*/ 31 w 255"/>
                  <a:gd name="T43" fmla="*/ 114 h 136"/>
                  <a:gd name="T44" fmla="*/ 23 w 255"/>
                  <a:gd name="T45" fmla="*/ 110 h 136"/>
                  <a:gd name="T46" fmla="*/ 17 w 255"/>
                  <a:gd name="T47" fmla="*/ 105 h 136"/>
                  <a:gd name="T48" fmla="*/ 11 w 255"/>
                  <a:gd name="T49" fmla="*/ 98 h 136"/>
                  <a:gd name="T50" fmla="*/ 6 w 255"/>
                  <a:gd name="T51" fmla="*/ 92 h 136"/>
                  <a:gd name="T52" fmla="*/ 3 w 255"/>
                  <a:gd name="T53" fmla="*/ 85 h 136"/>
                  <a:gd name="T54" fmla="*/ 1 w 255"/>
                  <a:gd name="T55" fmla="*/ 78 h 136"/>
                  <a:gd name="T56" fmla="*/ 0 w 255"/>
                  <a:gd name="T57" fmla="*/ 69 h 136"/>
                  <a:gd name="T58" fmla="*/ 1 w 255"/>
                  <a:gd name="T59" fmla="*/ 61 h 136"/>
                  <a:gd name="T60" fmla="*/ 3 w 255"/>
                  <a:gd name="T61" fmla="*/ 53 h 136"/>
                  <a:gd name="T62" fmla="*/ 6 w 255"/>
                  <a:gd name="T63" fmla="*/ 46 h 136"/>
                  <a:gd name="T64" fmla="*/ 11 w 255"/>
                  <a:gd name="T65" fmla="*/ 39 h 136"/>
                  <a:gd name="T66" fmla="*/ 17 w 255"/>
                  <a:gd name="T67" fmla="*/ 33 h 136"/>
                  <a:gd name="T68" fmla="*/ 23 w 255"/>
                  <a:gd name="T69" fmla="*/ 28 h 136"/>
                  <a:gd name="T70" fmla="*/ 31 w 255"/>
                  <a:gd name="T71" fmla="*/ 22 h 136"/>
                  <a:gd name="T72" fmla="*/ 40 w 255"/>
                  <a:gd name="T73" fmla="*/ 17 h 136"/>
                  <a:gd name="T74" fmla="*/ 49 w 255"/>
                  <a:gd name="T75" fmla="*/ 14 h 136"/>
                  <a:gd name="T76" fmla="*/ 59 w 255"/>
                  <a:gd name="T77" fmla="*/ 9 h 136"/>
                  <a:gd name="T78" fmla="*/ 69 w 255"/>
                  <a:gd name="T79" fmla="*/ 6 h 136"/>
                  <a:gd name="T80" fmla="*/ 81 w 255"/>
                  <a:gd name="T81" fmla="*/ 4 h 136"/>
                  <a:gd name="T82" fmla="*/ 92 w 255"/>
                  <a:gd name="T83" fmla="*/ 2 h 136"/>
                  <a:gd name="T84" fmla="*/ 104 w 255"/>
                  <a:gd name="T85" fmla="*/ 1 h 136"/>
                  <a:gd name="T86" fmla="*/ 115 w 255"/>
                  <a:gd name="T87" fmla="*/ 0 h 136"/>
                  <a:gd name="T88" fmla="*/ 127 w 255"/>
                  <a:gd name="T89" fmla="*/ 0 h 136"/>
                  <a:gd name="T90" fmla="*/ 139 w 255"/>
                  <a:gd name="T91" fmla="*/ 0 h 136"/>
                  <a:gd name="T92" fmla="*/ 151 w 255"/>
                  <a:gd name="T93" fmla="*/ 1 h 136"/>
                  <a:gd name="T94" fmla="*/ 163 w 255"/>
                  <a:gd name="T95" fmla="*/ 2 h 136"/>
                  <a:gd name="T96" fmla="*/ 174 w 255"/>
                  <a:gd name="T97" fmla="*/ 4 h 136"/>
                  <a:gd name="T98" fmla="*/ 185 w 255"/>
                  <a:gd name="T99" fmla="*/ 6 h 136"/>
                  <a:gd name="T100" fmla="*/ 196 w 255"/>
                  <a:gd name="T101" fmla="*/ 9 h 136"/>
                  <a:gd name="T102" fmla="*/ 205 w 255"/>
                  <a:gd name="T103" fmla="*/ 14 h 136"/>
                  <a:gd name="T104" fmla="*/ 215 w 255"/>
                  <a:gd name="T105" fmla="*/ 17 h 136"/>
                  <a:gd name="T106" fmla="*/ 224 w 255"/>
                  <a:gd name="T107" fmla="*/ 22 h 136"/>
                  <a:gd name="T108" fmla="*/ 231 w 255"/>
                  <a:gd name="T109" fmla="*/ 28 h 136"/>
                  <a:gd name="T110" fmla="*/ 238 w 255"/>
                  <a:gd name="T111" fmla="*/ 33 h 136"/>
                  <a:gd name="T112" fmla="*/ 244 w 255"/>
                  <a:gd name="T113" fmla="*/ 39 h 136"/>
                  <a:gd name="T114" fmla="*/ 248 w 255"/>
                  <a:gd name="T115" fmla="*/ 46 h 136"/>
                  <a:gd name="T116" fmla="*/ 252 w 255"/>
                  <a:gd name="T117" fmla="*/ 53 h 136"/>
                  <a:gd name="T118" fmla="*/ 254 w 255"/>
                  <a:gd name="T119" fmla="*/ 61 h 136"/>
                  <a:gd name="T120" fmla="*/ 255 w 255"/>
                  <a:gd name="T121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5" h="136">
                    <a:moveTo>
                      <a:pt x="255" y="69"/>
                    </a:moveTo>
                    <a:lnTo>
                      <a:pt x="254" y="78"/>
                    </a:lnTo>
                    <a:lnTo>
                      <a:pt x="252" y="85"/>
                    </a:lnTo>
                    <a:lnTo>
                      <a:pt x="248" y="92"/>
                    </a:lnTo>
                    <a:lnTo>
                      <a:pt x="244" y="98"/>
                    </a:lnTo>
                    <a:lnTo>
                      <a:pt x="238" y="105"/>
                    </a:lnTo>
                    <a:lnTo>
                      <a:pt x="231" y="110"/>
                    </a:lnTo>
                    <a:lnTo>
                      <a:pt x="224" y="114"/>
                    </a:lnTo>
                    <a:lnTo>
                      <a:pt x="215" y="119"/>
                    </a:lnTo>
                    <a:lnTo>
                      <a:pt x="205" y="123"/>
                    </a:lnTo>
                    <a:lnTo>
                      <a:pt x="196" y="126"/>
                    </a:lnTo>
                    <a:lnTo>
                      <a:pt x="185" y="129"/>
                    </a:lnTo>
                    <a:lnTo>
                      <a:pt x="174" y="132"/>
                    </a:lnTo>
                    <a:lnTo>
                      <a:pt x="151" y="135"/>
                    </a:lnTo>
                    <a:lnTo>
                      <a:pt x="127" y="136"/>
                    </a:lnTo>
                    <a:lnTo>
                      <a:pt x="104" y="135"/>
                    </a:lnTo>
                    <a:lnTo>
                      <a:pt x="81" y="132"/>
                    </a:lnTo>
                    <a:lnTo>
                      <a:pt x="69" y="129"/>
                    </a:lnTo>
                    <a:lnTo>
                      <a:pt x="59" y="126"/>
                    </a:lnTo>
                    <a:lnTo>
                      <a:pt x="49" y="123"/>
                    </a:lnTo>
                    <a:lnTo>
                      <a:pt x="40" y="119"/>
                    </a:lnTo>
                    <a:lnTo>
                      <a:pt x="31" y="114"/>
                    </a:lnTo>
                    <a:lnTo>
                      <a:pt x="23" y="110"/>
                    </a:lnTo>
                    <a:lnTo>
                      <a:pt x="17" y="105"/>
                    </a:lnTo>
                    <a:lnTo>
                      <a:pt x="11" y="98"/>
                    </a:lnTo>
                    <a:lnTo>
                      <a:pt x="6" y="92"/>
                    </a:lnTo>
                    <a:lnTo>
                      <a:pt x="3" y="85"/>
                    </a:lnTo>
                    <a:lnTo>
                      <a:pt x="1" y="78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3" y="53"/>
                    </a:lnTo>
                    <a:lnTo>
                      <a:pt x="6" y="46"/>
                    </a:lnTo>
                    <a:lnTo>
                      <a:pt x="11" y="39"/>
                    </a:lnTo>
                    <a:lnTo>
                      <a:pt x="17" y="33"/>
                    </a:lnTo>
                    <a:lnTo>
                      <a:pt x="23" y="28"/>
                    </a:lnTo>
                    <a:lnTo>
                      <a:pt x="31" y="22"/>
                    </a:lnTo>
                    <a:lnTo>
                      <a:pt x="40" y="17"/>
                    </a:lnTo>
                    <a:lnTo>
                      <a:pt x="49" y="14"/>
                    </a:lnTo>
                    <a:lnTo>
                      <a:pt x="59" y="9"/>
                    </a:lnTo>
                    <a:lnTo>
                      <a:pt x="69" y="6"/>
                    </a:lnTo>
                    <a:lnTo>
                      <a:pt x="81" y="4"/>
                    </a:lnTo>
                    <a:lnTo>
                      <a:pt x="92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39" y="0"/>
                    </a:lnTo>
                    <a:lnTo>
                      <a:pt x="151" y="1"/>
                    </a:lnTo>
                    <a:lnTo>
                      <a:pt x="163" y="2"/>
                    </a:lnTo>
                    <a:lnTo>
                      <a:pt x="174" y="4"/>
                    </a:lnTo>
                    <a:lnTo>
                      <a:pt x="185" y="6"/>
                    </a:lnTo>
                    <a:lnTo>
                      <a:pt x="196" y="9"/>
                    </a:lnTo>
                    <a:lnTo>
                      <a:pt x="205" y="14"/>
                    </a:lnTo>
                    <a:lnTo>
                      <a:pt x="215" y="17"/>
                    </a:lnTo>
                    <a:lnTo>
                      <a:pt x="224" y="22"/>
                    </a:lnTo>
                    <a:lnTo>
                      <a:pt x="231" y="28"/>
                    </a:lnTo>
                    <a:lnTo>
                      <a:pt x="238" y="33"/>
                    </a:lnTo>
                    <a:lnTo>
                      <a:pt x="244" y="39"/>
                    </a:lnTo>
                    <a:lnTo>
                      <a:pt x="248" y="46"/>
                    </a:lnTo>
                    <a:lnTo>
                      <a:pt x="252" y="53"/>
                    </a:lnTo>
                    <a:lnTo>
                      <a:pt x="254" y="61"/>
                    </a:lnTo>
                    <a:lnTo>
                      <a:pt x="255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9" name="Freeform 326"/>
              <p:cNvSpPr>
                <a:spLocks noEditPoints="1"/>
              </p:cNvSpPr>
              <p:nvPr/>
            </p:nvSpPr>
            <p:spPr bwMode="auto">
              <a:xfrm>
                <a:off x="5526108" y="3787256"/>
                <a:ext cx="60326" cy="38100"/>
              </a:xfrm>
              <a:custGeom>
                <a:avLst/>
                <a:gdLst>
                  <a:gd name="T0" fmla="*/ 306 w 309"/>
                  <a:gd name="T1" fmla="*/ 114 h 190"/>
                  <a:gd name="T2" fmla="*/ 297 w 309"/>
                  <a:gd name="T3" fmla="*/ 135 h 190"/>
                  <a:gd name="T4" fmla="*/ 281 w 309"/>
                  <a:gd name="T5" fmla="*/ 153 h 190"/>
                  <a:gd name="T6" fmla="*/ 258 w 309"/>
                  <a:gd name="T7" fmla="*/ 168 h 190"/>
                  <a:gd name="T8" fmla="*/ 212 w 309"/>
                  <a:gd name="T9" fmla="*/ 184 h 190"/>
                  <a:gd name="T10" fmla="*/ 222 w 309"/>
                  <a:gd name="T11" fmla="*/ 125 h 190"/>
                  <a:gd name="T12" fmla="*/ 245 w 309"/>
                  <a:gd name="T13" fmla="*/ 114 h 190"/>
                  <a:gd name="T14" fmla="*/ 255 w 309"/>
                  <a:gd name="T15" fmla="*/ 96 h 190"/>
                  <a:gd name="T16" fmla="*/ 198 w 309"/>
                  <a:gd name="T17" fmla="*/ 186 h 190"/>
                  <a:gd name="T18" fmla="*/ 154 w 309"/>
                  <a:gd name="T19" fmla="*/ 190 h 190"/>
                  <a:gd name="T20" fmla="*/ 179 w 309"/>
                  <a:gd name="T21" fmla="*/ 135 h 190"/>
                  <a:gd name="T22" fmla="*/ 212 w 309"/>
                  <a:gd name="T23" fmla="*/ 184 h 190"/>
                  <a:gd name="T24" fmla="*/ 125 w 309"/>
                  <a:gd name="T25" fmla="*/ 189 h 190"/>
                  <a:gd name="T26" fmla="*/ 108 w 309"/>
                  <a:gd name="T27" fmla="*/ 132 h 190"/>
                  <a:gd name="T28" fmla="*/ 142 w 309"/>
                  <a:gd name="T29" fmla="*/ 135 h 190"/>
                  <a:gd name="T30" fmla="*/ 97 w 309"/>
                  <a:gd name="T31" fmla="*/ 184 h 190"/>
                  <a:gd name="T32" fmla="*/ 50 w 309"/>
                  <a:gd name="T33" fmla="*/ 168 h 190"/>
                  <a:gd name="T34" fmla="*/ 28 w 309"/>
                  <a:gd name="T35" fmla="*/ 153 h 190"/>
                  <a:gd name="T36" fmla="*/ 12 w 309"/>
                  <a:gd name="T37" fmla="*/ 135 h 190"/>
                  <a:gd name="T38" fmla="*/ 2 w 309"/>
                  <a:gd name="T39" fmla="*/ 114 h 190"/>
                  <a:gd name="T40" fmla="*/ 54 w 309"/>
                  <a:gd name="T41" fmla="*/ 96 h 190"/>
                  <a:gd name="T42" fmla="*/ 63 w 309"/>
                  <a:gd name="T43" fmla="*/ 114 h 190"/>
                  <a:gd name="T44" fmla="*/ 87 w 309"/>
                  <a:gd name="T45" fmla="*/ 125 h 190"/>
                  <a:gd name="T46" fmla="*/ 97 w 309"/>
                  <a:gd name="T47" fmla="*/ 184 h 190"/>
                  <a:gd name="T48" fmla="*/ 2 w 309"/>
                  <a:gd name="T49" fmla="*/ 79 h 190"/>
                  <a:gd name="T50" fmla="*/ 12 w 309"/>
                  <a:gd name="T51" fmla="*/ 57 h 190"/>
                  <a:gd name="T52" fmla="*/ 28 w 309"/>
                  <a:gd name="T53" fmla="*/ 37 h 190"/>
                  <a:gd name="T54" fmla="*/ 50 w 309"/>
                  <a:gd name="T55" fmla="*/ 22 h 190"/>
                  <a:gd name="T56" fmla="*/ 96 w 309"/>
                  <a:gd name="T57" fmla="*/ 6 h 190"/>
                  <a:gd name="T58" fmla="*/ 87 w 309"/>
                  <a:gd name="T59" fmla="*/ 65 h 190"/>
                  <a:gd name="T60" fmla="*/ 63 w 309"/>
                  <a:gd name="T61" fmla="*/ 78 h 190"/>
                  <a:gd name="T62" fmla="*/ 54 w 309"/>
                  <a:gd name="T63" fmla="*/ 96 h 190"/>
                  <a:gd name="T64" fmla="*/ 110 w 309"/>
                  <a:gd name="T65" fmla="*/ 3 h 190"/>
                  <a:gd name="T66" fmla="*/ 154 w 309"/>
                  <a:gd name="T67" fmla="*/ 0 h 190"/>
                  <a:gd name="T68" fmla="*/ 131 w 309"/>
                  <a:gd name="T69" fmla="*/ 55 h 190"/>
                  <a:gd name="T70" fmla="*/ 96 w 309"/>
                  <a:gd name="T71" fmla="*/ 6 h 190"/>
                  <a:gd name="T72" fmla="*/ 184 w 309"/>
                  <a:gd name="T73" fmla="*/ 1 h 190"/>
                  <a:gd name="T74" fmla="*/ 200 w 309"/>
                  <a:gd name="T75" fmla="*/ 59 h 190"/>
                  <a:gd name="T76" fmla="*/ 166 w 309"/>
                  <a:gd name="T77" fmla="*/ 55 h 190"/>
                  <a:gd name="T78" fmla="*/ 212 w 309"/>
                  <a:gd name="T79" fmla="*/ 6 h 190"/>
                  <a:gd name="T80" fmla="*/ 258 w 309"/>
                  <a:gd name="T81" fmla="*/ 22 h 190"/>
                  <a:gd name="T82" fmla="*/ 281 w 309"/>
                  <a:gd name="T83" fmla="*/ 37 h 190"/>
                  <a:gd name="T84" fmla="*/ 297 w 309"/>
                  <a:gd name="T85" fmla="*/ 57 h 190"/>
                  <a:gd name="T86" fmla="*/ 306 w 309"/>
                  <a:gd name="T87" fmla="*/ 79 h 190"/>
                  <a:gd name="T88" fmla="*/ 255 w 309"/>
                  <a:gd name="T89" fmla="*/ 96 h 190"/>
                  <a:gd name="T90" fmla="*/ 245 w 309"/>
                  <a:gd name="T91" fmla="*/ 78 h 190"/>
                  <a:gd name="T92" fmla="*/ 222 w 309"/>
                  <a:gd name="T93" fmla="*/ 65 h 190"/>
                  <a:gd name="T94" fmla="*/ 212 w 309"/>
                  <a:gd name="T95" fmla="*/ 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9" h="190">
                    <a:moveTo>
                      <a:pt x="309" y="96"/>
                    </a:moveTo>
                    <a:lnTo>
                      <a:pt x="309" y="105"/>
                    </a:lnTo>
                    <a:lnTo>
                      <a:pt x="306" y="114"/>
                    </a:lnTo>
                    <a:lnTo>
                      <a:pt x="304" y="121"/>
                    </a:lnTo>
                    <a:lnTo>
                      <a:pt x="301" y="129"/>
                    </a:lnTo>
                    <a:lnTo>
                      <a:pt x="297" y="135"/>
                    </a:lnTo>
                    <a:lnTo>
                      <a:pt x="293" y="141"/>
                    </a:lnTo>
                    <a:lnTo>
                      <a:pt x="287" y="148"/>
                    </a:lnTo>
                    <a:lnTo>
                      <a:pt x="281" y="153"/>
                    </a:lnTo>
                    <a:lnTo>
                      <a:pt x="274" y="159"/>
                    </a:lnTo>
                    <a:lnTo>
                      <a:pt x="267" y="164"/>
                    </a:lnTo>
                    <a:lnTo>
                      <a:pt x="258" y="168"/>
                    </a:lnTo>
                    <a:lnTo>
                      <a:pt x="250" y="172"/>
                    </a:lnTo>
                    <a:lnTo>
                      <a:pt x="231" y="179"/>
                    </a:lnTo>
                    <a:lnTo>
                      <a:pt x="212" y="184"/>
                    </a:lnTo>
                    <a:lnTo>
                      <a:pt x="201" y="132"/>
                    </a:lnTo>
                    <a:lnTo>
                      <a:pt x="212" y="129"/>
                    </a:lnTo>
                    <a:lnTo>
                      <a:pt x="222" y="125"/>
                    </a:lnTo>
                    <a:lnTo>
                      <a:pt x="231" y="122"/>
                    </a:lnTo>
                    <a:lnTo>
                      <a:pt x="239" y="118"/>
                    </a:lnTo>
                    <a:lnTo>
                      <a:pt x="245" y="114"/>
                    </a:lnTo>
                    <a:lnTo>
                      <a:pt x="251" y="108"/>
                    </a:lnTo>
                    <a:lnTo>
                      <a:pt x="254" y="103"/>
                    </a:lnTo>
                    <a:lnTo>
                      <a:pt x="255" y="96"/>
                    </a:lnTo>
                    <a:lnTo>
                      <a:pt x="309" y="96"/>
                    </a:lnTo>
                    <a:close/>
                    <a:moveTo>
                      <a:pt x="212" y="184"/>
                    </a:moveTo>
                    <a:lnTo>
                      <a:pt x="198" y="186"/>
                    </a:lnTo>
                    <a:lnTo>
                      <a:pt x="183" y="189"/>
                    </a:lnTo>
                    <a:lnTo>
                      <a:pt x="169" y="190"/>
                    </a:lnTo>
                    <a:lnTo>
                      <a:pt x="154" y="190"/>
                    </a:lnTo>
                    <a:lnTo>
                      <a:pt x="154" y="136"/>
                    </a:lnTo>
                    <a:lnTo>
                      <a:pt x="166" y="135"/>
                    </a:lnTo>
                    <a:lnTo>
                      <a:pt x="179" y="135"/>
                    </a:lnTo>
                    <a:lnTo>
                      <a:pt x="190" y="133"/>
                    </a:lnTo>
                    <a:lnTo>
                      <a:pt x="201" y="132"/>
                    </a:lnTo>
                    <a:lnTo>
                      <a:pt x="212" y="184"/>
                    </a:lnTo>
                    <a:close/>
                    <a:moveTo>
                      <a:pt x="154" y="190"/>
                    </a:moveTo>
                    <a:lnTo>
                      <a:pt x="140" y="190"/>
                    </a:lnTo>
                    <a:lnTo>
                      <a:pt x="125" y="189"/>
                    </a:lnTo>
                    <a:lnTo>
                      <a:pt x="111" y="186"/>
                    </a:lnTo>
                    <a:lnTo>
                      <a:pt x="97" y="184"/>
                    </a:lnTo>
                    <a:lnTo>
                      <a:pt x="108" y="132"/>
                    </a:lnTo>
                    <a:lnTo>
                      <a:pt x="119" y="133"/>
                    </a:lnTo>
                    <a:lnTo>
                      <a:pt x="131" y="135"/>
                    </a:lnTo>
                    <a:lnTo>
                      <a:pt x="142" y="135"/>
                    </a:lnTo>
                    <a:lnTo>
                      <a:pt x="154" y="136"/>
                    </a:lnTo>
                    <a:lnTo>
                      <a:pt x="154" y="190"/>
                    </a:lnTo>
                    <a:close/>
                    <a:moveTo>
                      <a:pt x="97" y="184"/>
                    </a:moveTo>
                    <a:lnTo>
                      <a:pt x="77" y="179"/>
                    </a:lnTo>
                    <a:lnTo>
                      <a:pt x="59" y="172"/>
                    </a:lnTo>
                    <a:lnTo>
                      <a:pt x="50" y="168"/>
                    </a:lnTo>
                    <a:lnTo>
                      <a:pt x="43" y="164"/>
                    </a:lnTo>
                    <a:lnTo>
                      <a:pt x="35" y="159"/>
                    </a:lnTo>
                    <a:lnTo>
                      <a:pt x="28" y="153"/>
                    </a:lnTo>
                    <a:lnTo>
                      <a:pt x="22" y="148"/>
                    </a:lnTo>
                    <a:lnTo>
                      <a:pt x="16" y="141"/>
                    </a:lnTo>
                    <a:lnTo>
                      <a:pt x="12" y="135"/>
                    </a:lnTo>
                    <a:lnTo>
                      <a:pt x="7" y="129"/>
                    </a:lnTo>
                    <a:lnTo>
                      <a:pt x="4" y="121"/>
                    </a:lnTo>
                    <a:lnTo>
                      <a:pt x="2" y="114"/>
                    </a:lnTo>
                    <a:lnTo>
                      <a:pt x="1" y="105"/>
                    </a:lnTo>
                    <a:lnTo>
                      <a:pt x="0" y="96"/>
                    </a:lnTo>
                    <a:lnTo>
                      <a:pt x="54" y="96"/>
                    </a:lnTo>
                    <a:lnTo>
                      <a:pt x="56" y="103"/>
                    </a:lnTo>
                    <a:lnTo>
                      <a:pt x="58" y="108"/>
                    </a:lnTo>
                    <a:lnTo>
                      <a:pt x="63" y="114"/>
                    </a:lnTo>
                    <a:lnTo>
                      <a:pt x="69" y="118"/>
                    </a:lnTo>
                    <a:lnTo>
                      <a:pt x="77" y="122"/>
                    </a:lnTo>
                    <a:lnTo>
                      <a:pt x="87" y="125"/>
                    </a:lnTo>
                    <a:lnTo>
                      <a:pt x="96" y="129"/>
                    </a:lnTo>
                    <a:lnTo>
                      <a:pt x="108" y="132"/>
                    </a:lnTo>
                    <a:lnTo>
                      <a:pt x="97" y="184"/>
                    </a:lnTo>
                    <a:close/>
                    <a:moveTo>
                      <a:pt x="0" y="96"/>
                    </a:moveTo>
                    <a:lnTo>
                      <a:pt x="1" y="88"/>
                    </a:lnTo>
                    <a:lnTo>
                      <a:pt x="2" y="79"/>
                    </a:lnTo>
                    <a:lnTo>
                      <a:pt x="4" y="72"/>
                    </a:lnTo>
                    <a:lnTo>
                      <a:pt x="7" y="63"/>
                    </a:lnTo>
                    <a:lnTo>
                      <a:pt x="12" y="57"/>
                    </a:lnTo>
                    <a:lnTo>
                      <a:pt x="16" y="49"/>
                    </a:lnTo>
                    <a:lnTo>
                      <a:pt x="22" y="44"/>
                    </a:lnTo>
                    <a:lnTo>
                      <a:pt x="28" y="37"/>
                    </a:lnTo>
                    <a:lnTo>
                      <a:pt x="35" y="32"/>
                    </a:lnTo>
                    <a:lnTo>
                      <a:pt x="43" y="27"/>
                    </a:lnTo>
                    <a:lnTo>
                      <a:pt x="50" y="22"/>
                    </a:lnTo>
                    <a:lnTo>
                      <a:pt x="59" y="18"/>
                    </a:lnTo>
                    <a:lnTo>
                      <a:pt x="77" y="12"/>
                    </a:lnTo>
                    <a:lnTo>
                      <a:pt x="96" y="6"/>
                    </a:lnTo>
                    <a:lnTo>
                      <a:pt x="108" y="59"/>
                    </a:lnTo>
                    <a:lnTo>
                      <a:pt x="97" y="61"/>
                    </a:lnTo>
                    <a:lnTo>
                      <a:pt x="87" y="65"/>
                    </a:lnTo>
                    <a:lnTo>
                      <a:pt x="78" y="69"/>
                    </a:lnTo>
                    <a:lnTo>
                      <a:pt x="69" y="73"/>
                    </a:lnTo>
                    <a:lnTo>
                      <a:pt x="63" y="78"/>
                    </a:lnTo>
                    <a:lnTo>
                      <a:pt x="58" y="84"/>
                    </a:lnTo>
                    <a:lnTo>
                      <a:pt x="56" y="90"/>
                    </a:lnTo>
                    <a:lnTo>
                      <a:pt x="54" y="96"/>
                    </a:lnTo>
                    <a:lnTo>
                      <a:pt x="0" y="96"/>
                    </a:lnTo>
                    <a:close/>
                    <a:moveTo>
                      <a:pt x="96" y="6"/>
                    </a:moveTo>
                    <a:lnTo>
                      <a:pt x="110" y="3"/>
                    </a:lnTo>
                    <a:lnTo>
                      <a:pt x="125" y="1"/>
                    </a:lnTo>
                    <a:lnTo>
                      <a:pt x="139" y="0"/>
                    </a:lnTo>
                    <a:lnTo>
                      <a:pt x="154" y="0"/>
                    </a:lnTo>
                    <a:lnTo>
                      <a:pt x="154" y="54"/>
                    </a:lnTo>
                    <a:lnTo>
                      <a:pt x="142" y="55"/>
                    </a:lnTo>
                    <a:lnTo>
                      <a:pt x="131" y="55"/>
                    </a:lnTo>
                    <a:lnTo>
                      <a:pt x="119" y="57"/>
                    </a:lnTo>
                    <a:lnTo>
                      <a:pt x="108" y="59"/>
                    </a:lnTo>
                    <a:lnTo>
                      <a:pt x="96" y="6"/>
                    </a:lnTo>
                    <a:close/>
                    <a:moveTo>
                      <a:pt x="154" y="0"/>
                    </a:moveTo>
                    <a:lnTo>
                      <a:pt x="169" y="0"/>
                    </a:lnTo>
                    <a:lnTo>
                      <a:pt x="184" y="1"/>
                    </a:lnTo>
                    <a:lnTo>
                      <a:pt x="198" y="3"/>
                    </a:lnTo>
                    <a:lnTo>
                      <a:pt x="212" y="6"/>
                    </a:lnTo>
                    <a:lnTo>
                      <a:pt x="200" y="59"/>
                    </a:lnTo>
                    <a:lnTo>
                      <a:pt x="190" y="57"/>
                    </a:lnTo>
                    <a:lnTo>
                      <a:pt x="178" y="55"/>
                    </a:lnTo>
                    <a:lnTo>
                      <a:pt x="166" y="55"/>
                    </a:lnTo>
                    <a:lnTo>
                      <a:pt x="154" y="54"/>
                    </a:lnTo>
                    <a:lnTo>
                      <a:pt x="154" y="0"/>
                    </a:lnTo>
                    <a:close/>
                    <a:moveTo>
                      <a:pt x="212" y="6"/>
                    </a:moveTo>
                    <a:lnTo>
                      <a:pt x="232" y="12"/>
                    </a:lnTo>
                    <a:lnTo>
                      <a:pt x="251" y="18"/>
                    </a:lnTo>
                    <a:lnTo>
                      <a:pt x="258" y="22"/>
                    </a:lnTo>
                    <a:lnTo>
                      <a:pt x="267" y="27"/>
                    </a:lnTo>
                    <a:lnTo>
                      <a:pt x="274" y="32"/>
                    </a:lnTo>
                    <a:lnTo>
                      <a:pt x="281" y="37"/>
                    </a:lnTo>
                    <a:lnTo>
                      <a:pt x="287" y="44"/>
                    </a:lnTo>
                    <a:lnTo>
                      <a:pt x="293" y="49"/>
                    </a:lnTo>
                    <a:lnTo>
                      <a:pt x="297" y="57"/>
                    </a:lnTo>
                    <a:lnTo>
                      <a:pt x="301" y="63"/>
                    </a:lnTo>
                    <a:lnTo>
                      <a:pt x="304" y="71"/>
                    </a:lnTo>
                    <a:lnTo>
                      <a:pt x="306" y="79"/>
                    </a:lnTo>
                    <a:lnTo>
                      <a:pt x="309" y="88"/>
                    </a:lnTo>
                    <a:lnTo>
                      <a:pt x="309" y="96"/>
                    </a:lnTo>
                    <a:lnTo>
                      <a:pt x="255" y="96"/>
                    </a:lnTo>
                    <a:lnTo>
                      <a:pt x="254" y="90"/>
                    </a:lnTo>
                    <a:lnTo>
                      <a:pt x="251" y="84"/>
                    </a:lnTo>
                    <a:lnTo>
                      <a:pt x="245" y="78"/>
                    </a:lnTo>
                    <a:lnTo>
                      <a:pt x="239" y="73"/>
                    </a:lnTo>
                    <a:lnTo>
                      <a:pt x="231" y="69"/>
                    </a:lnTo>
                    <a:lnTo>
                      <a:pt x="222" y="65"/>
                    </a:lnTo>
                    <a:lnTo>
                      <a:pt x="212" y="61"/>
                    </a:lnTo>
                    <a:lnTo>
                      <a:pt x="200" y="59"/>
                    </a:lnTo>
                    <a:lnTo>
                      <a:pt x="212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0" name="Freeform 327"/>
              <p:cNvSpPr>
                <a:spLocks/>
              </p:cNvSpPr>
              <p:nvPr/>
            </p:nvSpPr>
            <p:spPr bwMode="auto">
              <a:xfrm>
                <a:off x="5429270" y="3669781"/>
                <a:ext cx="22224" cy="30164"/>
              </a:xfrm>
              <a:custGeom>
                <a:avLst/>
                <a:gdLst>
                  <a:gd name="T0" fmla="*/ 55 w 111"/>
                  <a:gd name="T1" fmla="*/ 0 h 152"/>
                  <a:gd name="T2" fmla="*/ 62 w 111"/>
                  <a:gd name="T3" fmla="*/ 0 h 152"/>
                  <a:gd name="T4" fmla="*/ 68 w 111"/>
                  <a:gd name="T5" fmla="*/ 1 h 152"/>
                  <a:gd name="T6" fmla="*/ 74 w 111"/>
                  <a:gd name="T7" fmla="*/ 3 h 152"/>
                  <a:gd name="T8" fmla="*/ 80 w 111"/>
                  <a:gd name="T9" fmla="*/ 6 h 152"/>
                  <a:gd name="T10" fmla="*/ 84 w 111"/>
                  <a:gd name="T11" fmla="*/ 10 h 152"/>
                  <a:gd name="T12" fmla="*/ 89 w 111"/>
                  <a:gd name="T13" fmla="*/ 14 h 152"/>
                  <a:gd name="T14" fmla="*/ 92 w 111"/>
                  <a:gd name="T15" fmla="*/ 18 h 152"/>
                  <a:gd name="T16" fmla="*/ 97 w 111"/>
                  <a:gd name="T17" fmla="*/ 24 h 152"/>
                  <a:gd name="T18" fmla="*/ 103 w 111"/>
                  <a:gd name="T19" fmla="*/ 35 h 152"/>
                  <a:gd name="T20" fmla="*/ 107 w 111"/>
                  <a:gd name="T21" fmla="*/ 48 h 152"/>
                  <a:gd name="T22" fmla="*/ 110 w 111"/>
                  <a:gd name="T23" fmla="*/ 61 h 152"/>
                  <a:gd name="T24" fmla="*/ 111 w 111"/>
                  <a:gd name="T25" fmla="*/ 76 h 152"/>
                  <a:gd name="T26" fmla="*/ 110 w 111"/>
                  <a:gd name="T27" fmla="*/ 90 h 152"/>
                  <a:gd name="T28" fmla="*/ 107 w 111"/>
                  <a:gd name="T29" fmla="*/ 104 h 152"/>
                  <a:gd name="T30" fmla="*/ 103 w 111"/>
                  <a:gd name="T31" fmla="*/ 117 h 152"/>
                  <a:gd name="T32" fmla="*/ 97 w 111"/>
                  <a:gd name="T33" fmla="*/ 128 h 152"/>
                  <a:gd name="T34" fmla="*/ 92 w 111"/>
                  <a:gd name="T35" fmla="*/ 133 h 152"/>
                  <a:gd name="T36" fmla="*/ 89 w 111"/>
                  <a:gd name="T37" fmla="*/ 137 h 152"/>
                  <a:gd name="T38" fmla="*/ 84 w 111"/>
                  <a:gd name="T39" fmla="*/ 142 h 152"/>
                  <a:gd name="T40" fmla="*/ 80 w 111"/>
                  <a:gd name="T41" fmla="*/ 145 h 152"/>
                  <a:gd name="T42" fmla="*/ 74 w 111"/>
                  <a:gd name="T43" fmla="*/ 148 h 152"/>
                  <a:gd name="T44" fmla="*/ 68 w 111"/>
                  <a:gd name="T45" fmla="*/ 150 h 152"/>
                  <a:gd name="T46" fmla="*/ 62 w 111"/>
                  <a:gd name="T47" fmla="*/ 151 h 152"/>
                  <a:gd name="T48" fmla="*/ 55 w 111"/>
                  <a:gd name="T49" fmla="*/ 152 h 152"/>
                  <a:gd name="T50" fmla="*/ 48 w 111"/>
                  <a:gd name="T51" fmla="*/ 151 h 152"/>
                  <a:gd name="T52" fmla="*/ 42 w 111"/>
                  <a:gd name="T53" fmla="*/ 150 h 152"/>
                  <a:gd name="T54" fmla="*/ 37 w 111"/>
                  <a:gd name="T55" fmla="*/ 148 h 152"/>
                  <a:gd name="T56" fmla="*/ 31 w 111"/>
                  <a:gd name="T57" fmla="*/ 145 h 152"/>
                  <a:gd name="T58" fmla="*/ 26 w 111"/>
                  <a:gd name="T59" fmla="*/ 142 h 152"/>
                  <a:gd name="T60" fmla="*/ 22 w 111"/>
                  <a:gd name="T61" fmla="*/ 137 h 152"/>
                  <a:gd name="T62" fmla="*/ 17 w 111"/>
                  <a:gd name="T63" fmla="*/ 133 h 152"/>
                  <a:gd name="T64" fmla="*/ 14 w 111"/>
                  <a:gd name="T65" fmla="*/ 128 h 152"/>
                  <a:gd name="T66" fmla="*/ 8 w 111"/>
                  <a:gd name="T67" fmla="*/ 117 h 152"/>
                  <a:gd name="T68" fmla="*/ 3 w 111"/>
                  <a:gd name="T69" fmla="*/ 104 h 152"/>
                  <a:gd name="T70" fmla="*/ 1 w 111"/>
                  <a:gd name="T71" fmla="*/ 90 h 152"/>
                  <a:gd name="T72" fmla="*/ 0 w 111"/>
                  <a:gd name="T73" fmla="*/ 76 h 152"/>
                  <a:gd name="T74" fmla="*/ 1 w 111"/>
                  <a:gd name="T75" fmla="*/ 61 h 152"/>
                  <a:gd name="T76" fmla="*/ 3 w 111"/>
                  <a:gd name="T77" fmla="*/ 48 h 152"/>
                  <a:gd name="T78" fmla="*/ 8 w 111"/>
                  <a:gd name="T79" fmla="*/ 35 h 152"/>
                  <a:gd name="T80" fmla="*/ 14 w 111"/>
                  <a:gd name="T81" fmla="*/ 24 h 152"/>
                  <a:gd name="T82" fmla="*/ 17 w 111"/>
                  <a:gd name="T83" fmla="*/ 18 h 152"/>
                  <a:gd name="T84" fmla="*/ 22 w 111"/>
                  <a:gd name="T85" fmla="*/ 14 h 152"/>
                  <a:gd name="T86" fmla="*/ 26 w 111"/>
                  <a:gd name="T87" fmla="*/ 10 h 152"/>
                  <a:gd name="T88" fmla="*/ 31 w 111"/>
                  <a:gd name="T89" fmla="*/ 6 h 152"/>
                  <a:gd name="T90" fmla="*/ 37 w 111"/>
                  <a:gd name="T91" fmla="*/ 3 h 152"/>
                  <a:gd name="T92" fmla="*/ 42 w 111"/>
                  <a:gd name="T93" fmla="*/ 1 h 152"/>
                  <a:gd name="T94" fmla="*/ 48 w 111"/>
                  <a:gd name="T95" fmla="*/ 0 h 152"/>
                  <a:gd name="T96" fmla="*/ 55 w 111"/>
                  <a:gd name="T9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152">
                    <a:moveTo>
                      <a:pt x="55" y="0"/>
                    </a:moveTo>
                    <a:lnTo>
                      <a:pt x="62" y="0"/>
                    </a:lnTo>
                    <a:lnTo>
                      <a:pt x="68" y="1"/>
                    </a:lnTo>
                    <a:lnTo>
                      <a:pt x="74" y="3"/>
                    </a:lnTo>
                    <a:lnTo>
                      <a:pt x="80" y="6"/>
                    </a:lnTo>
                    <a:lnTo>
                      <a:pt x="84" y="10"/>
                    </a:lnTo>
                    <a:lnTo>
                      <a:pt x="89" y="14"/>
                    </a:lnTo>
                    <a:lnTo>
                      <a:pt x="92" y="18"/>
                    </a:lnTo>
                    <a:lnTo>
                      <a:pt x="97" y="24"/>
                    </a:lnTo>
                    <a:lnTo>
                      <a:pt x="103" y="35"/>
                    </a:lnTo>
                    <a:lnTo>
                      <a:pt x="107" y="48"/>
                    </a:lnTo>
                    <a:lnTo>
                      <a:pt x="110" y="61"/>
                    </a:lnTo>
                    <a:lnTo>
                      <a:pt x="111" y="76"/>
                    </a:lnTo>
                    <a:lnTo>
                      <a:pt x="110" y="90"/>
                    </a:lnTo>
                    <a:lnTo>
                      <a:pt x="107" y="104"/>
                    </a:lnTo>
                    <a:lnTo>
                      <a:pt x="103" y="117"/>
                    </a:lnTo>
                    <a:lnTo>
                      <a:pt x="97" y="128"/>
                    </a:lnTo>
                    <a:lnTo>
                      <a:pt x="92" y="133"/>
                    </a:lnTo>
                    <a:lnTo>
                      <a:pt x="89" y="137"/>
                    </a:lnTo>
                    <a:lnTo>
                      <a:pt x="84" y="142"/>
                    </a:lnTo>
                    <a:lnTo>
                      <a:pt x="80" y="145"/>
                    </a:lnTo>
                    <a:lnTo>
                      <a:pt x="74" y="148"/>
                    </a:lnTo>
                    <a:lnTo>
                      <a:pt x="68" y="150"/>
                    </a:lnTo>
                    <a:lnTo>
                      <a:pt x="62" y="151"/>
                    </a:lnTo>
                    <a:lnTo>
                      <a:pt x="55" y="152"/>
                    </a:lnTo>
                    <a:lnTo>
                      <a:pt x="48" y="151"/>
                    </a:lnTo>
                    <a:lnTo>
                      <a:pt x="42" y="150"/>
                    </a:lnTo>
                    <a:lnTo>
                      <a:pt x="37" y="148"/>
                    </a:lnTo>
                    <a:lnTo>
                      <a:pt x="31" y="145"/>
                    </a:lnTo>
                    <a:lnTo>
                      <a:pt x="26" y="142"/>
                    </a:lnTo>
                    <a:lnTo>
                      <a:pt x="22" y="137"/>
                    </a:lnTo>
                    <a:lnTo>
                      <a:pt x="17" y="133"/>
                    </a:lnTo>
                    <a:lnTo>
                      <a:pt x="14" y="128"/>
                    </a:lnTo>
                    <a:lnTo>
                      <a:pt x="8" y="117"/>
                    </a:lnTo>
                    <a:lnTo>
                      <a:pt x="3" y="104"/>
                    </a:lnTo>
                    <a:lnTo>
                      <a:pt x="1" y="90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3" y="48"/>
                    </a:lnTo>
                    <a:lnTo>
                      <a:pt x="8" y="35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22" y="14"/>
                    </a:lnTo>
                    <a:lnTo>
                      <a:pt x="26" y="10"/>
                    </a:lnTo>
                    <a:lnTo>
                      <a:pt x="31" y="6"/>
                    </a:lnTo>
                    <a:lnTo>
                      <a:pt x="37" y="3"/>
                    </a:lnTo>
                    <a:lnTo>
                      <a:pt x="42" y="1"/>
                    </a:lnTo>
                    <a:lnTo>
                      <a:pt x="48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1" name="Freeform 328"/>
              <p:cNvSpPr>
                <a:spLocks noEditPoints="1"/>
              </p:cNvSpPr>
              <p:nvPr/>
            </p:nvSpPr>
            <p:spPr bwMode="auto">
              <a:xfrm>
                <a:off x="5424505" y="3665017"/>
                <a:ext cx="33339" cy="41276"/>
              </a:xfrm>
              <a:custGeom>
                <a:avLst/>
                <a:gdLst>
                  <a:gd name="T0" fmla="*/ 97 w 164"/>
                  <a:gd name="T1" fmla="*/ 1 h 206"/>
                  <a:gd name="T2" fmla="*/ 116 w 164"/>
                  <a:gd name="T3" fmla="*/ 8 h 206"/>
                  <a:gd name="T4" fmla="*/ 132 w 164"/>
                  <a:gd name="T5" fmla="*/ 18 h 206"/>
                  <a:gd name="T6" fmla="*/ 155 w 164"/>
                  <a:gd name="T7" fmla="*/ 51 h 206"/>
                  <a:gd name="T8" fmla="*/ 105 w 164"/>
                  <a:gd name="T9" fmla="*/ 74 h 206"/>
                  <a:gd name="T10" fmla="*/ 98 w 164"/>
                  <a:gd name="T11" fmla="*/ 61 h 206"/>
                  <a:gd name="T12" fmla="*/ 86 w 164"/>
                  <a:gd name="T13" fmla="*/ 54 h 206"/>
                  <a:gd name="T14" fmla="*/ 159 w 164"/>
                  <a:gd name="T15" fmla="*/ 65 h 206"/>
                  <a:gd name="T16" fmla="*/ 164 w 164"/>
                  <a:gd name="T17" fmla="*/ 92 h 206"/>
                  <a:gd name="T18" fmla="*/ 110 w 164"/>
                  <a:gd name="T19" fmla="*/ 91 h 206"/>
                  <a:gd name="T20" fmla="*/ 164 w 164"/>
                  <a:gd name="T21" fmla="*/ 103 h 206"/>
                  <a:gd name="T22" fmla="*/ 161 w 164"/>
                  <a:gd name="T23" fmla="*/ 132 h 206"/>
                  <a:gd name="T24" fmla="*/ 110 w 164"/>
                  <a:gd name="T25" fmla="*/ 115 h 206"/>
                  <a:gd name="T26" fmla="*/ 159 w 164"/>
                  <a:gd name="T27" fmla="*/ 142 h 206"/>
                  <a:gd name="T28" fmla="*/ 141 w 164"/>
                  <a:gd name="T29" fmla="*/ 177 h 206"/>
                  <a:gd name="T30" fmla="*/ 122 w 164"/>
                  <a:gd name="T31" fmla="*/ 195 h 206"/>
                  <a:gd name="T32" fmla="*/ 103 w 164"/>
                  <a:gd name="T33" fmla="*/ 203 h 206"/>
                  <a:gd name="T34" fmla="*/ 82 w 164"/>
                  <a:gd name="T35" fmla="*/ 206 h 206"/>
                  <a:gd name="T36" fmla="*/ 90 w 164"/>
                  <a:gd name="T37" fmla="*/ 150 h 206"/>
                  <a:gd name="T38" fmla="*/ 100 w 164"/>
                  <a:gd name="T39" fmla="*/ 141 h 206"/>
                  <a:gd name="T40" fmla="*/ 108 w 164"/>
                  <a:gd name="T41" fmla="*/ 127 h 206"/>
                  <a:gd name="T42" fmla="*/ 74 w 164"/>
                  <a:gd name="T43" fmla="*/ 205 h 206"/>
                  <a:gd name="T44" fmla="*/ 55 w 164"/>
                  <a:gd name="T45" fmla="*/ 201 h 206"/>
                  <a:gd name="T46" fmla="*/ 38 w 164"/>
                  <a:gd name="T47" fmla="*/ 191 h 206"/>
                  <a:gd name="T48" fmla="*/ 16 w 164"/>
                  <a:gd name="T49" fmla="*/ 166 h 206"/>
                  <a:gd name="T50" fmla="*/ 57 w 164"/>
                  <a:gd name="T51" fmla="*/ 127 h 206"/>
                  <a:gd name="T52" fmla="*/ 64 w 164"/>
                  <a:gd name="T53" fmla="*/ 141 h 206"/>
                  <a:gd name="T54" fmla="*/ 73 w 164"/>
                  <a:gd name="T55" fmla="*/ 150 h 206"/>
                  <a:gd name="T56" fmla="*/ 82 w 164"/>
                  <a:gd name="T57" fmla="*/ 206 h 206"/>
                  <a:gd name="T58" fmla="*/ 1 w 164"/>
                  <a:gd name="T59" fmla="*/ 122 h 206"/>
                  <a:gd name="T60" fmla="*/ 54 w 164"/>
                  <a:gd name="T61" fmla="*/ 103 h 206"/>
                  <a:gd name="T62" fmla="*/ 6 w 164"/>
                  <a:gd name="T63" fmla="*/ 142 h 206"/>
                  <a:gd name="T64" fmla="*/ 1 w 164"/>
                  <a:gd name="T65" fmla="*/ 83 h 206"/>
                  <a:gd name="T66" fmla="*/ 57 w 164"/>
                  <a:gd name="T67" fmla="*/ 80 h 206"/>
                  <a:gd name="T68" fmla="*/ 0 w 164"/>
                  <a:gd name="T69" fmla="*/ 103 h 206"/>
                  <a:gd name="T70" fmla="*/ 16 w 164"/>
                  <a:gd name="T71" fmla="*/ 39 h 206"/>
                  <a:gd name="T72" fmla="*/ 38 w 164"/>
                  <a:gd name="T73" fmla="*/ 14 h 206"/>
                  <a:gd name="T74" fmla="*/ 55 w 164"/>
                  <a:gd name="T75" fmla="*/ 5 h 206"/>
                  <a:gd name="T76" fmla="*/ 74 w 164"/>
                  <a:gd name="T77" fmla="*/ 0 h 206"/>
                  <a:gd name="T78" fmla="*/ 78 w 164"/>
                  <a:gd name="T79" fmla="*/ 54 h 206"/>
                  <a:gd name="T80" fmla="*/ 67 w 164"/>
                  <a:gd name="T81" fmla="*/ 61 h 206"/>
                  <a:gd name="T82" fmla="*/ 59 w 164"/>
                  <a:gd name="T83" fmla="*/ 7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4" h="206">
                    <a:moveTo>
                      <a:pt x="82" y="0"/>
                    </a:moveTo>
                    <a:lnTo>
                      <a:pt x="89" y="0"/>
                    </a:lnTo>
                    <a:lnTo>
                      <a:pt x="97" y="1"/>
                    </a:lnTo>
                    <a:lnTo>
                      <a:pt x="103" y="2"/>
                    </a:lnTo>
                    <a:lnTo>
                      <a:pt x="110" y="5"/>
                    </a:lnTo>
                    <a:lnTo>
                      <a:pt x="116" y="8"/>
                    </a:lnTo>
                    <a:lnTo>
                      <a:pt x="122" y="11"/>
                    </a:lnTo>
                    <a:lnTo>
                      <a:pt x="127" y="14"/>
                    </a:lnTo>
                    <a:lnTo>
                      <a:pt x="132" y="18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5" y="51"/>
                    </a:lnTo>
                    <a:lnTo>
                      <a:pt x="159" y="65"/>
                    </a:lnTo>
                    <a:lnTo>
                      <a:pt x="108" y="80"/>
                    </a:lnTo>
                    <a:lnTo>
                      <a:pt x="105" y="74"/>
                    </a:lnTo>
                    <a:lnTo>
                      <a:pt x="103" y="69"/>
                    </a:lnTo>
                    <a:lnTo>
                      <a:pt x="100" y="65"/>
                    </a:lnTo>
                    <a:lnTo>
                      <a:pt x="98" y="61"/>
                    </a:lnTo>
                    <a:lnTo>
                      <a:pt x="95" y="58"/>
                    </a:lnTo>
                    <a:lnTo>
                      <a:pt x="90" y="56"/>
                    </a:lnTo>
                    <a:lnTo>
                      <a:pt x="86" y="54"/>
                    </a:lnTo>
                    <a:lnTo>
                      <a:pt x="82" y="54"/>
                    </a:lnTo>
                    <a:lnTo>
                      <a:pt x="82" y="0"/>
                    </a:lnTo>
                    <a:close/>
                    <a:moveTo>
                      <a:pt x="159" y="65"/>
                    </a:moveTo>
                    <a:lnTo>
                      <a:pt x="161" y="73"/>
                    </a:lnTo>
                    <a:lnTo>
                      <a:pt x="163" y="83"/>
                    </a:lnTo>
                    <a:lnTo>
                      <a:pt x="164" y="92"/>
                    </a:lnTo>
                    <a:lnTo>
                      <a:pt x="164" y="103"/>
                    </a:lnTo>
                    <a:lnTo>
                      <a:pt x="111" y="103"/>
                    </a:lnTo>
                    <a:lnTo>
                      <a:pt x="110" y="91"/>
                    </a:lnTo>
                    <a:lnTo>
                      <a:pt x="108" y="80"/>
                    </a:lnTo>
                    <a:lnTo>
                      <a:pt x="159" y="65"/>
                    </a:lnTo>
                    <a:close/>
                    <a:moveTo>
                      <a:pt x="164" y="103"/>
                    </a:moveTo>
                    <a:lnTo>
                      <a:pt x="164" y="113"/>
                    </a:lnTo>
                    <a:lnTo>
                      <a:pt x="163" y="122"/>
                    </a:lnTo>
                    <a:lnTo>
                      <a:pt x="161" y="132"/>
                    </a:lnTo>
                    <a:lnTo>
                      <a:pt x="159" y="142"/>
                    </a:lnTo>
                    <a:lnTo>
                      <a:pt x="108" y="127"/>
                    </a:lnTo>
                    <a:lnTo>
                      <a:pt x="110" y="115"/>
                    </a:lnTo>
                    <a:lnTo>
                      <a:pt x="111" y="103"/>
                    </a:lnTo>
                    <a:lnTo>
                      <a:pt x="164" y="103"/>
                    </a:lnTo>
                    <a:close/>
                    <a:moveTo>
                      <a:pt x="159" y="142"/>
                    </a:moveTo>
                    <a:lnTo>
                      <a:pt x="155" y="155"/>
                    </a:lnTo>
                    <a:lnTo>
                      <a:pt x="148" y="166"/>
                    </a:lnTo>
                    <a:lnTo>
                      <a:pt x="141" y="177"/>
                    </a:lnTo>
                    <a:lnTo>
                      <a:pt x="132" y="187"/>
                    </a:lnTo>
                    <a:lnTo>
                      <a:pt x="127" y="191"/>
                    </a:lnTo>
                    <a:lnTo>
                      <a:pt x="122" y="195"/>
                    </a:lnTo>
                    <a:lnTo>
                      <a:pt x="116" y="199"/>
                    </a:lnTo>
                    <a:lnTo>
                      <a:pt x="110" y="201"/>
                    </a:lnTo>
                    <a:lnTo>
                      <a:pt x="103" y="203"/>
                    </a:lnTo>
                    <a:lnTo>
                      <a:pt x="97" y="204"/>
                    </a:lnTo>
                    <a:lnTo>
                      <a:pt x="89" y="205"/>
                    </a:lnTo>
                    <a:lnTo>
                      <a:pt x="82" y="206"/>
                    </a:lnTo>
                    <a:lnTo>
                      <a:pt x="82" y="151"/>
                    </a:lnTo>
                    <a:lnTo>
                      <a:pt x="86" y="151"/>
                    </a:lnTo>
                    <a:lnTo>
                      <a:pt x="90" y="150"/>
                    </a:lnTo>
                    <a:lnTo>
                      <a:pt x="95" y="147"/>
                    </a:lnTo>
                    <a:lnTo>
                      <a:pt x="98" y="145"/>
                    </a:lnTo>
                    <a:lnTo>
                      <a:pt x="100" y="141"/>
                    </a:lnTo>
                    <a:lnTo>
                      <a:pt x="103" y="136"/>
                    </a:lnTo>
                    <a:lnTo>
                      <a:pt x="105" y="131"/>
                    </a:lnTo>
                    <a:lnTo>
                      <a:pt x="108" y="127"/>
                    </a:lnTo>
                    <a:lnTo>
                      <a:pt x="159" y="142"/>
                    </a:lnTo>
                    <a:close/>
                    <a:moveTo>
                      <a:pt x="82" y="206"/>
                    </a:moveTo>
                    <a:lnTo>
                      <a:pt x="74" y="205"/>
                    </a:lnTo>
                    <a:lnTo>
                      <a:pt x="68" y="204"/>
                    </a:lnTo>
                    <a:lnTo>
                      <a:pt x="60" y="203"/>
                    </a:lnTo>
                    <a:lnTo>
                      <a:pt x="55" y="201"/>
                    </a:lnTo>
                    <a:lnTo>
                      <a:pt x="49" y="199"/>
                    </a:lnTo>
                    <a:lnTo>
                      <a:pt x="43" y="195"/>
                    </a:lnTo>
                    <a:lnTo>
                      <a:pt x="38" y="191"/>
                    </a:lnTo>
                    <a:lnTo>
                      <a:pt x="33" y="187"/>
                    </a:lnTo>
                    <a:lnTo>
                      <a:pt x="24" y="177"/>
                    </a:lnTo>
                    <a:lnTo>
                      <a:pt x="16" y="166"/>
                    </a:lnTo>
                    <a:lnTo>
                      <a:pt x="10" y="155"/>
                    </a:lnTo>
                    <a:lnTo>
                      <a:pt x="6" y="142"/>
                    </a:lnTo>
                    <a:lnTo>
                      <a:pt x="57" y="127"/>
                    </a:lnTo>
                    <a:lnTo>
                      <a:pt x="59" y="131"/>
                    </a:lnTo>
                    <a:lnTo>
                      <a:pt x="61" y="136"/>
                    </a:lnTo>
                    <a:lnTo>
                      <a:pt x="64" y="141"/>
                    </a:lnTo>
                    <a:lnTo>
                      <a:pt x="67" y="145"/>
                    </a:lnTo>
                    <a:lnTo>
                      <a:pt x="70" y="147"/>
                    </a:lnTo>
                    <a:lnTo>
                      <a:pt x="73" y="150"/>
                    </a:lnTo>
                    <a:lnTo>
                      <a:pt x="78" y="151"/>
                    </a:lnTo>
                    <a:lnTo>
                      <a:pt x="82" y="151"/>
                    </a:lnTo>
                    <a:lnTo>
                      <a:pt x="82" y="206"/>
                    </a:lnTo>
                    <a:close/>
                    <a:moveTo>
                      <a:pt x="6" y="142"/>
                    </a:moveTo>
                    <a:lnTo>
                      <a:pt x="4" y="132"/>
                    </a:lnTo>
                    <a:lnTo>
                      <a:pt x="1" y="122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54" y="103"/>
                    </a:lnTo>
                    <a:lnTo>
                      <a:pt x="55" y="115"/>
                    </a:lnTo>
                    <a:lnTo>
                      <a:pt x="57" y="127"/>
                    </a:lnTo>
                    <a:lnTo>
                      <a:pt x="6" y="142"/>
                    </a:lnTo>
                    <a:close/>
                    <a:moveTo>
                      <a:pt x="0" y="103"/>
                    </a:moveTo>
                    <a:lnTo>
                      <a:pt x="0" y="92"/>
                    </a:lnTo>
                    <a:lnTo>
                      <a:pt x="1" y="83"/>
                    </a:lnTo>
                    <a:lnTo>
                      <a:pt x="4" y="73"/>
                    </a:lnTo>
                    <a:lnTo>
                      <a:pt x="6" y="65"/>
                    </a:lnTo>
                    <a:lnTo>
                      <a:pt x="57" y="80"/>
                    </a:lnTo>
                    <a:lnTo>
                      <a:pt x="55" y="91"/>
                    </a:lnTo>
                    <a:lnTo>
                      <a:pt x="54" y="103"/>
                    </a:lnTo>
                    <a:lnTo>
                      <a:pt x="0" y="103"/>
                    </a:lnTo>
                    <a:close/>
                    <a:moveTo>
                      <a:pt x="6" y="65"/>
                    </a:moveTo>
                    <a:lnTo>
                      <a:pt x="10" y="51"/>
                    </a:lnTo>
                    <a:lnTo>
                      <a:pt x="16" y="39"/>
                    </a:lnTo>
                    <a:lnTo>
                      <a:pt x="24" y="28"/>
                    </a:lnTo>
                    <a:lnTo>
                      <a:pt x="33" y="18"/>
                    </a:lnTo>
                    <a:lnTo>
                      <a:pt x="38" y="14"/>
                    </a:lnTo>
                    <a:lnTo>
                      <a:pt x="43" y="11"/>
                    </a:lnTo>
                    <a:lnTo>
                      <a:pt x="49" y="8"/>
                    </a:lnTo>
                    <a:lnTo>
                      <a:pt x="55" y="5"/>
                    </a:lnTo>
                    <a:lnTo>
                      <a:pt x="60" y="2"/>
                    </a:lnTo>
                    <a:lnTo>
                      <a:pt x="68" y="1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82" y="54"/>
                    </a:lnTo>
                    <a:lnTo>
                      <a:pt x="78" y="54"/>
                    </a:lnTo>
                    <a:lnTo>
                      <a:pt x="73" y="56"/>
                    </a:lnTo>
                    <a:lnTo>
                      <a:pt x="70" y="58"/>
                    </a:lnTo>
                    <a:lnTo>
                      <a:pt x="67" y="61"/>
                    </a:lnTo>
                    <a:lnTo>
                      <a:pt x="64" y="65"/>
                    </a:lnTo>
                    <a:lnTo>
                      <a:pt x="61" y="69"/>
                    </a:lnTo>
                    <a:lnTo>
                      <a:pt x="59" y="74"/>
                    </a:lnTo>
                    <a:lnTo>
                      <a:pt x="57" y="80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2" name="Freeform 329"/>
              <p:cNvSpPr>
                <a:spLocks/>
              </p:cNvSpPr>
              <p:nvPr/>
            </p:nvSpPr>
            <p:spPr bwMode="auto">
              <a:xfrm>
                <a:off x="5815033" y="3839644"/>
                <a:ext cx="141289" cy="114299"/>
              </a:xfrm>
              <a:custGeom>
                <a:avLst/>
                <a:gdLst>
                  <a:gd name="T0" fmla="*/ 532 w 714"/>
                  <a:gd name="T1" fmla="*/ 0 h 578"/>
                  <a:gd name="T2" fmla="*/ 3 w 714"/>
                  <a:gd name="T3" fmla="*/ 290 h 578"/>
                  <a:gd name="T4" fmla="*/ 1 w 714"/>
                  <a:gd name="T5" fmla="*/ 305 h 578"/>
                  <a:gd name="T6" fmla="*/ 0 w 714"/>
                  <a:gd name="T7" fmla="*/ 322 h 578"/>
                  <a:gd name="T8" fmla="*/ 1 w 714"/>
                  <a:gd name="T9" fmla="*/ 338 h 578"/>
                  <a:gd name="T10" fmla="*/ 3 w 714"/>
                  <a:gd name="T11" fmla="*/ 355 h 578"/>
                  <a:gd name="T12" fmla="*/ 6 w 714"/>
                  <a:gd name="T13" fmla="*/ 372 h 578"/>
                  <a:gd name="T14" fmla="*/ 12 w 714"/>
                  <a:gd name="T15" fmla="*/ 390 h 578"/>
                  <a:gd name="T16" fmla="*/ 17 w 714"/>
                  <a:gd name="T17" fmla="*/ 409 h 578"/>
                  <a:gd name="T18" fmla="*/ 25 w 714"/>
                  <a:gd name="T19" fmla="*/ 427 h 578"/>
                  <a:gd name="T20" fmla="*/ 32 w 714"/>
                  <a:gd name="T21" fmla="*/ 445 h 578"/>
                  <a:gd name="T22" fmla="*/ 42 w 714"/>
                  <a:gd name="T23" fmla="*/ 463 h 578"/>
                  <a:gd name="T24" fmla="*/ 51 w 714"/>
                  <a:gd name="T25" fmla="*/ 483 h 578"/>
                  <a:gd name="T26" fmla="*/ 63 w 714"/>
                  <a:gd name="T27" fmla="*/ 502 h 578"/>
                  <a:gd name="T28" fmla="*/ 75 w 714"/>
                  <a:gd name="T29" fmla="*/ 520 h 578"/>
                  <a:gd name="T30" fmla="*/ 88 w 714"/>
                  <a:gd name="T31" fmla="*/ 539 h 578"/>
                  <a:gd name="T32" fmla="*/ 102 w 714"/>
                  <a:gd name="T33" fmla="*/ 559 h 578"/>
                  <a:gd name="T34" fmla="*/ 116 w 714"/>
                  <a:gd name="T35" fmla="*/ 578 h 578"/>
                  <a:gd name="T36" fmla="*/ 153 w 714"/>
                  <a:gd name="T37" fmla="*/ 578 h 578"/>
                  <a:gd name="T38" fmla="*/ 188 w 714"/>
                  <a:gd name="T39" fmla="*/ 577 h 578"/>
                  <a:gd name="T40" fmla="*/ 218 w 714"/>
                  <a:gd name="T41" fmla="*/ 575 h 578"/>
                  <a:gd name="T42" fmla="*/ 244 w 714"/>
                  <a:gd name="T43" fmla="*/ 571 h 578"/>
                  <a:gd name="T44" fmla="*/ 268 w 714"/>
                  <a:gd name="T45" fmla="*/ 566 h 578"/>
                  <a:gd name="T46" fmla="*/ 290 w 714"/>
                  <a:gd name="T47" fmla="*/ 561 h 578"/>
                  <a:gd name="T48" fmla="*/ 311 w 714"/>
                  <a:gd name="T49" fmla="*/ 553 h 578"/>
                  <a:gd name="T50" fmla="*/ 329 w 714"/>
                  <a:gd name="T51" fmla="*/ 545 h 578"/>
                  <a:gd name="T52" fmla="*/ 347 w 714"/>
                  <a:gd name="T53" fmla="*/ 535 h 578"/>
                  <a:gd name="T54" fmla="*/ 366 w 714"/>
                  <a:gd name="T55" fmla="*/ 523 h 578"/>
                  <a:gd name="T56" fmla="*/ 385 w 714"/>
                  <a:gd name="T57" fmla="*/ 511 h 578"/>
                  <a:gd name="T58" fmla="*/ 404 w 714"/>
                  <a:gd name="T59" fmla="*/ 496 h 578"/>
                  <a:gd name="T60" fmla="*/ 448 w 714"/>
                  <a:gd name="T61" fmla="*/ 460 h 578"/>
                  <a:gd name="T62" fmla="*/ 503 w 714"/>
                  <a:gd name="T63" fmla="*/ 416 h 578"/>
                  <a:gd name="T64" fmla="*/ 600 w 714"/>
                  <a:gd name="T65" fmla="*/ 402 h 578"/>
                  <a:gd name="T66" fmla="*/ 709 w 714"/>
                  <a:gd name="T67" fmla="*/ 338 h 578"/>
                  <a:gd name="T68" fmla="*/ 689 w 714"/>
                  <a:gd name="T69" fmla="*/ 225 h 578"/>
                  <a:gd name="T70" fmla="*/ 714 w 714"/>
                  <a:gd name="T71" fmla="*/ 147 h 578"/>
                  <a:gd name="T72" fmla="*/ 655 w 714"/>
                  <a:gd name="T73" fmla="*/ 35 h 578"/>
                  <a:gd name="T74" fmla="*/ 532 w 714"/>
                  <a:gd name="T75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4" h="578">
                    <a:moveTo>
                      <a:pt x="532" y="0"/>
                    </a:moveTo>
                    <a:lnTo>
                      <a:pt x="3" y="290"/>
                    </a:lnTo>
                    <a:lnTo>
                      <a:pt x="1" y="305"/>
                    </a:lnTo>
                    <a:lnTo>
                      <a:pt x="0" y="322"/>
                    </a:lnTo>
                    <a:lnTo>
                      <a:pt x="1" y="338"/>
                    </a:lnTo>
                    <a:lnTo>
                      <a:pt x="3" y="355"/>
                    </a:lnTo>
                    <a:lnTo>
                      <a:pt x="6" y="372"/>
                    </a:lnTo>
                    <a:lnTo>
                      <a:pt x="12" y="390"/>
                    </a:lnTo>
                    <a:lnTo>
                      <a:pt x="17" y="409"/>
                    </a:lnTo>
                    <a:lnTo>
                      <a:pt x="25" y="427"/>
                    </a:lnTo>
                    <a:lnTo>
                      <a:pt x="32" y="445"/>
                    </a:lnTo>
                    <a:lnTo>
                      <a:pt x="42" y="463"/>
                    </a:lnTo>
                    <a:lnTo>
                      <a:pt x="51" y="483"/>
                    </a:lnTo>
                    <a:lnTo>
                      <a:pt x="63" y="502"/>
                    </a:lnTo>
                    <a:lnTo>
                      <a:pt x="75" y="520"/>
                    </a:lnTo>
                    <a:lnTo>
                      <a:pt x="88" y="539"/>
                    </a:lnTo>
                    <a:lnTo>
                      <a:pt x="102" y="559"/>
                    </a:lnTo>
                    <a:lnTo>
                      <a:pt x="116" y="578"/>
                    </a:lnTo>
                    <a:lnTo>
                      <a:pt x="153" y="578"/>
                    </a:lnTo>
                    <a:lnTo>
                      <a:pt x="188" y="577"/>
                    </a:lnTo>
                    <a:lnTo>
                      <a:pt x="218" y="575"/>
                    </a:lnTo>
                    <a:lnTo>
                      <a:pt x="244" y="571"/>
                    </a:lnTo>
                    <a:lnTo>
                      <a:pt x="268" y="566"/>
                    </a:lnTo>
                    <a:lnTo>
                      <a:pt x="290" y="561"/>
                    </a:lnTo>
                    <a:lnTo>
                      <a:pt x="311" y="553"/>
                    </a:lnTo>
                    <a:lnTo>
                      <a:pt x="329" y="545"/>
                    </a:lnTo>
                    <a:lnTo>
                      <a:pt x="347" y="535"/>
                    </a:lnTo>
                    <a:lnTo>
                      <a:pt x="366" y="523"/>
                    </a:lnTo>
                    <a:lnTo>
                      <a:pt x="385" y="511"/>
                    </a:lnTo>
                    <a:lnTo>
                      <a:pt x="404" y="496"/>
                    </a:lnTo>
                    <a:lnTo>
                      <a:pt x="448" y="460"/>
                    </a:lnTo>
                    <a:lnTo>
                      <a:pt x="503" y="416"/>
                    </a:lnTo>
                    <a:lnTo>
                      <a:pt x="600" y="402"/>
                    </a:lnTo>
                    <a:lnTo>
                      <a:pt x="709" y="338"/>
                    </a:lnTo>
                    <a:lnTo>
                      <a:pt x="689" y="225"/>
                    </a:lnTo>
                    <a:lnTo>
                      <a:pt x="714" y="147"/>
                    </a:lnTo>
                    <a:lnTo>
                      <a:pt x="655" y="35"/>
                    </a:lnTo>
                    <a:lnTo>
                      <a:pt x="5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3" name="Freeform 330"/>
              <p:cNvSpPr>
                <a:spLocks noEditPoints="1"/>
              </p:cNvSpPr>
              <p:nvPr/>
            </p:nvSpPr>
            <p:spPr bwMode="auto">
              <a:xfrm>
                <a:off x="5808678" y="3833300"/>
                <a:ext cx="153988" cy="125411"/>
              </a:xfrm>
              <a:custGeom>
                <a:avLst/>
                <a:gdLst>
                  <a:gd name="T0" fmla="*/ 17 w 770"/>
                  <a:gd name="T1" fmla="*/ 295 h 634"/>
                  <a:gd name="T2" fmla="*/ 3 w 770"/>
                  <a:gd name="T3" fmla="*/ 313 h 634"/>
                  <a:gd name="T4" fmla="*/ 30 w 770"/>
                  <a:gd name="T5" fmla="*/ 319 h 634"/>
                  <a:gd name="T6" fmla="*/ 55 w 770"/>
                  <a:gd name="T7" fmla="*/ 336 h 634"/>
                  <a:gd name="T8" fmla="*/ 57 w 770"/>
                  <a:gd name="T9" fmla="*/ 378 h 634"/>
                  <a:gd name="T10" fmla="*/ 68 w 770"/>
                  <a:gd name="T11" fmla="*/ 423 h 634"/>
                  <a:gd name="T12" fmla="*/ 16 w 770"/>
                  <a:gd name="T13" fmla="*/ 439 h 634"/>
                  <a:gd name="T14" fmla="*/ 3 w 770"/>
                  <a:gd name="T15" fmla="*/ 383 h 634"/>
                  <a:gd name="T16" fmla="*/ 1 w 770"/>
                  <a:gd name="T17" fmla="*/ 330 h 634"/>
                  <a:gd name="T18" fmla="*/ 73 w 770"/>
                  <a:gd name="T19" fmla="*/ 439 h 634"/>
                  <a:gd name="T20" fmla="*/ 100 w 770"/>
                  <a:gd name="T21" fmla="*/ 495 h 634"/>
                  <a:gd name="T22" fmla="*/ 135 w 770"/>
                  <a:gd name="T23" fmla="*/ 552 h 634"/>
                  <a:gd name="T24" fmla="*/ 121 w 770"/>
                  <a:gd name="T25" fmla="*/ 624 h 634"/>
                  <a:gd name="T26" fmla="*/ 77 w 770"/>
                  <a:gd name="T27" fmla="*/ 561 h 634"/>
                  <a:gd name="T28" fmla="*/ 42 w 770"/>
                  <a:gd name="T29" fmla="*/ 499 h 634"/>
                  <a:gd name="T30" fmla="*/ 73 w 770"/>
                  <a:gd name="T31" fmla="*/ 439 h 634"/>
                  <a:gd name="T32" fmla="*/ 121 w 770"/>
                  <a:gd name="T33" fmla="*/ 624 h 634"/>
                  <a:gd name="T34" fmla="*/ 143 w 770"/>
                  <a:gd name="T35" fmla="*/ 580 h 634"/>
                  <a:gd name="T36" fmla="*/ 228 w 770"/>
                  <a:gd name="T37" fmla="*/ 578 h 634"/>
                  <a:gd name="T38" fmla="*/ 292 w 770"/>
                  <a:gd name="T39" fmla="*/ 568 h 634"/>
                  <a:gd name="T40" fmla="*/ 342 w 770"/>
                  <a:gd name="T41" fmla="*/ 550 h 634"/>
                  <a:gd name="T42" fmla="*/ 388 w 770"/>
                  <a:gd name="T43" fmla="*/ 523 h 634"/>
                  <a:gd name="T44" fmla="*/ 490 w 770"/>
                  <a:gd name="T45" fmla="*/ 512 h 634"/>
                  <a:gd name="T46" fmla="*/ 397 w 770"/>
                  <a:gd name="T47" fmla="*/ 582 h 634"/>
                  <a:gd name="T48" fmla="*/ 346 w 770"/>
                  <a:gd name="T49" fmla="*/ 609 h 634"/>
                  <a:gd name="T50" fmla="*/ 286 w 770"/>
                  <a:gd name="T51" fmla="*/ 625 h 634"/>
                  <a:gd name="T52" fmla="*/ 209 w 770"/>
                  <a:gd name="T53" fmla="*/ 633 h 634"/>
                  <a:gd name="T54" fmla="*/ 143 w 770"/>
                  <a:gd name="T55" fmla="*/ 580 h 634"/>
                  <a:gd name="T56" fmla="*/ 483 w 770"/>
                  <a:gd name="T57" fmla="*/ 449 h 634"/>
                  <a:gd name="T58" fmla="*/ 546 w 770"/>
                  <a:gd name="T59" fmla="*/ 467 h 634"/>
                  <a:gd name="T60" fmla="*/ 503 w 770"/>
                  <a:gd name="T61" fmla="*/ 501 h 634"/>
                  <a:gd name="T62" fmla="*/ 513 w 770"/>
                  <a:gd name="T63" fmla="*/ 425 h 634"/>
                  <a:gd name="T64" fmla="*/ 530 w 770"/>
                  <a:gd name="T65" fmla="*/ 445 h 634"/>
                  <a:gd name="T66" fmla="*/ 624 w 770"/>
                  <a:gd name="T67" fmla="*/ 404 h 634"/>
                  <a:gd name="T68" fmla="*/ 525 w 770"/>
                  <a:gd name="T69" fmla="*/ 419 h 634"/>
                  <a:gd name="T70" fmla="*/ 632 w 770"/>
                  <a:gd name="T71" fmla="*/ 458 h 634"/>
                  <a:gd name="T72" fmla="*/ 614 w 770"/>
                  <a:gd name="T73" fmla="*/ 408 h 634"/>
                  <a:gd name="T74" fmla="*/ 641 w 770"/>
                  <a:gd name="T75" fmla="*/ 454 h 634"/>
                  <a:gd name="T76" fmla="*/ 766 w 770"/>
                  <a:gd name="T77" fmla="*/ 381 h 634"/>
                  <a:gd name="T78" fmla="*/ 762 w 770"/>
                  <a:gd name="T79" fmla="*/ 363 h 634"/>
                  <a:gd name="T80" fmla="*/ 742 w 770"/>
                  <a:gd name="T81" fmla="*/ 250 h 634"/>
                  <a:gd name="T82" fmla="*/ 690 w 770"/>
                  <a:gd name="T83" fmla="*/ 259 h 634"/>
                  <a:gd name="T84" fmla="*/ 716 w 770"/>
                  <a:gd name="T85" fmla="*/ 254 h 634"/>
                  <a:gd name="T86" fmla="*/ 714 w 770"/>
                  <a:gd name="T87" fmla="*/ 169 h 634"/>
                  <a:gd name="T88" fmla="*/ 691 w 770"/>
                  <a:gd name="T89" fmla="*/ 247 h 634"/>
                  <a:gd name="T90" fmla="*/ 767 w 770"/>
                  <a:gd name="T91" fmla="*/ 185 h 634"/>
                  <a:gd name="T92" fmla="*/ 716 w 770"/>
                  <a:gd name="T93" fmla="*/ 189 h 634"/>
                  <a:gd name="T94" fmla="*/ 765 w 770"/>
                  <a:gd name="T95" fmla="*/ 164 h 634"/>
                  <a:gd name="T96" fmla="*/ 700 w 770"/>
                  <a:gd name="T97" fmla="*/ 41 h 634"/>
                  <a:gd name="T98" fmla="*/ 688 w 770"/>
                  <a:gd name="T99" fmla="*/ 38 h 634"/>
                  <a:gd name="T100" fmla="*/ 566 w 770"/>
                  <a:gd name="T101" fmla="*/ 4 h 634"/>
                  <a:gd name="T102" fmla="*/ 546 w 770"/>
                  <a:gd name="T103" fmla="*/ 6 h 634"/>
                  <a:gd name="T104" fmla="*/ 559 w 770"/>
                  <a:gd name="T105" fmla="*/ 29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0" h="634">
                    <a:moveTo>
                      <a:pt x="572" y="53"/>
                    </a:moveTo>
                    <a:lnTo>
                      <a:pt x="43" y="342"/>
                    </a:lnTo>
                    <a:lnTo>
                      <a:pt x="17" y="295"/>
                    </a:lnTo>
                    <a:lnTo>
                      <a:pt x="546" y="6"/>
                    </a:lnTo>
                    <a:lnTo>
                      <a:pt x="572" y="53"/>
                    </a:lnTo>
                    <a:close/>
                    <a:moveTo>
                      <a:pt x="3" y="313"/>
                    </a:moveTo>
                    <a:lnTo>
                      <a:pt x="5" y="300"/>
                    </a:lnTo>
                    <a:lnTo>
                      <a:pt x="17" y="295"/>
                    </a:lnTo>
                    <a:lnTo>
                      <a:pt x="30" y="319"/>
                    </a:lnTo>
                    <a:lnTo>
                      <a:pt x="3" y="313"/>
                    </a:lnTo>
                    <a:close/>
                    <a:moveTo>
                      <a:pt x="57" y="323"/>
                    </a:moveTo>
                    <a:lnTo>
                      <a:pt x="55" y="336"/>
                    </a:lnTo>
                    <a:lnTo>
                      <a:pt x="54" y="350"/>
                    </a:lnTo>
                    <a:lnTo>
                      <a:pt x="55" y="364"/>
                    </a:lnTo>
                    <a:lnTo>
                      <a:pt x="57" y="378"/>
                    </a:lnTo>
                    <a:lnTo>
                      <a:pt x="59" y="393"/>
                    </a:lnTo>
                    <a:lnTo>
                      <a:pt x="63" y="408"/>
                    </a:lnTo>
                    <a:lnTo>
                      <a:pt x="68" y="423"/>
                    </a:lnTo>
                    <a:lnTo>
                      <a:pt x="73" y="439"/>
                    </a:lnTo>
                    <a:lnTo>
                      <a:pt x="24" y="458"/>
                    </a:lnTo>
                    <a:lnTo>
                      <a:pt x="16" y="439"/>
                    </a:lnTo>
                    <a:lnTo>
                      <a:pt x="11" y="421"/>
                    </a:lnTo>
                    <a:lnTo>
                      <a:pt x="6" y="401"/>
                    </a:lnTo>
                    <a:lnTo>
                      <a:pt x="3" y="383"/>
                    </a:lnTo>
                    <a:lnTo>
                      <a:pt x="1" y="366"/>
                    </a:lnTo>
                    <a:lnTo>
                      <a:pt x="0" y="348"/>
                    </a:lnTo>
                    <a:lnTo>
                      <a:pt x="1" y="330"/>
                    </a:lnTo>
                    <a:lnTo>
                      <a:pt x="3" y="313"/>
                    </a:lnTo>
                    <a:lnTo>
                      <a:pt x="57" y="323"/>
                    </a:lnTo>
                    <a:close/>
                    <a:moveTo>
                      <a:pt x="73" y="439"/>
                    </a:moveTo>
                    <a:lnTo>
                      <a:pt x="82" y="457"/>
                    </a:lnTo>
                    <a:lnTo>
                      <a:pt x="90" y="475"/>
                    </a:lnTo>
                    <a:lnTo>
                      <a:pt x="100" y="495"/>
                    </a:lnTo>
                    <a:lnTo>
                      <a:pt x="111" y="514"/>
                    </a:lnTo>
                    <a:lnTo>
                      <a:pt x="122" y="533"/>
                    </a:lnTo>
                    <a:lnTo>
                      <a:pt x="135" y="552"/>
                    </a:lnTo>
                    <a:lnTo>
                      <a:pt x="149" y="572"/>
                    </a:lnTo>
                    <a:lnTo>
                      <a:pt x="164" y="591"/>
                    </a:lnTo>
                    <a:lnTo>
                      <a:pt x="121" y="624"/>
                    </a:lnTo>
                    <a:lnTo>
                      <a:pt x="105" y="603"/>
                    </a:lnTo>
                    <a:lnTo>
                      <a:pt x="91" y="581"/>
                    </a:lnTo>
                    <a:lnTo>
                      <a:pt x="77" y="561"/>
                    </a:lnTo>
                    <a:lnTo>
                      <a:pt x="64" y="540"/>
                    </a:lnTo>
                    <a:lnTo>
                      <a:pt x="53" y="519"/>
                    </a:lnTo>
                    <a:lnTo>
                      <a:pt x="42" y="499"/>
                    </a:lnTo>
                    <a:lnTo>
                      <a:pt x="32" y="478"/>
                    </a:lnTo>
                    <a:lnTo>
                      <a:pt x="24" y="458"/>
                    </a:lnTo>
                    <a:lnTo>
                      <a:pt x="73" y="439"/>
                    </a:lnTo>
                    <a:close/>
                    <a:moveTo>
                      <a:pt x="143" y="634"/>
                    </a:moveTo>
                    <a:lnTo>
                      <a:pt x="130" y="634"/>
                    </a:lnTo>
                    <a:lnTo>
                      <a:pt x="121" y="624"/>
                    </a:lnTo>
                    <a:lnTo>
                      <a:pt x="143" y="607"/>
                    </a:lnTo>
                    <a:lnTo>
                      <a:pt x="143" y="634"/>
                    </a:lnTo>
                    <a:close/>
                    <a:moveTo>
                      <a:pt x="143" y="580"/>
                    </a:moveTo>
                    <a:lnTo>
                      <a:pt x="174" y="580"/>
                    </a:lnTo>
                    <a:lnTo>
                      <a:pt x="203" y="579"/>
                    </a:lnTo>
                    <a:lnTo>
                      <a:pt x="228" y="578"/>
                    </a:lnTo>
                    <a:lnTo>
                      <a:pt x="252" y="575"/>
                    </a:lnTo>
                    <a:lnTo>
                      <a:pt x="272" y="572"/>
                    </a:lnTo>
                    <a:lnTo>
                      <a:pt x="292" y="568"/>
                    </a:lnTo>
                    <a:lnTo>
                      <a:pt x="310" y="563"/>
                    </a:lnTo>
                    <a:lnTo>
                      <a:pt x="326" y="558"/>
                    </a:lnTo>
                    <a:lnTo>
                      <a:pt x="342" y="550"/>
                    </a:lnTo>
                    <a:lnTo>
                      <a:pt x="357" y="543"/>
                    </a:lnTo>
                    <a:lnTo>
                      <a:pt x="372" y="534"/>
                    </a:lnTo>
                    <a:lnTo>
                      <a:pt x="388" y="523"/>
                    </a:lnTo>
                    <a:lnTo>
                      <a:pt x="419" y="500"/>
                    </a:lnTo>
                    <a:lnTo>
                      <a:pt x="456" y="470"/>
                    </a:lnTo>
                    <a:lnTo>
                      <a:pt x="490" y="512"/>
                    </a:lnTo>
                    <a:lnTo>
                      <a:pt x="449" y="545"/>
                    </a:lnTo>
                    <a:lnTo>
                      <a:pt x="414" y="572"/>
                    </a:lnTo>
                    <a:lnTo>
                      <a:pt x="397" y="582"/>
                    </a:lnTo>
                    <a:lnTo>
                      <a:pt x="381" y="592"/>
                    </a:lnTo>
                    <a:lnTo>
                      <a:pt x="364" y="602"/>
                    </a:lnTo>
                    <a:lnTo>
                      <a:pt x="346" y="609"/>
                    </a:lnTo>
                    <a:lnTo>
                      <a:pt x="328" y="616"/>
                    </a:lnTo>
                    <a:lnTo>
                      <a:pt x="308" y="621"/>
                    </a:lnTo>
                    <a:lnTo>
                      <a:pt x="286" y="625"/>
                    </a:lnTo>
                    <a:lnTo>
                      <a:pt x="264" y="629"/>
                    </a:lnTo>
                    <a:lnTo>
                      <a:pt x="238" y="632"/>
                    </a:lnTo>
                    <a:lnTo>
                      <a:pt x="209" y="633"/>
                    </a:lnTo>
                    <a:lnTo>
                      <a:pt x="178" y="634"/>
                    </a:lnTo>
                    <a:lnTo>
                      <a:pt x="143" y="634"/>
                    </a:lnTo>
                    <a:lnTo>
                      <a:pt x="143" y="580"/>
                    </a:lnTo>
                    <a:close/>
                    <a:moveTo>
                      <a:pt x="456" y="470"/>
                    </a:moveTo>
                    <a:lnTo>
                      <a:pt x="469" y="460"/>
                    </a:lnTo>
                    <a:lnTo>
                      <a:pt x="483" y="449"/>
                    </a:lnTo>
                    <a:lnTo>
                      <a:pt x="497" y="438"/>
                    </a:lnTo>
                    <a:lnTo>
                      <a:pt x="513" y="425"/>
                    </a:lnTo>
                    <a:lnTo>
                      <a:pt x="546" y="467"/>
                    </a:lnTo>
                    <a:lnTo>
                      <a:pt x="532" y="478"/>
                    </a:lnTo>
                    <a:lnTo>
                      <a:pt x="517" y="490"/>
                    </a:lnTo>
                    <a:lnTo>
                      <a:pt x="503" y="501"/>
                    </a:lnTo>
                    <a:lnTo>
                      <a:pt x="490" y="512"/>
                    </a:lnTo>
                    <a:lnTo>
                      <a:pt x="456" y="470"/>
                    </a:lnTo>
                    <a:close/>
                    <a:moveTo>
                      <a:pt x="513" y="425"/>
                    </a:moveTo>
                    <a:lnTo>
                      <a:pt x="519" y="421"/>
                    </a:lnTo>
                    <a:lnTo>
                      <a:pt x="525" y="419"/>
                    </a:lnTo>
                    <a:lnTo>
                      <a:pt x="530" y="445"/>
                    </a:lnTo>
                    <a:lnTo>
                      <a:pt x="513" y="425"/>
                    </a:lnTo>
                    <a:close/>
                    <a:moveTo>
                      <a:pt x="525" y="419"/>
                    </a:moveTo>
                    <a:lnTo>
                      <a:pt x="624" y="404"/>
                    </a:lnTo>
                    <a:lnTo>
                      <a:pt x="632" y="458"/>
                    </a:lnTo>
                    <a:lnTo>
                      <a:pt x="534" y="472"/>
                    </a:lnTo>
                    <a:lnTo>
                      <a:pt x="525" y="419"/>
                    </a:lnTo>
                    <a:close/>
                    <a:moveTo>
                      <a:pt x="641" y="454"/>
                    </a:moveTo>
                    <a:lnTo>
                      <a:pt x="637" y="457"/>
                    </a:lnTo>
                    <a:lnTo>
                      <a:pt x="632" y="458"/>
                    </a:lnTo>
                    <a:lnTo>
                      <a:pt x="627" y="431"/>
                    </a:lnTo>
                    <a:lnTo>
                      <a:pt x="641" y="454"/>
                    </a:lnTo>
                    <a:close/>
                    <a:moveTo>
                      <a:pt x="614" y="408"/>
                    </a:moveTo>
                    <a:lnTo>
                      <a:pt x="722" y="344"/>
                    </a:lnTo>
                    <a:lnTo>
                      <a:pt x="750" y="391"/>
                    </a:lnTo>
                    <a:lnTo>
                      <a:pt x="641" y="454"/>
                    </a:lnTo>
                    <a:lnTo>
                      <a:pt x="614" y="408"/>
                    </a:lnTo>
                    <a:close/>
                    <a:moveTo>
                      <a:pt x="762" y="363"/>
                    </a:moveTo>
                    <a:lnTo>
                      <a:pt x="766" y="381"/>
                    </a:lnTo>
                    <a:lnTo>
                      <a:pt x="750" y="391"/>
                    </a:lnTo>
                    <a:lnTo>
                      <a:pt x="736" y="367"/>
                    </a:lnTo>
                    <a:lnTo>
                      <a:pt x="762" y="363"/>
                    </a:lnTo>
                    <a:close/>
                    <a:moveTo>
                      <a:pt x="709" y="371"/>
                    </a:moveTo>
                    <a:lnTo>
                      <a:pt x="690" y="259"/>
                    </a:lnTo>
                    <a:lnTo>
                      <a:pt x="742" y="250"/>
                    </a:lnTo>
                    <a:lnTo>
                      <a:pt x="762" y="363"/>
                    </a:lnTo>
                    <a:lnTo>
                      <a:pt x="709" y="371"/>
                    </a:lnTo>
                    <a:close/>
                    <a:moveTo>
                      <a:pt x="690" y="259"/>
                    </a:moveTo>
                    <a:lnTo>
                      <a:pt x="688" y="252"/>
                    </a:lnTo>
                    <a:lnTo>
                      <a:pt x="691" y="247"/>
                    </a:lnTo>
                    <a:lnTo>
                      <a:pt x="716" y="254"/>
                    </a:lnTo>
                    <a:lnTo>
                      <a:pt x="690" y="259"/>
                    </a:lnTo>
                    <a:close/>
                    <a:moveTo>
                      <a:pt x="691" y="247"/>
                    </a:moveTo>
                    <a:lnTo>
                      <a:pt x="714" y="169"/>
                    </a:lnTo>
                    <a:lnTo>
                      <a:pt x="767" y="185"/>
                    </a:lnTo>
                    <a:lnTo>
                      <a:pt x="742" y="263"/>
                    </a:lnTo>
                    <a:lnTo>
                      <a:pt x="691" y="247"/>
                    </a:lnTo>
                    <a:close/>
                    <a:moveTo>
                      <a:pt x="765" y="164"/>
                    </a:moveTo>
                    <a:lnTo>
                      <a:pt x="770" y="174"/>
                    </a:lnTo>
                    <a:lnTo>
                      <a:pt x="767" y="185"/>
                    </a:lnTo>
                    <a:lnTo>
                      <a:pt x="741" y="176"/>
                    </a:lnTo>
                    <a:lnTo>
                      <a:pt x="765" y="164"/>
                    </a:lnTo>
                    <a:close/>
                    <a:moveTo>
                      <a:pt x="716" y="189"/>
                    </a:moveTo>
                    <a:lnTo>
                      <a:pt x="657" y="76"/>
                    </a:lnTo>
                    <a:lnTo>
                      <a:pt x="706" y="51"/>
                    </a:lnTo>
                    <a:lnTo>
                      <a:pt x="765" y="164"/>
                    </a:lnTo>
                    <a:lnTo>
                      <a:pt x="716" y="189"/>
                    </a:lnTo>
                    <a:close/>
                    <a:moveTo>
                      <a:pt x="688" y="38"/>
                    </a:moveTo>
                    <a:lnTo>
                      <a:pt x="700" y="41"/>
                    </a:lnTo>
                    <a:lnTo>
                      <a:pt x="706" y="51"/>
                    </a:lnTo>
                    <a:lnTo>
                      <a:pt x="682" y="64"/>
                    </a:lnTo>
                    <a:lnTo>
                      <a:pt x="688" y="38"/>
                    </a:lnTo>
                    <a:close/>
                    <a:moveTo>
                      <a:pt x="675" y="89"/>
                    </a:moveTo>
                    <a:lnTo>
                      <a:pt x="552" y="55"/>
                    </a:lnTo>
                    <a:lnTo>
                      <a:pt x="566" y="4"/>
                    </a:lnTo>
                    <a:lnTo>
                      <a:pt x="688" y="38"/>
                    </a:lnTo>
                    <a:lnTo>
                      <a:pt x="675" y="89"/>
                    </a:lnTo>
                    <a:close/>
                    <a:moveTo>
                      <a:pt x="546" y="6"/>
                    </a:moveTo>
                    <a:lnTo>
                      <a:pt x="556" y="0"/>
                    </a:lnTo>
                    <a:lnTo>
                      <a:pt x="566" y="4"/>
                    </a:lnTo>
                    <a:lnTo>
                      <a:pt x="559" y="29"/>
                    </a:lnTo>
                    <a:lnTo>
                      <a:pt x="546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4" name="Freeform 331"/>
              <p:cNvSpPr>
                <a:spLocks/>
              </p:cNvSpPr>
              <p:nvPr/>
            </p:nvSpPr>
            <p:spPr bwMode="auto">
              <a:xfrm>
                <a:off x="5380051" y="3517386"/>
                <a:ext cx="549276" cy="350838"/>
              </a:xfrm>
              <a:custGeom>
                <a:avLst/>
                <a:gdLst>
                  <a:gd name="T0" fmla="*/ 2671 w 2765"/>
                  <a:gd name="T1" fmla="*/ 822 h 1769"/>
                  <a:gd name="T2" fmla="*/ 2205 w 2765"/>
                  <a:gd name="T3" fmla="*/ 601 h 1769"/>
                  <a:gd name="T4" fmla="*/ 2211 w 2765"/>
                  <a:gd name="T5" fmla="*/ 550 h 1769"/>
                  <a:gd name="T6" fmla="*/ 2198 w 2765"/>
                  <a:gd name="T7" fmla="*/ 512 h 1769"/>
                  <a:gd name="T8" fmla="*/ 2162 w 2765"/>
                  <a:gd name="T9" fmla="*/ 478 h 1769"/>
                  <a:gd name="T10" fmla="*/ 2039 w 2765"/>
                  <a:gd name="T11" fmla="*/ 416 h 1769"/>
                  <a:gd name="T12" fmla="*/ 727 w 2765"/>
                  <a:gd name="T13" fmla="*/ 6 h 1769"/>
                  <a:gd name="T14" fmla="*/ 631 w 2765"/>
                  <a:gd name="T15" fmla="*/ 43 h 1769"/>
                  <a:gd name="T16" fmla="*/ 450 w 2765"/>
                  <a:gd name="T17" fmla="*/ 92 h 1769"/>
                  <a:gd name="T18" fmla="*/ 391 w 2765"/>
                  <a:gd name="T19" fmla="*/ 124 h 1769"/>
                  <a:gd name="T20" fmla="*/ 341 w 2765"/>
                  <a:gd name="T21" fmla="*/ 174 h 1769"/>
                  <a:gd name="T22" fmla="*/ 98 w 2765"/>
                  <a:gd name="T23" fmla="*/ 484 h 1769"/>
                  <a:gd name="T24" fmla="*/ 64 w 2765"/>
                  <a:gd name="T25" fmla="*/ 567 h 1769"/>
                  <a:gd name="T26" fmla="*/ 35 w 2765"/>
                  <a:gd name="T27" fmla="*/ 618 h 1769"/>
                  <a:gd name="T28" fmla="*/ 74 w 2765"/>
                  <a:gd name="T29" fmla="*/ 676 h 1769"/>
                  <a:gd name="T30" fmla="*/ 115 w 2765"/>
                  <a:gd name="T31" fmla="*/ 783 h 1769"/>
                  <a:gd name="T32" fmla="*/ 143 w 2765"/>
                  <a:gd name="T33" fmla="*/ 775 h 1769"/>
                  <a:gd name="T34" fmla="*/ 173 w 2765"/>
                  <a:gd name="T35" fmla="*/ 709 h 1769"/>
                  <a:gd name="T36" fmla="*/ 185 w 2765"/>
                  <a:gd name="T37" fmla="*/ 652 h 1769"/>
                  <a:gd name="T38" fmla="*/ 215 w 2765"/>
                  <a:gd name="T39" fmla="*/ 619 h 1769"/>
                  <a:gd name="T40" fmla="*/ 286 w 2765"/>
                  <a:gd name="T41" fmla="*/ 619 h 1769"/>
                  <a:gd name="T42" fmla="*/ 359 w 2765"/>
                  <a:gd name="T43" fmla="*/ 710 h 1769"/>
                  <a:gd name="T44" fmla="*/ 403 w 2765"/>
                  <a:gd name="T45" fmla="*/ 743 h 1769"/>
                  <a:gd name="T46" fmla="*/ 428 w 2765"/>
                  <a:gd name="T47" fmla="*/ 776 h 1769"/>
                  <a:gd name="T48" fmla="*/ 448 w 2765"/>
                  <a:gd name="T49" fmla="*/ 864 h 1769"/>
                  <a:gd name="T50" fmla="*/ 446 w 2765"/>
                  <a:gd name="T51" fmla="*/ 955 h 1769"/>
                  <a:gd name="T52" fmla="*/ 470 w 2765"/>
                  <a:gd name="T53" fmla="*/ 994 h 1769"/>
                  <a:gd name="T54" fmla="*/ 550 w 2765"/>
                  <a:gd name="T55" fmla="*/ 1060 h 1769"/>
                  <a:gd name="T56" fmla="*/ 577 w 2765"/>
                  <a:gd name="T57" fmla="*/ 1097 h 1769"/>
                  <a:gd name="T58" fmla="*/ 597 w 2765"/>
                  <a:gd name="T59" fmla="*/ 1143 h 1769"/>
                  <a:gd name="T60" fmla="*/ 661 w 2765"/>
                  <a:gd name="T61" fmla="*/ 1192 h 1769"/>
                  <a:gd name="T62" fmla="*/ 750 w 2765"/>
                  <a:gd name="T63" fmla="*/ 1232 h 1769"/>
                  <a:gd name="T64" fmla="*/ 783 w 2765"/>
                  <a:gd name="T65" fmla="*/ 1277 h 1769"/>
                  <a:gd name="T66" fmla="*/ 828 w 2765"/>
                  <a:gd name="T67" fmla="*/ 1314 h 1769"/>
                  <a:gd name="T68" fmla="*/ 910 w 2765"/>
                  <a:gd name="T69" fmla="*/ 1320 h 1769"/>
                  <a:gd name="T70" fmla="*/ 986 w 2765"/>
                  <a:gd name="T71" fmla="*/ 1344 h 1769"/>
                  <a:gd name="T72" fmla="*/ 1071 w 2765"/>
                  <a:gd name="T73" fmla="*/ 1393 h 1769"/>
                  <a:gd name="T74" fmla="*/ 1255 w 2765"/>
                  <a:gd name="T75" fmla="*/ 1552 h 1769"/>
                  <a:gd name="T76" fmla="*/ 1296 w 2765"/>
                  <a:gd name="T77" fmla="*/ 1553 h 1769"/>
                  <a:gd name="T78" fmla="*/ 1390 w 2765"/>
                  <a:gd name="T79" fmla="*/ 1594 h 1769"/>
                  <a:gd name="T80" fmla="*/ 1542 w 2765"/>
                  <a:gd name="T81" fmla="*/ 1688 h 1769"/>
                  <a:gd name="T82" fmla="*/ 1624 w 2765"/>
                  <a:gd name="T83" fmla="*/ 1757 h 1769"/>
                  <a:gd name="T84" fmla="*/ 1669 w 2765"/>
                  <a:gd name="T85" fmla="*/ 1759 h 1769"/>
                  <a:gd name="T86" fmla="*/ 1735 w 2765"/>
                  <a:gd name="T87" fmla="*/ 1739 h 1769"/>
                  <a:gd name="T88" fmla="*/ 1751 w 2765"/>
                  <a:gd name="T89" fmla="*/ 1638 h 1769"/>
                  <a:gd name="T90" fmla="*/ 1773 w 2765"/>
                  <a:gd name="T91" fmla="*/ 1602 h 1769"/>
                  <a:gd name="T92" fmla="*/ 1805 w 2765"/>
                  <a:gd name="T93" fmla="*/ 1578 h 1769"/>
                  <a:gd name="T94" fmla="*/ 1845 w 2765"/>
                  <a:gd name="T95" fmla="*/ 1567 h 1769"/>
                  <a:gd name="T96" fmla="*/ 1968 w 2765"/>
                  <a:gd name="T97" fmla="*/ 1592 h 1769"/>
                  <a:gd name="T98" fmla="*/ 2074 w 2765"/>
                  <a:gd name="T99" fmla="*/ 1640 h 1769"/>
                  <a:gd name="T100" fmla="*/ 2144 w 2765"/>
                  <a:gd name="T101" fmla="*/ 1692 h 1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65" h="1769">
                    <a:moveTo>
                      <a:pt x="2666" y="1617"/>
                    </a:moveTo>
                    <a:lnTo>
                      <a:pt x="2656" y="1367"/>
                    </a:lnTo>
                    <a:lnTo>
                      <a:pt x="2765" y="1259"/>
                    </a:lnTo>
                    <a:lnTo>
                      <a:pt x="2573" y="989"/>
                    </a:lnTo>
                    <a:lnTo>
                      <a:pt x="2671" y="822"/>
                    </a:lnTo>
                    <a:lnTo>
                      <a:pt x="2573" y="646"/>
                    </a:lnTo>
                    <a:lnTo>
                      <a:pt x="2466" y="755"/>
                    </a:lnTo>
                    <a:lnTo>
                      <a:pt x="2195" y="627"/>
                    </a:lnTo>
                    <a:lnTo>
                      <a:pt x="2201" y="614"/>
                    </a:lnTo>
                    <a:lnTo>
                      <a:pt x="2205" y="601"/>
                    </a:lnTo>
                    <a:lnTo>
                      <a:pt x="2208" y="591"/>
                    </a:lnTo>
                    <a:lnTo>
                      <a:pt x="2210" y="579"/>
                    </a:lnTo>
                    <a:lnTo>
                      <a:pt x="2211" y="569"/>
                    </a:lnTo>
                    <a:lnTo>
                      <a:pt x="2211" y="560"/>
                    </a:lnTo>
                    <a:lnTo>
                      <a:pt x="2211" y="550"/>
                    </a:lnTo>
                    <a:lnTo>
                      <a:pt x="2210" y="541"/>
                    </a:lnTo>
                    <a:lnTo>
                      <a:pt x="2208" y="534"/>
                    </a:lnTo>
                    <a:lnTo>
                      <a:pt x="2205" y="526"/>
                    </a:lnTo>
                    <a:lnTo>
                      <a:pt x="2202" y="519"/>
                    </a:lnTo>
                    <a:lnTo>
                      <a:pt x="2198" y="512"/>
                    </a:lnTo>
                    <a:lnTo>
                      <a:pt x="2193" y="506"/>
                    </a:lnTo>
                    <a:lnTo>
                      <a:pt x="2188" y="500"/>
                    </a:lnTo>
                    <a:lnTo>
                      <a:pt x="2183" y="494"/>
                    </a:lnTo>
                    <a:lnTo>
                      <a:pt x="2176" y="489"/>
                    </a:lnTo>
                    <a:lnTo>
                      <a:pt x="2162" y="478"/>
                    </a:lnTo>
                    <a:lnTo>
                      <a:pt x="2147" y="470"/>
                    </a:lnTo>
                    <a:lnTo>
                      <a:pt x="2131" y="460"/>
                    </a:lnTo>
                    <a:lnTo>
                      <a:pt x="2113" y="452"/>
                    </a:lnTo>
                    <a:lnTo>
                      <a:pt x="2076" y="435"/>
                    </a:lnTo>
                    <a:lnTo>
                      <a:pt x="2039" y="416"/>
                    </a:lnTo>
                    <a:lnTo>
                      <a:pt x="1946" y="196"/>
                    </a:lnTo>
                    <a:lnTo>
                      <a:pt x="1480" y="235"/>
                    </a:lnTo>
                    <a:lnTo>
                      <a:pt x="1078" y="397"/>
                    </a:lnTo>
                    <a:lnTo>
                      <a:pt x="740" y="0"/>
                    </a:lnTo>
                    <a:lnTo>
                      <a:pt x="727" y="6"/>
                    </a:lnTo>
                    <a:lnTo>
                      <a:pt x="715" y="13"/>
                    </a:lnTo>
                    <a:lnTo>
                      <a:pt x="701" y="19"/>
                    </a:lnTo>
                    <a:lnTo>
                      <a:pt x="687" y="25"/>
                    </a:lnTo>
                    <a:lnTo>
                      <a:pt x="659" y="34"/>
                    </a:lnTo>
                    <a:lnTo>
                      <a:pt x="631" y="43"/>
                    </a:lnTo>
                    <a:lnTo>
                      <a:pt x="573" y="57"/>
                    </a:lnTo>
                    <a:lnTo>
                      <a:pt x="517" y="71"/>
                    </a:lnTo>
                    <a:lnTo>
                      <a:pt x="489" y="78"/>
                    </a:lnTo>
                    <a:lnTo>
                      <a:pt x="463" y="88"/>
                    </a:lnTo>
                    <a:lnTo>
                      <a:pt x="450" y="92"/>
                    </a:lnTo>
                    <a:lnTo>
                      <a:pt x="437" y="98"/>
                    </a:lnTo>
                    <a:lnTo>
                      <a:pt x="425" y="104"/>
                    </a:lnTo>
                    <a:lnTo>
                      <a:pt x="413" y="110"/>
                    </a:lnTo>
                    <a:lnTo>
                      <a:pt x="401" y="117"/>
                    </a:lnTo>
                    <a:lnTo>
                      <a:pt x="391" y="124"/>
                    </a:lnTo>
                    <a:lnTo>
                      <a:pt x="380" y="133"/>
                    </a:lnTo>
                    <a:lnTo>
                      <a:pt x="369" y="142"/>
                    </a:lnTo>
                    <a:lnTo>
                      <a:pt x="360" y="151"/>
                    </a:lnTo>
                    <a:lnTo>
                      <a:pt x="350" y="162"/>
                    </a:lnTo>
                    <a:lnTo>
                      <a:pt x="341" y="174"/>
                    </a:lnTo>
                    <a:lnTo>
                      <a:pt x="334" y="185"/>
                    </a:lnTo>
                    <a:lnTo>
                      <a:pt x="0" y="200"/>
                    </a:lnTo>
                    <a:lnTo>
                      <a:pt x="109" y="470"/>
                    </a:lnTo>
                    <a:lnTo>
                      <a:pt x="103" y="476"/>
                    </a:lnTo>
                    <a:lnTo>
                      <a:pt x="98" y="484"/>
                    </a:lnTo>
                    <a:lnTo>
                      <a:pt x="93" y="492"/>
                    </a:lnTo>
                    <a:lnTo>
                      <a:pt x="88" y="502"/>
                    </a:lnTo>
                    <a:lnTo>
                      <a:pt x="80" y="523"/>
                    </a:lnTo>
                    <a:lnTo>
                      <a:pt x="71" y="546"/>
                    </a:lnTo>
                    <a:lnTo>
                      <a:pt x="64" y="567"/>
                    </a:lnTo>
                    <a:lnTo>
                      <a:pt x="54" y="587"/>
                    </a:lnTo>
                    <a:lnTo>
                      <a:pt x="50" y="597"/>
                    </a:lnTo>
                    <a:lnTo>
                      <a:pt x="45" y="605"/>
                    </a:lnTo>
                    <a:lnTo>
                      <a:pt x="40" y="612"/>
                    </a:lnTo>
                    <a:lnTo>
                      <a:pt x="35" y="618"/>
                    </a:lnTo>
                    <a:lnTo>
                      <a:pt x="40" y="624"/>
                    </a:lnTo>
                    <a:lnTo>
                      <a:pt x="47" y="631"/>
                    </a:lnTo>
                    <a:lnTo>
                      <a:pt x="53" y="641"/>
                    </a:lnTo>
                    <a:lnTo>
                      <a:pt x="60" y="652"/>
                    </a:lnTo>
                    <a:lnTo>
                      <a:pt x="74" y="676"/>
                    </a:lnTo>
                    <a:lnTo>
                      <a:pt x="87" y="703"/>
                    </a:lnTo>
                    <a:lnTo>
                      <a:pt x="99" y="731"/>
                    </a:lnTo>
                    <a:lnTo>
                      <a:pt x="109" y="758"/>
                    </a:lnTo>
                    <a:lnTo>
                      <a:pt x="113" y="771"/>
                    </a:lnTo>
                    <a:lnTo>
                      <a:pt x="115" y="783"/>
                    </a:lnTo>
                    <a:lnTo>
                      <a:pt x="117" y="793"/>
                    </a:lnTo>
                    <a:lnTo>
                      <a:pt x="118" y="803"/>
                    </a:lnTo>
                    <a:lnTo>
                      <a:pt x="128" y="793"/>
                    </a:lnTo>
                    <a:lnTo>
                      <a:pt x="136" y="784"/>
                    </a:lnTo>
                    <a:lnTo>
                      <a:pt x="143" y="775"/>
                    </a:lnTo>
                    <a:lnTo>
                      <a:pt x="149" y="767"/>
                    </a:lnTo>
                    <a:lnTo>
                      <a:pt x="159" y="750"/>
                    </a:lnTo>
                    <a:lnTo>
                      <a:pt x="166" y="735"/>
                    </a:lnTo>
                    <a:lnTo>
                      <a:pt x="170" y="721"/>
                    </a:lnTo>
                    <a:lnTo>
                      <a:pt x="173" y="709"/>
                    </a:lnTo>
                    <a:lnTo>
                      <a:pt x="174" y="697"/>
                    </a:lnTo>
                    <a:lnTo>
                      <a:pt x="175" y="685"/>
                    </a:lnTo>
                    <a:lnTo>
                      <a:pt x="177" y="674"/>
                    </a:lnTo>
                    <a:lnTo>
                      <a:pt x="179" y="664"/>
                    </a:lnTo>
                    <a:lnTo>
                      <a:pt x="185" y="652"/>
                    </a:lnTo>
                    <a:lnTo>
                      <a:pt x="191" y="641"/>
                    </a:lnTo>
                    <a:lnTo>
                      <a:pt x="196" y="636"/>
                    </a:lnTo>
                    <a:lnTo>
                      <a:pt x="201" y="630"/>
                    </a:lnTo>
                    <a:lnTo>
                      <a:pt x="207" y="624"/>
                    </a:lnTo>
                    <a:lnTo>
                      <a:pt x="215" y="619"/>
                    </a:lnTo>
                    <a:lnTo>
                      <a:pt x="232" y="606"/>
                    </a:lnTo>
                    <a:lnTo>
                      <a:pt x="256" y="593"/>
                    </a:lnTo>
                    <a:lnTo>
                      <a:pt x="266" y="600"/>
                    </a:lnTo>
                    <a:lnTo>
                      <a:pt x="276" y="609"/>
                    </a:lnTo>
                    <a:lnTo>
                      <a:pt x="286" y="619"/>
                    </a:lnTo>
                    <a:lnTo>
                      <a:pt x="294" y="628"/>
                    </a:lnTo>
                    <a:lnTo>
                      <a:pt x="310" y="649"/>
                    </a:lnTo>
                    <a:lnTo>
                      <a:pt x="326" y="670"/>
                    </a:lnTo>
                    <a:lnTo>
                      <a:pt x="342" y="690"/>
                    </a:lnTo>
                    <a:lnTo>
                      <a:pt x="359" y="710"/>
                    </a:lnTo>
                    <a:lnTo>
                      <a:pt x="367" y="718"/>
                    </a:lnTo>
                    <a:lnTo>
                      <a:pt x="377" y="727"/>
                    </a:lnTo>
                    <a:lnTo>
                      <a:pt x="386" y="733"/>
                    </a:lnTo>
                    <a:lnTo>
                      <a:pt x="397" y="740"/>
                    </a:lnTo>
                    <a:lnTo>
                      <a:pt x="403" y="743"/>
                    </a:lnTo>
                    <a:lnTo>
                      <a:pt x="407" y="746"/>
                    </a:lnTo>
                    <a:lnTo>
                      <a:pt x="411" y="750"/>
                    </a:lnTo>
                    <a:lnTo>
                      <a:pt x="415" y="755"/>
                    </a:lnTo>
                    <a:lnTo>
                      <a:pt x="422" y="764"/>
                    </a:lnTo>
                    <a:lnTo>
                      <a:pt x="428" y="776"/>
                    </a:lnTo>
                    <a:lnTo>
                      <a:pt x="434" y="789"/>
                    </a:lnTo>
                    <a:lnTo>
                      <a:pt x="438" y="803"/>
                    </a:lnTo>
                    <a:lnTo>
                      <a:pt x="441" y="818"/>
                    </a:lnTo>
                    <a:lnTo>
                      <a:pt x="444" y="833"/>
                    </a:lnTo>
                    <a:lnTo>
                      <a:pt x="448" y="864"/>
                    </a:lnTo>
                    <a:lnTo>
                      <a:pt x="449" y="894"/>
                    </a:lnTo>
                    <a:lnTo>
                      <a:pt x="448" y="922"/>
                    </a:lnTo>
                    <a:lnTo>
                      <a:pt x="446" y="946"/>
                    </a:lnTo>
                    <a:lnTo>
                      <a:pt x="445" y="951"/>
                    </a:lnTo>
                    <a:lnTo>
                      <a:pt x="446" y="955"/>
                    </a:lnTo>
                    <a:lnTo>
                      <a:pt x="448" y="961"/>
                    </a:lnTo>
                    <a:lnTo>
                      <a:pt x="449" y="965"/>
                    </a:lnTo>
                    <a:lnTo>
                      <a:pt x="454" y="974"/>
                    </a:lnTo>
                    <a:lnTo>
                      <a:pt x="460" y="984"/>
                    </a:lnTo>
                    <a:lnTo>
                      <a:pt x="470" y="994"/>
                    </a:lnTo>
                    <a:lnTo>
                      <a:pt x="480" y="1003"/>
                    </a:lnTo>
                    <a:lnTo>
                      <a:pt x="492" y="1012"/>
                    </a:lnTo>
                    <a:lnTo>
                      <a:pt x="503" y="1022"/>
                    </a:lnTo>
                    <a:lnTo>
                      <a:pt x="528" y="1041"/>
                    </a:lnTo>
                    <a:lnTo>
                      <a:pt x="550" y="1060"/>
                    </a:lnTo>
                    <a:lnTo>
                      <a:pt x="560" y="1070"/>
                    </a:lnTo>
                    <a:lnTo>
                      <a:pt x="569" y="1081"/>
                    </a:lnTo>
                    <a:lnTo>
                      <a:pt x="572" y="1086"/>
                    </a:lnTo>
                    <a:lnTo>
                      <a:pt x="574" y="1091"/>
                    </a:lnTo>
                    <a:lnTo>
                      <a:pt x="577" y="1097"/>
                    </a:lnTo>
                    <a:lnTo>
                      <a:pt x="578" y="1102"/>
                    </a:lnTo>
                    <a:lnTo>
                      <a:pt x="581" y="1113"/>
                    </a:lnTo>
                    <a:lnTo>
                      <a:pt x="584" y="1123"/>
                    </a:lnTo>
                    <a:lnTo>
                      <a:pt x="589" y="1133"/>
                    </a:lnTo>
                    <a:lnTo>
                      <a:pt x="597" y="1143"/>
                    </a:lnTo>
                    <a:lnTo>
                      <a:pt x="604" y="1151"/>
                    </a:lnTo>
                    <a:lnTo>
                      <a:pt x="614" y="1161"/>
                    </a:lnTo>
                    <a:lnTo>
                      <a:pt x="624" y="1169"/>
                    </a:lnTo>
                    <a:lnTo>
                      <a:pt x="635" y="1177"/>
                    </a:lnTo>
                    <a:lnTo>
                      <a:pt x="661" y="1192"/>
                    </a:lnTo>
                    <a:lnTo>
                      <a:pt x="687" y="1205"/>
                    </a:lnTo>
                    <a:lnTo>
                      <a:pt x="713" y="1218"/>
                    </a:lnTo>
                    <a:lnTo>
                      <a:pt x="740" y="1230"/>
                    </a:lnTo>
                    <a:lnTo>
                      <a:pt x="745" y="1230"/>
                    </a:lnTo>
                    <a:lnTo>
                      <a:pt x="750" y="1232"/>
                    </a:lnTo>
                    <a:lnTo>
                      <a:pt x="754" y="1235"/>
                    </a:lnTo>
                    <a:lnTo>
                      <a:pt x="760" y="1239"/>
                    </a:lnTo>
                    <a:lnTo>
                      <a:pt x="768" y="1250"/>
                    </a:lnTo>
                    <a:lnTo>
                      <a:pt x="777" y="1263"/>
                    </a:lnTo>
                    <a:lnTo>
                      <a:pt x="783" y="1277"/>
                    </a:lnTo>
                    <a:lnTo>
                      <a:pt x="790" y="1292"/>
                    </a:lnTo>
                    <a:lnTo>
                      <a:pt x="793" y="1306"/>
                    </a:lnTo>
                    <a:lnTo>
                      <a:pt x="794" y="1318"/>
                    </a:lnTo>
                    <a:lnTo>
                      <a:pt x="811" y="1315"/>
                    </a:lnTo>
                    <a:lnTo>
                      <a:pt x="828" y="1314"/>
                    </a:lnTo>
                    <a:lnTo>
                      <a:pt x="845" y="1313"/>
                    </a:lnTo>
                    <a:lnTo>
                      <a:pt x="861" y="1314"/>
                    </a:lnTo>
                    <a:lnTo>
                      <a:pt x="879" y="1315"/>
                    </a:lnTo>
                    <a:lnTo>
                      <a:pt x="895" y="1318"/>
                    </a:lnTo>
                    <a:lnTo>
                      <a:pt x="910" y="1320"/>
                    </a:lnTo>
                    <a:lnTo>
                      <a:pt x="926" y="1324"/>
                    </a:lnTo>
                    <a:lnTo>
                      <a:pt x="941" y="1327"/>
                    </a:lnTo>
                    <a:lnTo>
                      <a:pt x="956" y="1333"/>
                    </a:lnTo>
                    <a:lnTo>
                      <a:pt x="971" y="1338"/>
                    </a:lnTo>
                    <a:lnTo>
                      <a:pt x="986" y="1344"/>
                    </a:lnTo>
                    <a:lnTo>
                      <a:pt x="1000" y="1351"/>
                    </a:lnTo>
                    <a:lnTo>
                      <a:pt x="1015" y="1358"/>
                    </a:lnTo>
                    <a:lnTo>
                      <a:pt x="1029" y="1366"/>
                    </a:lnTo>
                    <a:lnTo>
                      <a:pt x="1043" y="1374"/>
                    </a:lnTo>
                    <a:lnTo>
                      <a:pt x="1071" y="1393"/>
                    </a:lnTo>
                    <a:lnTo>
                      <a:pt x="1098" y="1413"/>
                    </a:lnTo>
                    <a:lnTo>
                      <a:pt x="1125" y="1433"/>
                    </a:lnTo>
                    <a:lnTo>
                      <a:pt x="1151" y="1456"/>
                    </a:lnTo>
                    <a:lnTo>
                      <a:pt x="1204" y="1504"/>
                    </a:lnTo>
                    <a:lnTo>
                      <a:pt x="1255" y="1552"/>
                    </a:lnTo>
                    <a:lnTo>
                      <a:pt x="1260" y="1551"/>
                    </a:lnTo>
                    <a:lnTo>
                      <a:pt x="1268" y="1550"/>
                    </a:lnTo>
                    <a:lnTo>
                      <a:pt x="1276" y="1550"/>
                    </a:lnTo>
                    <a:lnTo>
                      <a:pt x="1285" y="1551"/>
                    </a:lnTo>
                    <a:lnTo>
                      <a:pt x="1296" y="1553"/>
                    </a:lnTo>
                    <a:lnTo>
                      <a:pt x="1308" y="1558"/>
                    </a:lnTo>
                    <a:lnTo>
                      <a:pt x="1319" y="1562"/>
                    </a:lnTo>
                    <a:lnTo>
                      <a:pt x="1332" y="1566"/>
                    </a:lnTo>
                    <a:lnTo>
                      <a:pt x="1360" y="1579"/>
                    </a:lnTo>
                    <a:lnTo>
                      <a:pt x="1390" y="1594"/>
                    </a:lnTo>
                    <a:lnTo>
                      <a:pt x="1421" y="1611"/>
                    </a:lnTo>
                    <a:lnTo>
                      <a:pt x="1452" y="1629"/>
                    </a:lnTo>
                    <a:lnTo>
                      <a:pt x="1484" y="1649"/>
                    </a:lnTo>
                    <a:lnTo>
                      <a:pt x="1514" y="1669"/>
                    </a:lnTo>
                    <a:lnTo>
                      <a:pt x="1542" y="1688"/>
                    </a:lnTo>
                    <a:lnTo>
                      <a:pt x="1568" y="1708"/>
                    </a:lnTo>
                    <a:lnTo>
                      <a:pt x="1591" y="1726"/>
                    </a:lnTo>
                    <a:lnTo>
                      <a:pt x="1610" y="1742"/>
                    </a:lnTo>
                    <a:lnTo>
                      <a:pt x="1617" y="1750"/>
                    </a:lnTo>
                    <a:lnTo>
                      <a:pt x="1624" y="1757"/>
                    </a:lnTo>
                    <a:lnTo>
                      <a:pt x="1629" y="1762"/>
                    </a:lnTo>
                    <a:lnTo>
                      <a:pt x="1632" y="1769"/>
                    </a:lnTo>
                    <a:lnTo>
                      <a:pt x="1643" y="1767"/>
                    </a:lnTo>
                    <a:lnTo>
                      <a:pt x="1655" y="1763"/>
                    </a:lnTo>
                    <a:lnTo>
                      <a:pt x="1669" y="1759"/>
                    </a:lnTo>
                    <a:lnTo>
                      <a:pt x="1684" y="1754"/>
                    </a:lnTo>
                    <a:lnTo>
                      <a:pt x="1698" y="1748"/>
                    </a:lnTo>
                    <a:lnTo>
                      <a:pt x="1712" y="1743"/>
                    </a:lnTo>
                    <a:lnTo>
                      <a:pt x="1725" y="1740"/>
                    </a:lnTo>
                    <a:lnTo>
                      <a:pt x="1735" y="1739"/>
                    </a:lnTo>
                    <a:lnTo>
                      <a:pt x="1736" y="1712"/>
                    </a:lnTo>
                    <a:lnTo>
                      <a:pt x="1739" y="1688"/>
                    </a:lnTo>
                    <a:lnTo>
                      <a:pt x="1742" y="1667"/>
                    </a:lnTo>
                    <a:lnTo>
                      <a:pt x="1748" y="1647"/>
                    </a:lnTo>
                    <a:lnTo>
                      <a:pt x="1751" y="1638"/>
                    </a:lnTo>
                    <a:lnTo>
                      <a:pt x="1755" y="1629"/>
                    </a:lnTo>
                    <a:lnTo>
                      <a:pt x="1759" y="1622"/>
                    </a:lnTo>
                    <a:lnTo>
                      <a:pt x="1763" y="1614"/>
                    </a:lnTo>
                    <a:lnTo>
                      <a:pt x="1769" y="1607"/>
                    </a:lnTo>
                    <a:lnTo>
                      <a:pt x="1773" y="1602"/>
                    </a:lnTo>
                    <a:lnTo>
                      <a:pt x="1779" y="1595"/>
                    </a:lnTo>
                    <a:lnTo>
                      <a:pt x="1785" y="1590"/>
                    </a:lnTo>
                    <a:lnTo>
                      <a:pt x="1791" y="1586"/>
                    </a:lnTo>
                    <a:lnTo>
                      <a:pt x="1798" y="1581"/>
                    </a:lnTo>
                    <a:lnTo>
                      <a:pt x="1805" y="1578"/>
                    </a:lnTo>
                    <a:lnTo>
                      <a:pt x="1811" y="1575"/>
                    </a:lnTo>
                    <a:lnTo>
                      <a:pt x="1820" y="1572"/>
                    </a:lnTo>
                    <a:lnTo>
                      <a:pt x="1828" y="1571"/>
                    </a:lnTo>
                    <a:lnTo>
                      <a:pt x="1836" y="1568"/>
                    </a:lnTo>
                    <a:lnTo>
                      <a:pt x="1845" y="1567"/>
                    </a:lnTo>
                    <a:lnTo>
                      <a:pt x="1863" y="1567"/>
                    </a:lnTo>
                    <a:lnTo>
                      <a:pt x="1883" y="1568"/>
                    </a:lnTo>
                    <a:lnTo>
                      <a:pt x="1904" y="1572"/>
                    </a:lnTo>
                    <a:lnTo>
                      <a:pt x="1926" y="1577"/>
                    </a:lnTo>
                    <a:lnTo>
                      <a:pt x="1968" y="1592"/>
                    </a:lnTo>
                    <a:lnTo>
                      <a:pt x="2007" y="1607"/>
                    </a:lnTo>
                    <a:lnTo>
                      <a:pt x="2025" y="1616"/>
                    </a:lnTo>
                    <a:lnTo>
                      <a:pt x="2042" y="1623"/>
                    </a:lnTo>
                    <a:lnTo>
                      <a:pt x="2058" y="1632"/>
                    </a:lnTo>
                    <a:lnTo>
                      <a:pt x="2074" y="1640"/>
                    </a:lnTo>
                    <a:lnTo>
                      <a:pt x="2089" y="1650"/>
                    </a:lnTo>
                    <a:lnTo>
                      <a:pt x="2103" y="1659"/>
                    </a:lnTo>
                    <a:lnTo>
                      <a:pt x="2117" y="1669"/>
                    </a:lnTo>
                    <a:lnTo>
                      <a:pt x="2131" y="1680"/>
                    </a:lnTo>
                    <a:lnTo>
                      <a:pt x="2144" y="1692"/>
                    </a:lnTo>
                    <a:lnTo>
                      <a:pt x="2157" y="1703"/>
                    </a:lnTo>
                    <a:lnTo>
                      <a:pt x="2169" y="1716"/>
                    </a:lnTo>
                    <a:lnTo>
                      <a:pt x="2181" y="1729"/>
                    </a:lnTo>
                    <a:lnTo>
                      <a:pt x="2666" y="16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5" name="Freeform 332"/>
              <p:cNvSpPr>
                <a:spLocks noEditPoints="1"/>
              </p:cNvSpPr>
              <p:nvPr/>
            </p:nvSpPr>
            <p:spPr bwMode="auto">
              <a:xfrm>
                <a:off x="5372109" y="3509446"/>
                <a:ext cx="563564" cy="363538"/>
              </a:xfrm>
              <a:custGeom>
                <a:avLst/>
                <a:gdLst>
                  <a:gd name="T0" fmla="*/ 2821 w 2837"/>
                  <a:gd name="T1" fmla="*/ 1312 h 1830"/>
                  <a:gd name="T2" fmla="*/ 2589 w 2837"/>
                  <a:gd name="T3" fmla="*/ 1038 h 1830"/>
                  <a:gd name="T4" fmla="*/ 2709 w 2837"/>
                  <a:gd name="T5" fmla="*/ 856 h 1830"/>
                  <a:gd name="T6" fmla="*/ 2523 w 2837"/>
                  <a:gd name="T7" fmla="*/ 807 h 1830"/>
                  <a:gd name="T8" fmla="*/ 2492 w 2837"/>
                  <a:gd name="T9" fmla="*/ 812 h 1830"/>
                  <a:gd name="T10" fmla="*/ 2211 w 2837"/>
                  <a:gd name="T11" fmla="*/ 563 h 1830"/>
                  <a:gd name="T12" fmla="*/ 2248 w 2837"/>
                  <a:gd name="T13" fmla="*/ 514 h 1830"/>
                  <a:gd name="T14" fmla="*/ 2274 w 2837"/>
                  <a:gd name="T15" fmla="*/ 624 h 1830"/>
                  <a:gd name="T16" fmla="*/ 2116 w 2837"/>
                  <a:gd name="T17" fmla="*/ 440 h 1830"/>
                  <a:gd name="T18" fmla="*/ 2052 w 2837"/>
                  <a:gd name="T19" fmla="*/ 461 h 1830"/>
                  <a:gd name="T20" fmla="*/ 1516 w 2837"/>
                  <a:gd name="T21" fmla="*/ 242 h 1830"/>
                  <a:gd name="T22" fmla="*/ 1096 w 2837"/>
                  <a:gd name="T23" fmla="*/ 448 h 1830"/>
                  <a:gd name="T24" fmla="*/ 727 w 2837"/>
                  <a:gd name="T25" fmla="*/ 87 h 1830"/>
                  <a:gd name="T26" fmla="*/ 746 w 2837"/>
                  <a:gd name="T27" fmla="*/ 20 h 1830"/>
                  <a:gd name="T28" fmla="*/ 435 w 2837"/>
                  <a:gd name="T29" fmla="*/ 187 h 1830"/>
                  <a:gd name="T30" fmla="*/ 459 w 2837"/>
                  <a:gd name="T31" fmla="*/ 109 h 1830"/>
                  <a:gd name="T32" fmla="*/ 373 w 2837"/>
                  <a:gd name="T33" fmla="*/ 247 h 1830"/>
                  <a:gd name="T34" fmla="*/ 14 w 2837"/>
                  <a:gd name="T35" fmla="*/ 244 h 1830"/>
                  <a:gd name="T36" fmla="*/ 136 w 2837"/>
                  <a:gd name="T37" fmla="*/ 586 h 1830"/>
                  <a:gd name="T38" fmla="*/ 104 w 2837"/>
                  <a:gd name="T39" fmla="*/ 656 h 1830"/>
                  <a:gd name="T40" fmla="*/ 56 w 2837"/>
                  <a:gd name="T41" fmla="*/ 630 h 1830"/>
                  <a:gd name="T42" fmla="*/ 72 w 2837"/>
                  <a:gd name="T43" fmla="*/ 693 h 1830"/>
                  <a:gd name="T44" fmla="*/ 128 w 2837"/>
                  <a:gd name="T45" fmla="*/ 829 h 1830"/>
                  <a:gd name="T46" fmla="*/ 151 w 2837"/>
                  <a:gd name="T47" fmla="*/ 803 h 1830"/>
                  <a:gd name="T48" fmla="*/ 220 w 2837"/>
                  <a:gd name="T49" fmla="*/ 799 h 1830"/>
                  <a:gd name="T50" fmla="*/ 202 w 2837"/>
                  <a:gd name="T51" fmla="*/ 664 h 1830"/>
                  <a:gd name="T52" fmla="*/ 251 w 2837"/>
                  <a:gd name="T53" fmla="*/ 692 h 1830"/>
                  <a:gd name="T54" fmla="*/ 330 w 2837"/>
                  <a:gd name="T55" fmla="*/ 621 h 1830"/>
                  <a:gd name="T56" fmla="*/ 383 w 2837"/>
                  <a:gd name="T57" fmla="*/ 684 h 1830"/>
                  <a:gd name="T58" fmla="*/ 340 w 2837"/>
                  <a:gd name="T59" fmla="*/ 715 h 1830"/>
                  <a:gd name="T60" fmla="*/ 495 w 2837"/>
                  <a:gd name="T61" fmla="*/ 810 h 1830"/>
                  <a:gd name="T62" fmla="*/ 510 w 2837"/>
                  <a:gd name="T63" fmla="*/ 877 h 1830"/>
                  <a:gd name="T64" fmla="*/ 511 w 2837"/>
                  <a:gd name="T65" fmla="*/ 982 h 1830"/>
                  <a:gd name="T66" fmla="*/ 564 w 2837"/>
                  <a:gd name="T67" fmla="*/ 1040 h 1830"/>
                  <a:gd name="T68" fmla="*/ 458 w 2837"/>
                  <a:gd name="T69" fmla="*/ 974 h 1830"/>
                  <a:gd name="T70" fmla="*/ 591 w 2837"/>
                  <a:gd name="T71" fmla="*/ 1142 h 1830"/>
                  <a:gd name="T72" fmla="*/ 643 w 2837"/>
                  <a:gd name="T73" fmla="*/ 1134 h 1830"/>
                  <a:gd name="T74" fmla="*/ 611 w 2837"/>
                  <a:gd name="T75" fmla="*/ 1191 h 1830"/>
                  <a:gd name="T76" fmla="*/ 689 w 2837"/>
                  <a:gd name="T77" fmla="*/ 1189 h 1830"/>
                  <a:gd name="T78" fmla="*/ 768 w 2837"/>
                  <a:gd name="T79" fmla="*/ 1288 h 1830"/>
                  <a:gd name="T80" fmla="*/ 781 w 2837"/>
                  <a:gd name="T81" fmla="*/ 1295 h 1830"/>
                  <a:gd name="T82" fmla="*/ 804 w 2837"/>
                  <a:gd name="T83" fmla="*/ 1342 h 1830"/>
                  <a:gd name="T84" fmla="*/ 883 w 2837"/>
                  <a:gd name="T85" fmla="*/ 1320 h 1830"/>
                  <a:gd name="T86" fmla="*/ 1096 w 2837"/>
                  <a:gd name="T87" fmla="*/ 1386 h 1830"/>
                  <a:gd name="T88" fmla="*/ 868 w 2837"/>
                  <a:gd name="T89" fmla="*/ 1375 h 1830"/>
                  <a:gd name="T90" fmla="*/ 1275 w 2837"/>
                  <a:gd name="T91" fmla="*/ 1607 h 1830"/>
                  <a:gd name="T92" fmla="*/ 1293 w 2837"/>
                  <a:gd name="T93" fmla="*/ 1586 h 1830"/>
                  <a:gd name="T94" fmla="*/ 1289 w 2837"/>
                  <a:gd name="T95" fmla="*/ 1559 h 1830"/>
                  <a:gd name="T96" fmla="*/ 1448 w 2837"/>
                  <a:gd name="T97" fmla="*/ 1670 h 1830"/>
                  <a:gd name="T98" fmla="*/ 1569 w 2837"/>
                  <a:gd name="T99" fmla="*/ 1682 h 1830"/>
                  <a:gd name="T100" fmla="*/ 1587 w 2837"/>
                  <a:gd name="T101" fmla="*/ 1760 h 1830"/>
                  <a:gd name="T102" fmla="*/ 1647 w 2837"/>
                  <a:gd name="T103" fmla="*/ 1816 h 1830"/>
                  <a:gd name="T104" fmla="*/ 1732 w 2837"/>
                  <a:gd name="T105" fmla="*/ 1812 h 1830"/>
                  <a:gd name="T106" fmla="*/ 1744 w 2837"/>
                  <a:gd name="T107" fmla="*/ 1751 h 1830"/>
                  <a:gd name="T108" fmla="*/ 1800 w 2837"/>
                  <a:gd name="T109" fmla="*/ 1773 h 1830"/>
                  <a:gd name="T110" fmla="*/ 1760 w 2837"/>
                  <a:gd name="T111" fmla="*/ 1670 h 1830"/>
                  <a:gd name="T112" fmla="*/ 1818 w 2837"/>
                  <a:gd name="T113" fmla="*/ 1673 h 1830"/>
                  <a:gd name="T114" fmla="*/ 1897 w 2837"/>
                  <a:gd name="T115" fmla="*/ 1573 h 1830"/>
                  <a:gd name="T116" fmla="*/ 1932 w 2837"/>
                  <a:gd name="T117" fmla="*/ 1577 h 1830"/>
                  <a:gd name="T118" fmla="*/ 1973 w 2837"/>
                  <a:gd name="T119" fmla="*/ 1585 h 1830"/>
                  <a:gd name="T120" fmla="*/ 1956 w 2837"/>
                  <a:gd name="T121" fmla="*/ 1637 h 1830"/>
                  <a:gd name="T122" fmla="*/ 2175 w 2837"/>
                  <a:gd name="T123" fmla="*/ 1757 h 1830"/>
                  <a:gd name="T124" fmla="*/ 2213 w 2837"/>
                  <a:gd name="T125" fmla="*/ 1737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37" h="1830">
                    <a:moveTo>
                      <a:pt x="2677" y="1652"/>
                    </a:moveTo>
                    <a:lnTo>
                      <a:pt x="2668" y="1402"/>
                    </a:lnTo>
                    <a:lnTo>
                      <a:pt x="2721" y="1400"/>
                    </a:lnTo>
                    <a:lnTo>
                      <a:pt x="2731" y="1650"/>
                    </a:lnTo>
                    <a:lnTo>
                      <a:pt x="2677" y="1652"/>
                    </a:lnTo>
                    <a:close/>
                    <a:moveTo>
                      <a:pt x="2668" y="1402"/>
                    </a:moveTo>
                    <a:lnTo>
                      <a:pt x="2667" y="1390"/>
                    </a:lnTo>
                    <a:lnTo>
                      <a:pt x="2675" y="1382"/>
                    </a:lnTo>
                    <a:lnTo>
                      <a:pt x="2694" y="1401"/>
                    </a:lnTo>
                    <a:lnTo>
                      <a:pt x="2668" y="1402"/>
                    </a:lnTo>
                    <a:close/>
                    <a:moveTo>
                      <a:pt x="2675" y="1382"/>
                    </a:moveTo>
                    <a:lnTo>
                      <a:pt x="2783" y="1273"/>
                    </a:lnTo>
                    <a:lnTo>
                      <a:pt x="2821" y="1312"/>
                    </a:lnTo>
                    <a:lnTo>
                      <a:pt x="2714" y="1420"/>
                    </a:lnTo>
                    <a:lnTo>
                      <a:pt x="2675" y="1382"/>
                    </a:lnTo>
                    <a:close/>
                    <a:moveTo>
                      <a:pt x="2824" y="1278"/>
                    </a:moveTo>
                    <a:lnTo>
                      <a:pt x="2837" y="1296"/>
                    </a:lnTo>
                    <a:lnTo>
                      <a:pt x="2821" y="1312"/>
                    </a:lnTo>
                    <a:lnTo>
                      <a:pt x="2803" y="1293"/>
                    </a:lnTo>
                    <a:lnTo>
                      <a:pt x="2824" y="1278"/>
                    </a:lnTo>
                    <a:close/>
                    <a:moveTo>
                      <a:pt x="2780" y="1309"/>
                    </a:moveTo>
                    <a:lnTo>
                      <a:pt x="2589" y="1038"/>
                    </a:lnTo>
                    <a:lnTo>
                      <a:pt x="2633" y="1007"/>
                    </a:lnTo>
                    <a:lnTo>
                      <a:pt x="2824" y="1278"/>
                    </a:lnTo>
                    <a:lnTo>
                      <a:pt x="2780" y="1309"/>
                    </a:lnTo>
                    <a:close/>
                    <a:moveTo>
                      <a:pt x="2589" y="1038"/>
                    </a:moveTo>
                    <a:lnTo>
                      <a:pt x="2579" y="1025"/>
                    </a:lnTo>
                    <a:lnTo>
                      <a:pt x="2588" y="1010"/>
                    </a:lnTo>
                    <a:lnTo>
                      <a:pt x="2611" y="1023"/>
                    </a:lnTo>
                    <a:lnTo>
                      <a:pt x="2589" y="1038"/>
                    </a:lnTo>
                    <a:close/>
                    <a:moveTo>
                      <a:pt x="2588" y="1010"/>
                    </a:moveTo>
                    <a:lnTo>
                      <a:pt x="2686" y="843"/>
                    </a:lnTo>
                    <a:lnTo>
                      <a:pt x="2732" y="870"/>
                    </a:lnTo>
                    <a:lnTo>
                      <a:pt x="2634" y="1037"/>
                    </a:lnTo>
                    <a:lnTo>
                      <a:pt x="2588" y="1010"/>
                    </a:lnTo>
                    <a:close/>
                    <a:moveTo>
                      <a:pt x="2733" y="843"/>
                    </a:moveTo>
                    <a:lnTo>
                      <a:pt x="2741" y="857"/>
                    </a:lnTo>
                    <a:lnTo>
                      <a:pt x="2732" y="870"/>
                    </a:lnTo>
                    <a:lnTo>
                      <a:pt x="2709" y="856"/>
                    </a:lnTo>
                    <a:lnTo>
                      <a:pt x="2733" y="843"/>
                    </a:lnTo>
                    <a:close/>
                    <a:moveTo>
                      <a:pt x="2686" y="870"/>
                    </a:moveTo>
                    <a:lnTo>
                      <a:pt x="2587" y="693"/>
                    </a:lnTo>
                    <a:lnTo>
                      <a:pt x="2634" y="668"/>
                    </a:lnTo>
                    <a:lnTo>
                      <a:pt x="2733" y="843"/>
                    </a:lnTo>
                    <a:lnTo>
                      <a:pt x="2686" y="870"/>
                    </a:lnTo>
                    <a:close/>
                    <a:moveTo>
                      <a:pt x="2593" y="661"/>
                    </a:moveTo>
                    <a:lnTo>
                      <a:pt x="2617" y="636"/>
                    </a:lnTo>
                    <a:lnTo>
                      <a:pt x="2634" y="668"/>
                    </a:lnTo>
                    <a:lnTo>
                      <a:pt x="2611" y="680"/>
                    </a:lnTo>
                    <a:lnTo>
                      <a:pt x="2593" y="661"/>
                    </a:lnTo>
                    <a:close/>
                    <a:moveTo>
                      <a:pt x="2630" y="700"/>
                    </a:moveTo>
                    <a:lnTo>
                      <a:pt x="2523" y="807"/>
                    </a:lnTo>
                    <a:lnTo>
                      <a:pt x="2484" y="769"/>
                    </a:lnTo>
                    <a:lnTo>
                      <a:pt x="2593" y="661"/>
                    </a:lnTo>
                    <a:lnTo>
                      <a:pt x="2630" y="700"/>
                    </a:lnTo>
                    <a:close/>
                    <a:moveTo>
                      <a:pt x="2523" y="807"/>
                    </a:moveTo>
                    <a:lnTo>
                      <a:pt x="2509" y="821"/>
                    </a:lnTo>
                    <a:lnTo>
                      <a:pt x="2492" y="812"/>
                    </a:lnTo>
                    <a:lnTo>
                      <a:pt x="2504" y="789"/>
                    </a:lnTo>
                    <a:lnTo>
                      <a:pt x="2523" y="807"/>
                    </a:lnTo>
                    <a:close/>
                    <a:moveTo>
                      <a:pt x="2492" y="812"/>
                    </a:moveTo>
                    <a:lnTo>
                      <a:pt x="2223" y="685"/>
                    </a:lnTo>
                    <a:lnTo>
                      <a:pt x="2245" y="636"/>
                    </a:lnTo>
                    <a:lnTo>
                      <a:pt x="2514" y="764"/>
                    </a:lnTo>
                    <a:lnTo>
                      <a:pt x="2492" y="812"/>
                    </a:lnTo>
                    <a:close/>
                    <a:moveTo>
                      <a:pt x="2223" y="685"/>
                    </a:moveTo>
                    <a:lnTo>
                      <a:pt x="2199" y="674"/>
                    </a:lnTo>
                    <a:lnTo>
                      <a:pt x="2209" y="650"/>
                    </a:lnTo>
                    <a:lnTo>
                      <a:pt x="2233" y="661"/>
                    </a:lnTo>
                    <a:lnTo>
                      <a:pt x="2223" y="685"/>
                    </a:lnTo>
                    <a:close/>
                    <a:moveTo>
                      <a:pt x="2209" y="650"/>
                    </a:moveTo>
                    <a:lnTo>
                      <a:pt x="2215" y="634"/>
                    </a:lnTo>
                    <a:lnTo>
                      <a:pt x="2218" y="619"/>
                    </a:lnTo>
                    <a:lnTo>
                      <a:pt x="2221" y="605"/>
                    </a:lnTo>
                    <a:lnTo>
                      <a:pt x="2221" y="594"/>
                    </a:lnTo>
                    <a:lnTo>
                      <a:pt x="2219" y="582"/>
                    </a:lnTo>
                    <a:lnTo>
                      <a:pt x="2215" y="571"/>
                    </a:lnTo>
                    <a:lnTo>
                      <a:pt x="2211" y="563"/>
                    </a:lnTo>
                    <a:lnTo>
                      <a:pt x="2204" y="554"/>
                    </a:lnTo>
                    <a:lnTo>
                      <a:pt x="2197" y="545"/>
                    </a:lnTo>
                    <a:lnTo>
                      <a:pt x="2188" y="539"/>
                    </a:lnTo>
                    <a:lnTo>
                      <a:pt x="2180" y="531"/>
                    </a:lnTo>
                    <a:lnTo>
                      <a:pt x="2169" y="525"/>
                    </a:lnTo>
                    <a:lnTo>
                      <a:pt x="2147" y="513"/>
                    </a:lnTo>
                    <a:lnTo>
                      <a:pt x="2122" y="502"/>
                    </a:lnTo>
                    <a:lnTo>
                      <a:pt x="2144" y="453"/>
                    </a:lnTo>
                    <a:lnTo>
                      <a:pt x="2178" y="469"/>
                    </a:lnTo>
                    <a:lnTo>
                      <a:pt x="2210" y="485"/>
                    </a:lnTo>
                    <a:lnTo>
                      <a:pt x="2224" y="494"/>
                    </a:lnTo>
                    <a:lnTo>
                      <a:pt x="2237" y="504"/>
                    </a:lnTo>
                    <a:lnTo>
                      <a:pt x="2248" y="514"/>
                    </a:lnTo>
                    <a:lnTo>
                      <a:pt x="2258" y="526"/>
                    </a:lnTo>
                    <a:lnTo>
                      <a:pt x="2262" y="531"/>
                    </a:lnTo>
                    <a:lnTo>
                      <a:pt x="2266" y="538"/>
                    </a:lnTo>
                    <a:lnTo>
                      <a:pt x="2270" y="545"/>
                    </a:lnTo>
                    <a:lnTo>
                      <a:pt x="2272" y="552"/>
                    </a:lnTo>
                    <a:lnTo>
                      <a:pt x="2274" y="559"/>
                    </a:lnTo>
                    <a:lnTo>
                      <a:pt x="2276" y="567"/>
                    </a:lnTo>
                    <a:lnTo>
                      <a:pt x="2277" y="575"/>
                    </a:lnTo>
                    <a:lnTo>
                      <a:pt x="2278" y="584"/>
                    </a:lnTo>
                    <a:lnTo>
                      <a:pt x="2278" y="594"/>
                    </a:lnTo>
                    <a:lnTo>
                      <a:pt x="2277" y="603"/>
                    </a:lnTo>
                    <a:lnTo>
                      <a:pt x="2276" y="613"/>
                    </a:lnTo>
                    <a:lnTo>
                      <a:pt x="2274" y="624"/>
                    </a:lnTo>
                    <a:lnTo>
                      <a:pt x="2272" y="634"/>
                    </a:lnTo>
                    <a:lnTo>
                      <a:pt x="2268" y="646"/>
                    </a:lnTo>
                    <a:lnTo>
                      <a:pt x="2263" y="658"/>
                    </a:lnTo>
                    <a:lnTo>
                      <a:pt x="2259" y="671"/>
                    </a:lnTo>
                    <a:lnTo>
                      <a:pt x="2209" y="650"/>
                    </a:lnTo>
                    <a:close/>
                    <a:moveTo>
                      <a:pt x="2122" y="502"/>
                    </a:moveTo>
                    <a:lnTo>
                      <a:pt x="2107" y="495"/>
                    </a:lnTo>
                    <a:lnTo>
                      <a:pt x="2093" y="489"/>
                    </a:lnTo>
                    <a:lnTo>
                      <a:pt x="2078" y="481"/>
                    </a:lnTo>
                    <a:lnTo>
                      <a:pt x="2064" y="474"/>
                    </a:lnTo>
                    <a:lnTo>
                      <a:pt x="2090" y="426"/>
                    </a:lnTo>
                    <a:lnTo>
                      <a:pt x="2104" y="434"/>
                    </a:lnTo>
                    <a:lnTo>
                      <a:pt x="2116" y="440"/>
                    </a:lnTo>
                    <a:lnTo>
                      <a:pt x="2130" y="447"/>
                    </a:lnTo>
                    <a:lnTo>
                      <a:pt x="2144" y="453"/>
                    </a:lnTo>
                    <a:lnTo>
                      <a:pt x="2122" y="502"/>
                    </a:lnTo>
                    <a:close/>
                    <a:moveTo>
                      <a:pt x="2064" y="474"/>
                    </a:moveTo>
                    <a:lnTo>
                      <a:pt x="2055" y="469"/>
                    </a:lnTo>
                    <a:lnTo>
                      <a:pt x="2052" y="461"/>
                    </a:lnTo>
                    <a:lnTo>
                      <a:pt x="2077" y="450"/>
                    </a:lnTo>
                    <a:lnTo>
                      <a:pt x="2064" y="474"/>
                    </a:lnTo>
                    <a:close/>
                    <a:moveTo>
                      <a:pt x="2052" y="461"/>
                    </a:moveTo>
                    <a:lnTo>
                      <a:pt x="1959" y="240"/>
                    </a:lnTo>
                    <a:lnTo>
                      <a:pt x="2008" y="219"/>
                    </a:lnTo>
                    <a:lnTo>
                      <a:pt x="2101" y="440"/>
                    </a:lnTo>
                    <a:lnTo>
                      <a:pt x="2052" y="461"/>
                    </a:lnTo>
                    <a:close/>
                    <a:moveTo>
                      <a:pt x="1981" y="202"/>
                    </a:moveTo>
                    <a:lnTo>
                      <a:pt x="2001" y="201"/>
                    </a:lnTo>
                    <a:lnTo>
                      <a:pt x="2008" y="219"/>
                    </a:lnTo>
                    <a:lnTo>
                      <a:pt x="1984" y="230"/>
                    </a:lnTo>
                    <a:lnTo>
                      <a:pt x="1981" y="202"/>
                    </a:lnTo>
                    <a:close/>
                    <a:moveTo>
                      <a:pt x="1986" y="257"/>
                    </a:moveTo>
                    <a:lnTo>
                      <a:pt x="1520" y="296"/>
                    </a:lnTo>
                    <a:lnTo>
                      <a:pt x="1516" y="242"/>
                    </a:lnTo>
                    <a:lnTo>
                      <a:pt x="1981" y="202"/>
                    </a:lnTo>
                    <a:lnTo>
                      <a:pt x="1986" y="257"/>
                    </a:lnTo>
                    <a:close/>
                    <a:moveTo>
                      <a:pt x="1509" y="244"/>
                    </a:moveTo>
                    <a:lnTo>
                      <a:pt x="1513" y="242"/>
                    </a:lnTo>
                    <a:lnTo>
                      <a:pt x="1516" y="242"/>
                    </a:lnTo>
                    <a:lnTo>
                      <a:pt x="1518" y="269"/>
                    </a:lnTo>
                    <a:lnTo>
                      <a:pt x="1509" y="244"/>
                    </a:lnTo>
                    <a:close/>
                    <a:moveTo>
                      <a:pt x="1528" y="293"/>
                    </a:moveTo>
                    <a:lnTo>
                      <a:pt x="1127" y="455"/>
                    </a:lnTo>
                    <a:lnTo>
                      <a:pt x="1106" y="406"/>
                    </a:lnTo>
                    <a:lnTo>
                      <a:pt x="1509" y="244"/>
                    </a:lnTo>
                    <a:lnTo>
                      <a:pt x="1528" y="293"/>
                    </a:lnTo>
                    <a:close/>
                    <a:moveTo>
                      <a:pt x="1127" y="455"/>
                    </a:moveTo>
                    <a:lnTo>
                      <a:pt x="1109" y="463"/>
                    </a:lnTo>
                    <a:lnTo>
                      <a:pt x="1096" y="448"/>
                    </a:lnTo>
                    <a:lnTo>
                      <a:pt x="1116" y="431"/>
                    </a:lnTo>
                    <a:lnTo>
                      <a:pt x="1127" y="455"/>
                    </a:lnTo>
                    <a:close/>
                    <a:moveTo>
                      <a:pt x="1096" y="448"/>
                    </a:moveTo>
                    <a:lnTo>
                      <a:pt x="758" y="51"/>
                    </a:lnTo>
                    <a:lnTo>
                      <a:pt x="799" y="16"/>
                    </a:lnTo>
                    <a:lnTo>
                      <a:pt x="1136" y="414"/>
                    </a:lnTo>
                    <a:lnTo>
                      <a:pt x="1096" y="448"/>
                    </a:lnTo>
                    <a:close/>
                    <a:moveTo>
                      <a:pt x="765" y="10"/>
                    </a:moveTo>
                    <a:lnTo>
                      <a:pt x="785" y="0"/>
                    </a:lnTo>
                    <a:lnTo>
                      <a:pt x="799" y="16"/>
                    </a:lnTo>
                    <a:lnTo>
                      <a:pt x="778" y="34"/>
                    </a:lnTo>
                    <a:lnTo>
                      <a:pt x="765" y="10"/>
                    </a:lnTo>
                    <a:close/>
                    <a:moveTo>
                      <a:pt x="792" y="58"/>
                    </a:moveTo>
                    <a:lnTo>
                      <a:pt x="771" y="68"/>
                    </a:lnTo>
                    <a:lnTo>
                      <a:pt x="748" y="78"/>
                    </a:lnTo>
                    <a:lnTo>
                      <a:pt x="727" y="87"/>
                    </a:lnTo>
                    <a:lnTo>
                      <a:pt x="704" y="94"/>
                    </a:lnTo>
                    <a:lnTo>
                      <a:pt x="682" y="102"/>
                    </a:lnTo>
                    <a:lnTo>
                      <a:pt x="658" y="107"/>
                    </a:lnTo>
                    <a:lnTo>
                      <a:pt x="636" y="113"/>
                    </a:lnTo>
                    <a:lnTo>
                      <a:pt x="613" y="119"/>
                    </a:lnTo>
                    <a:lnTo>
                      <a:pt x="601" y="66"/>
                    </a:lnTo>
                    <a:lnTo>
                      <a:pt x="622" y="61"/>
                    </a:lnTo>
                    <a:lnTo>
                      <a:pt x="643" y="55"/>
                    </a:lnTo>
                    <a:lnTo>
                      <a:pt x="665" y="50"/>
                    </a:lnTo>
                    <a:lnTo>
                      <a:pt x="686" y="44"/>
                    </a:lnTo>
                    <a:lnTo>
                      <a:pt x="706" y="37"/>
                    </a:lnTo>
                    <a:lnTo>
                      <a:pt x="727" y="29"/>
                    </a:lnTo>
                    <a:lnTo>
                      <a:pt x="746" y="20"/>
                    </a:lnTo>
                    <a:lnTo>
                      <a:pt x="765" y="10"/>
                    </a:lnTo>
                    <a:lnTo>
                      <a:pt x="792" y="58"/>
                    </a:lnTo>
                    <a:close/>
                    <a:moveTo>
                      <a:pt x="613" y="119"/>
                    </a:moveTo>
                    <a:lnTo>
                      <a:pt x="580" y="126"/>
                    </a:lnTo>
                    <a:lnTo>
                      <a:pt x="548" y="135"/>
                    </a:lnTo>
                    <a:lnTo>
                      <a:pt x="533" y="139"/>
                    </a:lnTo>
                    <a:lnTo>
                      <a:pt x="517" y="144"/>
                    </a:lnTo>
                    <a:lnTo>
                      <a:pt x="503" y="150"/>
                    </a:lnTo>
                    <a:lnTo>
                      <a:pt x="488" y="156"/>
                    </a:lnTo>
                    <a:lnTo>
                      <a:pt x="474" y="163"/>
                    </a:lnTo>
                    <a:lnTo>
                      <a:pt x="461" y="170"/>
                    </a:lnTo>
                    <a:lnTo>
                      <a:pt x="448" y="178"/>
                    </a:lnTo>
                    <a:lnTo>
                      <a:pt x="435" y="187"/>
                    </a:lnTo>
                    <a:lnTo>
                      <a:pt x="424" y="197"/>
                    </a:lnTo>
                    <a:lnTo>
                      <a:pt x="414" y="209"/>
                    </a:lnTo>
                    <a:lnTo>
                      <a:pt x="404" y="221"/>
                    </a:lnTo>
                    <a:lnTo>
                      <a:pt x="394" y="233"/>
                    </a:lnTo>
                    <a:lnTo>
                      <a:pt x="348" y="206"/>
                    </a:lnTo>
                    <a:lnTo>
                      <a:pt x="360" y="189"/>
                    </a:lnTo>
                    <a:lnTo>
                      <a:pt x="372" y="174"/>
                    </a:lnTo>
                    <a:lnTo>
                      <a:pt x="385" y="161"/>
                    </a:lnTo>
                    <a:lnTo>
                      <a:pt x="398" y="148"/>
                    </a:lnTo>
                    <a:lnTo>
                      <a:pt x="413" y="137"/>
                    </a:lnTo>
                    <a:lnTo>
                      <a:pt x="428" y="126"/>
                    </a:lnTo>
                    <a:lnTo>
                      <a:pt x="443" y="118"/>
                    </a:lnTo>
                    <a:lnTo>
                      <a:pt x="459" y="109"/>
                    </a:lnTo>
                    <a:lnTo>
                      <a:pt x="476" y="103"/>
                    </a:lnTo>
                    <a:lnTo>
                      <a:pt x="492" y="96"/>
                    </a:lnTo>
                    <a:lnTo>
                      <a:pt x="510" y="90"/>
                    </a:lnTo>
                    <a:lnTo>
                      <a:pt x="527" y="84"/>
                    </a:lnTo>
                    <a:lnTo>
                      <a:pt x="564" y="75"/>
                    </a:lnTo>
                    <a:lnTo>
                      <a:pt x="601" y="66"/>
                    </a:lnTo>
                    <a:lnTo>
                      <a:pt x="613" y="119"/>
                    </a:lnTo>
                    <a:close/>
                    <a:moveTo>
                      <a:pt x="394" y="233"/>
                    </a:moveTo>
                    <a:lnTo>
                      <a:pt x="387" y="246"/>
                    </a:lnTo>
                    <a:lnTo>
                      <a:pt x="373" y="247"/>
                    </a:lnTo>
                    <a:lnTo>
                      <a:pt x="372" y="219"/>
                    </a:lnTo>
                    <a:lnTo>
                      <a:pt x="394" y="233"/>
                    </a:lnTo>
                    <a:close/>
                    <a:moveTo>
                      <a:pt x="373" y="247"/>
                    </a:moveTo>
                    <a:lnTo>
                      <a:pt x="39" y="261"/>
                    </a:lnTo>
                    <a:lnTo>
                      <a:pt x="37" y="208"/>
                    </a:lnTo>
                    <a:lnTo>
                      <a:pt x="371" y="193"/>
                    </a:lnTo>
                    <a:lnTo>
                      <a:pt x="373" y="247"/>
                    </a:lnTo>
                    <a:close/>
                    <a:moveTo>
                      <a:pt x="14" y="244"/>
                    </a:moveTo>
                    <a:lnTo>
                      <a:pt x="0" y="210"/>
                    </a:lnTo>
                    <a:lnTo>
                      <a:pt x="37" y="208"/>
                    </a:lnTo>
                    <a:lnTo>
                      <a:pt x="38" y="234"/>
                    </a:lnTo>
                    <a:lnTo>
                      <a:pt x="14" y="244"/>
                    </a:lnTo>
                    <a:close/>
                    <a:moveTo>
                      <a:pt x="63" y="225"/>
                    </a:moveTo>
                    <a:lnTo>
                      <a:pt x="171" y="494"/>
                    </a:lnTo>
                    <a:lnTo>
                      <a:pt x="121" y="514"/>
                    </a:lnTo>
                    <a:lnTo>
                      <a:pt x="14" y="244"/>
                    </a:lnTo>
                    <a:lnTo>
                      <a:pt x="63" y="225"/>
                    </a:lnTo>
                    <a:close/>
                    <a:moveTo>
                      <a:pt x="171" y="494"/>
                    </a:moveTo>
                    <a:lnTo>
                      <a:pt x="178" y="511"/>
                    </a:lnTo>
                    <a:lnTo>
                      <a:pt x="165" y="523"/>
                    </a:lnTo>
                    <a:lnTo>
                      <a:pt x="147" y="504"/>
                    </a:lnTo>
                    <a:lnTo>
                      <a:pt x="171" y="494"/>
                    </a:lnTo>
                    <a:close/>
                    <a:moveTo>
                      <a:pt x="165" y="523"/>
                    </a:moveTo>
                    <a:lnTo>
                      <a:pt x="162" y="527"/>
                    </a:lnTo>
                    <a:lnTo>
                      <a:pt x="157" y="534"/>
                    </a:lnTo>
                    <a:lnTo>
                      <a:pt x="154" y="541"/>
                    </a:lnTo>
                    <a:lnTo>
                      <a:pt x="150" y="549"/>
                    </a:lnTo>
                    <a:lnTo>
                      <a:pt x="143" y="567"/>
                    </a:lnTo>
                    <a:lnTo>
                      <a:pt x="136" y="586"/>
                    </a:lnTo>
                    <a:lnTo>
                      <a:pt x="85" y="568"/>
                    </a:lnTo>
                    <a:lnTo>
                      <a:pt x="94" y="544"/>
                    </a:lnTo>
                    <a:lnTo>
                      <a:pt x="104" y="522"/>
                    </a:lnTo>
                    <a:lnTo>
                      <a:pt x="109" y="511"/>
                    </a:lnTo>
                    <a:lnTo>
                      <a:pt x="115" y="501"/>
                    </a:lnTo>
                    <a:lnTo>
                      <a:pt x="121" y="493"/>
                    </a:lnTo>
                    <a:lnTo>
                      <a:pt x="127" y="485"/>
                    </a:lnTo>
                    <a:lnTo>
                      <a:pt x="165" y="523"/>
                    </a:lnTo>
                    <a:close/>
                    <a:moveTo>
                      <a:pt x="136" y="586"/>
                    </a:moveTo>
                    <a:lnTo>
                      <a:pt x="126" y="612"/>
                    </a:lnTo>
                    <a:lnTo>
                      <a:pt x="116" y="635"/>
                    </a:lnTo>
                    <a:lnTo>
                      <a:pt x="110" y="646"/>
                    </a:lnTo>
                    <a:lnTo>
                      <a:pt x="104" y="656"/>
                    </a:lnTo>
                    <a:lnTo>
                      <a:pt x="97" y="664"/>
                    </a:lnTo>
                    <a:lnTo>
                      <a:pt x="90" y="672"/>
                    </a:lnTo>
                    <a:lnTo>
                      <a:pt x="56" y="630"/>
                    </a:lnTo>
                    <a:lnTo>
                      <a:pt x="59" y="627"/>
                    </a:lnTo>
                    <a:lnTo>
                      <a:pt x="63" y="621"/>
                    </a:lnTo>
                    <a:lnTo>
                      <a:pt x="66" y="614"/>
                    </a:lnTo>
                    <a:lnTo>
                      <a:pt x="69" y="606"/>
                    </a:lnTo>
                    <a:lnTo>
                      <a:pt x="77" y="588"/>
                    </a:lnTo>
                    <a:lnTo>
                      <a:pt x="85" y="568"/>
                    </a:lnTo>
                    <a:lnTo>
                      <a:pt x="136" y="586"/>
                    </a:lnTo>
                    <a:close/>
                    <a:moveTo>
                      <a:pt x="53" y="670"/>
                    </a:moveTo>
                    <a:lnTo>
                      <a:pt x="33" y="649"/>
                    </a:lnTo>
                    <a:lnTo>
                      <a:pt x="56" y="630"/>
                    </a:lnTo>
                    <a:lnTo>
                      <a:pt x="73" y="652"/>
                    </a:lnTo>
                    <a:lnTo>
                      <a:pt x="53" y="670"/>
                    </a:lnTo>
                    <a:close/>
                    <a:moveTo>
                      <a:pt x="92" y="632"/>
                    </a:moveTo>
                    <a:lnTo>
                      <a:pt x="98" y="640"/>
                    </a:lnTo>
                    <a:lnTo>
                      <a:pt x="106" y="649"/>
                    </a:lnTo>
                    <a:lnTo>
                      <a:pt x="115" y="661"/>
                    </a:lnTo>
                    <a:lnTo>
                      <a:pt x="122" y="674"/>
                    </a:lnTo>
                    <a:lnTo>
                      <a:pt x="138" y="703"/>
                    </a:lnTo>
                    <a:lnTo>
                      <a:pt x="154" y="734"/>
                    </a:lnTo>
                    <a:lnTo>
                      <a:pt x="105" y="755"/>
                    </a:lnTo>
                    <a:lnTo>
                      <a:pt x="92" y="729"/>
                    </a:lnTo>
                    <a:lnTo>
                      <a:pt x="78" y="704"/>
                    </a:lnTo>
                    <a:lnTo>
                      <a:pt x="72" y="693"/>
                    </a:lnTo>
                    <a:lnTo>
                      <a:pt x="65" y="684"/>
                    </a:lnTo>
                    <a:lnTo>
                      <a:pt x="59" y="676"/>
                    </a:lnTo>
                    <a:lnTo>
                      <a:pt x="53" y="670"/>
                    </a:lnTo>
                    <a:lnTo>
                      <a:pt x="92" y="632"/>
                    </a:lnTo>
                    <a:close/>
                    <a:moveTo>
                      <a:pt x="154" y="734"/>
                    </a:moveTo>
                    <a:lnTo>
                      <a:pt x="165" y="762"/>
                    </a:lnTo>
                    <a:lnTo>
                      <a:pt x="175" y="790"/>
                    </a:lnTo>
                    <a:lnTo>
                      <a:pt x="178" y="803"/>
                    </a:lnTo>
                    <a:lnTo>
                      <a:pt x="181" y="816"/>
                    </a:lnTo>
                    <a:lnTo>
                      <a:pt x="182" y="826"/>
                    </a:lnTo>
                    <a:lnTo>
                      <a:pt x="183" y="837"/>
                    </a:lnTo>
                    <a:lnTo>
                      <a:pt x="130" y="837"/>
                    </a:lnTo>
                    <a:lnTo>
                      <a:pt x="128" y="829"/>
                    </a:lnTo>
                    <a:lnTo>
                      <a:pt x="127" y="821"/>
                    </a:lnTo>
                    <a:lnTo>
                      <a:pt x="125" y="811"/>
                    </a:lnTo>
                    <a:lnTo>
                      <a:pt x="122" y="802"/>
                    </a:lnTo>
                    <a:lnTo>
                      <a:pt x="115" y="779"/>
                    </a:lnTo>
                    <a:lnTo>
                      <a:pt x="105" y="755"/>
                    </a:lnTo>
                    <a:lnTo>
                      <a:pt x="154" y="734"/>
                    </a:lnTo>
                    <a:close/>
                    <a:moveTo>
                      <a:pt x="175" y="856"/>
                    </a:moveTo>
                    <a:lnTo>
                      <a:pt x="130" y="902"/>
                    </a:lnTo>
                    <a:lnTo>
                      <a:pt x="130" y="837"/>
                    </a:lnTo>
                    <a:lnTo>
                      <a:pt x="156" y="837"/>
                    </a:lnTo>
                    <a:lnTo>
                      <a:pt x="175" y="856"/>
                    </a:lnTo>
                    <a:close/>
                    <a:moveTo>
                      <a:pt x="137" y="819"/>
                    </a:moveTo>
                    <a:lnTo>
                      <a:pt x="151" y="803"/>
                    </a:lnTo>
                    <a:lnTo>
                      <a:pt x="163" y="789"/>
                    </a:lnTo>
                    <a:lnTo>
                      <a:pt x="171" y="776"/>
                    </a:lnTo>
                    <a:lnTo>
                      <a:pt x="177" y="763"/>
                    </a:lnTo>
                    <a:lnTo>
                      <a:pt x="181" y="752"/>
                    </a:lnTo>
                    <a:lnTo>
                      <a:pt x="183" y="742"/>
                    </a:lnTo>
                    <a:lnTo>
                      <a:pt x="185" y="732"/>
                    </a:lnTo>
                    <a:lnTo>
                      <a:pt x="186" y="723"/>
                    </a:lnTo>
                    <a:lnTo>
                      <a:pt x="240" y="729"/>
                    </a:lnTo>
                    <a:lnTo>
                      <a:pt x="238" y="742"/>
                    </a:lnTo>
                    <a:lnTo>
                      <a:pt x="236" y="754"/>
                    </a:lnTo>
                    <a:lnTo>
                      <a:pt x="232" y="768"/>
                    </a:lnTo>
                    <a:lnTo>
                      <a:pt x="227" y="783"/>
                    </a:lnTo>
                    <a:lnTo>
                      <a:pt x="220" y="799"/>
                    </a:lnTo>
                    <a:lnTo>
                      <a:pt x="209" y="818"/>
                    </a:lnTo>
                    <a:lnTo>
                      <a:pt x="201" y="826"/>
                    </a:lnTo>
                    <a:lnTo>
                      <a:pt x="194" y="836"/>
                    </a:lnTo>
                    <a:lnTo>
                      <a:pt x="185" y="846"/>
                    </a:lnTo>
                    <a:lnTo>
                      <a:pt x="175" y="856"/>
                    </a:lnTo>
                    <a:lnTo>
                      <a:pt x="137" y="819"/>
                    </a:lnTo>
                    <a:close/>
                    <a:moveTo>
                      <a:pt x="186" y="723"/>
                    </a:moveTo>
                    <a:lnTo>
                      <a:pt x="187" y="708"/>
                    </a:lnTo>
                    <a:lnTo>
                      <a:pt x="191" y="693"/>
                    </a:lnTo>
                    <a:lnTo>
                      <a:pt x="193" y="686"/>
                    </a:lnTo>
                    <a:lnTo>
                      <a:pt x="195" y="679"/>
                    </a:lnTo>
                    <a:lnTo>
                      <a:pt x="198" y="672"/>
                    </a:lnTo>
                    <a:lnTo>
                      <a:pt x="202" y="664"/>
                    </a:lnTo>
                    <a:lnTo>
                      <a:pt x="208" y="658"/>
                    </a:lnTo>
                    <a:lnTo>
                      <a:pt x="214" y="650"/>
                    </a:lnTo>
                    <a:lnTo>
                      <a:pt x="222" y="643"/>
                    </a:lnTo>
                    <a:lnTo>
                      <a:pt x="230" y="635"/>
                    </a:lnTo>
                    <a:lnTo>
                      <a:pt x="240" y="628"/>
                    </a:lnTo>
                    <a:lnTo>
                      <a:pt x="252" y="619"/>
                    </a:lnTo>
                    <a:lnTo>
                      <a:pt x="266" y="612"/>
                    </a:lnTo>
                    <a:lnTo>
                      <a:pt x="281" y="603"/>
                    </a:lnTo>
                    <a:lnTo>
                      <a:pt x="305" y="650"/>
                    </a:lnTo>
                    <a:lnTo>
                      <a:pt x="285" y="662"/>
                    </a:lnTo>
                    <a:lnTo>
                      <a:pt x="270" y="673"/>
                    </a:lnTo>
                    <a:lnTo>
                      <a:pt x="258" y="683"/>
                    </a:lnTo>
                    <a:lnTo>
                      <a:pt x="251" y="692"/>
                    </a:lnTo>
                    <a:lnTo>
                      <a:pt x="245" y="702"/>
                    </a:lnTo>
                    <a:lnTo>
                      <a:pt x="242" y="710"/>
                    </a:lnTo>
                    <a:lnTo>
                      <a:pt x="241" y="719"/>
                    </a:lnTo>
                    <a:lnTo>
                      <a:pt x="240" y="729"/>
                    </a:lnTo>
                    <a:lnTo>
                      <a:pt x="186" y="723"/>
                    </a:lnTo>
                    <a:close/>
                    <a:moveTo>
                      <a:pt x="281" y="603"/>
                    </a:moveTo>
                    <a:lnTo>
                      <a:pt x="295" y="596"/>
                    </a:lnTo>
                    <a:lnTo>
                      <a:pt x="309" y="604"/>
                    </a:lnTo>
                    <a:lnTo>
                      <a:pt x="294" y="627"/>
                    </a:lnTo>
                    <a:lnTo>
                      <a:pt x="281" y="603"/>
                    </a:lnTo>
                    <a:close/>
                    <a:moveTo>
                      <a:pt x="309" y="604"/>
                    </a:moveTo>
                    <a:lnTo>
                      <a:pt x="319" y="613"/>
                    </a:lnTo>
                    <a:lnTo>
                      <a:pt x="330" y="621"/>
                    </a:lnTo>
                    <a:lnTo>
                      <a:pt x="340" y="631"/>
                    </a:lnTo>
                    <a:lnTo>
                      <a:pt x="349" y="641"/>
                    </a:lnTo>
                    <a:lnTo>
                      <a:pt x="367" y="662"/>
                    </a:lnTo>
                    <a:lnTo>
                      <a:pt x="383" y="684"/>
                    </a:lnTo>
                    <a:lnTo>
                      <a:pt x="340" y="715"/>
                    </a:lnTo>
                    <a:lnTo>
                      <a:pt x="326" y="697"/>
                    </a:lnTo>
                    <a:lnTo>
                      <a:pt x="311" y="678"/>
                    </a:lnTo>
                    <a:lnTo>
                      <a:pt x="303" y="671"/>
                    </a:lnTo>
                    <a:lnTo>
                      <a:pt x="296" y="662"/>
                    </a:lnTo>
                    <a:lnTo>
                      <a:pt x="287" y="656"/>
                    </a:lnTo>
                    <a:lnTo>
                      <a:pt x="279" y="649"/>
                    </a:lnTo>
                    <a:lnTo>
                      <a:pt x="309" y="604"/>
                    </a:lnTo>
                    <a:close/>
                    <a:moveTo>
                      <a:pt x="383" y="684"/>
                    </a:moveTo>
                    <a:lnTo>
                      <a:pt x="398" y="703"/>
                    </a:lnTo>
                    <a:lnTo>
                      <a:pt x="413" y="722"/>
                    </a:lnTo>
                    <a:lnTo>
                      <a:pt x="421" y="730"/>
                    </a:lnTo>
                    <a:lnTo>
                      <a:pt x="430" y="737"/>
                    </a:lnTo>
                    <a:lnTo>
                      <a:pt x="438" y="744"/>
                    </a:lnTo>
                    <a:lnTo>
                      <a:pt x="447" y="749"/>
                    </a:lnTo>
                    <a:lnTo>
                      <a:pt x="423" y="797"/>
                    </a:lnTo>
                    <a:lnTo>
                      <a:pt x="410" y="790"/>
                    </a:lnTo>
                    <a:lnTo>
                      <a:pt x="398" y="781"/>
                    </a:lnTo>
                    <a:lnTo>
                      <a:pt x="387" y="772"/>
                    </a:lnTo>
                    <a:lnTo>
                      <a:pt x="376" y="762"/>
                    </a:lnTo>
                    <a:lnTo>
                      <a:pt x="357" y="739"/>
                    </a:lnTo>
                    <a:lnTo>
                      <a:pt x="340" y="715"/>
                    </a:lnTo>
                    <a:lnTo>
                      <a:pt x="383" y="684"/>
                    </a:lnTo>
                    <a:close/>
                    <a:moveTo>
                      <a:pt x="447" y="749"/>
                    </a:moveTo>
                    <a:lnTo>
                      <a:pt x="448" y="750"/>
                    </a:lnTo>
                    <a:lnTo>
                      <a:pt x="448" y="750"/>
                    </a:lnTo>
                    <a:lnTo>
                      <a:pt x="435" y="774"/>
                    </a:lnTo>
                    <a:lnTo>
                      <a:pt x="447" y="749"/>
                    </a:lnTo>
                    <a:close/>
                    <a:moveTo>
                      <a:pt x="448" y="750"/>
                    </a:moveTo>
                    <a:lnTo>
                      <a:pt x="459" y="757"/>
                    </a:lnTo>
                    <a:lnTo>
                      <a:pt x="468" y="765"/>
                    </a:lnTo>
                    <a:lnTo>
                      <a:pt x="476" y="775"/>
                    </a:lnTo>
                    <a:lnTo>
                      <a:pt x="483" y="786"/>
                    </a:lnTo>
                    <a:lnTo>
                      <a:pt x="490" y="797"/>
                    </a:lnTo>
                    <a:lnTo>
                      <a:pt x="495" y="810"/>
                    </a:lnTo>
                    <a:lnTo>
                      <a:pt x="499" y="823"/>
                    </a:lnTo>
                    <a:lnTo>
                      <a:pt x="504" y="837"/>
                    </a:lnTo>
                    <a:lnTo>
                      <a:pt x="451" y="850"/>
                    </a:lnTo>
                    <a:lnTo>
                      <a:pt x="446" y="832"/>
                    </a:lnTo>
                    <a:lnTo>
                      <a:pt x="439" y="817"/>
                    </a:lnTo>
                    <a:lnTo>
                      <a:pt x="436" y="810"/>
                    </a:lnTo>
                    <a:lnTo>
                      <a:pt x="432" y="805"/>
                    </a:lnTo>
                    <a:lnTo>
                      <a:pt x="428" y="801"/>
                    </a:lnTo>
                    <a:lnTo>
                      <a:pt x="422" y="797"/>
                    </a:lnTo>
                    <a:lnTo>
                      <a:pt x="448" y="750"/>
                    </a:lnTo>
                    <a:close/>
                    <a:moveTo>
                      <a:pt x="504" y="837"/>
                    </a:moveTo>
                    <a:lnTo>
                      <a:pt x="507" y="856"/>
                    </a:lnTo>
                    <a:lnTo>
                      <a:pt x="510" y="877"/>
                    </a:lnTo>
                    <a:lnTo>
                      <a:pt x="512" y="896"/>
                    </a:lnTo>
                    <a:lnTo>
                      <a:pt x="513" y="915"/>
                    </a:lnTo>
                    <a:lnTo>
                      <a:pt x="513" y="952"/>
                    </a:lnTo>
                    <a:lnTo>
                      <a:pt x="511" y="982"/>
                    </a:lnTo>
                    <a:lnTo>
                      <a:pt x="458" y="977"/>
                    </a:lnTo>
                    <a:lnTo>
                      <a:pt x="459" y="951"/>
                    </a:lnTo>
                    <a:lnTo>
                      <a:pt x="459" y="917"/>
                    </a:lnTo>
                    <a:lnTo>
                      <a:pt x="459" y="900"/>
                    </a:lnTo>
                    <a:lnTo>
                      <a:pt x="457" y="883"/>
                    </a:lnTo>
                    <a:lnTo>
                      <a:pt x="454" y="866"/>
                    </a:lnTo>
                    <a:lnTo>
                      <a:pt x="451" y="850"/>
                    </a:lnTo>
                    <a:lnTo>
                      <a:pt x="504" y="837"/>
                    </a:lnTo>
                    <a:close/>
                    <a:moveTo>
                      <a:pt x="511" y="982"/>
                    </a:moveTo>
                    <a:lnTo>
                      <a:pt x="511" y="982"/>
                    </a:lnTo>
                    <a:lnTo>
                      <a:pt x="511" y="984"/>
                    </a:lnTo>
                    <a:lnTo>
                      <a:pt x="484" y="980"/>
                    </a:lnTo>
                    <a:lnTo>
                      <a:pt x="511" y="982"/>
                    </a:lnTo>
                    <a:close/>
                    <a:moveTo>
                      <a:pt x="511" y="984"/>
                    </a:moveTo>
                    <a:lnTo>
                      <a:pt x="511" y="987"/>
                    </a:lnTo>
                    <a:lnTo>
                      <a:pt x="511" y="989"/>
                    </a:lnTo>
                    <a:lnTo>
                      <a:pt x="512" y="992"/>
                    </a:lnTo>
                    <a:lnTo>
                      <a:pt x="514" y="996"/>
                    </a:lnTo>
                    <a:lnTo>
                      <a:pt x="519" y="1002"/>
                    </a:lnTo>
                    <a:lnTo>
                      <a:pt x="526" y="1008"/>
                    </a:lnTo>
                    <a:lnTo>
                      <a:pt x="543" y="1023"/>
                    </a:lnTo>
                    <a:lnTo>
                      <a:pt x="564" y="1040"/>
                    </a:lnTo>
                    <a:lnTo>
                      <a:pt x="532" y="1082"/>
                    </a:lnTo>
                    <a:lnTo>
                      <a:pt x="516" y="1070"/>
                    </a:lnTo>
                    <a:lnTo>
                      <a:pt x="502" y="1058"/>
                    </a:lnTo>
                    <a:lnTo>
                      <a:pt x="488" y="1046"/>
                    </a:lnTo>
                    <a:lnTo>
                      <a:pt x="476" y="1033"/>
                    </a:lnTo>
                    <a:lnTo>
                      <a:pt x="471" y="1027"/>
                    </a:lnTo>
                    <a:lnTo>
                      <a:pt x="466" y="1020"/>
                    </a:lnTo>
                    <a:lnTo>
                      <a:pt x="463" y="1013"/>
                    </a:lnTo>
                    <a:lnTo>
                      <a:pt x="460" y="1005"/>
                    </a:lnTo>
                    <a:lnTo>
                      <a:pt x="458" y="999"/>
                    </a:lnTo>
                    <a:lnTo>
                      <a:pt x="457" y="990"/>
                    </a:lnTo>
                    <a:lnTo>
                      <a:pt x="457" y="983"/>
                    </a:lnTo>
                    <a:lnTo>
                      <a:pt x="458" y="974"/>
                    </a:lnTo>
                    <a:lnTo>
                      <a:pt x="511" y="984"/>
                    </a:lnTo>
                    <a:close/>
                    <a:moveTo>
                      <a:pt x="564" y="1040"/>
                    </a:moveTo>
                    <a:lnTo>
                      <a:pt x="577" y="1049"/>
                    </a:lnTo>
                    <a:lnTo>
                      <a:pt x="590" y="1060"/>
                    </a:lnTo>
                    <a:lnTo>
                      <a:pt x="601" y="1070"/>
                    </a:lnTo>
                    <a:lnTo>
                      <a:pt x="613" y="1080"/>
                    </a:lnTo>
                    <a:lnTo>
                      <a:pt x="623" y="1092"/>
                    </a:lnTo>
                    <a:lnTo>
                      <a:pt x="631" y="1104"/>
                    </a:lnTo>
                    <a:lnTo>
                      <a:pt x="635" y="1110"/>
                    </a:lnTo>
                    <a:lnTo>
                      <a:pt x="638" y="1117"/>
                    </a:lnTo>
                    <a:lnTo>
                      <a:pt x="641" y="1123"/>
                    </a:lnTo>
                    <a:lnTo>
                      <a:pt x="643" y="1130"/>
                    </a:lnTo>
                    <a:lnTo>
                      <a:pt x="591" y="1142"/>
                    </a:lnTo>
                    <a:lnTo>
                      <a:pt x="587" y="1135"/>
                    </a:lnTo>
                    <a:lnTo>
                      <a:pt x="583" y="1129"/>
                    </a:lnTo>
                    <a:lnTo>
                      <a:pt x="577" y="1121"/>
                    </a:lnTo>
                    <a:lnTo>
                      <a:pt x="569" y="1114"/>
                    </a:lnTo>
                    <a:lnTo>
                      <a:pt x="551" y="1097"/>
                    </a:lnTo>
                    <a:lnTo>
                      <a:pt x="532" y="1082"/>
                    </a:lnTo>
                    <a:lnTo>
                      <a:pt x="564" y="1040"/>
                    </a:lnTo>
                    <a:close/>
                    <a:moveTo>
                      <a:pt x="643" y="1130"/>
                    </a:moveTo>
                    <a:lnTo>
                      <a:pt x="643" y="1132"/>
                    </a:lnTo>
                    <a:lnTo>
                      <a:pt x="643" y="1134"/>
                    </a:lnTo>
                    <a:lnTo>
                      <a:pt x="616" y="1136"/>
                    </a:lnTo>
                    <a:lnTo>
                      <a:pt x="643" y="1130"/>
                    </a:lnTo>
                    <a:close/>
                    <a:moveTo>
                      <a:pt x="643" y="1134"/>
                    </a:moveTo>
                    <a:lnTo>
                      <a:pt x="645" y="1141"/>
                    </a:lnTo>
                    <a:lnTo>
                      <a:pt x="647" y="1149"/>
                    </a:lnTo>
                    <a:lnTo>
                      <a:pt x="652" y="1155"/>
                    </a:lnTo>
                    <a:lnTo>
                      <a:pt x="657" y="1162"/>
                    </a:lnTo>
                    <a:lnTo>
                      <a:pt x="664" y="1169"/>
                    </a:lnTo>
                    <a:lnTo>
                      <a:pt x="671" y="1176"/>
                    </a:lnTo>
                    <a:lnTo>
                      <a:pt x="680" y="1182"/>
                    </a:lnTo>
                    <a:lnTo>
                      <a:pt x="688" y="1189"/>
                    </a:lnTo>
                    <a:lnTo>
                      <a:pt x="659" y="1234"/>
                    </a:lnTo>
                    <a:lnTo>
                      <a:pt x="645" y="1224"/>
                    </a:lnTo>
                    <a:lnTo>
                      <a:pt x="632" y="1213"/>
                    </a:lnTo>
                    <a:lnTo>
                      <a:pt x="622" y="1203"/>
                    </a:lnTo>
                    <a:lnTo>
                      <a:pt x="611" y="1191"/>
                    </a:lnTo>
                    <a:lnTo>
                      <a:pt x="603" y="1179"/>
                    </a:lnTo>
                    <a:lnTo>
                      <a:pt x="597" y="1166"/>
                    </a:lnTo>
                    <a:lnTo>
                      <a:pt x="594" y="1160"/>
                    </a:lnTo>
                    <a:lnTo>
                      <a:pt x="592" y="1152"/>
                    </a:lnTo>
                    <a:lnTo>
                      <a:pt x="591" y="1146"/>
                    </a:lnTo>
                    <a:lnTo>
                      <a:pt x="590" y="1138"/>
                    </a:lnTo>
                    <a:lnTo>
                      <a:pt x="643" y="1134"/>
                    </a:lnTo>
                    <a:close/>
                    <a:moveTo>
                      <a:pt x="688" y="1189"/>
                    </a:moveTo>
                    <a:lnTo>
                      <a:pt x="939" y="1355"/>
                    </a:lnTo>
                    <a:lnTo>
                      <a:pt x="689" y="1189"/>
                    </a:lnTo>
                    <a:lnTo>
                      <a:pt x="673" y="1211"/>
                    </a:lnTo>
                    <a:lnTo>
                      <a:pt x="688" y="1189"/>
                    </a:lnTo>
                    <a:close/>
                    <a:moveTo>
                      <a:pt x="689" y="1189"/>
                    </a:moveTo>
                    <a:lnTo>
                      <a:pt x="712" y="1203"/>
                    </a:lnTo>
                    <a:lnTo>
                      <a:pt x="738" y="1215"/>
                    </a:lnTo>
                    <a:lnTo>
                      <a:pt x="763" y="1227"/>
                    </a:lnTo>
                    <a:lnTo>
                      <a:pt x="789" y="1239"/>
                    </a:lnTo>
                    <a:lnTo>
                      <a:pt x="768" y="1288"/>
                    </a:lnTo>
                    <a:lnTo>
                      <a:pt x="741" y="1276"/>
                    </a:lnTo>
                    <a:lnTo>
                      <a:pt x="712" y="1264"/>
                    </a:lnTo>
                    <a:lnTo>
                      <a:pt x="685" y="1249"/>
                    </a:lnTo>
                    <a:lnTo>
                      <a:pt x="658" y="1234"/>
                    </a:lnTo>
                    <a:lnTo>
                      <a:pt x="689" y="1189"/>
                    </a:lnTo>
                    <a:close/>
                    <a:moveTo>
                      <a:pt x="778" y="1290"/>
                    </a:moveTo>
                    <a:lnTo>
                      <a:pt x="773" y="1290"/>
                    </a:lnTo>
                    <a:lnTo>
                      <a:pt x="768" y="1288"/>
                    </a:lnTo>
                    <a:lnTo>
                      <a:pt x="778" y="1264"/>
                    </a:lnTo>
                    <a:lnTo>
                      <a:pt x="778" y="1290"/>
                    </a:lnTo>
                    <a:close/>
                    <a:moveTo>
                      <a:pt x="778" y="1237"/>
                    </a:moveTo>
                    <a:lnTo>
                      <a:pt x="787" y="1237"/>
                    </a:lnTo>
                    <a:lnTo>
                      <a:pt x="794" y="1240"/>
                    </a:lnTo>
                    <a:lnTo>
                      <a:pt x="802" y="1243"/>
                    </a:lnTo>
                    <a:lnTo>
                      <a:pt x="809" y="1249"/>
                    </a:lnTo>
                    <a:lnTo>
                      <a:pt x="817" y="1255"/>
                    </a:lnTo>
                    <a:lnTo>
                      <a:pt x="823" y="1261"/>
                    </a:lnTo>
                    <a:lnTo>
                      <a:pt x="830" y="1270"/>
                    </a:lnTo>
                    <a:lnTo>
                      <a:pt x="835" y="1279"/>
                    </a:lnTo>
                    <a:lnTo>
                      <a:pt x="789" y="1306"/>
                    </a:lnTo>
                    <a:lnTo>
                      <a:pt x="781" y="1295"/>
                    </a:lnTo>
                    <a:lnTo>
                      <a:pt x="778" y="1290"/>
                    </a:lnTo>
                    <a:lnTo>
                      <a:pt x="778" y="1237"/>
                    </a:lnTo>
                    <a:close/>
                    <a:moveTo>
                      <a:pt x="835" y="1279"/>
                    </a:moveTo>
                    <a:lnTo>
                      <a:pt x="840" y="1287"/>
                    </a:lnTo>
                    <a:lnTo>
                      <a:pt x="845" y="1297"/>
                    </a:lnTo>
                    <a:lnTo>
                      <a:pt x="849" y="1306"/>
                    </a:lnTo>
                    <a:lnTo>
                      <a:pt x="852" y="1316"/>
                    </a:lnTo>
                    <a:lnTo>
                      <a:pt x="855" y="1326"/>
                    </a:lnTo>
                    <a:lnTo>
                      <a:pt x="858" y="1335"/>
                    </a:lnTo>
                    <a:lnTo>
                      <a:pt x="859" y="1344"/>
                    </a:lnTo>
                    <a:lnTo>
                      <a:pt x="859" y="1352"/>
                    </a:lnTo>
                    <a:lnTo>
                      <a:pt x="805" y="1352"/>
                    </a:lnTo>
                    <a:lnTo>
                      <a:pt x="804" y="1342"/>
                    </a:lnTo>
                    <a:lnTo>
                      <a:pt x="801" y="1330"/>
                    </a:lnTo>
                    <a:lnTo>
                      <a:pt x="795" y="1318"/>
                    </a:lnTo>
                    <a:lnTo>
                      <a:pt x="789" y="1306"/>
                    </a:lnTo>
                    <a:lnTo>
                      <a:pt x="835" y="1279"/>
                    </a:lnTo>
                    <a:close/>
                    <a:moveTo>
                      <a:pt x="836" y="1378"/>
                    </a:moveTo>
                    <a:lnTo>
                      <a:pt x="805" y="1384"/>
                    </a:lnTo>
                    <a:lnTo>
                      <a:pt x="805" y="1352"/>
                    </a:lnTo>
                    <a:lnTo>
                      <a:pt x="832" y="1352"/>
                    </a:lnTo>
                    <a:lnTo>
                      <a:pt x="836" y="1378"/>
                    </a:lnTo>
                    <a:close/>
                    <a:moveTo>
                      <a:pt x="829" y="1325"/>
                    </a:moveTo>
                    <a:lnTo>
                      <a:pt x="847" y="1323"/>
                    </a:lnTo>
                    <a:lnTo>
                      <a:pt x="865" y="1322"/>
                    </a:lnTo>
                    <a:lnTo>
                      <a:pt x="883" y="1320"/>
                    </a:lnTo>
                    <a:lnTo>
                      <a:pt x="901" y="1320"/>
                    </a:lnTo>
                    <a:lnTo>
                      <a:pt x="919" y="1323"/>
                    </a:lnTo>
                    <a:lnTo>
                      <a:pt x="936" y="1325"/>
                    </a:lnTo>
                    <a:lnTo>
                      <a:pt x="953" y="1327"/>
                    </a:lnTo>
                    <a:lnTo>
                      <a:pt x="969" y="1331"/>
                    </a:lnTo>
                    <a:lnTo>
                      <a:pt x="986" y="1335"/>
                    </a:lnTo>
                    <a:lnTo>
                      <a:pt x="1002" y="1341"/>
                    </a:lnTo>
                    <a:lnTo>
                      <a:pt x="1018" y="1347"/>
                    </a:lnTo>
                    <a:lnTo>
                      <a:pt x="1033" y="1354"/>
                    </a:lnTo>
                    <a:lnTo>
                      <a:pt x="1050" y="1360"/>
                    </a:lnTo>
                    <a:lnTo>
                      <a:pt x="1065" y="1369"/>
                    </a:lnTo>
                    <a:lnTo>
                      <a:pt x="1080" y="1377"/>
                    </a:lnTo>
                    <a:lnTo>
                      <a:pt x="1096" y="1386"/>
                    </a:lnTo>
                    <a:lnTo>
                      <a:pt x="1067" y="1432"/>
                    </a:lnTo>
                    <a:lnTo>
                      <a:pt x="1041" y="1417"/>
                    </a:lnTo>
                    <a:lnTo>
                      <a:pt x="1013" y="1403"/>
                    </a:lnTo>
                    <a:lnTo>
                      <a:pt x="1000" y="1398"/>
                    </a:lnTo>
                    <a:lnTo>
                      <a:pt x="986" y="1392"/>
                    </a:lnTo>
                    <a:lnTo>
                      <a:pt x="972" y="1388"/>
                    </a:lnTo>
                    <a:lnTo>
                      <a:pt x="957" y="1384"/>
                    </a:lnTo>
                    <a:lnTo>
                      <a:pt x="943" y="1380"/>
                    </a:lnTo>
                    <a:lnTo>
                      <a:pt x="928" y="1378"/>
                    </a:lnTo>
                    <a:lnTo>
                      <a:pt x="913" y="1376"/>
                    </a:lnTo>
                    <a:lnTo>
                      <a:pt x="898" y="1375"/>
                    </a:lnTo>
                    <a:lnTo>
                      <a:pt x="883" y="1374"/>
                    </a:lnTo>
                    <a:lnTo>
                      <a:pt x="868" y="1375"/>
                    </a:lnTo>
                    <a:lnTo>
                      <a:pt x="852" y="1376"/>
                    </a:lnTo>
                    <a:lnTo>
                      <a:pt x="836" y="1378"/>
                    </a:lnTo>
                    <a:lnTo>
                      <a:pt x="829" y="1325"/>
                    </a:lnTo>
                    <a:close/>
                    <a:moveTo>
                      <a:pt x="1096" y="1386"/>
                    </a:moveTo>
                    <a:lnTo>
                      <a:pt x="1124" y="1404"/>
                    </a:lnTo>
                    <a:lnTo>
                      <a:pt x="1151" y="1424"/>
                    </a:lnTo>
                    <a:lnTo>
                      <a:pt x="1179" y="1446"/>
                    </a:lnTo>
                    <a:lnTo>
                      <a:pt x="1206" y="1469"/>
                    </a:lnTo>
                    <a:lnTo>
                      <a:pt x="1233" y="1493"/>
                    </a:lnTo>
                    <a:lnTo>
                      <a:pt x="1260" y="1518"/>
                    </a:lnTo>
                    <a:lnTo>
                      <a:pt x="1285" y="1542"/>
                    </a:lnTo>
                    <a:lnTo>
                      <a:pt x="1311" y="1567"/>
                    </a:lnTo>
                    <a:lnTo>
                      <a:pt x="1275" y="1607"/>
                    </a:lnTo>
                    <a:lnTo>
                      <a:pt x="1249" y="1582"/>
                    </a:lnTo>
                    <a:lnTo>
                      <a:pt x="1223" y="1557"/>
                    </a:lnTo>
                    <a:lnTo>
                      <a:pt x="1198" y="1534"/>
                    </a:lnTo>
                    <a:lnTo>
                      <a:pt x="1172" y="1511"/>
                    </a:lnTo>
                    <a:lnTo>
                      <a:pt x="1146" y="1489"/>
                    </a:lnTo>
                    <a:lnTo>
                      <a:pt x="1120" y="1468"/>
                    </a:lnTo>
                    <a:lnTo>
                      <a:pt x="1094" y="1449"/>
                    </a:lnTo>
                    <a:lnTo>
                      <a:pt x="1067" y="1432"/>
                    </a:lnTo>
                    <a:lnTo>
                      <a:pt x="1096" y="1386"/>
                    </a:lnTo>
                    <a:close/>
                    <a:moveTo>
                      <a:pt x="1306" y="1611"/>
                    </a:moveTo>
                    <a:lnTo>
                      <a:pt x="1289" y="1620"/>
                    </a:lnTo>
                    <a:lnTo>
                      <a:pt x="1275" y="1607"/>
                    </a:lnTo>
                    <a:lnTo>
                      <a:pt x="1293" y="1586"/>
                    </a:lnTo>
                    <a:lnTo>
                      <a:pt x="1306" y="1611"/>
                    </a:lnTo>
                    <a:close/>
                    <a:moveTo>
                      <a:pt x="1280" y="1563"/>
                    </a:moveTo>
                    <a:lnTo>
                      <a:pt x="1280" y="1563"/>
                    </a:lnTo>
                    <a:lnTo>
                      <a:pt x="1306" y="1610"/>
                    </a:lnTo>
                    <a:lnTo>
                      <a:pt x="1306" y="1611"/>
                    </a:lnTo>
                    <a:lnTo>
                      <a:pt x="1280" y="1563"/>
                    </a:lnTo>
                    <a:close/>
                    <a:moveTo>
                      <a:pt x="1280" y="1563"/>
                    </a:moveTo>
                    <a:lnTo>
                      <a:pt x="1282" y="1562"/>
                    </a:lnTo>
                    <a:lnTo>
                      <a:pt x="1280" y="1563"/>
                    </a:lnTo>
                    <a:lnTo>
                      <a:pt x="1293" y="1586"/>
                    </a:lnTo>
                    <a:lnTo>
                      <a:pt x="1280" y="1563"/>
                    </a:lnTo>
                    <a:close/>
                    <a:moveTo>
                      <a:pt x="1280" y="1563"/>
                    </a:moveTo>
                    <a:lnTo>
                      <a:pt x="1289" y="1559"/>
                    </a:lnTo>
                    <a:lnTo>
                      <a:pt x="1297" y="1558"/>
                    </a:lnTo>
                    <a:lnTo>
                      <a:pt x="1307" y="1558"/>
                    </a:lnTo>
                    <a:lnTo>
                      <a:pt x="1319" y="1559"/>
                    </a:lnTo>
                    <a:lnTo>
                      <a:pt x="1331" y="1562"/>
                    </a:lnTo>
                    <a:lnTo>
                      <a:pt x="1343" y="1565"/>
                    </a:lnTo>
                    <a:lnTo>
                      <a:pt x="1357" y="1568"/>
                    </a:lnTo>
                    <a:lnTo>
                      <a:pt x="1372" y="1573"/>
                    </a:lnTo>
                    <a:lnTo>
                      <a:pt x="1403" y="1586"/>
                    </a:lnTo>
                    <a:lnTo>
                      <a:pt x="1437" y="1602"/>
                    </a:lnTo>
                    <a:lnTo>
                      <a:pt x="1471" y="1621"/>
                    </a:lnTo>
                    <a:lnTo>
                      <a:pt x="1505" y="1640"/>
                    </a:lnTo>
                    <a:lnTo>
                      <a:pt x="1477" y="1686"/>
                    </a:lnTo>
                    <a:lnTo>
                      <a:pt x="1448" y="1670"/>
                    </a:lnTo>
                    <a:lnTo>
                      <a:pt x="1421" y="1654"/>
                    </a:lnTo>
                    <a:lnTo>
                      <a:pt x="1394" y="1640"/>
                    </a:lnTo>
                    <a:lnTo>
                      <a:pt x="1369" y="1628"/>
                    </a:lnTo>
                    <a:lnTo>
                      <a:pt x="1348" y="1618"/>
                    </a:lnTo>
                    <a:lnTo>
                      <a:pt x="1329" y="1612"/>
                    </a:lnTo>
                    <a:lnTo>
                      <a:pt x="1322" y="1610"/>
                    </a:lnTo>
                    <a:lnTo>
                      <a:pt x="1314" y="1609"/>
                    </a:lnTo>
                    <a:lnTo>
                      <a:pt x="1310" y="1610"/>
                    </a:lnTo>
                    <a:lnTo>
                      <a:pt x="1306" y="1611"/>
                    </a:lnTo>
                    <a:lnTo>
                      <a:pt x="1280" y="1563"/>
                    </a:lnTo>
                    <a:close/>
                    <a:moveTo>
                      <a:pt x="1505" y="1640"/>
                    </a:moveTo>
                    <a:lnTo>
                      <a:pt x="1537" y="1660"/>
                    </a:lnTo>
                    <a:lnTo>
                      <a:pt x="1569" y="1682"/>
                    </a:lnTo>
                    <a:lnTo>
                      <a:pt x="1599" y="1702"/>
                    </a:lnTo>
                    <a:lnTo>
                      <a:pt x="1625" y="1724"/>
                    </a:lnTo>
                    <a:lnTo>
                      <a:pt x="1650" y="1743"/>
                    </a:lnTo>
                    <a:lnTo>
                      <a:pt x="1669" y="1760"/>
                    </a:lnTo>
                    <a:lnTo>
                      <a:pt x="1678" y="1769"/>
                    </a:lnTo>
                    <a:lnTo>
                      <a:pt x="1684" y="1776"/>
                    </a:lnTo>
                    <a:lnTo>
                      <a:pt x="1690" y="1784"/>
                    </a:lnTo>
                    <a:lnTo>
                      <a:pt x="1694" y="1789"/>
                    </a:lnTo>
                    <a:lnTo>
                      <a:pt x="1647" y="1815"/>
                    </a:lnTo>
                    <a:lnTo>
                      <a:pt x="1638" y="1805"/>
                    </a:lnTo>
                    <a:lnTo>
                      <a:pt x="1625" y="1792"/>
                    </a:lnTo>
                    <a:lnTo>
                      <a:pt x="1608" y="1777"/>
                    </a:lnTo>
                    <a:lnTo>
                      <a:pt x="1587" y="1760"/>
                    </a:lnTo>
                    <a:lnTo>
                      <a:pt x="1562" y="1743"/>
                    </a:lnTo>
                    <a:lnTo>
                      <a:pt x="1535" y="1724"/>
                    </a:lnTo>
                    <a:lnTo>
                      <a:pt x="1506" y="1705"/>
                    </a:lnTo>
                    <a:lnTo>
                      <a:pt x="1477" y="1686"/>
                    </a:lnTo>
                    <a:lnTo>
                      <a:pt x="1505" y="1640"/>
                    </a:lnTo>
                    <a:close/>
                    <a:moveTo>
                      <a:pt x="1694" y="1789"/>
                    </a:moveTo>
                    <a:lnTo>
                      <a:pt x="1689" y="1780"/>
                    </a:lnTo>
                    <a:lnTo>
                      <a:pt x="1694" y="1789"/>
                    </a:lnTo>
                    <a:lnTo>
                      <a:pt x="1670" y="1802"/>
                    </a:lnTo>
                    <a:lnTo>
                      <a:pt x="1694" y="1789"/>
                    </a:lnTo>
                    <a:close/>
                    <a:moveTo>
                      <a:pt x="1694" y="1789"/>
                    </a:moveTo>
                    <a:lnTo>
                      <a:pt x="1694" y="1790"/>
                    </a:lnTo>
                    <a:lnTo>
                      <a:pt x="1647" y="1816"/>
                    </a:lnTo>
                    <a:lnTo>
                      <a:pt x="1647" y="1815"/>
                    </a:lnTo>
                    <a:lnTo>
                      <a:pt x="1694" y="1789"/>
                    </a:lnTo>
                    <a:close/>
                    <a:moveTo>
                      <a:pt x="1670" y="1830"/>
                    </a:moveTo>
                    <a:lnTo>
                      <a:pt x="1654" y="1830"/>
                    </a:lnTo>
                    <a:lnTo>
                      <a:pt x="1647" y="1816"/>
                    </a:lnTo>
                    <a:lnTo>
                      <a:pt x="1670" y="1803"/>
                    </a:lnTo>
                    <a:lnTo>
                      <a:pt x="1670" y="1830"/>
                    </a:lnTo>
                    <a:close/>
                    <a:moveTo>
                      <a:pt x="1670" y="1775"/>
                    </a:moveTo>
                    <a:lnTo>
                      <a:pt x="1678" y="1774"/>
                    </a:lnTo>
                    <a:lnTo>
                      <a:pt x="1688" y="1772"/>
                    </a:lnTo>
                    <a:lnTo>
                      <a:pt x="1699" y="1767"/>
                    </a:lnTo>
                    <a:lnTo>
                      <a:pt x="1712" y="1762"/>
                    </a:lnTo>
                    <a:lnTo>
                      <a:pt x="1732" y="1812"/>
                    </a:lnTo>
                    <a:lnTo>
                      <a:pt x="1714" y="1819"/>
                    </a:lnTo>
                    <a:lnTo>
                      <a:pt x="1699" y="1824"/>
                    </a:lnTo>
                    <a:lnTo>
                      <a:pt x="1684" y="1827"/>
                    </a:lnTo>
                    <a:lnTo>
                      <a:pt x="1670" y="1830"/>
                    </a:lnTo>
                    <a:lnTo>
                      <a:pt x="1670" y="1775"/>
                    </a:lnTo>
                    <a:close/>
                    <a:moveTo>
                      <a:pt x="1732" y="1812"/>
                    </a:moveTo>
                    <a:lnTo>
                      <a:pt x="1768" y="1799"/>
                    </a:lnTo>
                    <a:lnTo>
                      <a:pt x="1732" y="1812"/>
                    </a:lnTo>
                    <a:lnTo>
                      <a:pt x="1722" y="1788"/>
                    </a:lnTo>
                    <a:lnTo>
                      <a:pt x="1732" y="1812"/>
                    </a:lnTo>
                    <a:close/>
                    <a:moveTo>
                      <a:pt x="1712" y="1762"/>
                    </a:moveTo>
                    <a:lnTo>
                      <a:pt x="1728" y="1757"/>
                    </a:lnTo>
                    <a:lnTo>
                      <a:pt x="1744" y="1751"/>
                    </a:lnTo>
                    <a:lnTo>
                      <a:pt x="1759" y="1747"/>
                    </a:lnTo>
                    <a:lnTo>
                      <a:pt x="1773" y="1746"/>
                    </a:lnTo>
                    <a:lnTo>
                      <a:pt x="1773" y="1800"/>
                    </a:lnTo>
                    <a:lnTo>
                      <a:pt x="1766" y="1801"/>
                    </a:lnTo>
                    <a:lnTo>
                      <a:pt x="1756" y="1804"/>
                    </a:lnTo>
                    <a:lnTo>
                      <a:pt x="1744" y="1808"/>
                    </a:lnTo>
                    <a:lnTo>
                      <a:pt x="1732" y="1812"/>
                    </a:lnTo>
                    <a:lnTo>
                      <a:pt x="1712" y="1762"/>
                    </a:lnTo>
                    <a:close/>
                    <a:moveTo>
                      <a:pt x="1800" y="1773"/>
                    </a:moveTo>
                    <a:lnTo>
                      <a:pt x="1800" y="1800"/>
                    </a:lnTo>
                    <a:lnTo>
                      <a:pt x="1773" y="1800"/>
                    </a:lnTo>
                    <a:lnTo>
                      <a:pt x="1773" y="1773"/>
                    </a:lnTo>
                    <a:lnTo>
                      <a:pt x="1800" y="1773"/>
                    </a:lnTo>
                    <a:close/>
                    <a:moveTo>
                      <a:pt x="1747" y="1773"/>
                    </a:moveTo>
                    <a:lnTo>
                      <a:pt x="1747" y="1748"/>
                    </a:lnTo>
                    <a:lnTo>
                      <a:pt x="1749" y="1725"/>
                    </a:lnTo>
                    <a:lnTo>
                      <a:pt x="1752" y="1703"/>
                    </a:lnTo>
                    <a:lnTo>
                      <a:pt x="1757" y="1683"/>
                    </a:lnTo>
                    <a:lnTo>
                      <a:pt x="1809" y="1698"/>
                    </a:lnTo>
                    <a:lnTo>
                      <a:pt x="1806" y="1714"/>
                    </a:lnTo>
                    <a:lnTo>
                      <a:pt x="1802" y="1732"/>
                    </a:lnTo>
                    <a:lnTo>
                      <a:pt x="1800" y="1751"/>
                    </a:lnTo>
                    <a:lnTo>
                      <a:pt x="1800" y="1773"/>
                    </a:lnTo>
                    <a:lnTo>
                      <a:pt x="1747" y="1773"/>
                    </a:lnTo>
                    <a:close/>
                    <a:moveTo>
                      <a:pt x="1757" y="1683"/>
                    </a:moveTo>
                    <a:lnTo>
                      <a:pt x="1760" y="1670"/>
                    </a:lnTo>
                    <a:lnTo>
                      <a:pt x="1766" y="1658"/>
                    </a:lnTo>
                    <a:lnTo>
                      <a:pt x="1771" y="1646"/>
                    </a:lnTo>
                    <a:lnTo>
                      <a:pt x="1778" y="1636"/>
                    </a:lnTo>
                    <a:lnTo>
                      <a:pt x="1784" y="1626"/>
                    </a:lnTo>
                    <a:lnTo>
                      <a:pt x="1792" y="1617"/>
                    </a:lnTo>
                    <a:lnTo>
                      <a:pt x="1799" y="1609"/>
                    </a:lnTo>
                    <a:lnTo>
                      <a:pt x="1808" y="1601"/>
                    </a:lnTo>
                    <a:lnTo>
                      <a:pt x="1841" y="1644"/>
                    </a:lnTo>
                    <a:lnTo>
                      <a:pt x="1836" y="1648"/>
                    </a:lnTo>
                    <a:lnTo>
                      <a:pt x="1830" y="1654"/>
                    </a:lnTo>
                    <a:lnTo>
                      <a:pt x="1826" y="1659"/>
                    </a:lnTo>
                    <a:lnTo>
                      <a:pt x="1822" y="1666"/>
                    </a:lnTo>
                    <a:lnTo>
                      <a:pt x="1818" y="1673"/>
                    </a:lnTo>
                    <a:lnTo>
                      <a:pt x="1815" y="1681"/>
                    </a:lnTo>
                    <a:lnTo>
                      <a:pt x="1812" y="1689"/>
                    </a:lnTo>
                    <a:lnTo>
                      <a:pt x="1809" y="1698"/>
                    </a:lnTo>
                    <a:lnTo>
                      <a:pt x="1757" y="1683"/>
                    </a:lnTo>
                    <a:close/>
                    <a:moveTo>
                      <a:pt x="1808" y="1601"/>
                    </a:moveTo>
                    <a:lnTo>
                      <a:pt x="1817" y="1595"/>
                    </a:lnTo>
                    <a:lnTo>
                      <a:pt x="1827" y="1590"/>
                    </a:lnTo>
                    <a:lnTo>
                      <a:pt x="1838" y="1584"/>
                    </a:lnTo>
                    <a:lnTo>
                      <a:pt x="1848" y="1581"/>
                    </a:lnTo>
                    <a:lnTo>
                      <a:pt x="1859" y="1578"/>
                    </a:lnTo>
                    <a:lnTo>
                      <a:pt x="1871" y="1576"/>
                    </a:lnTo>
                    <a:lnTo>
                      <a:pt x="1884" y="1574"/>
                    </a:lnTo>
                    <a:lnTo>
                      <a:pt x="1897" y="1573"/>
                    </a:lnTo>
                    <a:lnTo>
                      <a:pt x="1897" y="1628"/>
                    </a:lnTo>
                    <a:lnTo>
                      <a:pt x="1888" y="1628"/>
                    </a:lnTo>
                    <a:lnTo>
                      <a:pt x="1881" y="1629"/>
                    </a:lnTo>
                    <a:lnTo>
                      <a:pt x="1873" y="1630"/>
                    </a:lnTo>
                    <a:lnTo>
                      <a:pt x="1866" y="1631"/>
                    </a:lnTo>
                    <a:lnTo>
                      <a:pt x="1859" y="1635"/>
                    </a:lnTo>
                    <a:lnTo>
                      <a:pt x="1853" y="1637"/>
                    </a:lnTo>
                    <a:lnTo>
                      <a:pt x="1846" y="1640"/>
                    </a:lnTo>
                    <a:lnTo>
                      <a:pt x="1841" y="1644"/>
                    </a:lnTo>
                    <a:lnTo>
                      <a:pt x="1808" y="1601"/>
                    </a:lnTo>
                    <a:close/>
                    <a:moveTo>
                      <a:pt x="1897" y="1573"/>
                    </a:moveTo>
                    <a:lnTo>
                      <a:pt x="1914" y="1574"/>
                    </a:lnTo>
                    <a:lnTo>
                      <a:pt x="1932" y="1577"/>
                    </a:lnTo>
                    <a:lnTo>
                      <a:pt x="1951" y="1580"/>
                    </a:lnTo>
                    <a:lnTo>
                      <a:pt x="1972" y="1585"/>
                    </a:lnTo>
                    <a:lnTo>
                      <a:pt x="1957" y="1638"/>
                    </a:lnTo>
                    <a:lnTo>
                      <a:pt x="1941" y="1633"/>
                    </a:lnTo>
                    <a:lnTo>
                      <a:pt x="1926" y="1630"/>
                    </a:lnTo>
                    <a:lnTo>
                      <a:pt x="1911" y="1628"/>
                    </a:lnTo>
                    <a:lnTo>
                      <a:pt x="1897" y="1628"/>
                    </a:lnTo>
                    <a:lnTo>
                      <a:pt x="1897" y="1573"/>
                    </a:lnTo>
                    <a:close/>
                    <a:moveTo>
                      <a:pt x="1972" y="1585"/>
                    </a:moveTo>
                    <a:lnTo>
                      <a:pt x="1973" y="1585"/>
                    </a:lnTo>
                    <a:lnTo>
                      <a:pt x="1964" y="1611"/>
                    </a:lnTo>
                    <a:lnTo>
                      <a:pt x="1972" y="1585"/>
                    </a:lnTo>
                    <a:close/>
                    <a:moveTo>
                      <a:pt x="1973" y="1585"/>
                    </a:moveTo>
                    <a:lnTo>
                      <a:pt x="2016" y="1601"/>
                    </a:lnTo>
                    <a:lnTo>
                      <a:pt x="2055" y="1616"/>
                    </a:lnTo>
                    <a:lnTo>
                      <a:pt x="2075" y="1625"/>
                    </a:lnTo>
                    <a:lnTo>
                      <a:pt x="2092" y="1633"/>
                    </a:lnTo>
                    <a:lnTo>
                      <a:pt x="2109" y="1642"/>
                    </a:lnTo>
                    <a:lnTo>
                      <a:pt x="2125" y="1651"/>
                    </a:lnTo>
                    <a:lnTo>
                      <a:pt x="2098" y="1698"/>
                    </a:lnTo>
                    <a:lnTo>
                      <a:pt x="2083" y="1689"/>
                    </a:lnTo>
                    <a:lnTo>
                      <a:pt x="2067" y="1682"/>
                    </a:lnTo>
                    <a:lnTo>
                      <a:pt x="2051" y="1673"/>
                    </a:lnTo>
                    <a:lnTo>
                      <a:pt x="2034" y="1666"/>
                    </a:lnTo>
                    <a:lnTo>
                      <a:pt x="1996" y="1652"/>
                    </a:lnTo>
                    <a:lnTo>
                      <a:pt x="1956" y="1637"/>
                    </a:lnTo>
                    <a:lnTo>
                      <a:pt x="1973" y="1585"/>
                    </a:lnTo>
                    <a:close/>
                    <a:moveTo>
                      <a:pt x="2125" y="1651"/>
                    </a:moveTo>
                    <a:lnTo>
                      <a:pt x="2141" y="1661"/>
                    </a:lnTo>
                    <a:lnTo>
                      <a:pt x="2157" y="1671"/>
                    </a:lnTo>
                    <a:lnTo>
                      <a:pt x="2172" y="1682"/>
                    </a:lnTo>
                    <a:lnTo>
                      <a:pt x="2186" y="1693"/>
                    </a:lnTo>
                    <a:lnTo>
                      <a:pt x="2200" y="1705"/>
                    </a:lnTo>
                    <a:lnTo>
                      <a:pt x="2213" y="1718"/>
                    </a:lnTo>
                    <a:lnTo>
                      <a:pt x="2227" y="1731"/>
                    </a:lnTo>
                    <a:lnTo>
                      <a:pt x="2240" y="1745"/>
                    </a:lnTo>
                    <a:lnTo>
                      <a:pt x="2199" y="1780"/>
                    </a:lnTo>
                    <a:lnTo>
                      <a:pt x="2187" y="1769"/>
                    </a:lnTo>
                    <a:lnTo>
                      <a:pt x="2175" y="1757"/>
                    </a:lnTo>
                    <a:lnTo>
                      <a:pt x="2164" y="1745"/>
                    </a:lnTo>
                    <a:lnTo>
                      <a:pt x="2152" y="1734"/>
                    </a:lnTo>
                    <a:lnTo>
                      <a:pt x="2139" y="1725"/>
                    </a:lnTo>
                    <a:lnTo>
                      <a:pt x="2126" y="1715"/>
                    </a:lnTo>
                    <a:lnTo>
                      <a:pt x="2112" y="1706"/>
                    </a:lnTo>
                    <a:lnTo>
                      <a:pt x="2098" y="1698"/>
                    </a:lnTo>
                    <a:lnTo>
                      <a:pt x="2125" y="1651"/>
                    </a:lnTo>
                    <a:close/>
                    <a:moveTo>
                      <a:pt x="2225" y="1789"/>
                    </a:moveTo>
                    <a:lnTo>
                      <a:pt x="2210" y="1793"/>
                    </a:lnTo>
                    <a:lnTo>
                      <a:pt x="2199" y="1780"/>
                    </a:lnTo>
                    <a:lnTo>
                      <a:pt x="2219" y="1763"/>
                    </a:lnTo>
                    <a:lnTo>
                      <a:pt x="2225" y="1789"/>
                    </a:lnTo>
                    <a:close/>
                    <a:moveTo>
                      <a:pt x="2213" y="1737"/>
                    </a:moveTo>
                    <a:lnTo>
                      <a:pt x="2699" y="1624"/>
                    </a:lnTo>
                    <a:lnTo>
                      <a:pt x="2711" y="1676"/>
                    </a:lnTo>
                    <a:lnTo>
                      <a:pt x="2225" y="1789"/>
                    </a:lnTo>
                    <a:lnTo>
                      <a:pt x="2213" y="1737"/>
                    </a:lnTo>
                    <a:close/>
                    <a:moveTo>
                      <a:pt x="2731" y="1650"/>
                    </a:moveTo>
                    <a:lnTo>
                      <a:pt x="2732" y="1672"/>
                    </a:lnTo>
                    <a:lnTo>
                      <a:pt x="2711" y="1676"/>
                    </a:lnTo>
                    <a:lnTo>
                      <a:pt x="2704" y="1651"/>
                    </a:lnTo>
                    <a:lnTo>
                      <a:pt x="2731" y="16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6" name="Freeform 333"/>
              <p:cNvSpPr>
                <a:spLocks/>
              </p:cNvSpPr>
              <p:nvPr/>
            </p:nvSpPr>
            <p:spPr bwMode="auto">
              <a:xfrm>
                <a:off x="5380048" y="3517386"/>
                <a:ext cx="185737" cy="158751"/>
              </a:xfrm>
              <a:custGeom>
                <a:avLst/>
                <a:gdLst>
                  <a:gd name="T0" fmla="*/ 736 w 937"/>
                  <a:gd name="T1" fmla="*/ 0 h 803"/>
                  <a:gd name="T2" fmla="*/ 710 w 937"/>
                  <a:gd name="T3" fmla="*/ 13 h 803"/>
                  <a:gd name="T4" fmla="*/ 683 w 937"/>
                  <a:gd name="T5" fmla="*/ 25 h 803"/>
                  <a:gd name="T6" fmla="*/ 628 w 937"/>
                  <a:gd name="T7" fmla="*/ 43 h 803"/>
                  <a:gd name="T8" fmla="*/ 514 w 937"/>
                  <a:gd name="T9" fmla="*/ 73 h 803"/>
                  <a:gd name="T10" fmla="*/ 460 w 937"/>
                  <a:gd name="T11" fmla="*/ 90 h 803"/>
                  <a:gd name="T12" fmla="*/ 435 w 937"/>
                  <a:gd name="T13" fmla="*/ 100 h 803"/>
                  <a:gd name="T14" fmla="*/ 411 w 937"/>
                  <a:gd name="T15" fmla="*/ 113 h 803"/>
                  <a:gd name="T16" fmla="*/ 389 w 937"/>
                  <a:gd name="T17" fmla="*/ 127 h 803"/>
                  <a:gd name="T18" fmla="*/ 368 w 937"/>
                  <a:gd name="T19" fmla="*/ 144 h 803"/>
                  <a:gd name="T20" fmla="*/ 350 w 937"/>
                  <a:gd name="T21" fmla="*/ 163 h 803"/>
                  <a:gd name="T22" fmla="*/ 334 w 937"/>
                  <a:gd name="T23" fmla="*/ 185 h 803"/>
                  <a:gd name="T24" fmla="*/ 103 w 937"/>
                  <a:gd name="T25" fmla="*/ 470 h 803"/>
                  <a:gd name="T26" fmla="*/ 95 w 937"/>
                  <a:gd name="T27" fmla="*/ 484 h 803"/>
                  <a:gd name="T28" fmla="*/ 86 w 937"/>
                  <a:gd name="T29" fmla="*/ 502 h 803"/>
                  <a:gd name="T30" fmla="*/ 71 w 937"/>
                  <a:gd name="T31" fmla="*/ 546 h 803"/>
                  <a:gd name="T32" fmla="*/ 54 w 937"/>
                  <a:gd name="T33" fmla="*/ 587 h 803"/>
                  <a:gd name="T34" fmla="*/ 45 w 937"/>
                  <a:gd name="T35" fmla="*/ 605 h 803"/>
                  <a:gd name="T36" fmla="*/ 35 w 937"/>
                  <a:gd name="T37" fmla="*/ 618 h 803"/>
                  <a:gd name="T38" fmla="*/ 60 w 937"/>
                  <a:gd name="T39" fmla="*/ 651 h 803"/>
                  <a:gd name="T40" fmla="*/ 87 w 937"/>
                  <a:gd name="T41" fmla="*/ 701 h 803"/>
                  <a:gd name="T42" fmla="*/ 109 w 937"/>
                  <a:gd name="T43" fmla="*/ 756 h 803"/>
                  <a:gd name="T44" fmla="*/ 115 w 937"/>
                  <a:gd name="T45" fmla="*/ 782 h 803"/>
                  <a:gd name="T46" fmla="*/ 118 w 937"/>
                  <a:gd name="T47" fmla="*/ 803 h 803"/>
                  <a:gd name="T48" fmla="*/ 136 w 937"/>
                  <a:gd name="T49" fmla="*/ 785 h 803"/>
                  <a:gd name="T50" fmla="*/ 147 w 937"/>
                  <a:gd name="T51" fmla="*/ 768 h 803"/>
                  <a:gd name="T52" fmla="*/ 163 w 937"/>
                  <a:gd name="T53" fmla="*/ 738 h 803"/>
                  <a:gd name="T54" fmla="*/ 170 w 937"/>
                  <a:gd name="T55" fmla="*/ 711 h 803"/>
                  <a:gd name="T56" fmla="*/ 173 w 937"/>
                  <a:gd name="T57" fmla="*/ 687 h 803"/>
                  <a:gd name="T58" fmla="*/ 177 w 937"/>
                  <a:gd name="T59" fmla="*/ 665 h 803"/>
                  <a:gd name="T60" fmla="*/ 188 w 937"/>
                  <a:gd name="T61" fmla="*/ 642 h 803"/>
                  <a:gd name="T62" fmla="*/ 198 w 937"/>
                  <a:gd name="T63" fmla="*/ 630 h 803"/>
                  <a:gd name="T64" fmla="*/ 211 w 937"/>
                  <a:gd name="T65" fmla="*/ 619 h 803"/>
                  <a:gd name="T66" fmla="*/ 250 w 937"/>
                  <a:gd name="T67" fmla="*/ 593 h 803"/>
                  <a:gd name="T68" fmla="*/ 296 w 937"/>
                  <a:gd name="T69" fmla="*/ 649 h 803"/>
                  <a:gd name="T70" fmla="*/ 327 w 937"/>
                  <a:gd name="T71" fmla="*/ 689 h 803"/>
                  <a:gd name="T72" fmla="*/ 339 w 937"/>
                  <a:gd name="T73" fmla="*/ 702 h 803"/>
                  <a:gd name="T74" fmla="*/ 350 w 937"/>
                  <a:gd name="T75" fmla="*/ 710 h 803"/>
                  <a:gd name="T76" fmla="*/ 359 w 937"/>
                  <a:gd name="T77" fmla="*/ 711 h 803"/>
                  <a:gd name="T78" fmla="*/ 368 w 937"/>
                  <a:gd name="T79" fmla="*/ 705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7" h="803">
                    <a:moveTo>
                      <a:pt x="937" y="264"/>
                    </a:moveTo>
                    <a:lnTo>
                      <a:pt x="736" y="0"/>
                    </a:lnTo>
                    <a:lnTo>
                      <a:pt x="723" y="6"/>
                    </a:lnTo>
                    <a:lnTo>
                      <a:pt x="710" y="13"/>
                    </a:lnTo>
                    <a:lnTo>
                      <a:pt x="697" y="19"/>
                    </a:lnTo>
                    <a:lnTo>
                      <a:pt x="683" y="25"/>
                    </a:lnTo>
                    <a:lnTo>
                      <a:pt x="656" y="34"/>
                    </a:lnTo>
                    <a:lnTo>
                      <a:pt x="628" y="43"/>
                    </a:lnTo>
                    <a:lnTo>
                      <a:pt x="571" y="58"/>
                    </a:lnTo>
                    <a:lnTo>
                      <a:pt x="514" y="73"/>
                    </a:lnTo>
                    <a:lnTo>
                      <a:pt x="487" y="80"/>
                    </a:lnTo>
                    <a:lnTo>
                      <a:pt x="460" y="90"/>
                    </a:lnTo>
                    <a:lnTo>
                      <a:pt x="448" y="94"/>
                    </a:lnTo>
                    <a:lnTo>
                      <a:pt x="435" y="100"/>
                    </a:lnTo>
                    <a:lnTo>
                      <a:pt x="423" y="106"/>
                    </a:lnTo>
                    <a:lnTo>
                      <a:pt x="411" y="113"/>
                    </a:lnTo>
                    <a:lnTo>
                      <a:pt x="399" y="119"/>
                    </a:lnTo>
                    <a:lnTo>
                      <a:pt x="389" y="127"/>
                    </a:lnTo>
                    <a:lnTo>
                      <a:pt x="378" y="134"/>
                    </a:lnTo>
                    <a:lnTo>
                      <a:pt x="368" y="144"/>
                    </a:lnTo>
                    <a:lnTo>
                      <a:pt x="359" y="152"/>
                    </a:lnTo>
                    <a:lnTo>
                      <a:pt x="350" y="163"/>
                    </a:lnTo>
                    <a:lnTo>
                      <a:pt x="341" y="174"/>
                    </a:lnTo>
                    <a:lnTo>
                      <a:pt x="334" y="185"/>
                    </a:lnTo>
                    <a:lnTo>
                      <a:pt x="0" y="200"/>
                    </a:lnTo>
                    <a:lnTo>
                      <a:pt x="103" y="470"/>
                    </a:lnTo>
                    <a:lnTo>
                      <a:pt x="99" y="476"/>
                    </a:lnTo>
                    <a:lnTo>
                      <a:pt x="95" y="484"/>
                    </a:lnTo>
                    <a:lnTo>
                      <a:pt x="90" y="492"/>
                    </a:lnTo>
                    <a:lnTo>
                      <a:pt x="86" y="502"/>
                    </a:lnTo>
                    <a:lnTo>
                      <a:pt x="79" y="523"/>
                    </a:lnTo>
                    <a:lnTo>
                      <a:pt x="71" y="546"/>
                    </a:lnTo>
                    <a:lnTo>
                      <a:pt x="63" y="567"/>
                    </a:lnTo>
                    <a:lnTo>
                      <a:pt x="54" y="587"/>
                    </a:lnTo>
                    <a:lnTo>
                      <a:pt x="50" y="597"/>
                    </a:lnTo>
                    <a:lnTo>
                      <a:pt x="45" y="605"/>
                    </a:lnTo>
                    <a:lnTo>
                      <a:pt x="40" y="612"/>
                    </a:lnTo>
                    <a:lnTo>
                      <a:pt x="35" y="618"/>
                    </a:lnTo>
                    <a:lnTo>
                      <a:pt x="47" y="631"/>
                    </a:lnTo>
                    <a:lnTo>
                      <a:pt x="60" y="651"/>
                    </a:lnTo>
                    <a:lnTo>
                      <a:pt x="74" y="674"/>
                    </a:lnTo>
                    <a:lnTo>
                      <a:pt x="87" y="701"/>
                    </a:lnTo>
                    <a:lnTo>
                      <a:pt x="99" y="728"/>
                    </a:lnTo>
                    <a:lnTo>
                      <a:pt x="109" y="756"/>
                    </a:lnTo>
                    <a:lnTo>
                      <a:pt x="113" y="769"/>
                    </a:lnTo>
                    <a:lnTo>
                      <a:pt x="115" y="782"/>
                    </a:lnTo>
                    <a:lnTo>
                      <a:pt x="117" y="792"/>
                    </a:lnTo>
                    <a:lnTo>
                      <a:pt x="118" y="803"/>
                    </a:lnTo>
                    <a:lnTo>
                      <a:pt x="127" y="794"/>
                    </a:lnTo>
                    <a:lnTo>
                      <a:pt x="136" y="785"/>
                    </a:lnTo>
                    <a:lnTo>
                      <a:pt x="142" y="776"/>
                    </a:lnTo>
                    <a:lnTo>
                      <a:pt x="147" y="768"/>
                    </a:lnTo>
                    <a:lnTo>
                      <a:pt x="157" y="752"/>
                    </a:lnTo>
                    <a:lnTo>
                      <a:pt x="163" y="738"/>
                    </a:lnTo>
                    <a:lnTo>
                      <a:pt x="168" y="724"/>
                    </a:lnTo>
                    <a:lnTo>
                      <a:pt x="170" y="711"/>
                    </a:lnTo>
                    <a:lnTo>
                      <a:pt x="172" y="699"/>
                    </a:lnTo>
                    <a:lnTo>
                      <a:pt x="173" y="687"/>
                    </a:lnTo>
                    <a:lnTo>
                      <a:pt x="175" y="675"/>
                    </a:lnTo>
                    <a:lnTo>
                      <a:pt x="177" y="665"/>
                    </a:lnTo>
                    <a:lnTo>
                      <a:pt x="182" y="653"/>
                    </a:lnTo>
                    <a:lnTo>
                      <a:pt x="188" y="642"/>
                    </a:lnTo>
                    <a:lnTo>
                      <a:pt x="192" y="637"/>
                    </a:lnTo>
                    <a:lnTo>
                      <a:pt x="198" y="630"/>
                    </a:lnTo>
                    <a:lnTo>
                      <a:pt x="204" y="625"/>
                    </a:lnTo>
                    <a:lnTo>
                      <a:pt x="211" y="619"/>
                    </a:lnTo>
                    <a:lnTo>
                      <a:pt x="228" y="606"/>
                    </a:lnTo>
                    <a:lnTo>
                      <a:pt x="250" y="593"/>
                    </a:lnTo>
                    <a:lnTo>
                      <a:pt x="276" y="623"/>
                    </a:lnTo>
                    <a:lnTo>
                      <a:pt x="296" y="649"/>
                    </a:lnTo>
                    <a:lnTo>
                      <a:pt x="314" y="671"/>
                    </a:lnTo>
                    <a:lnTo>
                      <a:pt x="327" y="689"/>
                    </a:lnTo>
                    <a:lnTo>
                      <a:pt x="334" y="697"/>
                    </a:lnTo>
                    <a:lnTo>
                      <a:pt x="339" y="702"/>
                    </a:lnTo>
                    <a:lnTo>
                      <a:pt x="345" y="706"/>
                    </a:lnTo>
                    <a:lnTo>
                      <a:pt x="350" y="710"/>
                    </a:lnTo>
                    <a:lnTo>
                      <a:pt x="354" y="711"/>
                    </a:lnTo>
                    <a:lnTo>
                      <a:pt x="359" y="711"/>
                    </a:lnTo>
                    <a:lnTo>
                      <a:pt x="364" y="709"/>
                    </a:lnTo>
                    <a:lnTo>
                      <a:pt x="368" y="705"/>
                    </a:lnTo>
                    <a:lnTo>
                      <a:pt x="937" y="2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7" name="Freeform 334"/>
              <p:cNvSpPr>
                <a:spLocks noEditPoints="1"/>
              </p:cNvSpPr>
              <p:nvPr/>
            </p:nvSpPr>
            <p:spPr bwMode="auto">
              <a:xfrm>
                <a:off x="5375282" y="3512618"/>
                <a:ext cx="195262" cy="171451"/>
              </a:xfrm>
              <a:custGeom>
                <a:avLst/>
                <a:gdLst>
                  <a:gd name="T0" fmla="*/ 974 w 984"/>
                  <a:gd name="T1" fmla="*/ 276 h 867"/>
                  <a:gd name="T2" fmla="*/ 773 w 984"/>
                  <a:gd name="T3" fmla="*/ 11 h 867"/>
                  <a:gd name="T4" fmla="*/ 748 w 984"/>
                  <a:gd name="T5" fmla="*/ 48 h 867"/>
                  <a:gd name="T6" fmla="*/ 660 w 984"/>
                  <a:gd name="T7" fmla="*/ 81 h 867"/>
                  <a:gd name="T8" fmla="*/ 584 w 984"/>
                  <a:gd name="T9" fmla="*/ 65 h 867"/>
                  <a:gd name="T10" fmla="*/ 671 w 984"/>
                  <a:gd name="T11" fmla="*/ 41 h 867"/>
                  <a:gd name="T12" fmla="*/ 750 w 984"/>
                  <a:gd name="T13" fmla="*/ 7 h 867"/>
                  <a:gd name="T14" fmla="*/ 527 w 984"/>
                  <a:gd name="T15" fmla="*/ 115 h 867"/>
                  <a:gd name="T16" fmla="*/ 465 w 984"/>
                  <a:gd name="T17" fmla="*/ 138 h 867"/>
                  <a:gd name="T18" fmla="*/ 413 w 984"/>
                  <a:gd name="T19" fmla="*/ 170 h 867"/>
                  <a:gd name="T20" fmla="*/ 373 w 984"/>
                  <a:gd name="T21" fmla="*/ 217 h 867"/>
                  <a:gd name="T22" fmla="*/ 376 w 984"/>
                  <a:gd name="T23" fmla="*/ 157 h 867"/>
                  <a:gd name="T24" fmla="*/ 432 w 984"/>
                  <a:gd name="T25" fmla="*/ 116 h 867"/>
                  <a:gd name="T26" fmla="*/ 496 w 984"/>
                  <a:gd name="T27" fmla="*/ 90 h 867"/>
                  <a:gd name="T28" fmla="*/ 593 w 984"/>
                  <a:gd name="T29" fmla="*/ 98 h 867"/>
                  <a:gd name="T30" fmla="*/ 358 w 984"/>
                  <a:gd name="T31" fmla="*/ 207 h 867"/>
                  <a:gd name="T32" fmla="*/ 23 w 984"/>
                  <a:gd name="T33" fmla="*/ 205 h 867"/>
                  <a:gd name="T34" fmla="*/ 0 w 984"/>
                  <a:gd name="T35" fmla="*/ 206 h 867"/>
                  <a:gd name="T36" fmla="*/ 40 w 984"/>
                  <a:gd name="T37" fmla="*/ 216 h 867"/>
                  <a:gd name="T38" fmla="*/ 40 w 984"/>
                  <a:gd name="T39" fmla="*/ 216 h 867"/>
                  <a:gd name="T40" fmla="*/ 127 w 984"/>
                  <a:gd name="T41" fmla="*/ 492 h 867"/>
                  <a:gd name="T42" fmla="*/ 127 w 984"/>
                  <a:gd name="T43" fmla="*/ 528 h 867"/>
                  <a:gd name="T44" fmla="*/ 89 w 984"/>
                  <a:gd name="T45" fmla="*/ 532 h 867"/>
                  <a:gd name="T46" fmla="*/ 109 w 984"/>
                  <a:gd name="T47" fmla="*/ 487 h 867"/>
                  <a:gd name="T48" fmla="*/ 105 w 984"/>
                  <a:gd name="T49" fmla="*/ 590 h 867"/>
                  <a:gd name="T50" fmla="*/ 77 w 984"/>
                  <a:gd name="T51" fmla="*/ 645 h 867"/>
                  <a:gd name="T52" fmla="*/ 57 w 984"/>
                  <a:gd name="T53" fmla="*/ 615 h 867"/>
                  <a:gd name="T54" fmla="*/ 81 w 984"/>
                  <a:gd name="T55" fmla="*/ 554 h 867"/>
                  <a:gd name="T56" fmla="*/ 48 w 984"/>
                  <a:gd name="T57" fmla="*/ 626 h 867"/>
                  <a:gd name="T58" fmla="*/ 78 w 984"/>
                  <a:gd name="T59" fmla="*/ 634 h 867"/>
                  <a:gd name="T60" fmla="*/ 117 w 984"/>
                  <a:gd name="T61" fmla="*/ 695 h 867"/>
                  <a:gd name="T62" fmla="*/ 73 w 984"/>
                  <a:gd name="T63" fmla="*/ 687 h 867"/>
                  <a:gd name="T64" fmla="*/ 47 w 984"/>
                  <a:gd name="T65" fmla="*/ 651 h 867"/>
                  <a:gd name="T66" fmla="*/ 151 w 984"/>
                  <a:gd name="T67" fmla="*/ 779 h 867"/>
                  <a:gd name="T68" fmla="*/ 160 w 984"/>
                  <a:gd name="T69" fmla="*/ 825 h 867"/>
                  <a:gd name="T70" fmla="*/ 121 w 984"/>
                  <a:gd name="T71" fmla="*/ 797 h 867"/>
                  <a:gd name="T72" fmla="*/ 132 w 984"/>
                  <a:gd name="T73" fmla="*/ 726 h 867"/>
                  <a:gd name="T74" fmla="*/ 142 w 984"/>
                  <a:gd name="T75" fmla="*/ 825 h 867"/>
                  <a:gd name="T76" fmla="*/ 155 w 984"/>
                  <a:gd name="T77" fmla="*/ 783 h 867"/>
                  <a:gd name="T78" fmla="*/ 177 w 984"/>
                  <a:gd name="T79" fmla="*/ 735 h 867"/>
                  <a:gd name="T80" fmla="*/ 212 w 984"/>
                  <a:gd name="T81" fmla="*/ 730 h 867"/>
                  <a:gd name="T82" fmla="*/ 195 w 984"/>
                  <a:gd name="T83" fmla="*/ 785 h 867"/>
                  <a:gd name="T84" fmla="*/ 129 w 984"/>
                  <a:gd name="T85" fmla="*/ 813 h 867"/>
                  <a:gd name="T86" fmla="*/ 185 w 984"/>
                  <a:gd name="T87" fmla="*/ 679 h 867"/>
                  <a:gd name="T88" fmla="*/ 199 w 984"/>
                  <a:gd name="T89" fmla="*/ 652 h 867"/>
                  <a:gd name="T90" fmla="*/ 229 w 984"/>
                  <a:gd name="T91" fmla="*/ 623 h 867"/>
                  <a:gd name="T92" fmla="*/ 283 w 984"/>
                  <a:gd name="T93" fmla="*/ 630 h 867"/>
                  <a:gd name="T94" fmla="*/ 233 w 984"/>
                  <a:gd name="T95" fmla="*/ 665 h 867"/>
                  <a:gd name="T96" fmla="*/ 216 w 984"/>
                  <a:gd name="T97" fmla="*/ 696 h 867"/>
                  <a:gd name="T98" fmla="*/ 266 w 984"/>
                  <a:gd name="T99" fmla="*/ 600 h 867"/>
                  <a:gd name="T100" fmla="*/ 266 w 984"/>
                  <a:gd name="T101" fmla="*/ 600 h 867"/>
                  <a:gd name="T102" fmla="*/ 333 w 984"/>
                  <a:gd name="T103" fmla="*/ 660 h 867"/>
                  <a:gd name="T104" fmla="*/ 294 w 984"/>
                  <a:gd name="T105" fmla="*/ 664 h 867"/>
                  <a:gd name="T106" fmla="*/ 345 w 984"/>
                  <a:gd name="T107" fmla="*/ 676 h 867"/>
                  <a:gd name="T108" fmla="*/ 374 w 984"/>
                  <a:gd name="T109" fmla="*/ 710 h 867"/>
                  <a:gd name="T110" fmla="*/ 327 w 984"/>
                  <a:gd name="T111" fmla="*/ 708 h 867"/>
                  <a:gd name="T112" fmla="*/ 378 w 984"/>
                  <a:gd name="T113" fmla="*/ 715 h 867"/>
                  <a:gd name="T114" fmla="*/ 390 w 984"/>
                  <a:gd name="T115" fmla="*/ 750 h 867"/>
                  <a:gd name="T116" fmla="*/ 363 w 984"/>
                  <a:gd name="T117" fmla="*/ 747 h 867"/>
                  <a:gd name="T118" fmla="*/ 380 w 984"/>
                  <a:gd name="T119" fmla="*/ 715 h 867"/>
                  <a:gd name="T120" fmla="*/ 380 w 984"/>
                  <a:gd name="T121" fmla="*/ 715 h 867"/>
                  <a:gd name="T122" fmla="*/ 403 w 984"/>
                  <a:gd name="T123" fmla="*/ 740 h 867"/>
                  <a:gd name="T124" fmla="*/ 971 w 984"/>
                  <a:gd name="T125" fmla="*/ 30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84" h="867">
                    <a:moveTo>
                      <a:pt x="947" y="296"/>
                    </a:moveTo>
                    <a:lnTo>
                      <a:pt x="746" y="32"/>
                    </a:lnTo>
                    <a:lnTo>
                      <a:pt x="773" y="11"/>
                    </a:lnTo>
                    <a:lnTo>
                      <a:pt x="974" y="276"/>
                    </a:lnTo>
                    <a:lnTo>
                      <a:pt x="947" y="296"/>
                    </a:lnTo>
                    <a:close/>
                    <a:moveTo>
                      <a:pt x="750" y="7"/>
                    </a:moveTo>
                    <a:lnTo>
                      <a:pt x="764" y="0"/>
                    </a:lnTo>
                    <a:lnTo>
                      <a:pt x="773" y="11"/>
                    </a:lnTo>
                    <a:lnTo>
                      <a:pt x="760" y="22"/>
                    </a:lnTo>
                    <a:lnTo>
                      <a:pt x="750" y="7"/>
                    </a:lnTo>
                    <a:close/>
                    <a:moveTo>
                      <a:pt x="769" y="37"/>
                    </a:moveTo>
                    <a:lnTo>
                      <a:pt x="748" y="48"/>
                    </a:lnTo>
                    <a:lnTo>
                      <a:pt x="727" y="57"/>
                    </a:lnTo>
                    <a:lnTo>
                      <a:pt x="705" y="66"/>
                    </a:lnTo>
                    <a:lnTo>
                      <a:pt x="683" y="73"/>
                    </a:lnTo>
                    <a:lnTo>
                      <a:pt x="660" y="81"/>
                    </a:lnTo>
                    <a:lnTo>
                      <a:pt x="638" y="87"/>
                    </a:lnTo>
                    <a:lnTo>
                      <a:pt x="615" y="93"/>
                    </a:lnTo>
                    <a:lnTo>
                      <a:pt x="593" y="98"/>
                    </a:lnTo>
                    <a:lnTo>
                      <a:pt x="584" y="65"/>
                    </a:lnTo>
                    <a:lnTo>
                      <a:pt x="607" y="60"/>
                    </a:lnTo>
                    <a:lnTo>
                      <a:pt x="628" y="54"/>
                    </a:lnTo>
                    <a:lnTo>
                      <a:pt x="650" y="48"/>
                    </a:lnTo>
                    <a:lnTo>
                      <a:pt x="671" y="41"/>
                    </a:lnTo>
                    <a:lnTo>
                      <a:pt x="691" y="35"/>
                    </a:lnTo>
                    <a:lnTo>
                      <a:pt x="712" y="26"/>
                    </a:lnTo>
                    <a:lnTo>
                      <a:pt x="732" y="18"/>
                    </a:lnTo>
                    <a:lnTo>
                      <a:pt x="750" y="7"/>
                    </a:lnTo>
                    <a:lnTo>
                      <a:pt x="769" y="37"/>
                    </a:lnTo>
                    <a:close/>
                    <a:moveTo>
                      <a:pt x="593" y="98"/>
                    </a:moveTo>
                    <a:lnTo>
                      <a:pt x="559" y="107"/>
                    </a:lnTo>
                    <a:lnTo>
                      <a:pt x="527" y="115"/>
                    </a:lnTo>
                    <a:lnTo>
                      <a:pt x="511" y="121"/>
                    </a:lnTo>
                    <a:lnTo>
                      <a:pt x="495" y="126"/>
                    </a:lnTo>
                    <a:lnTo>
                      <a:pt x="480" y="131"/>
                    </a:lnTo>
                    <a:lnTo>
                      <a:pt x="465" y="138"/>
                    </a:lnTo>
                    <a:lnTo>
                      <a:pt x="451" y="145"/>
                    </a:lnTo>
                    <a:lnTo>
                      <a:pt x="438" y="153"/>
                    </a:lnTo>
                    <a:lnTo>
                      <a:pt x="425" y="160"/>
                    </a:lnTo>
                    <a:lnTo>
                      <a:pt x="413" y="170"/>
                    </a:lnTo>
                    <a:lnTo>
                      <a:pt x="402" y="180"/>
                    </a:lnTo>
                    <a:lnTo>
                      <a:pt x="391" y="191"/>
                    </a:lnTo>
                    <a:lnTo>
                      <a:pt x="381" y="203"/>
                    </a:lnTo>
                    <a:lnTo>
                      <a:pt x="373" y="217"/>
                    </a:lnTo>
                    <a:lnTo>
                      <a:pt x="343" y="199"/>
                    </a:lnTo>
                    <a:lnTo>
                      <a:pt x="354" y="184"/>
                    </a:lnTo>
                    <a:lnTo>
                      <a:pt x="364" y="170"/>
                    </a:lnTo>
                    <a:lnTo>
                      <a:pt x="376" y="157"/>
                    </a:lnTo>
                    <a:lnTo>
                      <a:pt x="389" y="145"/>
                    </a:lnTo>
                    <a:lnTo>
                      <a:pt x="403" y="135"/>
                    </a:lnTo>
                    <a:lnTo>
                      <a:pt x="417" y="125"/>
                    </a:lnTo>
                    <a:lnTo>
                      <a:pt x="432" y="116"/>
                    </a:lnTo>
                    <a:lnTo>
                      <a:pt x="447" y="109"/>
                    </a:lnTo>
                    <a:lnTo>
                      <a:pt x="463" y="101"/>
                    </a:lnTo>
                    <a:lnTo>
                      <a:pt x="479" y="95"/>
                    </a:lnTo>
                    <a:lnTo>
                      <a:pt x="496" y="90"/>
                    </a:lnTo>
                    <a:lnTo>
                      <a:pt x="513" y="84"/>
                    </a:lnTo>
                    <a:lnTo>
                      <a:pt x="549" y="75"/>
                    </a:lnTo>
                    <a:lnTo>
                      <a:pt x="584" y="65"/>
                    </a:lnTo>
                    <a:lnTo>
                      <a:pt x="593" y="98"/>
                    </a:lnTo>
                    <a:close/>
                    <a:moveTo>
                      <a:pt x="373" y="217"/>
                    </a:moveTo>
                    <a:lnTo>
                      <a:pt x="368" y="225"/>
                    </a:lnTo>
                    <a:lnTo>
                      <a:pt x="358" y="225"/>
                    </a:lnTo>
                    <a:lnTo>
                      <a:pt x="358" y="207"/>
                    </a:lnTo>
                    <a:lnTo>
                      <a:pt x="373" y="217"/>
                    </a:lnTo>
                    <a:close/>
                    <a:moveTo>
                      <a:pt x="358" y="225"/>
                    </a:moveTo>
                    <a:lnTo>
                      <a:pt x="25" y="240"/>
                    </a:lnTo>
                    <a:lnTo>
                      <a:pt x="23" y="205"/>
                    </a:lnTo>
                    <a:lnTo>
                      <a:pt x="357" y="190"/>
                    </a:lnTo>
                    <a:lnTo>
                      <a:pt x="358" y="225"/>
                    </a:lnTo>
                    <a:close/>
                    <a:moveTo>
                      <a:pt x="8" y="229"/>
                    </a:moveTo>
                    <a:lnTo>
                      <a:pt x="0" y="206"/>
                    </a:lnTo>
                    <a:lnTo>
                      <a:pt x="23" y="205"/>
                    </a:lnTo>
                    <a:lnTo>
                      <a:pt x="24" y="222"/>
                    </a:lnTo>
                    <a:lnTo>
                      <a:pt x="8" y="229"/>
                    </a:lnTo>
                    <a:close/>
                    <a:moveTo>
                      <a:pt x="40" y="216"/>
                    </a:moveTo>
                    <a:lnTo>
                      <a:pt x="143" y="486"/>
                    </a:lnTo>
                    <a:lnTo>
                      <a:pt x="111" y="498"/>
                    </a:lnTo>
                    <a:lnTo>
                      <a:pt x="8" y="229"/>
                    </a:lnTo>
                    <a:lnTo>
                      <a:pt x="40" y="216"/>
                    </a:lnTo>
                    <a:close/>
                    <a:moveTo>
                      <a:pt x="143" y="486"/>
                    </a:moveTo>
                    <a:lnTo>
                      <a:pt x="147" y="495"/>
                    </a:lnTo>
                    <a:lnTo>
                      <a:pt x="140" y="503"/>
                    </a:lnTo>
                    <a:lnTo>
                      <a:pt x="127" y="492"/>
                    </a:lnTo>
                    <a:lnTo>
                      <a:pt x="143" y="486"/>
                    </a:lnTo>
                    <a:close/>
                    <a:moveTo>
                      <a:pt x="140" y="503"/>
                    </a:moveTo>
                    <a:lnTo>
                      <a:pt x="134" y="513"/>
                    </a:lnTo>
                    <a:lnTo>
                      <a:pt x="127" y="528"/>
                    </a:lnTo>
                    <a:lnTo>
                      <a:pt x="121" y="545"/>
                    </a:lnTo>
                    <a:lnTo>
                      <a:pt x="114" y="564"/>
                    </a:lnTo>
                    <a:lnTo>
                      <a:pt x="81" y="554"/>
                    </a:lnTo>
                    <a:lnTo>
                      <a:pt x="89" y="532"/>
                    </a:lnTo>
                    <a:lnTo>
                      <a:pt x="96" y="512"/>
                    </a:lnTo>
                    <a:lnTo>
                      <a:pt x="101" y="503"/>
                    </a:lnTo>
                    <a:lnTo>
                      <a:pt x="105" y="495"/>
                    </a:lnTo>
                    <a:lnTo>
                      <a:pt x="109" y="487"/>
                    </a:lnTo>
                    <a:lnTo>
                      <a:pt x="114" y="481"/>
                    </a:lnTo>
                    <a:lnTo>
                      <a:pt x="140" y="503"/>
                    </a:lnTo>
                    <a:close/>
                    <a:moveTo>
                      <a:pt x="114" y="564"/>
                    </a:moveTo>
                    <a:lnTo>
                      <a:pt x="105" y="590"/>
                    </a:lnTo>
                    <a:lnTo>
                      <a:pt x="95" y="615"/>
                    </a:lnTo>
                    <a:lnTo>
                      <a:pt x="90" y="627"/>
                    </a:lnTo>
                    <a:lnTo>
                      <a:pt x="83" y="636"/>
                    </a:lnTo>
                    <a:lnTo>
                      <a:pt x="77" y="645"/>
                    </a:lnTo>
                    <a:lnTo>
                      <a:pt x="69" y="652"/>
                    </a:lnTo>
                    <a:lnTo>
                      <a:pt x="48" y="626"/>
                    </a:lnTo>
                    <a:lnTo>
                      <a:pt x="52" y="621"/>
                    </a:lnTo>
                    <a:lnTo>
                      <a:pt x="57" y="615"/>
                    </a:lnTo>
                    <a:lnTo>
                      <a:pt x="61" y="606"/>
                    </a:lnTo>
                    <a:lnTo>
                      <a:pt x="65" y="598"/>
                    </a:lnTo>
                    <a:lnTo>
                      <a:pt x="74" y="576"/>
                    </a:lnTo>
                    <a:lnTo>
                      <a:pt x="81" y="554"/>
                    </a:lnTo>
                    <a:lnTo>
                      <a:pt x="114" y="564"/>
                    </a:lnTo>
                    <a:close/>
                    <a:moveTo>
                      <a:pt x="47" y="651"/>
                    </a:moveTo>
                    <a:lnTo>
                      <a:pt x="33" y="637"/>
                    </a:lnTo>
                    <a:lnTo>
                      <a:pt x="48" y="626"/>
                    </a:lnTo>
                    <a:lnTo>
                      <a:pt x="59" y="640"/>
                    </a:lnTo>
                    <a:lnTo>
                      <a:pt x="47" y="651"/>
                    </a:lnTo>
                    <a:close/>
                    <a:moveTo>
                      <a:pt x="71" y="627"/>
                    </a:moveTo>
                    <a:lnTo>
                      <a:pt x="78" y="634"/>
                    </a:lnTo>
                    <a:lnTo>
                      <a:pt x="86" y="644"/>
                    </a:lnTo>
                    <a:lnTo>
                      <a:pt x="93" y="655"/>
                    </a:lnTo>
                    <a:lnTo>
                      <a:pt x="101" y="667"/>
                    </a:lnTo>
                    <a:lnTo>
                      <a:pt x="117" y="695"/>
                    </a:lnTo>
                    <a:lnTo>
                      <a:pt x="132" y="726"/>
                    </a:lnTo>
                    <a:lnTo>
                      <a:pt x="101" y="740"/>
                    </a:lnTo>
                    <a:lnTo>
                      <a:pt x="87" y="712"/>
                    </a:lnTo>
                    <a:lnTo>
                      <a:pt x="73" y="687"/>
                    </a:lnTo>
                    <a:lnTo>
                      <a:pt x="65" y="676"/>
                    </a:lnTo>
                    <a:lnTo>
                      <a:pt x="59" y="666"/>
                    </a:lnTo>
                    <a:lnTo>
                      <a:pt x="52" y="658"/>
                    </a:lnTo>
                    <a:lnTo>
                      <a:pt x="47" y="651"/>
                    </a:lnTo>
                    <a:lnTo>
                      <a:pt x="71" y="627"/>
                    </a:lnTo>
                    <a:close/>
                    <a:moveTo>
                      <a:pt x="132" y="726"/>
                    </a:moveTo>
                    <a:lnTo>
                      <a:pt x="142" y="753"/>
                    </a:lnTo>
                    <a:lnTo>
                      <a:pt x="151" y="779"/>
                    </a:lnTo>
                    <a:lnTo>
                      <a:pt x="154" y="792"/>
                    </a:lnTo>
                    <a:lnTo>
                      <a:pt x="157" y="804"/>
                    </a:lnTo>
                    <a:lnTo>
                      <a:pt x="158" y="814"/>
                    </a:lnTo>
                    <a:lnTo>
                      <a:pt x="160" y="825"/>
                    </a:lnTo>
                    <a:lnTo>
                      <a:pt x="125" y="825"/>
                    </a:lnTo>
                    <a:lnTo>
                      <a:pt x="124" y="816"/>
                    </a:lnTo>
                    <a:lnTo>
                      <a:pt x="123" y="807"/>
                    </a:lnTo>
                    <a:lnTo>
                      <a:pt x="121" y="797"/>
                    </a:lnTo>
                    <a:lnTo>
                      <a:pt x="118" y="786"/>
                    </a:lnTo>
                    <a:lnTo>
                      <a:pt x="110" y="764"/>
                    </a:lnTo>
                    <a:lnTo>
                      <a:pt x="101" y="740"/>
                    </a:lnTo>
                    <a:lnTo>
                      <a:pt x="132" y="726"/>
                    </a:lnTo>
                    <a:close/>
                    <a:moveTo>
                      <a:pt x="154" y="838"/>
                    </a:moveTo>
                    <a:lnTo>
                      <a:pt x="125" y="867"/>
                    </a:lnTo>
                    <a:lnTo>
                      <a:pt x="125" y="825"/>
                    </a:lnTo>
                    <a:lnTo>
                      <a:pt x="142" y="825"/>
                    </a:lnTo>
                    <a:lnTo>
                      <a:pt x="154" y="838"/>
                    </a:lnTo>
                    <a:close/>
                    <a:moveTo>
                      <a:pt x="129" y="813"/>
                    </a:moveTo>
                    <a:lnTo>
                      <a:pt x="144" y="797"/>
                    </a:lnTo>
                    <a:lnTo>
                      <a:pt x="155" y="783"/>
                    </a:lnTo>
                    <a:lnTo>
                      <a:pt x="164" y="769"/>
                    </a:lnTo>
                    <a:lnTo>
                      <a:pt x="170" y="757"/>
                    </a:lnTo>
                    <a:lnTo>
                      <a:pt x="173" y="746"/>
                    </a:lnTo>
                    <a:lnTo>
                      <a:pt x="177" y="735"/>
                    </a:lnTo>
                    <a:lnTo>
                      <a:pt x="178" y="724"/>
                    </a:lnTo>
                    <a:lnTo>
                      <a:pt x="180" y="715"/>
                    </a:lnTo>
                    <a:lnTo>
                      <a:pt x="213" y="718"/>
                    </a:lnTo>
                    <a:lnTo>
                      <a:pt x="212" y="730"/>
                    </a:lnTo>
                    <a:lnTo>
                      <a:pt x="210" y="742"/>
                    </a:lnTo>
                    <a:lnTo>
                      <a:pt x="207" y="756"/>
                    </a:lnTo>
                    <a:lnTo>
                      <a:pt x="202" y="770"/>
                    </a:lnTo>
                    <a:lnTo>
                      <a:pt x="195" y="785"/>
                    </a:lnTo>
                    <a:lnTo>
                      <a:pt x="185" y="801"/>
                    </a:lnTo>
                    <a:lnTo>
                      <a:pt x="171" y="819"/>
                    </a:lnTo>
                    <a:lnTo>
                      <a:pt x="154" y="838"/>
                    </a:lnTo>
                    <a:lnTo>
                      <a:pt x="129" y="813"/>
                    </a:lnTo>
                    <a:close/>
                    <a:moveTo>
                      <a:pt x="180" y="715"/>
                    </a:moveTo>
                    <a:lnTo>
                      <a:pt x="181" y="701"/>
                    </a:lnTo>
                    <a:lnTo>
                      <a:pt x="183" y="687"/>
                    </a:lnTo>
                    <a:lnTo>
                      <a:pt x="185" y="679"/>
                    </a:lnTo>
                    <a:lnTo>
                      <a:pt x="187" y="673"/>
                    </a:lnTo>
                    <a:lnTo>
                      <a:pt x="191" y="666"/>
                    </a:lnTo>
                    <a:lnTo>
                      <a:pt x="195" y="659"/>
                    </a:lnTo>
                    <a:lnTo>
                      <a:pt x="199" y="652"/>
                    </a:lnTo>
                    <a:lnTo>
                      <a:pt x="205" y="645"/>
                    </a:lnTo>
                    <a:lnTo>
                      <a:pt x="212" y="637"/>
                    </a:lnTo>
                    <a:lnTo>
                      <a:pt x="220" y="631"/>
                    </a:lnTo>
                    <a:lnTo>
                      <a:pt x="229" y="623"/>
                    </a:lnTo>
                    <a:lnTo>
                      <a:pt x="240" y="616"/>
                    </a:lnTo>
                    <a:lnTo>
                      <a:pt x="252" y="607"/>
                    </a:lnTo>
                    <a:lnTo>
                      <a:pt x="266" y="600"/>
                    </a:lnTo>
                    <a:lnTo>
                      <a:pt x="283" y="630"/>
                    </a:lnTo>
                    <a:lnTo>
                      <a:pt x="261" y="643"/>
                    </a:lnTo>
                    <a:lnTo>
                      <a:pt x="245" y="655"/>
                    </a:lnTo>
                    <a:lnTo>
                      <a:pt x="239" y="660"/>
                    </a:lnTo>
                    <a:lnTo>
                      <a:pt x="233" y="665"/>
                    </a:lnTo>
                    <a:lnTo>
                      <a:pt x="229" y="671"/>
                    </a:lnTo>
                    <a:lnTo>
                      <a:pt x="225" y="676"/>
                    </a:lnTo>
                    <a:lnTo>
                      <a:pt x="220" y="687"/>
                    </a:lnTo>
                    <a:lnTo>
                      <a:pt x="216" y="696"/>
                    </a:lnTo>
                    <a:lnTo>
                      <a:pt x="214" y="707"/>
                    </a:lnTo>
                    <a:lnTo>
                      <a:pt x="213" y="718"/>
                    </a:lnTo>
                    <a:lnTo>
                      <a:pt x="180" y="715"/>
                    </a:lnTo>
                    <a:close/>
                    <a:moveTo>
                      <a:pt x="266" y="600"/>
                    </a:moveTo>
                    <a:lnTo>
                      <a:pt x="279" y="593"/>
                    </a:lnTo>
                    <a:lnTo>
                      <a:pt x="287" y="603"/>
                    </a:lnTo>
                    <a:lnTo>
                      <a:pt x="274" y="615"/>
                    </a:lnTo>
                    <a:lnTo>
                      <a:pt x="266" y="600"/>
                    </a:lnTo>
                    <a:close/>
                    <a:moveTo>
                      <a:pt x="287" y="603"/>
                    </a:moveTo>
                    <a:lnTo>
                      <a:pt x="304" y="623"/>
                    </a:lnTo>
                    <a:lnTo>
                      <a:pt x="320" y="643"/>
                    </a:lnTo>
                    <a:lnTo>
                      <a:pt x="333" y="660"/>
                    </a:lnTo>
                    <a:lnTo>
                      <a:pt x="345" y="676"/>
                    </a:lnTo>
                    <a:lnTo>
                      <a:pt x="318" y="696"/>
                    </a:lnTo>
                    <a:lnTo>
                      <a:pt x="306" y="681"/>
                    </a:lnTo>
                    <a:lnTo>
                      <a:pt x="294" y="664"/>
                    </a:lnTo>
                    <a:lnTo>
                      <a:pt x="279" y="646"/>
                    </a:lnTo>
                    <a:lnTo>
                      <a:pt x="261" y="626"/>
                    </a:lnTo>
                    <a:lnTo>
                      <a:pt x="287" y="603"/>
                    </a:lnTo>
                    <a:close/>
                    <a:moveTo>
                      <a:pt x="345" y="676"/>
                    </a:moveTo>
                    <a:lnTo>
                      <a:pt x="354" y="687"/>
                    </a:lnTo>
                    <a:lnTo>
                      <a:pt x="361" y="696"/>
                    </a:lnTo>
                    <a:lnTo>
                      <a:pt x="368" y="704"/>
                    </a:lnTo>
                    <a:lnTo>
                      <a:pt x="374" y="710"/>
                    </a:lnTo>
                    <a:lnTo>
                      <a:pt x="349" y="735"/>
                    </a:lnTo>
                    <a:lnTo>
                      <a:pt x="343" y="727"/>
                    </a:lnTo>
                    <a:lnTo>
                      <a:pt x="335" y="719"/>
                    </a:lnTo>
                    <a:lnTo>
                      <a:pt x="327" y="708"/>
                    </a:lnTo>
                    <a:lnTo>
                      <a:pt x="318" y="696"/>
                    </a:lnTo>
                    <a:lnTo>
                      <a:pt x="345" y="676"/>
                    </a:lnTo>
                    <a:close/>
                    <a:moveTo>
                      <a:pt x="374" y="710"/>
                    </a:moveTo>
                    <a:lnTo>
                      <a:pt x="378" y="715"/>
                    </a:lnTo>
                    <a:lnTo>
                      <a:pt x="380" y="715"/>
                    </a:lnTo>
                    <a:lnTo>
                      <a:pt x="404" y="739"/>
                    </a:lnTo>
                    <a:lnTo>
                      <a:pt x="398" y="746"/>
                    </a:lnTo>
                    <a:lnTo>
                      <a:pt x="390" y="750"/>
                    </a:lnTo>
                    <a:lnTo>
                      <a:pt x="384" y="751"/>
                    </a:lnTo>
                    <a:lnTo>
                      <a:pt x="377" y="752"/>
                    </a:lnTo>
                    <a:lnTo>
                      <a:pt x="371" y="750"/>
                    </a:lnTo>
                    <a:lnTo>
                      <a:pt x="363" y="747"/>
                    </a:lnTo>
                    <a:lnTo>
                      <a:pt x="357" y="741"/>
                    </a:lnTo>
                    <a:lnTo>
                      <a:pt x="349" y="735"/>
                    </a:lnTo>
                    <a:lnTo>
                      <a:pt x="374" y="710"/>
                    </a:lnTo>
                    <a:close/>
                    <a:moveTo>
                      <a:pt x="380" y="715"/>
                    </a:moveTo>
                    <a:lnTo>
                      <a:pt x="380" y="715"/>
                    </a:lnTo>
                    <a:lnTo>
                      <a:pt x="381" y="713"/>
                    </a:lnTo>
                    <a:lnTo>
                      <a:pt x="392" y="727"/>
                    </a:lnTo>
                    <a:lnTo>
                      <a:pt x="380" y="715"/>
                    </a:lnTo>
                    <a:close/>
                    <a:moveTo>
                      <a:pt x="381" y="713"/>
                    </a:moveTo>
                    <a:lnTo>
                      <a:pt x="950" y="273"/>
                    </a:lnTo>
                    <a:lnTo>
                      <a:pt x="971" y="300"/>
                    </a:lnTo>
                    <a:lnTo>
                      <a:pt x="403" y="740"/>
                    </a:lnTo>
                    <a:lnTo>
                      <a:pt x="381" y="713"/>
                    </a:lnTo>
                    <a:close/>
                    <a:moveTo>
                      <a:pt x="974" y="276"/>
                    </a:moveTo>
                    <a:lnTo>
                      <a:pt x="984" y="289"/>
                    </a:lnTo>
                    <a:lnTo>
                      <a:pt x="971" y="300"/>
                    </a:lnTo>
                    <a:lnTo>
                      <a:pt x="961" y="286"/>
                    </a:lnTo>
                    <a:lnTo>
                      <a:pt x="974" y="2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8" name="Freeform 335"/>
              <p:cNvSpPr>
                <a:spLocks/>
              </p:cNvSpPr>
              <p:nvPr/>
            </p:nvSpPr>
            <p:spPr bwMode="auto">
              <a:xfrm>
                <a:off x="5551497" y="3618982"/>
                <a:ext cx="260351" cy="206375"/>
              </a:xfrm>
              <a:custGeom>
                <a:avLst/>
                <a:gdLst>
                  <a:gd name="T0" fmla="*/ 539 w 1309"/>
                  <a:gd name="T1" fmla="*/ 7 h 1036"/>
                  <a:gd name="T2" fmla="*/ 497 w 1309"/>
                  <a:gd name="T3" fmla="*/ 0 h 1036"/>
                  <a:gd name="T4" fmla="*/ 454 w 1309"/>
                  <a:gd name="T5" fmla="*/ 1 h 1036"/>
                  <a:gd name="T6" fmla="*/ 409 w 1309"/>
                  <a:gd name="T7" fmla="*/ 9 h 1036"/>
                  <a:gd name="T8" fmla="*/ 364 w 1309"/>
                  <a:gd name="T9" fmla="*/ 24 h 1036"/>
                  <a:gd name="T10" fmla="*/ 318 w 1309"/>
                  <a:gd name="T11" fmla="*/ 46 h 1036"/>
                  <a:gd name="T12" fmla="*/ 274 w 1309"/>
                  <a:gd name="T13" fmla="*/ 73 h 1036"/>
                  <a:gd name="T14" fmla="*/ 230 w 1309"/>
                  <a:gd name="T15" fmla="*/ 105 h 1036"/>
                  <a:gd name="T16" fmla="*/ 188 w 1309"/>
                  <a:gd name="T17" fmla="*/ 141 h 1036"/>
                  <a:gd name="T18" fmla="*/ 150 w 1309"/>
                  <a:gd name="T19" fmla="*/ 182 h 1036"/>
                  <a:gd name="T20" fmla="*/ 113 w 1309"/>
                  <a:gd name="T21" fmla="*/ 226 h 1036"/>
                  <a:gd name="T22" fmla="*/ 81 w 1309"/>
                  <a:gd name="T23" fmla="*/ 272 h 1036"/>
                  <a:gd name="T24" fmla="*/ 54 w 1309"/>
                  <a:gd name="T25" fmla="*/ 321 h 1036"/>
                  <a:gd name="T26" fmla="*/ 32 w 1309"/>
                  <a:gd name="T27" fmla="*/ 372 h 1036"/>
                  <a:gd name="T28" fmla="*/ 15 w 1309"/>
                  <a:gd name="T29" fmla="*/ 423 h 1036"/>
                  <a:gd name="T30" fmla="*/ 4 w 1309"/>
                  <a:gd name="T31" fmla="*/ 475 h 1036"/>
                  <a:gd name="T32" fmla="*/ 0 w 1309"/>
                  <a:gd name="T33" fmla="*/ 526 h 1036"/>
                  <a:gd name="T34" fmla="*/ 26 w 1309"/>
                  <a:gd name="T35" fmla="*/ 537 h 1036"/>
                  <a:gd name="T36" fmla="*/ 54 w 1309"/>
                  <a:gd name="T37" fmla="*/ 551 h 1036"/>
                  <a:gd name="T38" fmla="*/ 111 w 1309"/>
                  <a:gd name="T39" fmla="*/ 586 h 1036"/>
                  <a:gd name="T40" fmla="*/ 230 w 1309"/>
                  <a:gd name="T41" fmla="*/ 672 h 1036"/>
                  <a:gd name="T42" fmla="*/ 291 w 1309"/>
                  <a:gd name="T43" fmla="*/ 715 h 1036"/>
                  <a:gd name="T44" fmla="*/ 354 w 1309"/>
                  <a:gd name="T45" fmla="*/ 752 h 1036"/>
                  <a:gd name="T46" fmla="*/ 387 w 1309"/>
                  <a:gd name="T47" fmla="*/ 767 h 1036"/>
                  <a:gd name="T48" fmla="*/ 420 w 1309"/>
                  <a:gd name="T49" fmla="*/ 780 h 1036"/>
                  <a:gd name="T50" fmla="*/ 452 w 1309"/>
                  <a:gd name="T51" fmla="*/ 790 h 1036"/>
                  <a:gd name="T52" fmla="*/ 485 w 1309"/>
                  <a:gd name="T53" fmla="*/ 795 h 1036"/>
                  <a:gd name="T54" fmla="*/ 496 w 1309"/>
                  <a:gd name="T55" fmla="*/ 811 h 1036"/>
                  <a:gd name="T56" fmla="*/ 515 w 1309"/>
                  <a:gd name="T57" fmla="*/ 829 h 1036"/>
                  <a:gd name="T58" fmla="*/ 540 w 1309"/>
                  <a:gd name="T59" fmla="*/ 850 h 1036"/>
                  <a:gd name="T60" fmla="*/ 570 w 1309"/>
                  <a:gd name="T61" fmla="*/ 871 h 1036"/>
                  <a:gd name="T62" fmla="*/ 643 w 1309"/>
                  <a:gd name="T63" fmla="*/ 915 h 1036"/>
                  <a:gd name="T64" fmla="*/ 725 w 1309"/>
                  <a:gd name="T65" fmla="*/ 957 h 1036"/>
                  <a:gd name="T66" fmla="*/ 809 w 1309"/>
                  <a:gd name="T67" fmla="*/ 995 h 1036"/>
                  <a:gd name="T68" fmla="*/ 887 w 1309"/>
                  <a:gd name="T69" fmla="*/ 1021 h 1036"/>
                  <a:gd name="T70" fmla="*/ 922 w 1309"/>
                  <a:gd name="T71" fmla="*/ 1031 h 1036"/>
                  <a:gd name="T72" fmla="*/ 952 w 1309"/>
                  <a:gd name="T73" fmla="*/ 1035 h 1036"/>
                  <a:gd name="T74" fmla="*/ 976 w 1309"/>
                  <a:gd name="T75" fmla="*/ 1035 h 1036"/>
                  <a:gd name="T76" fmla="*/ 995 w 1309"/>
                  <a:gd name="T77" fmla="*/ 1031 h 1036"/>
                  <a:gd name="T78" fmla="*/ 1061 w 1309"/>
                  <a:gd name="T79" fmla="*/ 999 h 1036"/>
                  <a:gd name="T80" fmla="*/ 1116 w 1309"/>
                  <a:gd name="T81" fmla="*/ 970 h 1036"/>
                  <a:gd name="T82" fmla="*/ 1160 w 1309"/>
                  <a:gd name="T83" fmla="*/ 940 h 1036"/>
                  <a:gd name="T84" fmla="*/ 1195 w 1309"/>
                  <a:gd name="T85" fmla="*/ 910 h 1036"/>
                  <a:gd name="T86" fmla="*/ 1226 w 1309"/>
                  <a:gd name="T87" fmla="*/ 878 h 1036"/>
                  <a:gd name="T88" fmla="*/ 1254 w 1309"/>
                  <a:gd name="T89" fmla="*/ 842 h 1036"/>
                  <a:gd name="T90" fmla="*/ 1309 w 1309"/>
                  <a:gd name="T91" fmla="*/ 757 h 1036"/>
                  <a:gd name="T92" fmla="*/ 1306 w 1309"/>
                  <a:gd name="T93" fmla="*/ 660 h 1036"/>
                  <a:gd name="T94" fmla="*/ 1302 w 1309"/>
                  <a:gd name="T95" fmla="*/ 613 h 1036"/>
                  <a:gd name="T96" fmla="*/ 1294 w 1309"/>
                  <a:gd name="T97" fmla="*/ 561 h 1036"/>
                  <a:gd name="T98" fmla="*/ 1278 w 1309"/>
                  <a:gd name="T99" fmla="*/ 501 h 1036"/>
                  <a:gd name="T100" fmla="*/ 1252 w 1309"/>
                  <a:gd name="T101" fmla="*/ 429 h 1036"/>
                  <a:gd name="T102" fmla="*/ 1213 w 1309"/>
                  <a:gd name="T103" fmla="*/ 338 h 1036"/>
                  <a:gd name="T104" fmla="*/ 1161 w 1309"/>
                  <a:gd name="T105" fmla="*/ 228 h 1036"/>
                  <a:gd name="T106" fmla="*/ 1148 w 1309"/>
                  <a:gd name="T107" fmla="*/ 216 h 1036"/>
                  <a:gd name="T108" fmla="*/ 1115 w 1309"/>
                  <a:gd name="T109" fmla="*/ 198 h 1036"/>
                  <a:gd name="T110" fmla="*/ 1013 w 1309"/>
                  <a:gd name="T111" fmla="*/ 154 h 1036"/>
                  <a:gd name="T112" fmla="*/ 907 w 1309"/>
                  <a:gd name="T113" fmla="*/ 113 h 1036"/>
                  <a:gd name="T114" fmla="*/ 866 w 1309"/>
                  <a:gd name="T115" fmla="*/ 101 h 1036"/>
                  <a:gd name="T116" fmla="*/ 842 w 1309"/>
                  <a:gd name="T117" fmla="*/ 95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9" h="1036">
                    <a:moveTo>
                      <a:pt x="842" y="95"/>
                    </a:moveTo>
                    <a:lnTo>
                      <a:pt x="539" y="7"/>
                    </a:lnTo>
                    <a:lnTo>
                      <a:pt x="519" y="3"/>
                    </a:lnTo>
                    <a:lnTo>
                      <a:pt x="497" y="0"/>
                    </a:lnTo>
                    <a:lnTo>
                      <a:pt x="476" y="0"/>
                    </a:lnTo>
                    <a:lnTo>
                      <a:pt x="454" y="1"/>
                    </a:lnTo>
                    <a:lnTo>
                      <a:pt x="432" y="4"/>
                    </a:lnTo>
                    <a:lnTo>
                      <a:pt x="409" y="9"/>
                    </a:lnTo>
                    <a:lnTo>
                      <a:pt x="387" y="17"/>
                    </a:lnTo>
                    <a:lnTo>
                      <a:pt x="364" y="24"/>
                    </a:lnTo>
                    <a:lnTo>
                      <a:pt x="341" y="35"/>
                    </a:lnTo>
                    <a:lnTo>
                      <a:pt x="318" y="46"/>
                    </a:lnTo>
                    <a:lnTo>
                      <a:pt x="295" y="59"/>
                    </a:lnTo>
                    <a:lnTo>
                      <a:pt x="274" y="73"/>
                    </a:lnTo>
                    <a:lnTo>
                      <a:pt x="252" y="89"/>
                    </a:lnTo>
                    <a:lnTo>
                      <a:pt x="230" y="105"/>
                    </a:lnTo>
                    <a:lnTo>
                      <a:pt x="209" y="123"/>
                    </a:lnTo>
                    <a:lnTo>
                      <a:pt x="188" y="141"/>
                    </a:lnTo>
                    <a:lnTo>
                      <a:pt x="169" y="162"/>
                    </a:lnTo>
                    <a:lnTo>
                      <a:pt x="150" y="182"/>
                    </a:lnTo>
                    <a:lnTo>
                      <a:pt x="131" y="203"/>
                    </a:lnTo>
                    <a:lnTo>
                      <a:pt x="113" y="226"/>
                    </a:lnTo>
                    <a:lnTo>
                      <a:pt x="97" y="248"/>
                    </a:lnTo>
                    <a:lnTo>
                      <a:pt x="81" y="272"/>
                    </a:lnTo>
                    <a:lnTo>
                      <a:pt x="67" y="297"/>
                    </a:lnTo>
                    <a:lnTo>
                      <a:pt x="54" y="321"/>
                    </a:lnTo>
                    <a:lnTo>
                      <a:pt x="41" y="346"/>
                    </a:lnTo>
                    <a:lnTo>
                      <a:pt x="32" y="372"/>
                    </a:lnTo>
                    <a:lnTo>
                      <a:pt x="22" y="397"/>
                    </a:lnTo>
                    <a:lnTo>
                      <a:pt x="15" y="423"/>
                    </a:lnTo>
                    <a:lnTo>
                      <a:pt x="8" y="449"/>
                    </a:lnTo>
                    <a:lnTo>
                      <a:pt x="4" y="475"/>
                    </a:lnTo>
                    <a:lnTo>
                      <a:pt x="1" y="500"/>
                    </a:lnTo>
                    <a:lnTo>
                      <a:pt x="0" y="526"/>
                    </a:lnTo>
                    <a:lnTo>
                      <a:pt x="13" y="531"/>
                    </a:lnTo>
                    <a:lnTo>
                      <a:pt x="26" y="537"/>
                    </a:lnTo>
                    <a:lnTo>
                      <a:pt x="40" y="543"/>
                    </a:lnTo>
                    <a:lnTo>
                      <a:pt x="54" y="551"/>
                    </a:lnTo>
                    <a:lnTo>
                      <a:pt x="82" y="568"/>
                    </a:lnTo>
                    <a:lnTo>
                      <a:pt x="111" y="586"/>
                    </a:lnTo>
                    <a:lnTo>
                      <a:pt x="169" y="628"/>
                    </a:lnTo>
                    <a:lnTo>
                      <a:pt x="230" y="672"/>
                    </a:lnTo>
                    <a:lnTo>
                      <a:pt x="260" y="694"/>
                    </a:lnTo>
                    <a:lnTo>
                      <a:pt x="291" y="715"/>
                    </a:lnTo>
                    <a:lnTo>
                      <a:pt x="323" y="734"/>
                    </a:lnTo>
                    <a:lnTo>
                      <a:pt x="354" y="752"/>
                    </a:lnTo>
                    <a:lnTo>
                      <a:pt x="371" y="761"/>
                    </a:lnTo>
                    <a:lnTo>
                      <a:pt x="387" y="767"/>
                    </a:lnTo>
                    <a:lnTo>
                      <a:pt x="403" y="775"/>
                    </a:lnTo>
                    <a:lnTo>
                      <a:pt x="420" y="780"/>
                    </a:lnTo>
                    <a:lnTo>
                      <a:pt x="436" y="786"/>
                    </a:lnTo>
                    <a:lnTo>
                      <a:pt x="452" y="790"/>
                    </a:lnTo>
                    <a:lnTo>
                      <a:pt x="468" y="793"/>
                    </a:lnTo>
                    <a:lnTo>
                      <a:pt x="485" y="795"/>
                    </a:lnTo>
                    <a:lnTo>
                      <a:pt x="490" y="804"/>
                    </a:lnTo>
                    <a:lnTo>
                      <a:pt x="496" y="811"/>
                    </a:lnTo>
                    <a:lnTo>
                      <a:pt x="505" y="821"/>
                    </a:lnTo>
                    <a:lnTo>
                      <a:pt x="515" y="829"/>
                    </a:lnTo>
                    <a:lnTo>
                      <a:pt x="527" y="840"/>
                    </a:lnTo>
                    <a:lnTo>
                      <a:pt x="540" y="850"/>
                    </a:lnTo>
                    <a:lnTo>
                      <a:pt x="554" y="861"/>
                    </a:lnTo>
                    <a:lnTo>
                      <a:pt x="570" y="871"/>
                    </a:lnTo>
                    <a:lnTo>
                      <a:pt x="604" y="893"/>
                    </a:lnTo>
                    <a:lnTo>
                      <a:pt x="643" y="915"/>
                    </a:lnTo>
                    <a:lnTo>
                      <a:pt x="684" y="937"/>
                    </a:lnTo>
                    <a:lnTo>
                      <a:pt x="725" y="957"/>
                    </a:lnTo>
                    <a:lnTo>
                      <a:pt x="767" y="977"/>
                    </a:lnTo>
                    <a:lnTo>
                      <a:pt x="809" y="995"/>
                    </a:lnTo>
                    <a:lnTo>
                      <a:pt x="850" y="1010"/>
                    </a:lnTo>
                    <a:lnTo>
                      <a:pt x="887" y="1021"/>
                    </a:lnTo>
                    <a:lnTo>
                      <a:pt x="906" y="1027"/>
                    </a:lnTo>
                    <a:lnTo>
                      <a:pt x="922" y="1031"/>
                    </a:lnTo>
                    <a:lnTo>
                      <a:pt x="938" y="1033"/>
                    </a:lnTo>
                    <a:lnTo>
                      <a:pt x="952" y="1035"/>
                    </a:lnTo>
                    <a:lnTo>
                      <a:pt x="965" y="1036"/>
                    </a:lnTo>
                    <a:lnTo>
                      <a:pt x="976" y="1035"/>
                    </a:lnTo>
                    <a:lnTo>
                      <a:pt x="986" y="1034"/>
                    </a:lnTo>
                    <a:lnTo>
                      <a:pt x="995" y="1031"/>
                    </a:lnTo>
                    <a:lnTo>
                      <a:pt x="1030" y="1015"/>
                    </a:lnTo>
                    <a:lnTo>
                      <a:pt x="1061" y="999"/>
                    </a:lnTo>
                    <a:lnTo>
                      <a:pt x="1090" y="984"/>
                    </a:lnTo>
                    <a:lnTo>
                      <a:pt x="1116" y="970"/>
                    </a:lnTo>
                    <a:lnTo>
                      <a:pt x="1138" y="955"/>
                    </a:lnTo>
                    <a:lnTo>
                      <a:pt x="1160" y="940"/>
                    </a:lnTo>
                    <a:lnTo>
                      <a:pt x="1178" y="926"/>
                    </a:lnTo>
                    <a:lnTo>
                      <a:pt x="1195" y="910"/>
                    </a:lnTo>
                    <a:lnTo>
                      <a:pt x="1211" y="895"/>
                    </a:lnTo>
                    <a:lnTo>
                      <a:pt x="1226" y="878"/>
                    </a:lnTo>
                    <a:lnTo>
                      <a:pt x="1240" y="861"/>
                    </a:lnTo>
                    <a:lnTo>
                      <a:pt x="1254" y="842"/>
                    </a:lnTo>
                    <a:lnTo>
                      <a:pt x="1280" y="803"/>
                    </a:lnTo>
                    <a:lnTo>
                      <a:pt x="1309" y="757"/>
                    </a:lnTo>
                    <a:lnTo>
                      <a:pt x="1308" y="706"/>
                    </a:lnTo>
                    <a:lnTo>
                      <a:pt x="1306" y="660"/>
                    </a:lnTo>
                    <a:lnTo>
                      <a:pt x="1304" y="637"/>
                    </a:lnTo>
                    <a:lnTo>
                      <a:pt x="1302" y="613"/>
                    </a:lnTo>
                    <a:lnTo>
                      <a:pt x="1299" y="588"/>
                    </a:lnTo>
                    <a:lnTo>
                      <a:pt x="1294" y="561"/>
                    </a:lnTo>
                    <a:lnTo>
                      <a:pt x="1286" y="534"/>
                    </a:lnTo>
                    <a:lnTo>
                      <a:pt x="1278" y="501"/>
                    </a:lnTo>
                    <a:lnTo>
                      <a:pt x="1266" y="467"/>
                    </a:lnTo>
                    <a:lnTo>
                      <a:pt x="1252" y="429"/>
                    </a:lnTo>
                    <a:lnTo>
                      <a:pt x="1235" y="386"/>
                    </a:lnTo>
                    <a:lnTo>
                      <a:pt x="1213" y="338"/>
                    </a:lnTo>
                    <a:lnTo>
                      <a:pt x="1190" y="286"/>
                    </a:lnTo>
                    <a:lnTo>
                      <a:pt x="1161" y="228"/>
                    </a:lnTo>
                    <a:lnTo>
                      <a:pt x="1158" y="223"/>
                    </a:lnTo>
                    <a:lnTo>
                      <a:pt x="1148" y="216"/>
                    </a:lnTo>
                    <a:lnTo>
                      <a:pt x="1133" y="208"/>
                    </a:lnTo>
                    <a:lnTo>
                      <a:pt x="1115" y="198"/>
                    </a:lnTo>
                    <a:lnTo>
                      <a:pt x="1068" y="177"/>
                    </a:lnTo>
                    <a:lnTo>
                      <a:pt x="1013" y="154"/>
                    </a:lnTo>
                    <a:lnTo>
                      <a:pt x="957" y="132"/>
                    </a:lnTo>
                    <a:lnTo>
                      <a:pt x="907" y="113"/>
                    </a:lnTo>
                    <a:lnTo>
                      <a:pt x="884" y="106"/>
                    </a:lnTo>
                    <a:lnTo>
                      <a:pt x="866" y="101"/>
                    </a:lnTo>
                    <a:lnTo>
                      <a:pt x="852" y="96"/>
                    </a:lnTo>
                    <a:lnTo>
                      <a:pt x="842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9" name="Freeform 336"/>
              <p:cNvSpPr>
                <a:spLocks noEditPoints="1"/>
              </p:cNvSpPr>
              <p:nvPr/>
            </p:nvSpPr>
            <p:spPr bwMode="auto">
              <a:xfrm>
                <a:off x="5546737" y="3614218"/>
                <a:ext cx="269874" cy="215899"/>
              </a:xfrm>
              <a:custGeom>
                <a:avLst/>
                <a:gdLst>
                  <a:gd name="T0" fmla="*/ 573 w 1363"/>
                  <a:gd name="T1" fmla="*/ 9 h 1089"/>
                  <a:gd name="T2" fmla="*/ 547 w 1363"/>
                  <a:gd name="T3" fmla="*/ 57 h 1089"/>
                  <a:gd name="T4" fmla="*/ 541 w 1363"/>
                  <a:gd name="T5" fmla="*/ 2 h 1089"/>
                  <a:gd name="T6" fmla="*/ 477 w 1363"/>
                  <a:gd name="T7" fmla="*/ 56 h 1089"/>
                  <a:gd name="T8" fmla="*/ 377 w 1363"/>
                  <a:gd name="T9" fmla="*/ 87 h 1089"/>
                  <a:gd name="T10" fmla="*/ 279 w 1363"/>
                  <a:gd name="T11" fmla="*/ 149 h 1089"/>
                  <a:gd name="T12" fmla="*/ 265 w 1363"/>
                  <a:gd name="T13" fmla="*/ 93 h 1089"/>
                  <a:gd name="T14" fmla="*/ 377 w 1363"/>
                  <a:gd name="T15" fmla="*/ 29 h 1089"/>
                  <a:gd name="T16" fmla="*/ 491 w 1363"/>
                  <a:gd name="T17" fmla="*/ 0 h 1089"/>
                  <a:gd name="T18" fmla="*/ 202 w 1363"/>
                  <a:gd name="T19" fmla="*/ 221 h 1089"/>
                  <a:gd name="T20" fmla="*/ 125 w 1363"/>
                  <a:gd name="T21" fmla="*/ 323 h 1089"/>
                  <a:gd name="T22" fmla="*/ 74 w 1363"/>
                  <a:gd name="T23" fmla="*/ 436 h 1089"/>
                  <a:gd name="T24" fmla="*/ 47 w 1363"/>
                  <a:gd name="T25" fmla="*/ 357 h 1089"/>
                  <a:gd name="T26" fmla="*/ 118 w 1363"/>
                  <a:gd name="T27" fmla="*/ 239 h 1089"/>
                  <a:gd name="T28" fmla="*/ 211 w 1363"/>
                  <a:gd name="T29" fmla="*/ 136 h 1089"/>
                  <a:gd name="T30" fmla="*/ 54 w 1363"/>
                  <a:gd name="T31" fmla="*/ 553 h 1089"/>
                  <a:gd name="T32" fmla="*/ 67 w 1363"/>
                  <a:gd name="T33" fmla="*/ 456 h 1089"/>
                  <a:gd name="T34" fmla="*/ 36 w 1363"/>
                  <a:gd name="T35" fmla="*/ 527 h 1089"/>
                  <a:gd name="T36" fmla="*/ 181 w 1363"/>
                  <a:gd name="T37" fmla="*/ 611 h 1089"/>
                  <a:gd name="T38" fmla="*/ 128 w 1363"/>
                  <a:gd name="T39" fmla="*/ 639 h 1089"/>
                  <a:gd name="T40" fmla="*/ 36 w 1363"/>
                  <a:gd name="T41" fmla="*/ 527 h 1089"/>
                  <a:gd name="T42" fmla="*/ 389 w 1363"/>
                  <a:gd name="T43" fmla="*/ 752 h 1089"/>
                  <a:gd name="T44" fmla="*/ 497 w 1363"/>
                  <a:gd name="T45" fmla="*/ 793 h 1089"/>
                  <a:gd name="T46" fmla="*/ 428 w 1363"/>
                  <a:gd name="T47" fmla="*/ 830 h 1089"/>
                  <a:gd name="T48" fmla="*/ 273 w 1363"/>
                  <a:gd name="T49" fmla="*/ 744 h 1089"/>
                  <a:gd name="T50" fmla="*/ 536 w 1363"/>
                  <a:gd name="T51" fmla="*/ 810 h 1089"/>
                  <a:gd name="T52" fmla="*/ 488 w 1363"/>
                  <a:gd name="T53" fmla="*/ 835 h 1089"/>
                  <a:gd name="T54" fmla="*/ 488 w 1363"/>
                  <a:gd name="T55" fmla="*/ 835 h 1089"/>
                  <a:gd name="T56" fmla="*/ 587 w 1363"/>
                  <a:gd name="T57" fmla="*/ 860 h 1089"/>
                  <a:gd name="T58" fmla="*/ 741 w 1363"/>
                  <a:gd name="T59" fmla="*/ 1009 h 1089"/>
                  <a:gd name="T60" fmla="*/ 547 w 1363"/>
                  <a:gd name="T61" fmla="*/ 895 h 1089"/>
                  <a:gd name="T62" fmla="*/ 488 w 1363"/>
                  <a:gd name="T63" fmla="*/ 835 h 1089"/>
                  <a:gd name="T64" fmla="*/ 914 w 1363"/>
                  <a:gd name="T65" fmla="*/ 1022 h 1089"/>
                  <a:gd name="T66" fmla="*/ 995 w 1363"/>
                  <a:gd name="T67" fmla="*/ 1038 h 1089"/>
                  <a:gd name="T68" fmla="*/ 999 w 1363"/>
                  <a:gd name="T69" fmla="*/ 1089 h 1089"/>
                  <a:gd name="T70" fmla="*/ 894 w 1363"/>
                  <a:gd name="T71" fmla="*/ 1070 h 1089"/>
                  <a:gd name="T72" fmla="*/ 764 w 1363"/>
                  <a:gd name="T73" fmla="*/ 960 h 1089"/>
                  <a:gd name="T74" fmla="*/ 1010 w 1363"/>
                  <a:gd name="T75" fmla="*/ 1033 h 1089"/>
                  <a:gd name="T76" fmla="*/ 1011 w 1363"/>
                  <a:gd name="T77" fmla="*/ 1033 h 1089"/>
                  <a:gd name="T78" fmla="*/ 1103 w 1363"/>
                  <a:gd name="T79" fmla="*/ 988 h 1089"/>
                  <a:gd name="T80" fmla="*/ 1241 w 1363"/>
                  <a:gd name="T81" fmla="*/ 957 h 1089"/>
                  <a:gd name="T82" fmla="*/ 1101 w 1363"/>
                  <a:gd name="T83" fmla="*/ 1049 h 1089"/>
                  <a:gd name="T84" fmla="*/ 1233 w 1363"/>
                  <a:gd name="T85" fmla="*/ 888 h 1089"/>
                  <a:gd name="T86" fmla="*/ 1343 w 1363"/>
                  <a:gd name="T87" fmla="*/ 822 h 1089"/>
                  <a:gd name="T88" fmla="*/ 1258 w 1363"/>
                  <a:gd name="T89" fmla="*/ 940 h 1089"/>
                  <a:gd name="T90" fmla="*/ 1336 w 1363"/>
                  <a:gd name="T91" fmla="*/ 784 h 1089"/>
                  <a:gd name="T92" fmla="*/ 1307 w 1363"/>
                  <a:gd name="T93" fmla="*/ 737 h 1089"/>
                  <a:gd name="T94" fmla="*/ 1308 w 1363"/>
                  <a:gd name="T95" fmla="*/ 785 h 1089"/>
                  <a:gd name="T96" fmla="*/ 1294 w 1363"/>
                  <a:gd name="T97" fmla="*/ 593 h 1089"/>
                  <a:gd name="T98" fmla="*/ 1230 w 1363"/>
                  <a:gd name="T99" fmla="*/ 406 h 1089"/>
                  <a:gd name="T100" fmla="*/ 1261 w 1363"/>
                  <a:gd name="T101" fmla="*/ 344 h 1089"/>
                  <a:gd name="T102" fmla="*/ 1341 w 1363"/>
                  <a:gd name="T103" fmla="*/ 556 h 1089"/>
                  <a:gd name="T104" fmla="*/ 1362 w 1363"/>
                  <a:gd name="T105" fmla="*/ 736 h 1089"/>
                  <a:gd name="T106" fmla="*/ 1164 w 1363"/>
                  <a:gd name="T107" fmla="*/ 267 h 1089"/>
                  <a:gd name="T108" fmla="*/ 1062 w 1363"/>
                  <a:gd name="T109" fmla="*/ 161 h 1089"/>
                  <a:gd name="T110" fmla="*/ 1200 w 1363"/>
                  <a:gd name="T111" fmla="*/ 231 h 1089"/>
                  <a:gd name="T112" fmla="*/ 1042 w 1363"/>
                  <a:gd name="T113" fmla="*/ 211 h 1089"/>
                  <a:gd name="T114" fmla="*/ 892 w 1363"/>
                  <a:gd name="T115" fmla="*/ 154 h 1089"/>
                  <a:gd name="T116" fmla="*/ 919 w 1363"/>
                  <a:gd name="T117" fmla="*/ 107 h 1089"/>
                  <a:gd name="T118" fmla="*/ 1042 w 1363"/>
                  <a:gd name="T119" fmla="*/ 211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63" h="1089">
                    <a:moveTo>
                      <a:pt x="862" y="148"/>
                    </a:moveTo>
                    <a:lnTo>
                      <a:pt x="558" y="60"/>
                    </a:lnTo>
                    <a:lnTo>
                      <a:pt x="573" y="9"/>
                    </a:lnTo>
                    <a:lnTo>
                      <a:pt x="877" y="96"/>
                    </a:lnTo>
                    <a:lnTo>
                      <a:pt x="862" y="148"/>
                    </a:lnTo>
                    <a:close/>
                    <a:moveTo>
                      <a:pt x="573" y="9"/>
                    </a:moveTo>
                    <a:lnTo>
                      <a:pt x="574" y="9"/>
                    </a:lnTo>
                    <a:lnTo>
                      <a:pt x="573" y="9"/>
                    </a:lnTo>
                    <a:lnTo>
                      <a:pt x="566" y="34"/>
                    </a:lnTo>
                    <a:lnTo>
                      <a:pt x="573" y="9"/>
                    </a:lnTo>
                    <a:close/>
                    <a:moveTo>
                      <a:pt x="558" y="60"/>
                    </a:moveTo>
                    <a:lnTo>
                      <a:pt x="547" y="57"/>
                    </a:lnTo>
                    <a:lnTo>
                      <a:pt x="535" y="56"/>
                    </a:lnTo>
                    <a:lnTo>
                      <a:pt x="522" y="54"/>
                    </a:lnTo>
                    <a:lnTo>
                      <a:pt x="509" y="54"/>
                    </a:lnTo>
                    <a:lnTo>
                      <a:pt x="509" y="0"/>
                    </a:lnTo>
                    <a:lnTo>
                      <a:pt x="525" y="0"/>
                    </a:lnTo>
                    <a:lnTo>
                      <a:pt x="541" y="2"/>
                    </a:lnTo>
                    <a:lnTo>
                      <a:pt x="557" y="4"/>
                    </a:lnTo>
                    <a:lnTo>
                      <a:pt x="573" y="9"/>
                    </a:lnTo>
                    <a:lnTo>
                      <a:pt x="558" y="60"/>
                    </a:lnTo>
                    <a:close/>
                    <a:moveTo>
                      <a:pt x="509" y="54"/>
                    </a:moveTo>
                    <a:lnTo>
                      <a:pt x="493" y="55"/>
                    </a:lnTo>
                    <a:lnTo>
                      <a:pt x="477" y="56"/>
                    </a:lnTo>
                    <a:lnTo>
                      <a:pt x="461" y="59"/>
                    </a:lnTo>
                    <a:lnTo>
                      <a:pt x="444" y="62"/>
                    </a:lnTo>
                    <a:lnTo>
                      <a:pt x="428" y="67"/>
                    </a:lnTo>
                    <a:lnTo>
                      <a:pt x="410" y="73"/>
                    </a:lnTo>
                    <a:lnTo>
                      <a:pt x="394" y="79"/>
                    </a:lnTo>
                    <a:lnTo>
                      <a:pt x="377" y="87"/>
                    </a:lnTo>
                    <a:lnTo>
                      <a:pt x="360" y="95"/>
                    </a:lnTo>
                    <a:lnTo>
                      <a:pt x="344" y="105"/>
                    </a:lnTo>
                    <a:lnTo>
                      <a:pt x="327" y="115"/>
                    </a:lnTo>
                    <a:lnTo>
                      <a:pt x="311" y="125"/>
                    </a:lnTo>
                    <a:lnTo>
                      <a:pt x="295" y="137"/>
                    </a:lnTo>
                    <a:lnTo>
                      <a:pt x="279" y="149"/>
                    </a:lnTo>
                    <a:lnTo>
                      <a:pt x="262" y="162"/>
                    </a:lnTo>
                    <a:lnTo>
                      <a:pt x="247" y="176"/>
                    </a:lnTo>
                    <a:lnTo>
                      <a:pt x="211" y="136"/>
                    </a:lnTo>
                    <a:lnTo>
                      <a:pt x="228" y="121"/>
                    </a:lnTo>
                    <a:lnTo>
                      <a:pt x="246" y="106"/>
                    </a:lnTo>
                    <a:lnTo>
                      <a:pt x="265" y="93"/>
                    </a:lnTo>
                    <a:lnTo>
                      <a:pt x="283" y="80"/>
                    </a:lnTo>
                    <a:lnTo>
                      <a:pt x="301" y="67"/>
                    </a:lnTo>
                    <a:lnTo>
                      <a:pt x="319" y="57"/>
                    </a:lnTo>
                    <a:lnTo>
                      <a:pt x="339" y="46"/>
                    </a:lnTo>
                    <a:lnTo>
                      <a:pt x="358" y="37"/>
                    </a:lnTo>
                    <a:lnTo>
                      <a:pt x="377" y="29"/>
                    </a:lnTo>
                    <a:lnTo>
                      <a:pt x="395" y="21"/>
                    </a:lnTo>
                    <a:lnTo>
                      <a:pt x="415" y="15"/>
                    </a:lnTo>
                    <a:lnTo>
                      <a:pt x="434" y="10"/>
                    </a:lnTo>
                    <a:lnTo>
                      <a:pt x="453" y="5"/>
                    </a:lnTo>
                    <a:lnTo>
                      <a:pt x="472" y="2"/>
                    </a:lnTo>
                    <a:lnTo>
                      <a:pt x="491" y="0"/>
                    </a:lnTo>
                    <a:lnTo>
                      <a:pt x="509" y="0"/>
                    </a:lnTo>
                    <a:lnTo>
                      <a:pt x="509" y="54"/>
                    </a:lnTo>
                    <a:close/>
                    <a:moveTo>
                      <a:pt x="247" y="176"/>
                    </a:moveTo>
                    <a:lnTo>
                      <a:pt x="232" y="191"/>
                    </a:lnTo>
                    <a:lnTo>
                      <a:pt x="217" y="205"/>
                    </a:lnTo>
                    <a:lnTo>
                      <a:pt x="202" y="221"/>
                    </a:lnTo>
                    <a:lnTo>
                      <a:pt x="188" y="237"/>
                    </a:lnTo>
                    <a:lnTo>
                      <a:pt x="174" y="253"/>
                    </a:lnTo>
                    <a:lnTo>
                      <a:pt x="162" y="270"/>
                    </a:lnTo>
                    <a:lnTo>
                      <a:pt x="149" y="287"/>
                    </a:lnTo>
                    <a:lnTo>
                      <a:pt x="137" y="304"/>
                    </a:lnTo>
                    <a:lnTo>
                      <a:pt x="125" y="323"/>
                    </a:lnTo>
                    <a:lnTo>
                      <a:pt x="116" y="341"/>
                    </a:lnTo>
                    <a:lnTo>
                      <a:pt x="105" y="360"/>
                    </a:lnTo>
                    <a:lnTo>
                      <a:pt x="96" y="378"/>
                    </a:lnTo>
                    <a:lnTo>
                      <a:pt x="88" y="398"/>
                    </a:lnTo>
                    <a:lnTo>
                      <a:pt x="80" y="417"/>
                    </a:lnTo>
                    <a:lnTo>
                      <a:pt x="74" y="436"/>
                    </a:lnTo>
                    <a:lnTo>
                      <a:pt x="67" y="456"/>
                    </a:lnTo>
                    <a:lnTo>
                      <a:pt x="16" y="441"/>
                    </a:lnTo>
                    <a:lnTo>
                      <a:pt x="22" y="420"/>
                    </a:lnTo>
                    <a:lnTo>
                      <a:pt x="30" y="399"/>
                    </a:lnTo>
                    <a:lnTo>
                      <a:pt x="37" y="377"/>
                    </a:lnTo>
                    <a:lnTo>
                      <a:pt x="47" y="357"/>
                    </a:lnTo>
                    <a:lnTo>
                      <a:pt x="57" y="337"/>
                    </a:lnTo>
                    <a:lnTo>
                      <a:pt x="67" y="316"/>
                    </a:lnTo>
                    <a:lnTo>
                      <a:pt x="79" y="296"/>
                    </a:lnTo>
                    <a:lnTo>
                      <a:pt x="91" y="277"/>
                    </a:lnTo>
                    <a:lnTo>
                      <a:pt x="104" y="257"/>
                    </a:lnTo>
                    <a:lnTo>
                      <a:pt x="118" y="239"/>
                    </a:lnTo>
                    <a:lnTo>
                      <a:pt x="132" y="220"/>
                    </a:lnTo>
                    <a:lnTo>
                      <a:pt x="147" y="203"/>
                    </a:lnTo>
                    <a:lnTo>
                      <a:pt x="163" y="184"/>
                    </a:lnTo>
                    <a:lnTo>
                      <a:pt x="178" y="168"/>
                    </a:lnTo>
                    <a:lnTo>
                      <a:pt x="195" y="152"/>
                    </a:lnTo>
                    <a:lnTo>
                      <a:pt x="211" y="136"/>
                    </a:lnTo>
                    <a:lnTo>
                      <a:pt x="247" y="176"/>
                    </a:lnTo>
                    <a:close/>
                    <a:moveTo>
                      <a:pt x="67" y="456"/>
                    </a:moveTo>
                    <a:lnTo>
                      <a:pt x="62" y="480"/>
                    </a:lnTo>
                    <a:lnTo>
                      <a:pt x="58" y="504"/>
                    </a:lnTo>
                    <a:lnTo>
                      <a:pt x="54" y="528"/>
                    </a:lnTo>
                    <a:lnTo>
                      <a:pt x="54" y="553"/>
                    </a:lnTo>
                    <a:lnTo>
                      <a:pt x="0" y="553"/>
                    </a:lnTo>
                    <a:lnTo>
                      <a:pt x="1" y="525"/>
                    </a:lnTo>
                    <a:lnTo>
                      <a:pt x="4" y="497"/>
                    </a:lnTo>
                    <a:lnTo>
                      <a:pt x="9" y="469"/>
                    </a:lnTo>
                    <a:lnTo>
                      <a:pt x="16" y="441"/>
                    </a:lnTo>
                    <a:lnTo>
                      <a:pt x="67" y="456"/>
                    </a:lnTo>
                    <a:close/>
                    <a:moveTo>
                      <a:pt x="18" y="579"/>
                    </a:moveTo>
                    <a:lnTo>
                      <a:pt x="0" y="572"/>
                    </a:lnTo>
                    <a:lnTo>
                      <a:pt x="0" y="553"/>
                    </a:lnTo>
                    <a:lnTo>
                      <a:pt x="27" y="553"/>
                    </a:lnTo>
                    <a:lnTo>
                      <a:pt x="18" y="579"/>
                    </a:lnTo>
                    <a:close/>
                    <a:moveTo>
                      <a:pt x="36" y="527"/>
                    </a:moveTo>
                    <a:lnTo>
                      <a:pt x="60" y="537"/>
                    </a:lnTo>
                    <a:lnTo>
                      <a:pt x="83" y="549"/>
                    </a:lnTo>
                    <a:lnTo>
                      <a:pt x="107" y="562"/>
                    </a:lnTo>
                    <a:lnTo>
                      <a:pt x="132" y="577"/>
                    </a:lnTo>
                    <a:lnTo>
                      <a:pt x="156" y="593"/>
                    </a:lnTo>
                    <a:lnTo>
                      <a:pt x="181" y="611"/>
                    </a:lnTo>
                    <a:lnTo>
                      <a:pt x="206" y="628"/>
                    </a:lnTo>
                    <a:lnTo>
                      <a:pt x="231" y="647"/>
                    </a:lnTo>
                    <a:lnTo>
                      <a:pt x="199" y="690"/>
                    </a:lnTo>
                    <a:lnTo>
                      <a:pt x="176" y="673"/>
                    </a:lnTo>
                    <a:lnTo>
                      <a:pt x="152" y="656"/>
                    </a:lnTo>
                    <a:lnTo>
                      <a:pt x="128" y="639"/>
                    </a:lnTo>
                    <a:lnTo>
                      <a:pt x="105" y="624"/>
                    </a:lnTo>
                    <a:lnTo>
                      <a:pt x="82" y="610"/>
                    </a:lnTo>
                    <a:lnTo>
                      <a:pt x="61" y="597"/>
                    </a:lnTo>
                    <a:lnTo>
                      <a:pt x="39" y="587"/>
                    </a:lnTo>
                    <a:lnTo>
                      <a:pt x="18" y="579"/>
                    </a:lnTo>
                    <a:lnTo>
                      <a:pt x="36" y="527"/>
                    </a:lnTo>
                    <a:close/>
                    <a:moveTo>
                      <a:pt x="231" y="647"/>
                    </a:moveTo>
                    <a:lnTo>
                      <a:pt x="266" y="672"/>
                    </a:lnTo>
                    <a:lnTo>
                      <a:pt x="300" y="697"/>
                    </a:lnTo>
                    <a:lnTo>
                      <a:pt x="335" y="720"/>
                    </a:lnTo>
                    <a:lnTo>
                      <a:pt x="371" y="743"/>
                    </a:lnTo>
                    <a:lnTo>
                      <a:pt x="389" y="752"/>
                    </a:lnTo>
                    <a:lnTo>
                      <a:pt x="407" y="762"/>
                    </a:lnTo>
                    <a:lnTo>
                      <a:pt x="424" y="771"/>
                    </a:lnTo>
                    <a:lnTo>
                      <a:pt x="443" y="777"/>
                    </a:lnTo>
                    <a:lnTo>
                      <a:pt x="461" y="784"/>
                    </a:lnTo>
                    <a:lnTo>
                      <a:pt x="479" y="789"/>
                    </a:lnTo>
                    <a:lnTo>
                      <a:pt x="497" y="793"/>
                    </a:lnTo>
                    <a:lnTo>
                      <a:pt x="514" y="796"/>
                    </a:lnTo>
                    <a:lnTo>
                      <a:pt x="509" y="849"/>
                    </a:lnTo>
                    <a:lnTo>
                      <a:pt x="489" y="847"/>
                    </a:lnTo>
                    <a:lnTo>
                      <a:pt x="468" y="843"/>
                    </a:lnTo>
                    <a:lnTo>
                      <a:pt x="448" y="836"/>
                    </a:lnTo>
                    <a:lnTo>
                      <a:pt x="428" y="830"/>
                    </a:lnTo>
                    <a:lnTo>
                      <a:pt x="408" y="821"/>
                    </a:lnTo>
                    <a:lnTo>
                      <a:pt x="388" y="813"/>
                    </a:lnTo>
                    <a:lnTo>
                      <a:pt x="369" y="803"/>
                    </a:lnTo>
                    <a:lnTo>
                      <a:pt x="349" y="792"/>
                    </a:lnTo>
                    <a:lnTo>
                      <a:pt x="311" y="769"/>
                    </a:lnTo>
                    <a:lnTo>
                      <a:pt x="273" y="744"/>
                    </a:lnTo>
                    <a:lnTo>
                      <a:pt x="236" y="717"/>
                    </a:lnTo>
                    <a:lnTo>
                      <a:pt x="199" y="690"/>
                    </a:lnTo>
                    <a:lnTo>
                      <a:pt x="231" y="647"/>
                    </a:lnTo>
                    <a:close/>
                    <a:moveTo>
                      <a:pt x="514" y="796"/>
                    </a:moveTo>
                    <a:lnTo>
                      <a:pt x="529" y="798"/>
                    </a:lnTo>
                    <a:lnTo>
                      <a:pt x="536" y="810"/>
                    </a:lnTo>
                    <a:lnTo>
                      <a:pt x="512" y="822"/>
                    </a:lnTo>
                    <a:lnTo>
                      <a:pt x="514" y="796"/>
                    </a:lnTo>
                    <a:close/>
                    <a:moveTo>
                      <a:pt x="536" y="810"/>
                    </a:moveTo>
                    <a:lnTo>
                      <a:pt x="536" y="810"/>
                    </a:lnTo>
                    <a:lnTo>
                      <a:pt x="488" y="835"/>
                    </a:lnTo>
                    <a:lnTo>
                      <a:pt x="488" y="835"/>
                    </a:lnTo>
                    <a:lnTo>
                      <a:pt x="536" y="810"/>
                    </a:lnTo>
                    <a:close/>
                    <a:moveTo>
                      <a:pt x="488" y="835"/>
                    </a:moveTo>
                    <a:lnTo>
                      <a:pt x="492" y="841"/>
                    </a:lnTo>
                    <a:lnTo>
                      <a:pt x="488" y="835"/>
                    </a:lnTo>
                    <a:lnTo>
                      <a:pt x="512" y="823"/>
                    </a:lnTo>
                    <a:lnTo>
                      <a:pt x="488" y="835"/>
                    </a:lnTo>
                    <a:close/>
                    <a:moveTo>
                      <a:pt x="536" y="810"/>
                    </a:moveTo>
                    <a:lnTo>
                      <a:pt x="540" y="818"/>
                    </a:lnTo>
                    <a:lnTo>
                      <a:pt x="547" y="825"/>
                    </a:lnTo>
                    <a:lnTo>
                      <a:pt x="554" y="833"/>
                    </a:lnTo>
                    <a:lnTo>
                      <a:pt x="564" y="841"/>
                    </a:lnTo>
                    <a:lnTo>
                      <a:pt x="587" y="860"/>
                    </a:lnTo>
                    <a:lnTo>
                      <a:pt x="616" y="879"/>
                    </a:lnTo>
                    <a:lnTo>
                      <a:pt x="650" y="899"/>
                    </a:lnTo>
                    <a:lnTo>
                      <a:pt x="685" y="920"/>
                    </a:lnTo>
                    <a:lnTo>
                      <a:pt x="724" y="940"/>
                    </a:lnTo>
                    <a:lnTo>
                      <a:pt x="764" y="960"/>
                    </a:lnTo>
                    <a:lnTo>
                      <a:pt x="741" y="1009"/>
                    </a:lnTo>
                    <a:lnTo>
                      <a:pt x="698" y="987"/>
                    </a:lnTo>
                    <a:lnTo>
                      <a:pt x="655" y="965"/>
                    </a:lnTo>
                    <a:lnTo>
                      <a:pt x="615" y="941"/>
                    </a:lnTo>
                    <a:lnTo>
                      <a:pt x="579" y="918"/>
                    </a:lnTo>
                    <a:lnTo>
                      <a:pt x="563" y="906"/>
                    </a:lnTo>
                    <a:lnTo>
                      <a:pt x="547" y="895"/>
                    </a:lnTo>
                    <a:lnTo>
                      <a:pt x="533" y="884"/>
                    </a:lnTo>
                    <a:lnTo>
                      <a:pt x="521" y="874"/>
                    </a:lnTo>
                    <a:lnTo>
                      <a:pt x="510" y="863"/>
                    </a:lnTo>
                    <a:lnTo>
                      <a:pt x="500" y="853"/>
                    </a:lnTo>
                    <a:lnTo>
                      <a:pt x="493" y="844"/>
                    </a:lnTo>
                    <a:lnTo>
                      <a:pt x="488" y="835"/>
                    </a:lnTo>
                    <a:lnTo>
                      <a:pt x="536" y="810"/>
                    </a:lnTo>
                    <a:close/>
                    <a:moveTo>
                      <a:pt x="764" y="960"/>
                    </a:moveTo>
                    <a:lnTo>
                      <a:pt x="804" y="979"/>
                    </a:lnTo>
                    <a:lnTo>
                      <a:pt x="843" y="996"/>
                    </a:lnTo>
                    <a:lnTo>
                      <a:pt x="880" y="1010"/>
                    </a:lnTo>
                    <a:lnTo>
                      <a:pt x="914" y="1022"/>
                    </a:lnTo>
                    <a:lnTo>
                      <a:pt x="930" y="1027"/>
                    </a:lnTo>
                    <a:lnTo>
                      <a:pt x="947" y="1030"/>
                    </a:lnTo>
                    <a:lnTo>
                      <a:pt x="960" y="1033"/>
                    </a:lnTo>
                    <a:lnTo>
                      <a:pt x="973" y="1035"/>
                    </a:lnTo>
                    <a:lnTo>
                      <a:pt x="984" y="1037"/>
                    </a:lnTo>
                    <a:lnTo>
                      <a:pt x="995" y="1038"/>
                    </a:lnTo>
                    <a:lnTo>
                      <a:pt x="1003" y="1037"/>
                    </a:lnTo>
                    <a:lnTo>
                      <a:pt x="1010" y="1033"/>
                    </a:lnTo>
                    <a:lnTo>
                      <a:pt x="1033" y="1083"/>
                    </a:lnTo>
                    <a:lnTo>
                      <a:pt x="1024" y="1086"/>
                    </a:lnTo>
                    <a:lnTo>
                      <a:pt x="1012" y="1088"/>
                    </a:lnTo>
                    <a:lnTo>
                      <a:pt x="999" y="1089"/>
                    </a:lnTo>
                    <a:lnTo>
                      <a:pt x="984" y="1089"/>
                    </a:lnTo>
                    <a:lnTo>
                      <a:pt x="968" y="1087"/>
                    </a:lnTo>
                    <a:lnTo>
                      <a:pt x="951" y="1084"/>
                    </a:lnTo>
                    <a:lnTo>
                      <a:pt x="933" y="1081"/>
                    </a:lnTo>
                    <a:lnTo>
                      <a:pt x="913" y="1075"/>
                    </a:lnTo>
                    <a:lnTo>
                      <a:pt x="894" y="1070"/>
                    </a:lnTo>
                    <a:lnTo>
                      <a:pt x="873" y="1063"/>
                    </a:lnTo>
                    <a:lnTo>
                      <a:pt x="852" y="1056"/>
                    </a:lnTo>
                    <a:lnTo>
                      <a:pt x="830" y="1047"/>
                    </a:lnTo>
                    <a:lnTo>
                      <a:pt x="786" y="1029"/>
                    </a:lnTo>
                    <a:lnTo>
                      <a:pt x="741" y="1009"/>
                    </a:lnTo>
                    <a:lnTo>
                      <a:pt x="764" y="960"/>
                    </a:lnTo>
                    <a:close/>
                    <a:moveTo>
                      <a:pt x="1033" y="1082"/>
                    </a:moveTo>
                    <a:lnTo>
                      <a:pt x="1033" y="1083"/>
                    </a:lnTo>
                    <a:lnTo>
                      <a:pt x="1022" y="1058"/>
                    </a:lnTo>
                    <a:lnTo>
                      <a:pt x="1033" y="1082"/>
                    </a:lnTo>
                    <a:close/>
                    <a:moveTo>
                      <a:pt x="1010" y="1033"/>
                    </a:moveTo>
                    <a:lnTo>
                      <a:pt x="1010" y="1033"/>
                    </a:lnTo>
                    <a:lnTo>
                      <a:pt x="1033" y="1082"/>
                    </a:lnTo>
                    <a:lnTo>
                      <a:pt x="1033" y="1082"/>
                    </a:lnTo>
                    <a:lnTo>
                      <a:pt x="1010" y="1033"/>
                    </a:lnTo>
                    <a:close/>
                    <a:moveTo>
                      <a:pt x="1010" y="1033"/>
                    </a:moveTo>
                    <a:lnTo>
                      <a:pt x="1010" y="1034"/>
                    </a:lnTo>
                    <a:lnTo>
                      <a:pt x="1011" y="1033"/>
                    </a:lnTo>
                    <a:lnTo>
                      <a:pt x="1022" y="1058"/>
                    </a:lnTo>
                    <a:lnTo>
                      <a:pt x="1010" y="1033"/>
                    </a:lnTo>
                    <a:close/>
                    <a:moveTo>
                      <a:pt x="1011" y="1033"/>
                    </a:moveTo>
                    <a:lnTo>
                      <a:pt x="1044" y="1017"/>
                    </a:lnTo>
                    <a:lnTo>
                      <a:pt x="1075" y="1002"/>
                    </a:lnTo>
                    <a:lnTo>
                      <a:pt x="1103" y="988"/>
                    </a:lnTo>
                    <a:lnTo>
                      <a:pt x="1128" y="974"/>
                    </a:lnTo>
                    <a:lnTo>
                      <a:pt x="1149" y="960"/>
                    </a:lnTo>
                    <a:lnTo>
                      <a:pt x="1170" y="947"/>
                    </a:lnTo>
                    <a:lnTo>
                      <a:pt x="1188" y="932"/>
                    </a:lnTo>
                    <a:lnTo>
                      <a:pt x="1204" y="918"/>
                    </a:lnTo>
                    <a:lnTo>
                      <a:pt x="1241" y="957"/>
                    </a:lnTo>
                    <a:lnTo>
                      <a:pt x="1223" y="973"/>
                    </a:lnTo>
                    <a:lnTo>
                      <a:pt x="1203" y="988"/>
                    </a:lnTo>
                    <a:lnTo>
                      <a:pt x="1181" y="1003"/>
                    </a:lnTo>
                    <a:lnTo>
                      <a:pt x="1157" y="1018"/>
                    </a:lnTo>
                    <a:lnTo>
                      <a:pt x="1131" y="1034"/>
                    </a:lnTo>
                    <a:lnTo>
                      <a:pt x="1101" y="1049"/>
                    </a:lnTo>
                    <a:lnTo>
                      <a:pt x="1069" y="1066"/>
                    </a:lnTo>
                    <a:lnTo>
                      <a:pt x="1032" y="1083"/>
                    </a:lnTo>
                    <a:lnTo>
                      <a:pt x="1011" y="1033"/>
                    </a:lnTo>
                    <a:close/>
                    <a:moveTo>
                      <a:pt x="1204" y="918"/>
                    </a:moveTo>
                    <a:lnTo>
                      <a:pt x="1219" y="903"/>
                    </a:lnTo>
                    <a:lnTo>
                      <a:pt x="1233" y="888"/>
                    </a:lnTo>
                    <a:lnTo>
                      <a:pt x="1247" y="870"/>
                    </a:lnTo>
                    <a:lnTo>
                      <a:pt x="1260" y="853"/>
                    </a:lnTo>
                    <a:lnTo>
                      <a:pt x="1285" y="815"/>
                    </a:lnTo>
                    <a:lnTo>
                      <a:pt x="1312" y="770"/>
                    </a:lnTo>
                    <a:lnTo>
                      <a:pt x="1358" y="798"/>
                    </a:lnTo>
                    <a:lnTo>
                      <a:pt x="1343" y="822"/>
                    </a:lnTo>
                    <a:lnTo>
                      <a:pt x="1329" y="845"/>
                    </a:lnTo>
                    <a:lnTo>
                      <a:pt x="1315" y="866"/>
                    </a:lnTo>
                    <a:lnTo>
                      <a:pt x="1303" y="886"/>
                    </a:lnTo>
                    <a:lnTo>
                      <a:pt x="1288" y="906"/>
                    </a:lnTo>
                    <a:lnTo>
                      <a:pt x="1274" y="923"/>
                    </a:lnTo>
                    <a:lnTo>
                      <a:pt x="1258" y="940"/>
                    </a:lnTo>
                    <a:lnTo>
                      <a:pt x="1241" y="957"/>
                    </a:lnTo>
                    <a:lnTo>
                      <a:pt x="1204" y="918"/>
                    </a:lnTo>
                    <a:close/>
                    <a:moveTo>
                      <a:pt x="1363" y="782"/>
                    </a:moveTo>
                    <a:lnTo>
                      <a:pt x="1363" y="790"/>
                    </a:lnTo>
                    <a:lnTo>
                      <a:pt x="1358" y="798"/>
                    </a:lnTo>
                    <a:lnTo>
                      <a:pt x="1336" y="784"/>
                    </a:lnTo>
                    <a:lnTo>
                      <a:pt x="1363" y="782"/>
                    </a:lnTo>
                    <a:close/>
                    <a:moveTo>
                      <a:pt x="1308" y="785"/>
                    </a:moveTo>
                    <a:lnTo>
                      <a:pt x="1308" y="772"/>
                    </a:lnTo>
                    <a:lnTo>
                      <a:pt x="1308" y="760"/>
                    </a:lnTo>
                    <a:lnTo>
                      <a:pt x="1308" y="748"/>
                    </a:lnTo>
                    <a:lnTo>
                      <a:pt x="1307" y="737"/>
                    </a:lnTo>
                    <a:lnTo>
                      <a:pt x="1362" y="736"/>
                    </a:lnTo>
                    <a:lnTo>
                      <a:pt x="1362" y="747"/>
                    </a:lnTo>
                    <a:lnTo>
                      <a:pt x="1362" y="759"/>
                    </a:lnTo>
                    <a:lnTo>
                      <a:pt x="1362" y="771"/>
                    </a:lnTo>
                    <a:lnTo>
                      <a:pt x="1363" y="782"/>
                    </a:lnTo>
                    <a:lnTo>
                      <a:pt x="1308" y="785"/>
                    </a:lnTo>
                    <a:close/>
                    <a:moveTo>
                      <a:pt x="1307" y="737"/>
                    </a:moveTo>
                    <a:lnTo>
                      <a:pt x="1307" y="698"/>
                    </a:lnTo>
                    <a:lnTo>
                      <a:pt x="1304" y="658"/>
                    </a:lnTo>
                    <a:lnTo>
                      <a:pt x="1301" y="637"/>
                    </a:lnTo>
                    <a:lnTo>
                      <a:pt x="1298" y="615"/>
                    </a:lnTo>
                    <a:lnTo>
                      <a:pt x="1294" y="593"/>
                    </a:lnTo>
                    <a:lnTo>
                      <a:pt x="1288" y="568"/>
                    </a:lnTo>
                    <a:lnTo>
                      <a:pt x="1280" y="541"/>
                    </a:lnTo>
                    <a:lnTo>
                      <a:pt x="1270" y="511"/>
                    </a:lnTo>
                    <a:lnTo>
                      <a:pt x="1259" y="480"/>
                    </a:lnTo>
                    <a:lnTo>
                      <a:pt x="1246" y="445"/>
                    </a:lnTo>
                    <a:lnTo>
                      <a:pt x="1230" y="406"/>
                    </a:lnTo>
                    <a:lnTo>
                      <a:pt x="1210" y="364"/>
                    </a:lnTo>
                    <a:lnTo>
                      <a:pt x="1189" y="317"/>
                    </a:lnTo>
                    <a:lnTo>
                      <a:pt x="1164" y="267"/>
                    </a:lnTo>
                    <a:lnTo>
                      <a:pt x="1212" y="242"/>
                    </a:lnTo>
                    <a:lnTo>
                      <a:pt x="1238" y="296"/>
                    </a:lnTo>
                    <a:lnTo>
                      <a:pt x="1261" y="344"/>
                    </a:lnTo>
                    <a:lnTo>
                      <a:pt x="1280" y="388"/>
                    </a:lnTo>
                    <a:lnTo>
                      <a:pt x="1297" y="428"/>
                    </a:lnTo>
                    <a:lnTo>
                      <a:pt x="1311" y="465"/>
                    </a:lnTo>
                    <a:lnTo>
                      <a:pt x="1323" y="498"/>
                    </a:lnTo>
                    <a:lnTo>
                      <a:pt x="1333" y="528"/>
                    </a:lnTo>
                    <a:lnTo>
                      <a:pt x="1341" y="556"/>
                    </a:lnTo>
                    <a:lnTo>
                      <a:pt x="1347" y="583"/>
                    </a:lnTo>
                    <a:lnTo>
                      <a:pt x="1352" y="607"/>
                    </a:lnTo>
                    <a:lnTo>
                      <a:pt x="1355" y="630"/>
                    </a:lnTo>
                    <a:lnTo>
                      <a:pt x="1357" y="652"/>
                    </a:lnTo>
                    <a:lnTo>
                      <a:pt x="1360" y="694"/>
                    </a:lnTo>
                    <a:lnTo>
                      <a:pt x="1362" y="736"/>
                    </a:lnTo>
                    <a:lnTo>
                      <a:pt x="1307" y="737"/>
                    </a:lnTo>
                    <a:close/>
                    <a:moveTo>
                      <a:pt x="1164" y="267"/>
                    </a:moveTo>
                    <a:lnTo>
                      <a:pt x="1163" y="265"/>
                    </a:lnTo>
                    <a:lnTo>
                      <a:pt x="1162" y="260"/>
                    </a:lnTo>
                    <a:lnTo>
                      <a:pt x="1188" y="255"/>
                    </a:lnTo>
                    <a:lnTo>
                      <a:pt x="1164" y="267"/>
                    </a:lnTo>
                    <a:close/>
                    <a:moveTo>
                      <a:pt x="1162" y="260"/>
                    </a:moveTo>
                    <a:lnTo>
                      <a:pt x="1152" y="257"/>
                    </a:lnTo>
                    <a:lnTo>
                      <a:pt x="1126" y="245"/>
                    </a:lnTo>
                    <a:lnTo>
                      <a:pt x="1087" y="229"/>
                    </a:lnTo>
                    <a:lnTo>
                      <a:pt x="1042" y="211"/>
                    </a:lnTo>
                    <a:lnTo>
                      <a:pt x="1062" y="161"/>
                    </a:lnTo>
                    <a:lnTo>
                      <a:pt x="1090" y="174"/>
                    </a:lnTo>
                    <a:lnTo>
                      <a:pt x="1118" y="185"/>
                    </a:lnTo>
                    <a:lnTo>
                      <a:pt x="1143" y="198"/>
                    </a:lnTo>
                    <a:lnTo>
                      <a:pt x="1165" y="210"/>
                    </a:lnTo>
                    <a:lnTo>
                      <a:pt x="1185" y="221"/>
                    </a:lnTo>
                    <a:lnTo>
                      <a:pt x="1200" y="231"/>
                    </a:lnTo>
                    <a:lnTo>
                      <a:pt x="1205" y="236"/>
                    </a:lnTo>
                    <a:lnTo>
                      <a:pt x="1209" y="240"/>
                    </a:lnTo>
                    <a:lnTo>
                      <a:pt x="1212" y="244"/>
                    </a:lnTo>
                    <a:lnTo>
                      <a:pt x="1215" y="249"/>
                    </a:lnTo>
                    <a:lnTo>
                      <a:pt x="1162" y="260"/>
                    </a:lnTo>
                    <a:close/>
                    <a:moveTo>
                      <a:pt x="1042" y="211"/>
                    </a:moveTo>
                    <a:lnTo>
                      <a:pt x="1013" y="199"/>
                    </a:lnTo>
                    <a:lnTo>
                      <a:pt x="985" y="188"/>
                    </a:lnTo>
                    <a:lnTo>
                      <a:pt x="958" y="178"/>
                    </a:lnTo>
                    <a:lnTo>
                      <a:pt x="933" y="168"/>
                    </a:lnTo>
                    <a:lnTo>
                      <a:pt x="911" y="161"/>
                    </a:lnTo>
                    <a:lnTo>
                      <a:pt x="892" y="154"/>
                    </a:lnTo>
                    <a:lnTo>
                      <a:pt x="878" y="150"/>
                    </a:lnTo>
                    <a:lnTo>
                      <a:pt x="869" y="149"/>
                    </a:lnTo>
                    <a:lnTo>
                      <a:pt x="869" y="95"/>
                    </a:lnTo>
                    <a:lnTo>
                      <a:pt x="881" y="96"/>
                    </a:lnTo>
                    <a:lnTo>
                      <a:pt x="897" y="101"/>
                    </a:lnTo>
                    <a:lnTo>
                      <a:pt x="919" y="107"/>
                    </a:lnTo>
                    <a:lnTo>
                      <a:pt x="943" y="116"/>
                    </a:lnTo>
                    <a:lnTo>
                      <a:pt x="971" y="125"/>
                    </a:lnTo>
                    <a:lnTo>
                      <a:pt x="1001" y="137"/>
                    </a:lnTo>
                    <a:lnTo>
                      <a:pt x="1031" y="149"/>
                    </a:lnTo>
                    <a:lnTo>
                      <a:pt x="1062" y="161"/>
                    </a:lnTo>
                    <a:lnTo>
                      <a:pt x="1042" y="211"/>
                    </a:lnTo>
                    <a:close/>
                    <a:moveTo>
                      <a:pt x="869" y="149"/>
                    </a:moveTo>
                    <a:lnTo>
                      <a:pt x="866" y="149"/>
                    </a:lnTo>
                    <a:lnTo>
                      <a:pt x="862" y="148"/>
                    </a:lnTo>
                    <a:lnTo>
                      <a:pt x="869" y="122"/>
                    </a:lnTo>
                    <a:lnTo>
                      <a:pt x="869" y="1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0" name="Freeform 337"/>
              <p:cNvSpPr>
                <a:spLocks/>
              </p:cNvSpPr>
              <p:nvPr/>
            </p:nvSpPr>
            <p:spPr bwMode="auto">
              <a:xfrm>
                <a:off x="5592777" y="3555482"/>
                <a:ext cx="334962" cy="341314"/>
              </a:xfrm>
              <a:custGeom>
                <a:avLst/>
                <a:gdLst>
                  <a:gd name="T0" fmla="*/ 868 w 1685"/>
                  <a:gd name="T1" fmla="*/ 1385 h 1724"/>
                  <a:gd name="T2" fmla="*/ 971 w 1685"/>
                  <a:gd name="T3" fmla="*/ 1429 h 1724"/>
                  <a:gd name="T4" fmla="*/ 1032 w 1685"/>
                  <a:gd name="T5" fmla="*/ 1466 h 1724"/>
                  <a:gd name="T6" fmla="*/ 1078 w 1685"/>
                  <a:gd name="T7" fmla="*/ 1505 h 1724"/>
                  <a:gd name="T8" fmla="*/ 1102 w 1685"/>
                  <a:gd name="T9" fmla="*/ 1533 h 1724"/>
                  <a:gd name="T10" fmla="*/ 1106 w 1685"/>
                  <a:gd name="T11" fmla="*/ 1579 h 1724"/>
                  <a:gd name="T12" fmla="*/ 1104 w 1685"/>
                  <a:gd name="T13" fmla="*/ 1651 h 1724"/>
                  <a:gd name="T14" fmla="*/ 1105 w 1685"/>
                  <a:gd name="T15" fmla="*/ 1705 h 1724"/>
                  <a:gd name="T16" fmla="*/ 1117 w 1685"/>
                  <a:gd name="T17" fmla="*/ 1724 h 1724"/>
                  <a:gd name="T18" fmla="*/ 1164 w 1685"/>
                  <a:gd name="T19" fmla="*/ 1713 h 1724"/>
                  <a:gd name="T20" fmla="*/ 1253 w 1685"/>
                  <a:gd name="T21" fmla="*/ 1679 h 1724"/>
                  <a:gd name="T22" fmla="*/ 1370 w 1685"/>
                  <a:gd name="T23" fmla="*/ 1622 h 1724"/>
                  <a:gd name="T24" fmla="*/ 1559 w 1685"/>
                  <a:gd name="T25" fmla="*/ 1516 h 1724"/>
                  <a:gd name="T26" fmla="*/ 1651 w 1685"/>
                  <a:gd name="T27" fmla="*/ 1467 h 1724"/>
                  <a:gd name="T28" fmla="*/ 1674 w 1685"/>
                  <a:gd name="T29" fmla="*/ 1461 h 1724"/>
                  <a:gd name="T30" fmla="*/ 1656 w 1685"/>
                  <a:gd name="T31" fmla="*/ 1455 h 1724"/>
                  <a:gd name="T32" fmla="*/ 1626 w 1685"/>
                  <a:gd name="T33" fmla="*/ 1436 h 1724"/>
                  <a:gd name="T34" fmla="*/ 1596 w 1685"/>
                  <a:gd name="T35" fmla="*/ 1425 h 1724"/>
                  <a:gd name="T36" fmla="*/ 1563 w 1685"/>
                  <a:gd name="T37" fmla="*/ 1425 h 1724"/>
                  <a:gd name="T38" fmla="*/ 1573 w 1685"/>
                  <a:gd name="T39" fmla="*/ 1405 h 1724"/>
                  <a:gd name="T40" fmla="*/ 1579 w 1685"/>
                  <a:gd name="T41" fmla="*/ 1362 h 1724"/>
                  <a:gd name="T42" fmla="*/ 1577 w 1685"/>
                  <a:gd name="T43" fmla="*/ 1302 h 1724"/>
                  <a:gd name="T44" fmla="*/ 1572 w 1685"/>
                  <a:gd name="T45" fmla="*/ 1246 h 1724"/>
                  <a:gd name="T46" fmla="*/ 1572 w 1685"/>
                  <a:gd name="T47" fmla="*/ 1210 h 1724"/>
                  <a:gd name="T48" fmla="*/ 1575 w 1685"/>
                  <a:gd name="T49" fmla="*/ 1197 h 1724"/>
                  <a:gd name="T50" fmla="*/ 1584 w 1685"/>
                  <a:gd name="T51" fmla="*/ 1190 h 1724"/>
                  <a:gd name="T52" fmla="*/ 1499 w 1685"/>
                  <a:gd name="T53" fmla="*/ 798 h 1724"/>
                  <a:gd name="T54" fmla="*/ 1392 w 1685"/>
                  <a:gd name="T55" fmla="*/ 553 h 1724"/>
                  <a:gd name="T56" fmla="*/ 1127 w 1685"/>
                  <a:gd name="T57" fmla="*/ 405 h 1724"/>
                  <a:gd name="T58" fmla="*/ 1134 w 1685"/>
                  <a:gd name="T59" fmla="*/ 373 h 1724"/>
                  <a:gd name="T60" fmla="*/ 1134 w 1685"/>
                  <a:gd name="T61" fmla="*/ 345 h 1724"/>
                  <a:gd name="T62" fmla="*/ 1127 w 1685"/>
                  <a:gd name="T63" fmla="*/ 323 h 1724"/>
                  <a:gd name="T64" fmla="*/ 1113 w 1685"/>
                  <a:gd name="T65" fmla="*/ 304 h 1724"/>
                  <a:gd name="T66" fmla="*/ 1088 w 1685"/>
                  <a:gd name="T67" fmla="*/ 282 h 1724"/>
                  <a:gd name="T68" fmla="*/ 1039 w 1685"/>
                  <a:gd name="T69" fmla="*/ 256 h 1724"/>
                  <a:gd name="T70" fmla="*/ 867 w 1685"/>
                  <a:gd name="T71" fmla="*/ 0 h 1724"/>
                  <a:gd name="T72" fmla="*/ 22 w 1685"/>
                  <a:gd name="T73" fmla="*/ 215 h 1724"/>
                  <a:gd name="T74" fmla="*/ 97 w 1685"/>
                  <a:gd name="T75" fmla="*/ 251 h 1724"/>
                  <a:gd name="T76" fmla="*/ 180 w 1685"/>
                  <a:gd name="T77" fmla="*/ 283 h 1724"/>
                  <a:gd name="T78" fmla="*/ 327 w 1685"/>
                  <a:gd name="T79" fmla="*/ 326 h 1724"/>
                  <a:gd name="T80" fmla="*/ 512 w 1685"/>
                  <a:gd name="T81" fmla="*/ 372 h 1724"/>
                  <a:gd name="T82" fmla="*/ 692 w 1685"/>
                  <a:gd name="T83" fmla="*/ 423 h 1724"/>
                  <a:gd name="T84" fmla="*/ 777 w 1685"/>
                  <a:gd name="T85" fmla="*/ 453 h 1724"/>
                  <a:gd name="T86" fmla="*/ 854 w 1685"/>
                  <a:gd name="T87" fmla="*/ 487 h 1724"/>
                  <a:gd name="T88" fmla="*/ 908 w 1685"/>
                  <a:gd name="T89" fmla="*/ 519 h 1724"/>
                  <a:gd name="T90" fmla="*/ 932 w 1685"/>
                  <a:gd name="T91" fmla="*/ 543 h 1724"/>
                  <a:gd name="T92" fmla="*/ 987 w 1685"/>
                  <a:gd name="T93" fmla="*/ 629 h 1724"/>
                  <a:gd name="T94" fmla="*/ 1043 w 1685"/>
                  <a:gd name="T95" fmla="*/ 751 h 1724"/>
                  <a:gd name="T96" fmla="*/ 1082 w 1685"/>
                  <a:gd name="T97" fmla="*/ 864 h 1724"/>
                  <a:gd name="T98" fmla="*/ 1097 w 1685"/>
                  <a:gd name="T99" fmla="*/ 931 h 1724"/>
                  <a:gd name="T100" fmla="*/ 1105 w 1685"/>
                  <a:gd name="T101" fmla="*/ 995 h 1724"/>
                  <a:gd name="T102" fmla="*/ 1104 w 1685"/>
                  <a:gd name="T103" fmla="*/ 1053 h 1724"/>
                  <a:gd name="T104" fmla="*/ 1095 w 1685"/>
                  <a:gd name="T105" fmla="*/ 1098 h 1724"/>
                  <a:gd name="T106" fmla="*/ 1078 w 1685"/>
                  <a:gd name="T107" fmla="*/ 1130 h 1724"/>
                  <a:gd name="T108" fmla="*/ 1055 w 1685"/>
                  <a:gd name="T109" fmla="*/ 1163 h 1724"/>
                  <a:gd name="T110" fmla="*/ 1001 w 1685"/>
                  <a:gd name="T111" fmla="*/ 1217 h 1724"/>
                  <a:gd name="T112" fmla="*/ 926 w 1685"/>
                  <a:gd name="T113" fmla="*/ 1276 h 1724"/>
                  <a:gd name="T114" fmla="*/ 857 w 1685"/>
                  <a:gd name="T115" fmla="*/ 1322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85" h="1724">
                    <a:moveTo>
                      <a:pt x="799" y="1356"/>
                    </a:moveTo>
                    <a:lnTo>
                      <a:pt x="831" y="1371"/>
                    </a:lnTo>
                    <a:lnTo>
                      <a:pt x="868" y="1385"/>
                    </a:lnTo>
                    <a:lnTo>
                      <a:pt x="908" y="1401"/>
                    </a:lnTo>
                    <a:lnTo>
                      <a:pt x="950" y="1420"/>
                    </a:lnTo>
                    <a:lnTo>
                      <a:pt x="971" y="1429"/>
                    </a:lnTo>
                    <a:lnTo>
                      <a:pt x="993" y="1440"/>
                    </a:lnTo>
                    <a:lnTo>
                      <a:pt x="1013" y="1453"/>
                    </a:lnTo>
                    <a:lnTo>
                      <a:pt x="1032" y="1466"/>
                    </a:lnTo>
                    <a:lnTo>
                      <a:pt x="1052" y="1481"/>
                    </a:lnTo>
                    <a:lnTo>
                      <a:pt x="1070" y="1497"/>
                    </a:lnTo>
                    <a:lnTo>
                      <a:pt x="1078" y="1505"/>
                    </a:lnTo>
                    <a:lnTo>
                      <a:pt x="1087" y="1514"/>
                    </a:lnTo>
                    <a:lnTo>
                      <a:pt x="1095" y="1524"/>
                    </a:lnTo>
                    <a:lnTo>
                      <a:pt x="1102" y="1533"/>
                    </a:lnTo>
                    <a:lnTo>
                      <a:pt x="1104" y="1549"/>
                    </a:lnTo>
                    <a:lnTo>
                      <a:pt x="1105" y="1564"/>
                    </a:lnTo>
                    <a:lnTo>
                      <a:pt x="1106" y="1579"/>
                    </a:lnTo>
                    <a:lnTo>
                      <a:pt x="1106" y="1594"/>
                    </a:lnTo>
                    <a:lnTo>
                      <a:pt x="1105" y="1624"/>
                    </a:lnTo>
                    <a:lnTo>
                      <a:pt x="1104" y="1651"/>
                    </a:lnTo>
                    <a:lnTo>
                      <a:pt x="1103" y="1675"/>
                    </a:lnTo>
                    <a:lnTo>
                      <a:pt x="1104" y="1696"/>
                    </a:lnTo>
                    <a:lnTo>
                      <a:pt x="1105" y="1705"/>
                    </a:lnTo>
                    <a:lnTo>
                      <a:pt x="1109" y="1712"/>
                    </a:lnTo>
                    <a:lnTo>
                      <a:pt x="1112" y="1719"/>
                    </a:lnTo>
                    <a:lnTo>
                      <a:pt x="1117" y="1724"/>
                    </a:lnTo>
                    <a:lnTo>
                      <a:pt x="1132" y="1722"/>
                    </a:lnTo>
                    <a:lnTo>
                      <a:pt x="1147" y="1718"/>
                    </a:lnTo>
                    <a:lnTo>
                      <a:pt x="1164" y="1713"/>
                    </a:lnTo>
                    <a:lnTo>
                      <a:pt x="1180" y="1708"/>
                    </a:lnTo>
                    <a:lnTo>
                      <a:pt x="1216" y="1695"/>
                    </a:lnTo>
                    <a:lnTo>
                      <a:pt x="1253" y="1679"/>
                    </a:lnTo>
                    <a:lnTo>
                      <a:pt x="1291" y="1662"/>
                    </a:lnTo>
                    <a:lnTo>
                      <a:pt x="1330" y="1643"/>
                    </a:lnTo>
                    <a:lnTo>
                      <a:pt x="1370" y="1622"/>
                    </a:lnTo>
                    <a:lnTo>
                      <a:pt x="1409" y="1601"/>
                    </a:lnTo>
                    <a:lnTo>
                      <a:pt x="1486" y="1557"/>
                    </a:lnTo>
                    <a:lnTo>
                      <a:pt x="1559" y="1516"/>
                    </a:lnTo>
                    <a:lnTo>
                      <a:pt x="1592" y="1498"/>
                    </a:lnTo>
                    <a:lnTo>
                      <a:pt x="1623" y="1481"/>
                    </a:lnTo>
                    <a:lnTo>
                      <a:pt x="1651" y="1467"/>
                    </a:lnTo>
                    <a:lnTo>
                      <a:pt x="1676" y="1455"/>
                    </a:lnTo>
                    <a:lnTo>
                      <a:pt x="1675" y="1459"/>
                    </a:lnTo>
                    <a:lnTo>
                      <a:pt x="1674" y="1461"/>
                    </a:lnTo>
                    <a:lnTo>
                      <a:pt x="1670" y="1461"/>
                    </a:lnTo>
                    <a:lnTo>
                      <a:pt x="1667" y="1460"/>
                    </a:lnTo>
                    <a:lnTo>
                      <a:pt x="1656" y="1455"/>
                    </a:lnTo>
                    <a:lnTo>
                      <a:pt x="1643" y="1445"/>
                    </a:lnTo>
                    <a:lnTo>
                      <a:pt x="1635" y="1441"/>
                    </a:lnTo>
                    <a:lnTo>
                      <a:pt x="1626" y="1436"/>
                    </a:lnTo>
                    <a:lnTo>
                      <a:pt x="1617" y="1431"/>
                    </a:lnTo>
                    <a:lnTo>
                      <a:pt x="1607" y="1428"/>
                    </a:lnTo>
                    <a:lnTo>
                      <a:pt x="1596" y="1425"/>
                    </a:lnTo>
                    <a:lnTo>
                      <a:pt x="1586" y="1424"/>
                    </a:lnTo>
                    <a:lnTo>
                      <a:pt x="1575" y="1424"/>
                    </a:lnTo>
                    <a:lnTo>
                      <a:pt x="1563" y="1425"/>
                    </a:lnTo>
                    <a:lnTo>
                      <a:pt x="1566" y="1420"/>
                    </a:lnTo>
                    <a:lnTo>
                      <a:pt x="1570" y="1412"/>
                    </a:lnTo>
                    <a:lnTo>
                      <a:pt x="1573" y="1405"/>
                    </a:lnTo>
                    <a:lnTo>
                      <a:pt x="1575" y="1397"/>
                    </a:lnTo>
                    <a:lnTo>
                      <a:pt x="1578" y="1380"/>
                    </a:lnTo>
                    <a:lnTo>
                      <a:pt x="1579" y="1362"/>
                    </a:lnTo>
                    <a:lnTo>
                      <a:pt x="1579" y="1341"/>
                    </a:lnTo>
                    <a:lnTo>
                      <a:pt x="1578" y="1322"/>
                    </a:lnTo>
                    <a:lnTo>
                      <a:pt x="1577" y="1302"/>
                    </a:lnTo>
                    <a:lnTo>
                      <a:pt x="1575" y="1282"/>
                    </a:lnTo>
                    <a:lnTo>
                      <a:pt x="1573" y="1263"/>
                    </a:lnTo>
                    <a:lnTo>
                      <a:pt x="1572" y="1246"/>
                    </a:lnTo>
                    <a:lnTo>
                      <a:pt x="1571" y="1230"/>
                    </a:lnTo>
                    <a:lnTo>
                      <a:pt x="1571" y="1216"/>
                    </a:lnTo>
                    <a:lnTo>
                      <a:pt x="1572" y="1210"/>
                    </a:lnTo>
                    <a:lnTo>
                      <a:pt x="1573" y="1205"/>
                    </a:lnTo>
                    <a:lnTo>
                      <a:pt x="1574" y="1200"/>
                    </a:lnTo>
                    <a:lnTo>
                      <a:pt x="1575" y="1197"/>
                    </a:lnTo>
                    <a:lnTo>
                      <a:pt x="1577" y="1193"/>
                    </a:lnTo>
                    <a:lnTo>
                      <a:pt x="1580" y="1191"/>
                    </a:lnTo>
                    <a:lnTo>
                      <a:pt x="1584" y="1190"/>
                    </a:lnTo>
                    <a:lnTo>
                      <a:pt x="1588" y="1190"/>
                    </a:lnTo>
                    <a:lnTo>
                      <a:pt x="1685" y="1063"/>
                    </a:lnTo>
                    <a:lnTo>
                      <a:pt x="1499" y="798"/>
                    </a:lnTo>
                    <a:lnTo>
                      <a:pt x="1597" y="626"/>
                    </a:lnTo>
                    <a:lnTo>
                      <a:pt x="1499" y="450"/>
                    </a:lnTo>
                    <a:lnTo>
                      <a:pt x="1392" y="553"/>
                    </a:lnTo>
                    <a:lnTo>
                      <a:pt x="1117" y="431"/>
                    </a:lnTo>
                    <a:lnTo>
                      <a:pt x="1122" y="418"/>
                    </a:lnTo>
                    <a:lnTo>
                      <a:pt x="1127" y="405"/>
                    </a:lnTo>
                    <a:lnTo>
                      <a:pt x="1130" y="395"/>
                    </a:lnTo>
                    <a:lnTo>
                      <a:pt x="1132" y="383"/>
                    </a:lnTo>
                    <a:lnTo>
                      <a:pt x="1134" y="373"/>
                    </a:lnTo>
                    <a:lnTo>
                      <a:pt x="1135" y="364"/>
                    </a:lnTo>
                    <a:lnTo>
                      <a:pt x="1134" y="354"/>
                    </a:lnTo>
                    <a:lnTo>
                      <a:pt x="1134" y="345"/>
                    </a:lnTo>
                    <a:lnTo>
                      <a:pt x="1132" y="338"/>
                    </a:lnTo>
                    <a:lnTo>
                      <a:pt x="1130" y="330"/>
                    </a:lnTo>
                    <a:lnTo>
                      <a:pt x="1127" y="323"/>
                    </a:lnTo>
                    <a:lnTo>
                      <a:pt x="1122" y="316"/>
                    </a:lnTo>
                    <a:lnTo>
                      <a:pt x="1118" y="310"/>
                    </a:lnTo>
                    <a:lnTo>
                      <a:pt x="1113" y="304"/>
                    </a:lnTo>
                    <a:lnTo>
                      <a:pt x="1107" y="298"/>
                    </a:lnTo>
                    <a:lnTo>
                      <a:pt x="1102" y="293"/>
                    </a:lnTo>
                    <a:lnTo>
                      <a:pt x="1088" y="282"/>
                    </a:lnTo>
                    <a:lnTo>
                      <a:pt x="1073" y="274"/>
                    </a:lnTo>
                    <a:lnTo>
                      <a:pt x="1056" y="264"/>
                    </a:lnTo>
                    <a:lnTo>
                      <a:pt x="1039" y="256"/>
                    </a:lnTo>
                    <a:lnTo>
                      <a:pt x="1002" y="239"/>
                    </a:lnTo>
                    <a:lnTo>
                      <a:pt x="965" y="220"/>
                    </a:lnTo>
                    <a:lnTo>
                      <a:pt x="867" y="0"/>
                    </a:lnTo>
                    <a:lnTo>
                      <a:pt x="402" y="39"/>
                    </a:lnTo>
                    <a:lnTo>
                      <a:pt x="0" y="201"/>
                    </a:lnTo>
                    <a:lnTo>
                      <a:pt x="22" y="215"/>
                    </a:lnTo>
                    <a:lnTo>
                      <a:pt x="47" y="227"/>
                    </a:lnTo>
                    <a:lnTo>
                      <a:pt x="72" y="240"/>
                    </a:lnTo>
                    <a:lnTo>
                      <a:pt x="97" y="251"/>
                    </a:lnTo>
                    <a:lnTo>
                      <a:pt x="124" y="263"/>
                    </a:lnTo>
                    <a:lnTo>
                      <a:pt x="151" y="272"/>
                    </a:lnTo>
                    <a:lnTo>
                      <a:pt x="180" y="283"/>
                    </a:lnTo>
                    <a:lnTo>
                      <a:pt x="208" y="293"/>
                    </a:lnTo>
                    <a:lnTo>
                      <a:pt x="267" y="310"/>
                    </a:lnTo>
                    <a:lnTo>
                      <a:pt x="327" y="326"/>
                    </a:lnTo>
                    <a:lnTo>
                      <a:pt x="389" y="342"/>
                    </a:lnTo>
                    <a:lnTo>
                      <a:pt x="450" y="357"/>
                    </a:lnTo>
                    <a:lnTo>
                      <a:pt x="512" y="372"/>
                    </a:lnTo>
                    <a:lnTo>
                      <a:pt x="573" y="388"/>
                    </a:lnTo>
                    <a:lnTo>
                      <a:pt x="635" y="404"/>
                    </a:lnTo>
                    <a:lnTo>
                      <a:pt x="692" y="423"/>
                    </a:lnTo>
                    <a:lnTo>
                      <a:pt x="721" y="432"/>
                    </a:lnTo>
                    <a:lnTo>
                      <a:pt x="749" y="442"/>
                    </a:lnTo>
                    <a:lnTo>
                      <a:pt x="777" y="453"/>
                    </a:lnTo>
                    <a:lnTo>
                      <a:pt x="803" y="463"/>
                    </a:lnTo>
                    <a:lnTo>
                      <a:pt x="830" y="475"/>
                    </a:lnTo>
                    <a:lnTo>
                      <a:pt x="854" y="487"/>
                    </a:lnTo>
                    <a:lnTo>
                      <a:pt x="878" y="501"/>
                    </a:lnTo>
                    <a:lnTo>
                      <a:pt x="902" y="514"/>
                    </a:lnTo>
                    <a:lnTo>
                      <a:pt x="908" y="519"/>
                    </a:lnTo>
                    <a:lnTo>
                      <a:pt x="915" y="525"/>
                    </a:lnTo>
                    <a:lnTo>
                      <a:pt x="923" y="533"/>
                    </a:lnTo>
                    <a:lnTo>
                      <a:pt x="932" y="543"/>
                    </a:lnTo>
                    <a:lnTo>
                      <a:pt x="949" y="567"/>
                    </a:lnTo>
                    <a:lnTo>
                      <a:pt x="968" y="596"/>
                    </a:lnTo>
                    <a:lnTo>
                      <a:pt x="987" y="629"/>
                    </a:lnTo>
                    <a:lnTo>
                      <a:pt x="1007" y="668"/>
                    </a:lnTo>
                    <a:lnTo>
                      <a:pt x="1025" y="708"/>
                    </a:lnTo>
                    <a:lnTo>
                      <a:pt x="1043" y="751"/>
                    </a:lnTo>
                    <a:lnTo>
                      <a:pt x="1060" y="796"/>
                    </a:lnTo>
                    <a:lnTo>
                      <a:pt x="1075" y="841"/>
                    </a:lnTo>
                    <a:lnTo>
                      <a:pt x="1082" y="864"/>
                    </a:lnTo>
                    <a:lnTo>
                      <a:pt x="1087" y="887"/>
                    </a:lnTo>
                    <a:lnTo>
                      <a:pt x="1092" y="909"/>
                    </a:lnTo>
                    <a:lnTo>
                      <a:pt x="1097" y="931"/>
                    </a:lnTo>
                    <a:lnTo>
                      <a:pt x="1101" y="953"/>
                    </a:lnTo>
                    <a:lnTo>
                      <a:pt x="1103" y="975"/>
                    </a:lnTo>
                    <a:lnTo>
                      <a:pt x="1105" y="995"/>
                    </a:lnTo>
                    <a:lnTo>
                      <a:pt x="1105" y="1015"/>
                    </a:lnTo>
                    <a:lnTo>
                      <a:pt x="1105" y="1035"/>
                    </a:lnTo>
                    <a:lnTo>
                      <a:pt x="1104" y="1053"/>
                    </a:lnTo>
                    <a:lnTo>
                      <a:pt x="1101" y="1071"/>
                    </a:lnTo>
                    <a:lnTo>
                      <a:pt x="1098" y="1087"/>
                    </a:lnTo>
                    <a:lnTo>
                      <a:pt x="1095" y="1098"/>
                    </a:lnTo>
                    <a:lnTo>
                      <a:pt x="1090" y="1109"/>
                    </a:lnTo>
                    <a:lnTo>
                      <a:pt x="1085" y="1119"/>
                    </a:lnTo>
                    <a:lnTo>
                      <a:pt x="1078" y="1130"/>
                    </a:lnTo>
                    <a:lnTo>
                      <a:pt x="1072" y="1142"/>
                    </a:lnTo>
                    <a:lnTo>
                      <a:pt x="1063" y="1153"/>
                    </a:lnTo>
                    <a:lnTo>
                      <a:pt x="1055" y="1163"/>
                    </a:lnTo>
                    <a:lnTo>
                      <a:pt x="1045" y="1174"/>
                    </a:lnTo>
                    <a:lnTo>
                      <a:pt x="1024" y="1195"/>
                    </a:lnTo>
                    <a:lnTo>
                      <a:pt x="1001" y="1217"/>
                    </a:lnTo>
                    <a:lnTo>
                      <a:pt x="977" y="1237"/>
                    </a:lnTo>
                    <a:lnTo>
                      <a:pt x="952" y="1257"/>
                    </a:lnTo>
                    <a:lnTo>
                      <a:pt x="926" y="1276"/>
                    </a:lnTo>
                    <a:lnTo>
                      <a:pt x="902" y="1293"/>
                    </a:lnTo>
                    <a:lnTo>
                      <a:pt x="878" y="1308"/>
                    </a:lnTo>
                    <a:lnTo>
                      <a:pt x="857" y="1322"/>
                    </a:lnTo>
                    <a:lnTo>
                      <a:pt x="820" y="1344"/>
                    </a:lnTo>
                    <a:lnTo>
                      <a:pt x="799" y="13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1" name="Freeform 338"/>
              <p:cNvSpPr>
                <a:spLocks noEditPoints="1"/>
              </p:cNvSpPr>
              <p:nvPr/>
            </p:nvSpPr>
            <p:spPr bwMode="auto">
              <a:xfrm>
                <a:off x="5586425" y="3552310"/>
                <a:ext cx="346077" cy="349250"/>
              </a:xfrm>
              <a:custGeom>
                <a:avLst/>
                <a:gdLst>
                  <a:gd name="T0" fmla="*/ 845 w 1745"/>
                  <a:gd name="T1" fmla="*/ 1398 h 1760"/>
                  <a:gd name="T2" fmla="*/ 1073 w 1745"/>
                  <a:gd name="T3" fmla="*/ 1463 h 1760"/>
                  <a:gd name="T4" fmla="*/ 1104 w 1745"/>
                  <a:gd name="T5" fmla="*/ 1534 h 1760"/>
                  <a:gd name="T6" fmla="*/ 931 w 1745"/>
                  <a:gd name="T7" fmla="*/ 1432 h 1760"/>
                  <a:gd name="T8" fmla="*/ 1159 w 1745"/>
                  <a:gd name="T9" fmla="*/ 1563 h 1760"/>
                  <a:gd name="T10" fmla="*/ 1127 w 1745"/>
                  <a:gd name="T11" fmla="*/ 1593 h 1760"/>
                  <a:gd name="T12" fmla="*/ 1160 w 1745"/>
                  <a:gd name="T13" fmla="*/ 1719 h 1760"/>
                  <a:gd name="T14" fmla="*/ 1125 w 1745"/>
                  <a:gd name="T15" fmla="*/ 1715 h 1760"/>
                  <a:gd name="T16" fmla="*/ 1155 w 1745"/>
                  <a:gd name="T17" fmla="*/ 1742 h 1760"/>
                  <a:gd name="T18" fmla="*/ 1312 w 1745"/>
                  <a:gd name="T19" fmla="*/ 1669 h 1760"/>
                  <a:gd name="T20" fmla="*/ 1402 w 1745"/>
                  <a:gd name="T21" fmla="*/ 1662 h 1760"/>
                  <a:gd name="T22" fmla="*/ 1157 w 1745"/>
                  <a:gd name="T23" fmla="*/ 1759 h 1760"/>
                  <a:gd name="T24" fmla="*/ 1690 w 1745"/>
                  <a:gd name="T25" fmla="*/ 1464 h 1760"/>
                  <a:gd name="T26" fmla="*/ 1583 w 1745"/>
                  <a:gd name="T27" fmla="*/ 1562 h 1760"/>
                  <a:gd name="T28" fmla="*/ 1730 w 1745"/>
                  <a:gd name="T29" fmla="*/ 1478 h 1760"/>
                  <a:gd name="T30" fmla="*/ 1711 w 1745"/>
                  <a:gd name="T31" fmla="*/ 1463 h 1760"/>
                  <a:gd name="T32" fmla="*/ 1698 w 1745"/>
                  <a:gd name="T33" fmla="*/ 1474 h 1760"/>
                  <a:gd name="T34" fmla="*/ 1700 w 1745"/>
                  <a:gd name="T35" fmla="*/ 1456 h 1760"/>
                  <a:gd name="T36" fmla="*/ 1616 w 1745"/>
                  <a:gd name="T37" fmla="*/ 1459 h 1760"/>
                  <a:gd name="T38" fmla="*/ 1669 w 1745"/>
                  <a:gd name="T39" fmla="*/ 1438 h 1760"/>
                  <a:gd name="T40" fmla="*/ 1604 w 1745"/>
                  <a:gd name="T41" fmla="*/ 1460 h 1760"/>
                  <a:gd name="T42" fmla="*/ 1596 w 1745"/>
                  <a:gd name="T43" fmla="*/ 1296 h 1760"/>
                  <a:gd name="T44" fmla="*/ 1624 w 1745"/>
                  <a:gd name="T45" fmla="*/ 1438 h 1760"/>
                  <a:gd name="T46" fmla="*/ 1627 w 1745"/>
                  <a:gd name="T47" fmla="*/ 1231 h 1760"/>
                  <a:gd name="T48" fmla="*/ 1599 w 1745"/>
                  <a:gd name="T49" fmla="*/ 1204 h 1760"/>
                  <a:gd name="T50" fmla="*/ 1593 w 1745"/>
                  <a:gd name="T51" fmla="*/ 1226 h 1760"/>
                  <a:gd name="T52" fmla="*/ 1639 w 1745"/>
                  <a:gd name="T53" fmla="*/ 1219 h 1760"/>
                  <a:gd name="T54" fmla="*/ 1551 w 1745"/>
                  <a:gd name="T55" fmla="*/ 806 h 1760"/>
                  <a:gd name="T56" fmla="*/ 1620 w 1745"/>
                  <a:gd name="T57" fmla="*/ 637 h 1760"/>
                  <a:gd name="T58" fmla="*/ 1620 w 1745"/>
                  <a:gd name="T59" fmla="*/ 653 h 1760"/>
                  <a:gd name="T60" fmla="*/ 1525 w 1745"/>
                  <a:gd name="T61" fmla="*/ 456 h 1760"/>
                  <a:gd name="T62" fmla="*/ 1430 w 1745"/>
                  <a:gd name="T63" fmla="*/ 571 h 1760"/>
                  <a:gd name="T64" fmla="*/ 1139 w 1745"/>
                  <a:gd name="T65" fmla="*/ 442 h 1760"/>
                  <a:gd name="T66" fmla="*/ 1150 w 1745"/>
                  <a:gd name="T67" fmla="*/ 356 h 1760"/>
                  <a:gd name="T68" fmla="*/ 1065 w 1745"/>
                  <a:gd name="T69" fmla="*/ 250 h 1760"/>
                  <a:gd name="T70" fmla="*/ 1184 w 1745"/>
                  <a:gd name="T71" fmla="*/ 337 h 1760"/>
                  <a:gd name="T72" fmla="*/ 1186 w 1745"/>
                  <a:gd name="T73" fmla="*/ 411 h 1760"/>
                  <a:gd name="T74" fmla="*/ 1011 w 1745"/>
                  <a:gd name="T75" fmla="*/ 223 h 1760"/>
                  <a:gd name="T76" fmla="*/ 1003 w 1745"/>
                  <a:gd name="T77" fmla="*/ 238 h 1760"/>
                  <a:gd name="T78" fmla="*/ 920 w 1745"/>
                  <a:gd name="T79" fmla="*/ 11 h 1760"/>
                  <a:gd name="T80" fmla="*/ 436 w 1745"/>
                  <a:gd name="T81" fmla="*/ 40 h 1760"/>
                  <a:gd name="T82" fmla="*/ 28 w 1745"/>
                  <a:gd name="T83" fmla="*/ 233 h 1760"/>
                  <a:gd name="T84" fmla="*/ 143 w 1745"/>
                  <a:gd name="T85" fmla="*/ 254 h 1760"/>
                  <a:gd name="T86" fmla="*/ 485 w 1745"/>
                  <a:gd name="T87" fmla="*/ 392 h 1760"/>
                  <a:gd name="T88" fmla="*/ 102 w 1745"/>
                  <a:gd name="T89" fmla="*/ 273 h 1760"/>
                  <a:gd name="T90" fmla="*/ 737 w 1745"/>
                  <a:gd name="T91" fmla="*/ 424 h 1760"/>
                  <a:gd name="T92" fmla="*/ 930 w 1745"/>
                  <a:gd name="T93" fmla="*/ 547 h 1760"/>
                  <a:gd name="T94" fmla="*/ 666 w 1745"/>
                  <a:gd name="T95" fmla="*/ 440 h 1760"/>
                  <a:gd name="T96" fmla="*/ 931 w 1745"/>
                  <a:gd name="T97" fmla="*/ 547 h 1760"/>
                  <a:gd name="T98" fmla="*/ 1031 w 1745"/>
                  <a:gd name="T99" fmla="*/ 623 h 1760"/>
                  <a:gd name="T100" fmla="*/ 1085 w 1745"/>
                  <a:gd name="T101" fmla="*/ 829 h 1760"/>
                  <a:gd name="T102" fmla="*/ 974 w 1745"/>
                  <a:gd name="T103" fmla="*/ 594 h 1760"/>
                  <a:gd name="T104" fmla="*/ 1141 w 1745"/>
                  <a:gd name="T105" fmla="*/ 896 h 1760"/>
                  <a:gd name="T106" fmla="*/ 1159 w 1745"/>
                  <a:gd name="T107" fmla="*/ 1063 h 1760"/>
                  <a:gd name="T108" fmla="*/ 1126 w 1745"/>
                  <a:gd name="T109" fmla="*/ 1027 h 1760"/>
                  <a:gd name="T110" fmla="*/ 1119 w 1745"/>
                  <a:gd name="T111" fmla="*/ 1102 h 1760"/>
                  <a:gd name="T112" fmla="*/ 1133 w 1745"/>
                  <a:gd name="T113" fmla="*/ 1155 h 1760"/>
                  <a:gd name="T114" fmla="*/ 977 w 1745"/>
                  <a:gd name="T115" fmla="*/ 1305 h 1760"/>
                  <a:gd name="T116" fmla="*/ 907 w 1745"/>
                  <a:gd name="T117" fmla="*/ 1312 h 1760"/>
                  <a:gd name="T118" fmla="*/ 1086 w 1745"/>
                  <a:gd name="T119" fmla="*/ 1163 h 1760"/>
                  <a:gd name="T120" fmla="*/ 847 w 1745"/>
                  <a:gd name="T121" fmla="*/ 1388 h 1760"/>
                  <a:gd name="T122" fmla="*/ 837 w 1745"/>
                  <a:gd name="T123" fmla="*/ 1374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45" h="1760">
                    <a:moveTo>
                      <a:pt x="844" y="1359"/>
                    </a:moveTo>
                    <a:lnTo>
                      <a:pt x="859" y="1367"/>
                    </a:lnTo>
                    <a:lnTo>
                      <a:pt x="876" y="1373"/>
                    </a:lnTo>
                    <a:lnTo>
                      <a:pt x="895" y="1381"/>
                    </a:lnTo>
                    <a:lnTo>
                      <a:pt x="914" y="1388"/>
                    </a:lnTo>
                    <a:lnTo>
                      <a:pt x="902" y="1420"/>
                    </a:lnTo>
                    <a:lnTo>
                      <a:pt x="882" y="1413"/>
                    </a:lnTo>
                    <a:lnTo>
                      <a:pt x="863" y="1405"/>
                    </a:lnTo>
                    <a:lnTo>
                      <a:pt x="845" y="1398"/>
                    </a:lnTo>
                    <a:lnTo>
                      <a:pt x="829" y="1390"/>
                    </a:lnTo>
                    <a:lnTo>
                      <a:pt x="844" y="1359"/>
                    </a:lnTo>
                    <a:close/>
                    <a:moveTo>
                      <a:pt x="914" y="1388"/>
                    </a:moveTo>
                    <a:lnTo>
                      <a:pt x="945" y="1400"/>
                    </a:lnTo>
                    <a:lnTo>
                      <a:pt x="976" y="1413"/>
                    </a:lnTo>
                    <a:lnTo>
                      <a:pt x="1009" y="1428"/>
                    </a:lnTo>
                    <a:lnTo>
                      <a:pt x="1041" y="1445"/>
                    </a:lnTo>
                    <a:lnTo>
                      <a:pt x="1056" y="1454"/>
                    </a:lnTo>
                    <a:lnTo>
                      <a:pt x="1073" y="1463"/>
                    </a:lnTo>
                    <a:lnTo>
                      <a:pt x="1088" y="1474"/>
                    </a:lnTo>
                    <a:lnTo>
                      <a:pt x="1101" y="1486"/>
                    </a:lnTo>
                    <a:lnTo>
                      <a:pt x="1116" y="1499"/>
                    </a:lnTo>
                    <a:lnTo>
                      <a:pt x="1129" y="1512"/>
                    </a:lnTo>
                    <a:lnTo>
                      <a:pt x="1142" y="1525"/>
                    </a:lnTo>
                    <a:lnTo>
                      <a:pt x="1154" y="1542"/>
                    </a:lnTo>
                    <a:lnTo>
                      <a:pt x="1126" y="1561"/>
                    </a:lnTo>
                    <a:lnTo>
                      <a:pt x="1115" y="1548"/>
                    </a:lnTo>
                    <a:lnTo>
                      <a:pt x="1104" y="1534"/>
                    </a:lnTo>
                    <a:lnTo>
                      <a:pt x="1092" y="1522"/>
                    </a:lnTo>
                    <a:lnTo>
                      <a:pt x="1079" y="1512"/>
                    </a:lnTo>
                    <a:lnTo>
                      <a:pt x="1065" y="1501"/>
                    </a:lnTo>
                    <a:lnTo>
                      <a:pt x="1051" y="1491"/>
                    </a:lnTo>
                    <a:lnTo>
                      <a:pt x="1036" y="1481"/>
                    </a:lnTo>
                    <a:lnTo>
                      <a:pt x="1021" y="1473"/>
                    </a:lnTo>
                    <a:lnTo>
                      <a:pt x="991" y="1458"/>
                    </a:lnTo>
                    <a:lnTo>
                      <a:pt x="961" y="1444"/>
                    </a:lnTo>
                    <a:lnTo>
                      <a:pt x="931" y="1432"/>
                    </a:lnTo>
                    <a:lnTo>
                      <a:pt x="902" y="1420"/>
                    </a:lnTo>
                    <a:lnTo>
                      <a:pt x="914" y="1388"/>
                    </a:lnTo>
                    <a:close/>
                    <a:moveTo>
                      <a:pt x="1154" y="1542"/>
                    </a:moveTo>
                    <a:lnTo>
                      <a:pt x="1156" y="1544"/>
                    </a:lnTo>
                    <a:lnTo>
                      <a:pt x="1157" y="1548"/>
                    </a:lnTo>
                    <a:lnTo>
                      <a:pt x="1140" y="1551"/>
                    </a:lnTo>
                    <a:lnTo>
                      <a:pt x="1154" y="1542"/>
                    </a:lnTo>
                    <a:close/>
                    <a:moveTo>
                      <a:pt x="1157" y="1548"/>
                    </a:moveTo>
                    <a:lnTo>
                      <a:pt x="1159" y="1563"/>
                    </a:lnTo>
                    <a:lnTo>
                      <a:pt x="1160" y="1577"/>
                    </a:lnTo>
                    <a:lnTo>
                      <a:pt x="1162" y="1592"/>
                    </a:lnTo>
                    <a:lnTo>
                      <a:pt x="1162" y="1606"/>
                    </a:lnTo>
                    <a:lnTo>
                      <a:pt x="1162" y="1633"/>
                    </a:lnTo>
                    <a:lnTo>
                      <a:pt x="1159" y="1657"/>
                    </a:lnTo>
                    <a:lnTo>
                      <a:pt x="1125" y="1656"/>
                    </a:lnTo>
                    <a:lnTo>
                      <a:pt x="1127" y="1632"/>
                    </a:lnTo>
                    <a:lnTo>
                      <a:pt x="1127" y="1607"/>
                    </a:lnTo>
                    <a:lnTo>
                      <a:pt x="1127" y="1593"/>
                    </a:lnTo>
                    <a:lnTo>
                      <a:pt x="1126" y="1580"/>
                    </a:lnTo>
                    <a:lnTo>
                      <a:pt x="1125" y="1567"/>
                    </a:lnTo>
                    <a:lnTo>
                      <a:pt x="1123" y="1554"/>
                    </a:lnTo>
                    <a:lnTo>
                      <a:pt x="1157" y="1548"/>
                    </a:lnTo>
                    <a:close/>
                    <a:moveTo>
                      <a:pt x="1159" y="1657"/>
                    </a:moveTo>
                    <a:lnTo>
                      <a:pt x="1158" y="1683"/>
                    </a:lnTo>
                    <a:lnTo>
                      <a:pt x="1158" y="1703"/>
                    </a:lnTo>
                    <a:lnTo>
                      <a:pt x="1159" y="1712"/>
                    </a:lnTo>
                    <a:lnTo>
                      <a:pt x="1160" y="1719"/>
                    </a:lnTo>
                    <a:lnTo>
                      <a:pt x="1163" y="1725"/>
                    </a:lnTo>
                    <a:lnTo>
                      <a:pt x="1166" y="1729"/>
                    </a:lnTo>
                    <a:lnTo>
                      <a:pt x="1144" y="1756"/>
                    </a:lnTo>
                    <a:lnTo>
                      <a:pt x="1140" y="1752"/>
                    </a:lnTo>
                    <a:lnTo>
                      <a:pt x="1137" y="1747"/>
                    </a:lnTo>
                    <a:lnTo>
                      <a:pt x="1134" y="1743"/>
                    </a:lnTo>
                    <a:lnTo>
                      <a:pt x="1130" y="1738"/>
                    </a:lnTo>
                    <a:lnTo>
                      <a:pt x="1127" y="1727"/>
                    </a:lnTo>
                    <a:lnTo>
                      <a:pt x="1125" y="1715"/>
                    </a:lnTo>
                    <a:lnTo>
                      <a:pt x="1124" y="1702"/>
                    </a:lnTo>
                    <a:lnTo>
                      <a:pt x="1124" y="1687"/>
                    </a:lnTo>
                    <a:lnTo>
                      <a:pt x="1125" y="1672"/>
                    </a:lnTo>
                    <a:lnTo>
                      <a:pt x="1125" y="1656"/>
                    </a:lnTo>
                    <a:lnTo>
                      <a:pt x="1159" y="1657"/>
                    </a:lnTo>
                    <a:close/>
                    <a:moveTo>
                      <a:pt x="1157" y="1759"/>
                    </a:moveTo>
                    <a:lnTo>
                      <a:pt x="1150" y="1760"/>
                    </a:lnTo>
                    <a:lnTo>
                      <a:pt x="1144" y="1756"/>
                    </a:lnTo>
                    <a:lnTo>
                      <a:pt x="1155" y="1742"/>
                    </a:lnTo>
                    <a:lnTo>
                      <a:pt x="1157" y="1759"/>
                    </a:lnTo>
                    <a:close/>
                    <a:moveTo>
                      <a:pt x="1152" y="1725"/>
                    </a:moveTo>
                    <a:lnTo>
                      <a:pt x="1172" y="1722"/>
                    </a:lnTo>
                    <a:lnTo>
                      <a:pt x="1193" y="1716"/>
                    </a:lnTo>
                    <a:lnTo>
                      <a:pt x="1215" y="1709"/>
                    </a:lnTo>
                    <a:lnTo>
                      <a:pt x="1238" y="1701"/>
                    </a:lnTo>
                    <a:lnTo>
                      <a:pt x="1261" y="1692"/>
                    </a:lnTo>
                    <a:lnTo>
                      <a:pt x="1286" y="1681"/>
                    </a:lnTo>
                    <a:lnTo>
                      <a:pt x="1312" y="1669"/>
                    </a:lnTo>
                    <a:lnTo>
                      <a:pt x="1336" y="1657"/>
                    </a:lnTo>
                    <a:lnTo>
                      <a:pt x="1389" y="1630"/>
                    </a:lnTo>
                    <a:lnTo>
                      <a:pt x="1441" y="1603"/>
                    </a:lnTo>
                    <a:lnTo>
                      <a:pt x="1493" y="1574"/>
                    </a:lnTo>
                    <a:lnTo>
                      <a:pt x="1542" y="1546"/>
                    </a:lnTo>
                    <a:lnTo>
                      <a:pt x="1559" y="1575"/>
                    </a:lnTo>
                    <a:lnTo>
                      <a:pt x="1508" y="1604"/>
                    </a:lnTo>
                    <a:lnTo>
                      <a:pt x="1455" y="1634"/>
                    </a:lnTo>
                    <a:lnTo>
                      <a:pt x="1402" y="1662"/>
                    </a:lnTo>
                    <a:lnTo>
                      <a:pt x="1349" y="1689"/>
                    </a:lnTo>
                    <a:lnTo>
                      <a:pt x="1322" y="1701"/>
                    </a:lnTo>
                    <a:lnTo>
                      <a:pt x="1297" y="1713"/>
                    </a:lnTo>
                    <a:lnTo>
                      <a:pt x="1272" y="1724"/>
                    </a:lnTo>
                    <a:lnTo>
                      <a:pt x="1247" y="1733"/>
                    </a:lnTo>
                    <a:lnTo>
                      <a:pt x="1224" y="1742"/>
                    </a:lnTo>
                    <a:lnTo>
                      <a:pt x="1200" y="1749"/>
                    </a:lnTo>
                    <a:lnTo>
                      <a:pt x="1179" y="1755"/>
                    </a:lnTo>
                    <a:lnTo>
                      <a:pt x="1157" y="1759"/>
                    </a:lnTo>
                    <a:lnTo>
                      <a:pt x="1152" y="1725"/>
                    </a:lnTo>
                    <a:close/>
                    <a:moveTo>
                      <a:pt x="1542" y="1546"/>
                    </a:moveTo>
                    <a:lnTo>
                      <a:pt x="1566" y="1532"/>
                    </a:lnTo>
                    <a:lnTo>
                      <a:pt x="1589" y="1519"/>
                    </a:lnTo>
                    <a:lnTo>
                      <a:pt x="1612" y="1506"/>
                    </a:lnTo>
                    <a:lnTo>
                      <a:pt x="1633" y="1494"/>
                    </a:lnTo>
                    <a:lnTo>
                      <a:pt x="1654" y="1484"/>
                    </a:lnTo>
                    <a:lnTo>
                      <a:pt x="1673" y="1473"/>
                    </a:lnTo>
                    <a:lnTo>
                      <a:pt x="1690" y="1464"/>
                    </a:lnTo>
                    <a:lnTo>
                      <a:pt x="1706" y="1457"/>
                    </a:lnTo>
                    <a:lnTo>
                      <a:pt x="1720" y="1489"/>
                    </a:lnTo>
                    <a:lnTo>
                      <a:pt x="1704" y="1495"/>
                    </a:lnTo>
                    <a:lnTo>
                      <a:pt x="1687" y="1504"/>
                    </a:lnTo>
                    <a:lnTo>
                      <a:pt x="1669" y="1514"/>
                    </a:lnTo>
                    <a:lnTo>
                      <a:pt x="1648" y="1524"/>
                    </a:lnTo>
                    <a:lnTo>
                      <a:pt x="1628" y="1536"/>
                    </a:lnTo>
                    <a:lnTo>
                      <a:pt x="1605" y="1549"/>
                    </a:lnTo>
                    <a:lnTo>
                      <a:pt x="1583" y="1562"/>
                    </a:lnTo>
                    <a:lnTo>
                      <a:pt x="1559" y="1575"/>
                    </a:lnTo>
                    <a:lnTo>
                      <a:pt x="1542" y="1546"/>
                    </a:lnTo>
                    <a:close/>
                    <a:moveTo>
                      <a:pt x="1706" y="1457"/>
                    </a:moveTo>
                    <a:lnTo>
                      <a:pt x="1731" y="1446"/>
                    </a:lnTo>
                    <a:lnTo>
                      <a:pt x="1731" y="1473"/>
                    </a:lnTo>
                    <a:lnTo>
                      <a:pt x="1714" y="1473"/>
                    </a:lnTo>
                    <a:lnTo>
                      <a:pt x="1706" y="1457"/>
                    </a:lnTo>
                    <a:close/>
                    <a:moveTo>
                      <a:pt x="1731" y="1473"/>
                    </a:moveTo>
                    <a:lnTo>
                      <a:pt x="1730" y="1478"/>
                    </a:lnTo>
                    <a:lnTo>
                      <a:pt x="1729" y="1484"/>
                    </a:lnTo>
                    <a:lnTo>
                      <a:pt x="1728" y="1488"/>
                    </a:lnTo>
                    <a:lnTo>
                      <a:pt x="1726" y="1491"/>
                    </a:lnTo>
                    <a:lnTo>
                      <a:pt x="1722" y="1494"/>
                    </a:lnTo>
                    <a:lnTo>
                      <a:pt x="1719" y="1495"/>
                    </a:lnTo>
                    <a:lnTo>
                      <a:pt x="1715" y="1496"/>
                    </a:lnTo>
                    <a:lnTo>
                      <a:pt x="1709" y="1496"/>
                    </a:lnTo>
                    <a:lnTo>
                      <a:pt x="1709" y="1462"/>
                    </a:lnTo>
                    <a:lnTo>
                      <a:pt x="1711" y="1463"/>
                    </a:lnTo>
                    <a:lnTo>
                      <a:pt x="1712" y="1463"/>
                    </a:lnTo>
                    <a:lnTo>
                      <a:pt x="1712" y="1464"/>
                    </a:lnTo>
                    <a:lnTo>
                      <a:pt x="1711" y="1465"/>
                    </a:lnTo>
                    <a:lnTo>
                      <a:pt x="1709" y="1468"/>
                    </a:lnTo>
                    <a:lnTo>
                      <a:pt x="1706" y="1471"/>
                    </a:lnTo>
                    <a:lnTo>
                      <a:pt x="1703" y="1473"/>
                    </a:lnTo>
                    <a:lnTo>
                      <a:pt x="1700" y="1474"/>
                    </a:lnTo>
                    <a:lnTo>
                      <a:pt x="1699" y="1475"/>
                    </a:lnTo>
                    <a:lnTo>
                      <a:pt x="1698" y="1474"/>
                    </a:lnTo>
                    <a:lnTo>
                      <a:pt x="1697" y="1474"/>
                    </a:lnTo>
                    <a:lnTo>
                      <a:pt x="1697" y="1473"/>
                    </a:lnTo>
                    <a:lnTo>
                      <a:pt x="1731" y="1473"/>
                    </a:lnTo>
                    <a:close/>
                    <a:moveTo>
                      <a:pt x="1709" y="1496"/>
                    </a:moveTo>
                    <a:lnTo>
                      <a:pt x="1703" y="1495"/>
                    </a:lnTo>
                    <a:lnTo>
                      <a:pt x="1696" y="1493"/>
                    </a:lnTo>
                    <a:lnTo>
                      <a:pt x="1689" y="1489"/>
                    </a:lnTo>
                    <a:lnTo>
                      <a:pt x="1681" y="1484"/>
                    </a:lnTo>
                    <a:lnTo>
                      <a:pt x="1700" y="1456"/>
                    </a:lnTo>
                    <a:lnTo>
                      <a:pt x="1706" y="1460"/>
                    </a:lnTo>
                    <a:lnTo>
                      <a:pt x="1709" y="1462"/>
                    </a:lnTo>
                    <a:lnTo>
                      <a:pt x="1709" y="1496"/>
                    </a:lnTo>
                    <a:close/>
                    <a:moveTo>
                      <a:pt x="1681" y="1484"/>
                    </a:moveTo>
                    <a:lnTo>
                      <a:pt x="1665" y="1474"/>
                    </a:lnTo>
                    <a:lnTo>
                      <a:pt x="1647" y="1465"/>
                    </a:lnTo>
                    <a:lnTo>
                      <a:pt x="1638" y="1461"/>
                    </a:lnTo>
                    <a:lnTo>
                      <a:pt x="1627" y="1459"/>
                    </a:lnTo>
                    <a:lnTo>
                      <a:pt x="1616" y="1459"/>
                    </a:lnTo>
                    <a:lnTo>
                      <a:pt x="1604" y="1460"/>
                    </a:lnTo>
                    <a:lnTo>
                      <a:pt x="1597" y="1427"/>
                    </a:lnTo>
                    <a:lnTo>
                      <a:pt x="1605" y="1425"/>
                    </a:lnTo>
                    <a:lnTo>
                      <a:pt x="1613" y="1425"/>
                    </a:lnTo>
                    <a:lnTo>
                      <a:pt x="1620" y="1425"/>
                    </a:lnTo>
                    <a:lnTo>
                      <a:pt x="1628" y="1425"/>
                    </a:lnTo>
                    <a:lnTo>
                      <a:pt x="1643" y="1427"/>
                    </a:lnTo>
                    <a:lnTo>
                      <a:pt x="1657" y="1431"/>
                    </a:lnTo>
                    <a:lnTo>
                      <a:pt x="1669" y="1438"/>
                    </a:lnTo>
                    <a:lnTo>
                      <a:pt x="1681" y="1443"/>
                    </a:lnTo>
                    <a:lnTo>
                      <a:pt x="1691" y="1449"/>
                    </a:lnTo>
                    <a:lnTo>
                      <a:pt x="1700" y="1456"/>
                    </a:lnTo>
                    <a:lnTo>
                      <a:pt x="1681" y="1484"/>
                    </a:lnTo>
                    <a:close/>
                    <a:moveTo>
                      <a:pt x="1604" y="1460"/>
                    </a:moveTo>
                    <a:lnTo>
                      <a:pt x="1561" y="1470"/>
                    </a:lnTo>
                    <a:lnTo>
                      <a:pt x="1586" y="1433"/>
                    </a:lnTo>
                    <a:lnTo>
                      <a:pt x="1601" y="1443"/>
                    </a:lnTo>
                    <a:lnTo>
                      <a:pt x="1604" y="1460"/>
                    </a:lnTo>
                    <a:close/>
                    <a:moveTo>
                      <a:pt x="1586" y="1433"/>
                    </a:moveTo>
                    <a:lnTo>
                      <a:pt x="1590" y="1428"/>
                    </a:lnTo>
                    <a:lnTo>
                      <a:pt x="1593" y="1421"/>
                    </a:lnTo>
                    <a:lnTo>
                      <a:pt x="1595" y="1415"/>
                    </a:lnTo>
                    <a:lnTo>
                      <a:pt x="1597" y="1408"/>
                    </a:lnTo>
                    <a:lnTo>
                      <a:pt x="1599" y="1391"/>
                    </a:lnTo>
                    <a:lnTo>
                      <a:pt x="1600" y="1373"/>
                    </a:lnTo>
                    <a:lnTo>
                      <a:pt x="1599" y="1335"/>
                    </a:lnTo>
                    <a:lnTo>
                      <a:pt x="1596" y="1296"/>
                    </a:lnTo>
                    <a:lnTo>
                      <a:pt x="1630" y="1293"/>
                    </a:lnTo>
                    <a:lnTo>
                      <a:pt x="1631" y="1314"/>
                    </a:lnTo>
                    <a:lnTo>
                      <a:pt x="1633" y="1336"/>
                    </a:lnTo>
                    <a:lnTo>
                      <a:pt x="1634" y="1358"/>
                    </a:lnTo>
                    <a:lnTo>
                      <a:pt x="1634" y="1380"/>
                    </a:lnTo>
                    <a:lnTo>
                      <a:pt x="1632" y="1400"/>
                    </a:lnTo>
                    <a:lnTo>
                      <a:pt x="1629" y="1420"/>
                    </a:lnTo>
                    <a:lnTo>
                      <a:pt x="1627" y="1429"/>
                    </a:lnTo>
                    <a:lnTo>
                      <a:pt x="1624" y="1438"/>
                    </a:lnTo>
                    <a:lnTo>
                      <a:pt x="1619" y="1446"/>
                    </a:lnTo>
                    <a:lnTo>
                      <a:pt x="1615" y="1454"/>
                    </a:lnTo>
                    <a:lnTo>
                      <a:pt x="1586" y="1433"/>
                    </a:lnTo>
                    <a:close/>
                    <a:moveTo>
                      <a:pt x="1596" y="1296"/>
                    </a:moveTo>
                    <a:lnTo>
                      <a:pt x="1594" y="1277"/>
                    </a:lnTo>
                    <a:lnTo>
                      <a:pt x="1593" y="1257"/>
                    </a:lnTo>
                    <a:lnTo>
                      <a:pt x="1592" y="1241"/>
                    </a:lnTo>
                    <a:lnTo>
                      <a:pt x="1593" y="1226"/>
                    </a:lnTo>
                    <a:lnTo>
                      <a:pt x="1627" y="1231"/>
                    </a:lnTo>
                    <a:lnTo>
                      <a:pt x="1626" y="1242"/>
                    </a:lnTo>
                    <a:lnTo>
                      <a:pt x="1627" y="1257"/>
                    </a:lnTo>
                    <a:lnTo>
                      <a:pt x="1628" y="1275"/>
                    </a:lnTo>
                    <a:lnTo>
                      <a:pt x="1630" y="1293"/>
                    </a:lnTo>
                    <a:lnTo>
                      <a:pt x="1596" y="1296"/>
                    </a:lnTo>
                    <a:close/>
                    <a:moveTo>
                      <a:pt x="1593" y="1226"/>
                    </a:moveTo>
                    <a:lnTo>
                      <a:pt x="1594" y="1218"/>
                    </a:lnTo>
                    <a:lnTo>
                      <a:pt x="1596" y="1210"/>
                    </a:lnTo>
                    <a:lnTo>
                      <a:pt x="1599" y="1204"/>
                    </a:lnTo>
                    <a:lnTo>
                      <a:pt x="1602" y="1198"/>
                    </a:lnTo>
                    <a:lnTo>
                      <a:pt x="1608" y="1195"/>
                    </a:lnTo>
                    <a:lnTo>
                      <a:pt x="1613" y="1192"/>
                    </a:lnTo>
                    <a:lnTo>
                      <a:pt x="1619" y="1191"/>
                    </a:lnTo>
                    <a:lnTo>
                      <a:pt x="1627" y="1191"/>
                    </a:lnTo>
                    <a:lnTo>
                      <a:pt x="1624" y="1225"/>
                    </a:lnTo>
                    <a:lnTo>
                      <a:pt x="1624" y="1226"/>
                    </a:lnTo>
                    <a:lnTo>
                      <a:pt x="1627" y="1231"/>
                    </a:lnTo>
                    <a:lnTo>
                      <a:pt x="1593" y="1226"/>
                    </a:lnTo>
                    <a:close/>
                    <a:moveTo>
                      <a:pt x="1639" y="1219"/>
                    </a:moveTo>
                    <a:lnTo>
                      <a:pt x="1633" y="1226"/>
                    </a:lnTo>
                    <a:lnTo>
                      <a:pt x="1624" y="1225"/>
                    </a:lnTo>
                    <a:lnTo>
                      <a:pt x="1626" y="1208"/>
                    </a:lnTo>
                    <a:lnTo>
                      <a:pt x="1639" y="1219"/>
                    </a:lnTo>
                    <a:close/>
                    <a:moveTo>
                      <a:pt x="1612" y="1197"/>
                    </a:moveTo>
                    <a:lnTo>
                      <a:pt x="1709" y="1070"/>
                    </a:lnTo>
                    <a:lnTo>
                      <a:pt x="1737" y="1091"/>
                    </a:lnTo>
                    <a:lnTo>
                      <a:pt x="1639" y="1219"/>
                    </a:lnTo>
                    <a:lnTo>
                      <a:pt x="1612" y="1197"/>
                    </a:lnTo>
                    <a:close/>
                    <a:moveTo>
                      <a:pt x="1737" y="1071"/>
                    </a:moveTo>
                    <a:lnTo>
                      <a:pt x="1745" y="1082"/>
                    </a:lnTo>
                    <a:lnTo>
                      <a:pt x="1737" y="1091"/>
                    </a:lnTo>
                    <a:lnTo>
                      <a:pt x="1723" y="1081"/>
                    </a:lnTo>
                    <a:lnTo>
                      <a:pt x="1737" y="1071"/>
                    </a:lnTo>
                    <a:close/>
                    <a:moveTo>
                      <a:pt x="1709" y="1090"/>
                    </a:moveTo>
                    <a:lnTo>
                      <a:pt x="1523" y="826"/>
                    </a:lnTo>
                    <a:lnTo>
                      <a:pt x="1551" y="806"/>
                    </a:lnTo>
                    <a:lnTo>
                      <a:pt x="1737" y="1071"/>
                    </a:lnTo>
                    <a:lnTo>
                      <a:pt x="1709" y="1090"/>
                    </a:lnTo>
                    <a:close/>
                    <a:moveTo>
                      <a:pt x="1523" y="826"/>
                    </a:moveTo>
                    <a:lnTo>
                      <a:pt x="1516" y="817"/>
                    </a:lnTo>
                    <a:lnTo>
                      <a:pt x="1522" y="808"/>
                    </a:lnTo>
                    <a:lnTo>
                      <a:pt x="1537" y="816"/>
                    </a:lnTo>
                    <a:lnTo>
                      <a:pt x="1523" y="826"/>
                    </a:lnTo>
                    <a:close/>
                    <a:moveTo>
                      <a:pt x="1522" y="808"/>
                    </a:moveTo>
                    <a:lnTo>
                      <a:pt x="1620" y="637"/>
                    </a:lnTo>
                    <a:lnTo>
                      <a:pt x="1650" y="653"/>
                    </a:lnTo>
                    <a:lnTo>
                      <a:pt x="1552" y="824"/>
                    </a:lnTo>
                    <a:lnTo>
                      <a:pt x="1522" y="808"/>
                    </a:lnTo>
                    <a:close/>
                    <a:moveTo>
                      <a:pt x="1650" y="637"/>
                    </a:moveTo>
                    <a:lnTo>
                      <a:pt x="1655" y="645"/>
                    </a:lnTo>
                    <a:lnTo>
                      <a:pt x="1650" y="653"/>
                    </a:lnTo>
                    <a:lnTo>
                      <a:pt x="1635" y="644"/>
                    </a:lnTo>
                    <a:lnTo>
                      <a:pt x="1650" y="637"/>
                    </a:lnTo>
                    <a:close/>
                    <a:moveTo>
                      <a:pt x="1620" y="653"/>
                    </a:moveTo>
                    <a:lnTo>
                      <a:pt x="1522" y="477"/>
                    </a:lnTo>
                    <a:lnTo>
                      <a:pt x="1552" y="460"/>
                    </a:lnTo>
                    <a:lnTo>
                      <a:pt x="1650" y="637"/>
                    </a:lnTo>
                    <a:lnTo>
                      <a:pt x="1620" y="653"/>
                    </a:lnTo>
                    <a:close/>
                    <a:moveTo>
                      <a:pt x="1525" y="456"/>
                    </a:moveTo>
                    <a:lnTo>
                      <a:pt x="1541" y="441"/>
                    </a:lnTo>
                    <a:lnTo>
                      <a:pt x="1552" y="460"/>
                    </a:lnTo>
                    <a:lnTo>
                      <a:pt x="1537" y="468"/>
                    </a:lnTo>
                    <a:lnTo>
                      <a:pt x="1525" y="456"/>
                    </a:lnTo>
                    <a:close/>
                    <a:moveTo>
                      <a:pt x="1549" y="481"/>
                    </a:moveTo>
                    <a:lnTo>
                      <a:pt x="1441" y="584"/>
                    </a:lnTo>
                    <a:lnTo>
                      <a:pt x="1418" y="558"/>
                    </a:lnTo>
                    <a:lnTo>
                      <a:pt x="1525" y="456"/>
                    </a:lnTo>
                    <a:lnTo>
                      <a:pt x="1549" y="481"/>
                    </a:lnTo>
                    <a:close/>
                    <a:moveTo>
                      <a:pt x="1441" y="584"/>
                    </a:moveTo>
                    <a:lnTo>
                      <a:pt x="1433" y="592"/>
                    </a:lnTo>
                    <a:lnTo>
                      <a:pt x="1422" y="587"/>
                    </a:lnTo>
                    <a:lnTo>
                      <a:pt x="1430" y="571"/>
                    </a:lnTo>
                    <a:lnTo>
                      <a:pt x="1441" y="584"/>
                    </a:lnTo>
                    <a:close/>
                    <a:moveTo>
                      <a:pt x="1422" y="587"/>
                    </a:moveTo>
                    <a:lnTo>
                      <a:pt x="1148" y="464"/>
                    </a:lnTo>
                    <a:lnTo>
                      <a:pt x="1162" y="433"/>
                    </a:lnTo>
                    <a:lnTo>
                      <a:pt x="1436" y="555"/>
                    </a:lnTo>
                    <a:lnTo>
                      <a:pt x="1422" y="587"/>
                    </a:lnTo>
                    <a:close/>
                    <a:moveTo>
                      <a:pt x="1148" y="464"/>
                    </a:moveTo>
                    <a:lnTo>
                      <a:pt x="1133" y="458"/>
                    </a:lnTo>
                    <a:lnTo>
                      <a:pt x="1139" y="442"/>
                    </a:lnTo>
                    <a:lnTo>
                      <a:pt x="1155" y="449"/>
                    </a:lnTo>
                    <a:lnTo>
                      <a:pt x="1148" y="464"/>
                    </a:lnTo>
                    <a:close/>
                    <a:moveTo>
                      <a:pt x="1139" y="442"/>
                    </a:moveTo>
                    <a:lnTo>
                      <a:pt x="1147" y="423"/>
                    </a:lnTo>
                    <a:lnTo>
                      <a:pt x="1151" y="407"/>
                    </a:lnTo>
                    <a:lnTo>
                      <a:pt x="1154" y="392"/>
                    </a:lnTo>
                    <a:lnTo>
                      <a:pt x="1154" y="379"/>
                    </a:lnTo>
                    <a:lnTo>
                      <a:pt x="1153" y="367"/>
                    </a:lnTo>
                    <a:lnTo>
                      <a:pt x="1150" y="356"/>
                    </a:lnTo>
                    <a:lnTo>
                      <a:pt x="1145" y="345"/>
                    </a:lnTo>
                    <a:lnTo>
                      <a:pt x="1139" y="337"/>
                    </a:lnTo>
                    <a:lnTo>
                      <a:pt x="1131" y="328"/>
                    </a:lnTo>
                    <a:lnTo>
                      <a:pt x="1122" y="319"/>
                    </a:lnTo>
                    <a:lnTo>
                      <a:pt x="1112" y="313"/>
                    </a:lnTo>
                    <a:lnTo>
                      <a:pt x="1101" y="306"/>
                    </a:lnTo>
                    <a:lnTo>
                      <a:pt x="1078" y="293"/>
                    </a:lnTo>
                    <a:lnTo>
                      <a:pt x="1051" y="281"/>
                    </a:lnTo>
                    <a:lnTo>
                      <a:pt x="1065" y="250"/>
                    </a:lnTo>
                    <a:lnTo>
                      <a:pt x="1098" y="265"/>
                    </a:lnTo>
                    <a:lnTo>
                      <a:pt x="1127" y="281"/>
                    </a:lnTo>
                    <a:lnTo>
                      <a:pt x="1141" y="289"/>
                    </a:lnTo>
                    <a:lnTo>
                      <a:pt x="1153" y="298"/>
                    </a:lnTo>
                    <a:lnTo>
                      <a:pt x="1164" y="308"/>
                    </a:lnTo>
                    <a:lnTo>
                      <a:pt x="1173" y="318"/>
                    </a:lnTo>
                    <a:lnTo>
                      <a:pt x="1178" y="325"/>
                    </a:lnTo>
                    <a:lnTo>
                      <a:pt x="1181" y="330"/>
                    </a:lnTo>
                    <a:lnTo>
                      <a:pt x="1184" y="337"/>
                    </a:lnTo>
                    <a:lnTo>
                      <a:pt x="1186" y="344"/>
                    </a:lnTo>
                    <a:lnTo>
                      <a:pt x="1188" y="351"/>
                    </a:lnTo>
                    <a:lnTo>
                      <a:pt x="1190" y="358"/>
                    </a:lnTo>
                    <a:lnTo>
                      <a:pt x="1190" y="366"/>
                    </a:lnTo>
                    <a:lnTo>
                      <a:pt x="1192" y="374"/>
                    </a:lnTo>
                    <a:lnTo>
                      <a:pt x="1192" y="383"/>
                    </a:lnTo>
                    <a:lnTo>
                      <a:pt x="1190" y="391"/>
                    </a:lnTo>
                    <a:lnTo>
                      <a:pt x="1188" y="401"/>
                    </a:lnTo>
                    <a:lnTo>
                      <a:pt x="1186" y="411"/>
                    </a:lnTo>
                    <a:lnTo>
                      <a:pt x="1180" y="432"/>
                    </a:lnTo>
                    <a:lnTo>
                      <a:pt x="1170" y="456"/>
                    </a:lnTo>
                    <a:lnTo>
                      <a:pt x="1139" y="442"/>
                    </a:lnTo>
                    <a:close/>
                    <a:moveTo>
                      <a:pt x="1051" y="281"/>
                    </a:moveTo>
                    <a:lnTo>
                      <a:pt x="1037" y="274"/>
                    </a:lnTo>
                    <a:lnTo>
                      <a:pt x="1023" y="268"/>
                    </a:lnTo>
                    <a:lnTo>
                      <a:pt x="1009" y="260"/>
                    </a:lnTo>
                    <a:lnTo>
                      <a:pt x="995" y="253"/>
                    </a:lnTo>
                    <a:lnTo>
                      <a:pt x="1011" y="223"/>
                    </a:lnTo>
                    <a:lnTo>
                      <a:pt x="1024" y="230"/>
                    </a:lnTo>
                    <a:lnTo>
                      <a:pt x="1038" y="237"/>
                    </a:lnTo>
                    <a:lnTo>
                      <a:pt x="1052" y="243"/>
                    </a:lnTo>
                    <a:lnTo>
                      <a:pt x="1065" y="250"/>
                    </a:lnTo>
                    <a:lnTo>
                      <a:pt x="1051" y="281"/>
                    </a:lnTo>
                    <a:close/>
                    <a:moveTo>
                      <a:pt x="995" y="253"/>
                    </a:moveTo>
                    <a:lnTo>
                      <a:pt x="990" y="251"/>
                    </a:lnTo>
                    <a:lnTo>
                      <a:pt x="988" y="245"/>
                    </a:lnTo>
                    <a:lnTo>
                      <a:pt x="1003" y="238"/>
                    </a:lnTo>
                    <a:lnTo>
                      <a:pt x="995" y="253"/>
                    </a:lnTo>
                    <a:close/>
                    <a:moveTo>
                      <a:pt x="988" y="245"/>
                    </a:moveTo>
                    <a:lnTo>
                      <a:pt x="889" y="25"/>
                    </a:lnTo>
                    <a:lnTo>
                      <a:pt x="920" y="11"/>
                    </a:lnTo>
                    <a:lnTo>
                      <a:pt x="1019" y="232"/>
                    </a:lnTo>
                    <a:lnTo>
                      <a:pt x="988" y="245"/>
                    </a:lnTo>
                    <a:close/>
                    <a:moveTo>
                      <a:pt x="903" y="1"/>
                    </a:moveTo>
                    <a:lnTo>
                      <a:pt x="916" y="0"/>
                    </a:lnTo>
                    <a:lnTo>
                      <a:pt x="920" y="11"/>
                    </a:lnTo>
                    <a:lnTo>
                      <a:pt x="905" y="18"/>
                    </a:lnTo>
                    <a:lnTo>
                      <a:pt x="903" y="1"/>
                    </a:lnTo>
                    <a:close/>
                    <a:moveTo>
                      <a:pt x="906" y="35"/>
                    </a:moveTo>
                    <a:lnTo>
                      <a:pt x="441" y="74"/>
                    </a:lnTo>
                    <a:lnTo>
                      <a:pt x="438" y="40"/>
                    </a:lnTo>
                    <a:lnTo>
                      <a:pt x="903" y="1"/>
                    </a:lnTo>
                    <a:lnTo>
                      <a:pt x="906" y="35"/>
                    </a:lnTo>
                    <a:close/>
                    <a:moveTo>
                      <a:pt x="433" y="41"/>
                    </a:moveTo>
                    <a:lnTo>
                      <a:pt x="436" y="40"/>
                    </a:lnTo>
                    <a:lnTo>
                      <a:pt x="438" y="40"/>
                    </a:lnTo>
                    <a:lnTo>
                      <a:pt x="440" y="57"/>
                    </a:lnTo>
                    <a:lnTo>
                      <a:pt x="433" y="41"/>
                    </a:lnTo>
                    <a:close/>
                    <a:moveTo>
                      <a:pt x="445" y="73"/>
                    </a:moveTo>
                    <a:lnTo>
                      <a:pt x="44" y="235"/>
                    </a:lnTo>
                    <a:lnTo>
                      <a:pt x="31" y="203"/>
                    </a:lnTo>
                    <a:lnTo>
                      <a:pt x="433" y="41"/>
                    </a:lnTo>
                    <a:lnTo>
                      <a:pt x="445" y="73"/>
                    </a:lnTo>
                    <a:close/>
                    <a:moveTo>
                      <a:pt x="28" y="233"/>
                    </a:moveTo>
                    <a:lnTo>
                      <a:pt x="0" y="215"/>
                    </a:lnTo>
                    <a:lnTo>
                      <a:pt x="31" y="203"/>
                    </a:lnTo>
                    <a:lnTo>
                      <a:pt x="38" y="219"/>
                    </a:lnTo>
                    <a:lnTo>
                      <a:pt x="28" y="233"/>
                    </a:lnTo>
                    <a:close/>
                    <a:moveTo>
                      <a:pt x="46" y="204"/>
                    </a:moveTo>
                    <a:lnTo>
                      <a:pt x="70" y="218"/>
                    </a:lnTo>
                    <a:lnTo>
                      <a:pt x="94" y="230"/>
                    </a:lnTo>
                    <a:lnTo>
                      <a:pt x="117" y="242"/>
                    </a:lnTo>
                    <a:lnTo>
                      <a:pt x="143" y="254"/>
                    </a:lnTo>
                    <a:lnTo>
                      <a:pt x="170" y="265"/>
                    </a:lnTo>
                    <a:lnTo>
                      <a:pt x="196" y="275"/>
                    </a:lnTo>
                    <a:lnTo>
                      <a:pt x="224" y="285"/>
                    </a:lnTo>
                    <a:lnTo>
                      <a:pt x="252" y="295"/>
                    </a:lnTo>
                    <a:lnTo>
                      <a:pt x="310" y="312"/>
                    </a:lnTo>
                    <a:lnTo>
                      <a:pt x="370" y="328"/>
                    </a:lnTo>
                    <a:lnTo>
                      <a:pt x="431" y="344"/>
                    </a:lnTo>
                    <a:lnTo>
                      <a:pt x="492" y="359"/>
                    </a:lnTo>
                    <a:lnTo>
                      <a:pt x="485" y="392"/>
                    </a:lnTo>
                    <a:lnTo>
                      <a:pt x="422" y="376"/>
                    </a:lnTo>
                    <a:lnTo>
                      <a:pt x="361" y="361"/>
                    </a:lnTo>
                    <a:lnTo>
                      <a:pt x="299" y="344"/>
                    </a:lnTo>
                    <a:lnTo>
                      <a:pt x="239" y="326"/>
                    </a:lnTo>
                    <a:lnTo>
                      <a:pt x="210" y="317"/>
                    </a:lnTo>
                    <a:lnTo>
                      <a:pt x="183" y="307"/>
                    </a:lnTo>
                    <a:lnTo>
                      <a:pt x="155" y="296"/>
                    </a:lnTo>
                    <a:lnTo>
                      <a:pt x="128" y="285"/>
                    </a:lnTo>
                    <a:lnTo>
                      <a:pt x="102" y="273"/>
                    </a:lnTo>
                    <a:lnTo>
                      <a:pt x="76" y="260"/>
                    </a:lnTo>
                    <a:lnTo>
                      <a:pt x="52" y="248"/>
                    </a:lnTo>
                    <a:lnTo>
                      <a:pt x="28" y="233"/>
                    </a:lnTo>
                    <a:lnTo>
                      <a:pt x="46" y="204"/>
                    </a:lnTo>
                    <a:close/>
                    <a:moveTo>
                      <a:pt x="492" y="359"/>
                    </a:moveTo>
                    <a:lnTo>
                      <a:pt x="555" y="374"/>
                    </a:lnTo>
                    <a:lnTo>
                      <a:pt x="617" y="390"/>
                    </a:lnTo>
                    <a:lnTo>
                      <a:pt x="678" y="406"/>
                    </a:lnTo>
                    <a:lnTo>
                      <a:pt x="737" y="424"/>
                    </a:lnTo>
                    <a:lnTo>
                      <a:pt x="766" y="434"/>
                    </a:lnTo>
                    <a:lnTo>
                      <a:pt x="795" y="444"/>
                    </a:lnTo>
                    <a:lnTo>
                      <a:pt x="822" y="455"/>
                    </a:lnTo>
                    <a:lnTo>
                      <a:pt x="849" y="466"/>
                    </a:lnTo>
                    <a:lnTo>
                      <a:pt x="875" y="478"/>
                    </a:lnTo>
                    <a:lnTo>
                      <a:pt x="901" y="490"/>
                    </a:lnTo>
                    <a:lnTo>
                      <a:pt x="925" y="504"/>
                    </a:lnTo>
                    <a:lnTo>
                      <a:pt x="948" y="518"/>
                    </a:lnTo>
                    <a:lnTo>
                      <a:pt x="930" y="547"/>
                    </a:lnTo>
                    <a:lnTo>
                      <a:pt x="907" y="533"/>
                    </a:lnTo>
                    <a:lnTo>
                      <a:pt x="884" y="520"/>
                    </a:lnTo>
                    <a:lnTo>
                      <a:pt x="859" y="508"/>
                    </a:lnTo>
                    <a:lnTo>
                      <a:pt x="833" y="496"/>
                    </a:lnTo>
                    <a:lnTo>
                      <a:pt x="808" y="486"/>
                    </a:lnTo>
                    <a:lnTo>
                      <a:pt x="781" y="476"/>
                    </a:lnTo>
                    <a:lnTo>
                      <a:pt x="753" y="466"/>
                    </a:lnTo>
                    <a:lnTo>
                      <a:pt x="724" y="457"/>
                    </a:lnTo>
                    <a:lnTo>
                      <a:pt x="666" y="440"/>
                    </a:lnTo>
                    <a:lnTo>
                      <a:pt x="607" y="422"/>
                    </a:lnTo>
                    <a:lnTo>
                      <a:pt x="546" y="407"/>
                    </a:lnTo>
                    <a:lnTo>
                      <a:pt x="485" y="392"/>
                    </a:lnTo>
                    <a:lnTo>
                      <a:pt x="492" y="359"/>
                    </a:lnTo>
                    <a:close/>
                    <a:moveTo>
                      <a:pt x="931" y="547"/>
                    </a:moveTo>
                    <a:lnTo>
                      <a:pt x="928" y="546"/>
                    </a:lnTo>
                    <a:lnTo>
                      <a:pt x="930" y="547"/>
                    </a:lnTo>
                    <a:lnTo>
                      <a:pt x="940" y="532"/>
                    </a:lnTo>
                    <a:lnTo>
                      <a:pt x="931" y="547"/>
                    </a:lnTo>
                    <a:close/>
                    <a:moveTo>
                      <a:pt x="948" y="518"/>
                    </a:moveTo>
                    <a:lnTo>
                      <a:pt x="956" y="523"/>
                    </a:lnTo>
                    <a:lnTo>
                      <a:pt x="965" y="532"/>
                    </a:lnTo>
                    <a:lnTo>
                      <a:pt x="975" y="541"/>
                    </a:lnTo>
                    <a:lnTo>
                      <a:pt x="986" y="554"/>
                    </a:lnTo>
                    <a:lnTo>
                      <a:pt x="996" y="569"/>
                    </a:lnTo>
                    <a:lnTo>
                      <a:pt x="1007" y="585"/>
                    </a:lnTo>
                    <a:lnTo>
                      <a:pt x="1019" y="604"/>
                    </a:lnTo>
                    <a:lnTo>
                      <a:pt x="1031" y="623"/>
                    </a:lnTo>
                    <a:lnTo>
                      <a:pt x="1041" y="644"/>
                    </a:lnTo>
                    <a:lnTo>
                      <a:pt x="1053" y="667"/>
                    </a:lnTo>
                    <a:lnTo>
                      <a:pt x="1065" y="689"/>
                    </a:lnTo>
                    <a:lnTo>
                      <a:pt x="1077" y="714"/>
                    </a:lnTo>
                    <a:lnTo>
                      <a:pt x="1088" y="739"/>
                    </a:lnTo>
                    <a:lnTo>
                      <a:pt x="1098" y="764"/>
                    </a:lnTo>
                    <a:lnTo>
                      <a:pt x="1108" y="791"/>
                    </a:lnTo>
                    <a:lnTo>
                      <a:pt x="1118" y="817"/>
                    </a:lnTo>
                    <a:lnTo>
                      <a:pt x="1085" y="829"/>
                    </a:lnTo>
                    <a:lnTo>
                      <a:pt x="1076" y="803"/>
                    </a:lnTo>
                    <a:lnTo>
                      <a:pt x="1066" y="778"/>
                    </a:lnTo>
                    <a:lnTo>
                      <a:pt x="1056" y="754"/>
                    </a:lnTo>
                    <a:lnTo>
                      <a:pt x="1047" y="730"/>
                    </a:lnTo>
                    <a:lnTo>
                      <a:pt x="1025" y="685"/>
                    </a:lnTo>
                    <a:lnTo>
                      <a:pt x="1004" y="644"/>
                    </a:lnTo>
                    <a:lnTo>
                      <a:pt x="994" y="626"/>
                    </a:lnTo>
                    <a:lnTo>
                      <a:pt x="984" y="610"/>
                    </a:lnTo>
                    <a:lnTo>
                      <a:pt x="974" y="594"/>
                    </a:lnTo>
                    <a:lnTo>
                      <a:pt x="964" y="581"/>
                    </a:lnTo>
                    <a:lnTo>
                      <a:pt x="955" y="569"/>
                    </a:lnTo>
                    <a:lnTo>
                      <a:pt x="946" y="560"/>
                    </a:lnTo>
                    <a:lnTo>
                      <a:pt x="938" y="552"/>
                    </a:lnTo>
                    <a:lnTo>
                      <a:pt x="931" y="547"/>
                    </a:lnTo>
                    <a:lnTo>
                      <a:pt x="948" y="518"/>
                    </a:lnTo>
                    <a:close/>
                    <a:moveTo>
                      <a:pt x="1118" y="817"/>
                    </a:moveTo>
                    <a:lnTo>
                      <a:pt x="1130" y="857"/>
                    </a:lnTo>
                    <a:lnTo>
                      <a:pt x="1141" y="896"/>
                    </a:lnTo>
                    <a:lnTo>
                      <a:pt x="1145" y="917"/>
                    </a:lnTo>
                    <a:lnTo>
                      <a:pt x="1150" y="936"/>
                    </a:lnTo>
                    <a:lnTo>
                      <a:pt x="1153" y="955"/>
                    </a:lnTo>
                    <a:lnTo>
                      <a:pt x="1156" y="974"/>
                    </a:lnTo>
                    <a:lnTo>
                      <a:pt x="1158" y="993"/>
                    </a:lnTo>
                    <a:lnTo>
                      <a:pt x="1160" y="1012"/>
                    </a:lnTo>
                    <a:lnTo>
                      <a:pt x="1160" y="1029"/>
                    </a:lnTo>
                    <a:lnTo>
                      <a:pt x="1160" y="1046"/>
                    </a:lnTo>
                    <a:lnTo>
                      <a:pt x="1159" y="1063"/>
                    </a:lnTo>
                    <a:lnTo>
                      <a:pt x="1158" y="1079"/>
                    </a:lnTo>
                    <a:lnTo>
                      <a:pt x="1155" y="1096"/>
                    </a:lnTo>
                    <a:lnTo>
                      <a:pt x="1152" y="1110"/>
                    </a:lnTo>
                    <a:lnTo>
                      <a:pt x="1119" y="1101"/>
                    </a:lnTo>
                    <a:lnTo>
                      <a:pt x="1122" y="1087"/>
                    </a:lnTo>
                    <a:lnTo>
                      <a:pt x="1124" y="1073"/>
                    </a:lnTo>
                    <a:lnTo>
                      <a:pt x="1126" y="1058"/>
                    </a:lnTo>
                    <a:lnTo>
                      <a:pt x="1126" y="1043"/>
                    </a:lnTo>
                    <a:lnTo>
                      <a:pt x="1126" y="1027"/>
                    </a:lnTo>
                    <a:lnTo>
                      <a:pt x="1126" y="1010"/>
                    </a:lnTo>
                    <a:lnTo>
                      <a:pt x="1124" y="994"/>
                    </a:lnTo>
                    <a:lnTo>
                      <a:pt x="1122" y="976"/>
                    </a:lnTo>
                    <a:lnTo>
                      <a:pt x="1115" y="940"/>
                    </a:lnTo>
                    <a:lnTo>
                      <a:pt x="1107" y="903"/>
                    </a:lnTo>
                    <a:lnTo>
                      <a:pt x="1097" y="865"/>
                    </a:lnTo>
                    <a:lnTo>
                      <a:pt x="1085" y="829"/>
                    </a:lnTo>
                    <a:lnTo>
                      <a:pt x="1118" y="817"/>
                    </a:lnTo>
                    <a:close/>
                    <a:moveTo>
                      <a:pt x="1119" y="1102"/>
                    </a:moveTo>
                    <a:lnTo>
                      <a:pt x="1119" y="1101"/>
                    </a:lnTo>
                    <a:lnTo>
                      <a:pt x="1119" y="1101"/>
                    </a:lnTo>
                    <a:lnTo>
                      <a:pt x="1136" y="1105"/>
                    </a:lnTo>
                    <a:lnTo>
                      <a:pt x="1119" y="1102"/>
                    </a:lnTo>
                    <a:close/>
                    <a:moveTo>
                      <a:pt x="1152" y="1108"/>
                    </a:moveTo>
                    <a:lnTo>
                      <a:pt x="1149" y="1120"/>
                    </a:lnTo>
                    <a:lnTo>
                      <a:pt x="1144" y="1132"/>
                    </a:lnTo>
                    <a:lnTo>
                      <a:pt x="1139" y="1143"/>
                    </a:lnTo>
                    <a:lnTo>
                      <a:pt x="1133" y="1155"/>
                    </a:lnTo>
                    <a:lnTo>
                      <a:pt x="1125" y="1166"/>
                    </a:lnTo>
                    <a:lnTo>
                      <a:pt x="1118" y="1177"/>
                    </a:lnTo>
                    <a:lnTo>
                      <a:pt x="1108" y="1189"/>
                    </a:lnTo>
                    <a:lnTo>
                      <a:pt x="1098" y="1200"/>
                    </a:lnTo>
                    <a:lnTo>
                      <a:pt x="1077" y="1222"/>
                    </a:lnTo>
                    <a:lnTo>
                      <a:pt x="1053" y="1245"/>
                    </a:lnTo>
                    <a:lnTo>
                      <a:pt x="1029" y="1266"/>
                    </a:lnTo>
                    <a:lnTo>
                      <a:pt x="1003" y="1285"/>
                    </a:lnTo>
                    <a:lnTo>
                      <a:pt x="977" y="1305"/>
                    </a:lnTo>
                    <a:lnTo>
                      <a:pt x="952" y="1323"/>
                    </a:lnTo>
                    <a:lnTo>
                      <a:pt x="928" y="1339"/>
                    </a:lnTo>
                    <a:lnTo>
                      <a:pt x="905" y="1353"/>
                    </a:lnTo>
                    <a:lnTo>
                      <a:pt x="869" y="1376"/>
                    </a:lnTo>
                    <a:lnTo>
                      <a:pt x="845" y="1389"/>
                    </a:lnTo>
                    <a:lnTo>
                      <a:pt x="829" y="1359"/>
                    </a:lnTo>
                    <a:lnTo>
                      <a:pt x="851" y="1346"/>
                    </a:lnTo>
                    <a:lnTo>
                      <a:pt x="886" y="1325"/>
                    </a:lnTo>
                    <a:lnTo>
                      <a:pt x="907" y="1312"/>
                    </a:lnTo>
                    <a:lnTo>
                      <a:pt x="930" y="1296"/>
                    </a:lnTo>
                    <a:lnTo>
                      <a:pt x="955" y="1280"/>
                    </a:lnTo>
                    <a:lnTo>
                      <a:pt x="978" y="1262"/>
                    </a:lnTo>
                    <a:lnTo>
                      <a:pt x="1003" y="1244"/>
                    </a:lnTo>
                    <a:lnTo>
                      <a:pt x="1026" y="1224"/>
                    </a:lnTo>
                    <a:lnTo>
                      <a:pt x="1049" y="1204"/>
                    </a:lnTo>
                    <a:lnTo>
                      <a:pt x="1068" y="1183"/>
                    </a:lnTo>
                    <a:lnTo>
                      <a:pt x="1078" y="1173"/>
                    </a:lnTo>
                    <a:lnTo>
                      <a:pt x="1086" y="1163"/>
                    </a:lnTo>
                    <a:lnTo>
                      <a:pt x="1094" y="1152"/>
                    </a:lnTo>
                    <a:lnTo>
                      <a:pt x="1101" y="1142"/>
                    </a:lnTo>
                    <a:lnTo>
                      <a:pt x="1107" y="1132"/>
                    </a:lnTo>
                    <a:lnTo>
                      <a:pt x="1112" y="1121"/>
                    </a:lnTo>
                    <a:lnTo>
                      <a:pt x="1115" y="1112"/>
                    </a:lnTo>
                    <a:lnTo>
                      <a:pt x="1119" y="1102"/>
                    </a:lnTo>
                    <a:lnTo>
                      <a:pt x="1152" y="1108"/>
                    </a:lnTo>
                    <a:close/>
                    <a:moveTo>
                      <a:pt x="845" y="1389"/>
                    </a:moveTo>
                    <a:lnTo>
                      <a:pt x="847" y="1388"/>
                    </a:lnTo>
                    <a:lnTo>
                      <a:pt x="844" y="1390"/>
                    </a:lnTo>
                    <a:lnTo>
                      <a:pt x="828" y="1359"/>
                    </a:lnTo>
                    <a:lnTo>
                      <a:pt x="831" y="1358"/>
                    </a:lnTo>
                    <a:lnTo>
                      <a:pt x="829" y="1359"/>
                    </a:lnTo>
                    <a:lnTo>
                      <a:pt x="845" y="1389"/>
                    </a:lnTo>
                    <a:close/>
                    <a:moveTo>
                      <a:pt x="829" y="1390"/>
                    </a:moveTo>
                    <a:lnTo>
                      <a:pt x="799" y="1375"/>
                    </a:lnTo>
                    <a:lnTo>
                      <a:pt x="828" y="1359"/>
                    </a:lnTo>
                    <a:lnTo>
                      <a:pt x="837" y="1374"/>
                    </a:lnTo>
                    <a:lnTo>
                      <a:pt x="829" y="13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32" name="Tekstboks 502"/>
            <p:cNvSpPr txBox="1"/>
            <p:nvPr/>
          </p:nvSpPr>
          <p:spPr bwMode="auto">
            <a:xfrm>
              <a:off x="8359830" y="4641125"/>
              <a:ext cx="521297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a-DK" sz="900" dirty="0" smtClean="0">
                  <a:solidFill>
                    <a:srgbClr val="171717"/>
                  </a:solidFill>
                  <a:latin typeface="Calibri"/>
                  <a:ea typeface="ＭＳ Ｐゴシック" pitchFamily="-97" charset="-128"/>
                </a:rPr>
                <a:t>Europe</a:t>
              </a:r>
            </a:p>
          </p:txBody>
        </p:sp>
      </p:grpSp>
      <p:grpSp>
        <p:nvGrpSpPr>
          <p:cNvPr id="21817" name="Group 21816"/>
          <p:cNvGrpSpPr/>
          <p:nvPr/>
        </p:nvGrpSpPr>
        <p:grpSpPr>
          <a:xfrm>
            <a:off x="6583313" y="5641011"/>
            <a:ext cx="698352" cy="509575"/>
            <a:chOff x="6583313" y="5641011"/>
            <a:chExt cx="698352" cy="509575"/>
          </a:xfrm>
        </p:grpSpPr>
        <p:sp>
          <p:nvSpPr>
            <p:cNvPr id="936" name="Rectangle 935"/>
            <p:cNvSpPr/>
            <p:nvPr/>
          </p:nvSpPr>
          <p:spPr>
            <a:xfrm>
              <a:off x="6583313" y="5641011"/>
              <a:ext cx="698352" cy="5095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dirty="0">
                <a:solidFill>
                  <a:srgbClr val="171717"/>
                </a:solidFill>
              </a:endParaRPr>
            </a:p>
          </p:txBody>
        </p:sp>
        <p:grpSp>
          <p:nvGrpSpPr>
            <p:cNvPr id="21751" name="Group 21750"/>
            <p:cNvGrpSpPr/>
            <p:nvPr/>
          </p:nvGrpSpPr>
          <p:grpSpPr>
            <a:xfrm>
              <a:off x="6583313" y="5738345"/>
              <a:ext cx="670640" cy="341408"/>
              <a:chOff x="3635882" y="5747002"/>
              <a:chExt cx="670640" cy="341408"/>
            </a:xfrm>
          </p:grpSpPr>
          <p:sp>
            <p:nvSpPr>
              <p:cNvPr id="934" name="Freeform 2868"/>
              <p:cNvSpPr>
                <a:spLocks/>
              </p:cNvSpPr>
              <p:nvPr/>
            </p:nvSpPr>
            <p:spPr bwMode="auto">
              <a:xfrm>
                <a:off x="3635882" y="5747002"/>
                <a:ext cx="670640" cy="326974"/>
              </a:xfrm>
              <a:custGeom>
                <a:avLst/>
                <a:gdLst>
                  <a:gd name="connsiteX0" fmla="*/ 8943 w 10000"/>
                  <a:gd name="connsiteY0" fmla="*/ 1713 h 10000"/>
                  <a:gd name="connsiteX1" fmla="*/ 9171 w 10000"/>
                  <a:gd name="connsiteY1" fmla="*/ 0 h 10000"/>
                  <a:gd name="connsiteX2" fmla="*/ 8657 w 10000"/>
                  <a:gd name="connsiteY2" fmla="*/ 0 h 10000"/>
                  <a:gd name="connsiteX3" fmla="*/ 8686 w 10000"/>
                  <a:gd name="connsiteY3" fmla="*/ 0 h 10000"/>
                  <a:gd name="connsiteX4" fmla="*/ 3490 w 10000"/>
                  <a:gd name="connsiteY4" fmla="*/ 642 h 10000"/>
                  <a:gd name="connsiteX5" fmla="*/ 0 w 10000"/>
                  <a:gd name="connsiteY5" fmla="*/ 221 h 10000"/>
                  <a:gd name="connsiteX6" fmla="*/ 143 w 10000"/>
                  <a:gd name="connsiteY6" fmla="*/ 10000 h 10000"/>
                  <a:gd name="connsiteX7" fmla="*/ 10000 w 10000"/>
                  <a:gd name="connsiteY7" fmla="*/ 9337 h 10000"/>
                  <a:gd name="connsiteX8" fmla="*/ 9714 w 10000"/>
                  <a:gd name="connsiteY8" fmla="*/ 2486 h 10000"/>
                  <a:gd name="connsiteX9" fmla="*/ 8943 w 10000"/>
                  <a:gd name="connsiteY9" fmla="*/ 1713 h 10000"/>
                  <a:gd name="connsiteX0" fmla="*/ 8943 w 10000"/>
                  <a:gd name="connsiteY0" fmla="*/ 1713 h 9471"/>
                  <a:gd name="connsiteX1" fmla="*/ 9171 w 10000"/>
                  <a:gd name="connsiteY1" fmla="*/ 0 h 9471"/>
                  <a:gd name="connsiteX2" fmla="*/ 8657 w 10000"/>
                  <a:gd name="connsiteY2" fmla="*/ 0 h 9471"/>
                  <a:gd name="connsiteX3" fmla="*/ 8686 w 10000"/>
                  <a:gd name="connsiteY3" fmla="*/ 0 h 9471"/>
                  <a:gd name="connsiteX4" fmla="*/ 3490 w 10000"/>
                  <a:gd name="connsiteY4" fmla="*/ 642 h 9471"/>
                  <a:gd name="connsiteX5" fmla="*/ 0 w 10000"/>
                  <a:gd name="connsiteY5" fmla="*/ 221 h 9471"/>
                  <a:gd name="connsiteX6" fmla="*/ 508 w 10000"/>
                  <a:gd name="connsiteY6" fmla="*/ 9471 h 9471"/>
                  <a:gd name="connsiteX7" fmla="*/ 10000 w 10000"/>
                  <a:gd name="connsiteY7" fmla="*/ 9337 h 9471"/>
                  <a:gd name="connsiteX8" fmla="*/ 9714 w 10000"/>
                  <a:gd name="connsiteY8" fmla="*/ 2486 h 9471"/>
                  <a:gd name="connsiteX9" fmla="*/ 8943 w 10000"/>
                  <a:gd name="connsiteY9" fmla="*/ 1713 h 9471"/>
                  <a:gd name="connsiteX0" fmla="*/ 8943 w 9727"/>
                  <a:gd name="connsiteY0" fmla="*/ 1809 h 10000"/>
                  <a:gd name="connsiteX1" fmla="*/ 9171 w 9727"/>
                  <a:gd name="connsiteY1" fmla="*/ 0 h 10000"/>
                  <a:gd name="connsiteX2" fmla="*/ 8657 w 9727"/>
                  <a:gd name="connsiteY2" fmla="*/ 0 h 10000"/>
                  <a:gd name="connsiteX3" fmla="*/ 8686 w 9727"/>
                  <a:gd name="connsiteY3" fmla="*/ 0 h 10000"/>
                  <a:gd name="connsiteX4" fmla="*/ 3490 w 9727"/>
                  <a:gd name="connsiteY4" fmla="*/ 678 h 10000"/>
                  <a:gd name="connsiteX5" fmla="*/ 0 w 9727"/>
                  <a:gd name="connsiteY5" fmla="*/ 233 h 10000"/>
                  <a:gd name="connsiteX6" fmla="*/ 508 w 9727"/>
                  <a:gd name="connsiteY6" fmla="*/ 10000 h 10000"/>
                  <a:gd name="connsiteX7" fmla="*/ 9453 w 9727"/>
                  <a:gd name="connsiteY7" fmla="*/ 8556 h 10000"/>
                  <a:gd name="connsiteX8" fmla="*/ 9714 w 9727"/>
                  <a:gd name="connsiteY8" fmla="*/ 2625 h 10000"/>
                  <a:gd name="connsiteX9" fmla="*/ 8943 w 9727"/>
                  <a:gd name="connsiteY9" fmla="*/ 1809 h 10000"/>
                  <a:gd name="connsiteX0" fmla="*/ 9007 w 9813"/>
                  <a:gd name="connsiteY0" fmla="*/ 1809 h 10000"/>
                  <a:gd name="connsiteX1" fmla="*/ 9241 w 9813"/>
                  <a:gd name="connsiteY1" fmla="*/ 0 h 10000"/>
                  <a:gd name="connsiteX2" fmla="*/ 8713 w 9813"/>
                  <a:gd name="connsiteY2" fmla="*/ 0 h 10000"/>
                  <a:gd name="connsiteX3" fmla="*/ 8743 w 9813"/>
                  <a:gd name="connsiteY3" fmla="*/ 0 h 10000"/>
                  <a:gd name="connsiteX4" fmla="*/ 3401 w 9813"/>
                  <a:gd name="connsiteY4" fmla="*/ 678 h 10000"/>
                  <a:gd name="connsiteX5" fmla="*/ 0 w 9813"/>
                  <a:gd name="connsiteY5" fmla="*/ 605 h 10000"/>
                  <a:gd name="connsiteX6" fmla="*/ 335 w 9813"/>
                  <a:gd name="connsiteY6" fmla="*/ 10000 h 10000"/>
                  <a:gd name="connsiteX7" fmla="*/ 9531 w 9813"/>
                  <a:gd name="connsiteY7" fmla="*/ 8556 h 10000"/>
                  <a:gd name="connsiteX8" fmla="*/ 9800 w 9813"/>
                  <a:gd name="connsiteY8" fmla="*/ 2625 h 10000"/>
                  <a:gd name="connsiteX9" fmla="*/ 9007 w 9813"/>
                  <a:gd name="connsiteY9" fmla="*/ 1809 h 10000"/>
                  <a:gd name="connsiteX0" fmla="*/ 9179 w 10000"/>
                  <a:gd name="connsiteY0" fmla="*/ 1809 h 10000"/>
                  <a:gd name="connsiteX1" fmla="*/ 9417 w 10000"/>
                  <a:gd name="connsiteY1" fmla="*/ 0 h 10000"/>
                  <a:gd name="connsiteX2" fmla="*/ 8879 w 10000"/>
                  <a:gd name="connsiteY2" fmla="*/ 0 h 10000"/>
                  <a:gd name="connsiteX3" fmla="*/ 8910 w 10000"/>
                  <a:gd name="connsiteY3" fmla="*/ 0 h 10000"/>
                  <a:gd name="connsiteX4" fmla="*/ 3466 w 10000"/>
                  <a:gd name="connsiteY4" fmla="*/ 678 h 10000"/>
                  <a:gd name="connsiteX5" fmla="*/ 0 w 10000"/>
                  <a:gd name="connsiteY5" fmla="*/ 605 h 10000"/>
                  <a:gd name="connsiteX6" fmla="*/ 341 w 10000"/>
                  <a:gd name="connsiteY6" fmla="*/ 10000 h 10000"/>
                  <a:gd name="connsiteX7" fmla="*/ 9713 w 10000"/>
                  <a:gd name="connsiteY7" fmla="*/ 8556 h 10000"/>
                  <a:gd name="connsiteX8" fmla="*/ 9987 w 10000"/>
                  <a:gd name="connsiteY8" fmla="*/ 2625 h 10000"/>
                  <a:gd name="connsiteX9" fmla="*/ 9179 w 10000"/>
                  <a:gd name="connsiteY9" fmla="*/ 1809 h 10000"/>
                  <a:gd name="connsiteX0" fmla="*/ 9179 w 10000"/>
                  <a:gd name="connsiteY0" fmla="*/ 1809 h 10000"/>
                  <a:gd name="connsiteX1" fmla="*/ 9417 w 10000"/>
                  <a:gd name="connsiteY1" fmla="*/ 0 h 10000"/>
                  <a:gd name="connsiteX2" fmla="*/ 8879 w 10000"/>
                  <a:gd name="connsiteY2" fmla="*/ 0 h 10000"/>
                  <a:gd name="connsiteX3" fmla="*/ 8910 w 10000"/>
                  <a:gd name="connsiteY3" fmla="*/ 0 h 10000"/>
                  <a:gd name="connsiteX4" fmla="*/ 3466 w 10000"/>
                  <a:gd name="connsiteY4" fmla="*/ 678 h 10000"/>
                  <a:gd name="connsiteX5" fmla="*/ 0 w 10000"/>
                  <a:gd name="connsiteY5" fmla="*/ 605 h 10000"/>
                  <a:gd name="connsiteX6" fmla="*/ 341 w 10000"/>
                  <a:gd name="connsiteY6" fmla="*/ 10000 h 10000"/>
                  <a:gd name="connsiteX7" fmla="*/ 9713 w 10000"/>
                  <a:gd name="connsiteY7" fmla="*/ 8556 h 10000"/>
                  <a:gd name="connsiteX8" fmla="*/ 9987 w 10000"/>
                  <a:gd name="connsiteY8" fmla="*/ 2625 h 10000"/>
                  <a:gd name="connsiteX9" fmla="*/ 9179 w 10000"/>
                  <a:gd name="connsiteY9" fmla="*/ 1809 h 10000"/>
                  <a:gd name="connsiteX0" fmla="*/ 8892 w 9713"/>
                  <a:gd name="connsiteY0" fmla="*/ 1809 h 10000"/>
                  <a:gd name="connsiteX1" fmla="*/ 9130 w 9713"/>
                  <a:gd name="connsiteY1" fmla="*/ 0 h 10000"/>
                  <a:gd name="connsiteX2" fmla="*/ 8592 w 9713"/>
                  <a:gd name="connsiteY2" fmla="*/ 0 h 10000"/>
                  <a:gd name="connsiteX3" fmla="*/ 8623 w 9713"/>
                  <a:gd name="connsiteY3" fmla="*/ 0 h 10000"/>
                  <a:gd name="connsiteX4" fmla="*/ 3179 w 9713"/>
                  <a:gd name="connsiteY4" fmla="*/ 678 h 10000"/>
                  <a:gd name="connsiteX5" fmla="*/ 0 w 9713"/>
                  <a:gd name="connsiteY5" fmla="*/ 1350 h 10000"/>
                  <a:gd name="connsiteX6" fmla="*/ 54 w 9713"/>
                  <a:gd name="connsiteY6" fmla="*/ 10000 h 10000"/>
                  <a:gd name="connsiteX7" fmla="*/ 9426 w 9713"/>
                  <a:gd name="connsiteY7" fmla="*/ 8556 h 10000"/>
                  <a:gd name="connsiteX8" fmla="*/ 9700 w 9713"/>
                  <a:gd name="connsiteY8" fmla="*/ 2625 h 10000"/>
                  <a:gd name="connsiteX9" fmla="*/ 8892 w 9713"/>
                  <a:gd name="connsiteY9" fmla="*/ 1809 h 10000"/>
                  <a:gd name="connsiteX0" fmla="*/ 9155 w 10001"/>
                  <a:gd name="connsiteY0" fmla="*/ 1809 h 10000"/>
                  <a:gd name="connsiteX1" fmla="*/ 9400 w 10001"/>
                  <a:gd name="connsiteY1" fmla="*/ 0 h 10000"/>
                  <a:gd name="connsiteX2" fmla="*/ 8846 w 10001"/>
                  <a:gd name="connsiteY2" fmla="*/ 0 h 10000"/>
                  <a:gd name="connsiteX3" fmla="*/ 8878 w 10001"/>
                  <a:gd name="connsiteY3" fmla="*/ 0 h 10000"/>
                  <a:gd name="connsiteX4" fmla="*/ 3273 w 10001"/>
                  <a:gd name="connsiteY4" fmla="*/ 678 h 10000"/>
                  <a:gd name="connsiteX5" fmla="*/ 0 w 10001"/>
                  <a:gd name="connsiteY5" fmla="*/ 1350 h 10000"/>
                  <a:gd name="connsiteX6" fmla="*/ 56 w 10001"/>
                  <a:gd name="connsiteY6" fmla="*/ 10000 h 10000"/>
                  <a:gd name="connsiteX7" fmla="*/ 9705 w 10001"/>
                  <a:gd name="connsiteY7" fmla="*/ 8556 h 10000"/>
                  <a:gd name="connsiteX8" fmla="*/ 9987 w 10001"/>
                  <a:gd name="connsiteY8" fmla="*/ 2625 h 10000"/>
                  <a:gd name="connsiteX9" fmla="*/ 9155 w 10001"/>
                  <a:gd name="connsiteY9" fmla="*/ 1809 h 10000"/>
                  <a:gd name="connsiteX0" fmla="*/ 9155 w 9996"/>
                  <a:gd name="connsiteY0" fmla="*/ 1809 h 10000"/>
                  <a:gd name="connsiteX1" fmla="*/ 9400 w 9996"/>
                  <a:gd name="connsiteY1" fmla="*/ 0 h 10000"/>
                  <a:gd name="connsiteX2" fmla="*/ 8846 w 9996"/>
                  <a:gd name="connsiteY2" fmla="*/ 0 h 10000"/>
                  <a:gd name="connsiteX3" fmla="*/ 8878 w 9996"/>
                  <a:gd name="connsiteY3" fmla="*/ 0 h 10000"/>
                  <a:gd name="connsiteX4" fmla="*/ 3273 w 9996"/>
                  <a:gd name="connsiteY4" fmla="*/ 678 h 10000"/>
                  <a:gd name="connsiteX5" fmla="*/ 0 w 9996"/>
                  <a:gd name="connsiteY5" fmla="*/ 1350 h 10000"/>
                  <a:gd name="connsiteX6" fmla="*/ 56 w 9996"/>
                  <a:gd name="connsiteY6" fmla="*/ 10000 h 10000"/>
                  <a:gd name="connsiteX7" fmla="*/ 9705 w 9996"/>
                  <a:gd name="connsiteY7" fmla="*/ 8556 h 10000"/>
                  <a:gd name="connsiteX8" fmla="*/ 9987 w 9996"/>
                  <a:gd name="connsiteY8" fmla="*/ 2625 h 10000"/>
                  <a:gd name="connsiteX9" fmla="*/ 9155 w 9996"/>
                  <a:gd name="connsiteY9" fmla="*/ 1809 h 10000"/>
                  <a:gd name="connsiteX0" fmla="*/ 9159 w 9997"/>
                  <a:gd name="connsiteY0" fmla="*/ 1809 h 10000"/>
                  <a:gd name="connsiteX1" fmla="*/ 9404 w 9997"/>
                  <a:gd name="connsiteY1" fmla="*/ 0 h 10000"/>
                  <a:gd name="connsiteX2" fmla="*/ 8850 w 9997"/>
                  <a:gd name="connsiteY2" fmla="*/ 0 h 10000"/>
                  <a:gd name="connsiteX3" fmla="*/ 8882 w 9997"/>
                  <a:gd name="connsiteY3" fmla="*/ 0 h 10000"/>
                  <a:gd name="connsiteX4" fmla="*/ 3274 w 9997"/>
                  <a:gd name="connsiteY4" fmla="*/ 678 h 10000"/>
                  <a:gd name="connsiteX5" fmla="*/ 0 w 9997"/>
                  <a:gd name="connsiteY5" fmla="*/ 1350 h 10000"/>
                  <a:gd name="connsiteX6" fmla="*/ 56 w 9997"/>
                  <a:gd name="connsiteY6" fmla="*/ 10000 h 10000"/>
                  <a:gd name="connsiteX7" fmla="*/ 9414 w 9997"/>
                  <a:gd name="connsiteY7" fmla="*/ 8370 h 10000"/>
                  <a:gd name="connsiteX8" fmla="*/ 9991 w 9997"/>
                  <a:gd name="connsiteY8" fmla="*/ 2625 h 10000"/>
                  <a:gd name="connsiteX9" fmla="*/ 9159 w 9997"/>
                  <a:gd name="connsiteY9" fmla="*/ 1809 h 10000"/>
                  <a:gd name="connsiteX0" fmla="*/ 9162 w 10000"/>
                  <a:gd name="connsiteY0" fmla="*/ 1809 h 10000"/>
                  <a:gd name="connsiteX1" fmla="*/ 9407 w 10000"/>
                  <a:gd name="connsiteY1" fmla="*/ 0 h 10000"/>
                  <a:gd name="connsiteX2" fmla="*/ 8853 w 10000"/>
                  <a:gd name="connsiteY2" fmla="*/ 0 h 10000"/>
                  <a:gd name="connsiteX3" fmla="*/ 8885 w 10000"/>
                  <a:gd name="connsiteY3" fmla="*/ 0 h 10000"/>
                  <a:gd name="connsiteX4" fmla="*/ 3275 w 10000"/>
                  <a:gd name="connsiteY4" fmla="*/ 678 h 10000"/>
                  <a:gd name="connsiteX5" fmla="*/ 0 w 10000"/>
                  <a:gd name="connsiteY5" fmla="*/ 1350 h 10000"/>
                  <a:gd name="connsiteX6" fmla="*/ 56 w 10000"/>
                  <a:gd name="connsiteY6" fmla="*/ 10000 h 10000"/>
                  <a:gd name="connsiteX7" fmla="*/ 9417 w 10000"/>
                  <a:gd name="connsiteY7" fmla="*/ 8370 h 10000"/>
                  <a:gd name="connsiteX8" fmla="*/ 9994 w 10000"/>
                  <a:gd name="connsiteY8" fmla="*/ 2625 h 10000"/>
                  <a:gd name="connsiteX9" fmla="*/ 9162 w 10000"/>
                  <a:gd name="connsiteY9" fmla="*/ 1809 h 10000"/>
                  <a:gd name="connsiteX0" fmla="*/ 9162 w 10000"/>
                  <a:gd name="connsiteY0" fmla="*/ 1809 h 10000"/>
                  <a:gd name="connsiteX1" fmla="*/ 9407 w 10000"/>
                  <a:gd name="connsiteY1" fmla="*/ 0 h 10000"/>
                  <a:gd name="connsiteX2" fmla="*/ 8853 w 10000"/>
                  <a:gd name="connsiteY2" fmla="*/ 0 h 10000"/>
                  <a:gd name="connsiteX3" fmla="*/ 8885 w 10000"/>
                  <a:gd name="connsiteY3" fmla="*/ 0 h 10000"/>
                  <a:gd name="connsiteX4" fmla="*/ 3275 w 10000"/>
                  <a:gd name="connsiteY4" fmla="*/ 678 h 10000"/>
                  <a:gd name="connsiteX5" fmla="*/ 0 w 10000"/>
                  <a:gd name="connsiteY5" fmla="*/ 1350 h 10000"/>
                  <a:gd name="connsiteX6" fmla="*/ 56 w 10000"/>
                  <a:gd name="connsiteY6" fmla="*/ 10000 h 10000"/>
                  <a:gd name="connsiteX7" fmla="*/ 9417 w 10000"/>
                  <a:gd name="connsiteY7" fmla="*/ 8370 h 10000"/>
                  <a:gd name="connsiteX8" fmla="*/ 9994 w 10000"/>
                  <a:gd name="connsiteY8" fmla="*/ 2625 h 10000"/>
                  <a:gd name="connsiteX9" fmla="*/ 9162 w 10000"/>
                  <a:gd name="connsiteY9" fmla="*/ 1809 h 10000"/>
                  <a:gd name="connsiteX0" fmla="*/ 9162 w 10000"/>
                  <a:gd name="connsiteY0" fmla="*/ 1809 h 9255"/>
                  <a:gd name="connsiteX1" fmla="*/ 9407 w 10000"/>
                  <a:gd name="connsiteY1" fmla="*/ 0 h 9255"/>
                  <a:gd name="connsiteX2" fmla="*/ 8853 w 10000"/>
                  <a:gd name="connsiteY2" fmla="*/ 0 h 9255"/>
                  <a:gd name="connsiteX3" fmla="*/ 8885 w 10000"/>
                  <a:gd name="connsiteY3" fmla="*/ 0 h 9255"/>
                  <a:gd name="connsiteX4" fmla="*/ 3275 w 10000"/>
                  <a:gd name="connsiteY4" fmla="*/ 678 h 9255"/>
                  <a:gd name="connsiteX5" fmla="*/ 0 w 10000"/>
                  <a:gd name="connsiteY5" fmla="*/ 1350 h 9255"/>
                  <a:gd name="connsiteX6" fmla="*/ 450 w 10000"/>
                  <a:gd name="connsiteY6" fmla="*/ 9255 h 9255"/>
                  <a:gd name="connsiteX7" fmla="*/ 9417 w 10000"/>
                  <a:gd name="connsiteY7" fmla="*/ 8370 h 9255"/>
                  <a:gd name="connsiteX8" fmla="*/ 9994 w 10000"/>
                  <a:gd name="connsiteY8" fmla="*/ 2625 h 9255"/>
                  <a:gd name="connsiteX9" fmla="*/ 9162 w 10000"/>
                  <a:gd name="connsiteY9" fmla="*/ 1809 h 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0" h="9255">
                    <a:moveTo>
                      <a:pt x="9162" y="1809"/>
                    </a:moveTo>
                    <a:cubicBezTo>
                      <a:pt x="9243" y="1206"/>
                      <a:pt x="9325" y="603"/>
                      <a:pt x="9407" y="0"/>
                    </a:cubicBezTo>
                    <a:lnTo>
                      <a:pt x="8853" y="0"/>
                    </a:lnTo>
                    <a:lnTo>
                      <a:pt x="8885" y="0"/>
                    </a:lnTo>
                    <a:cubicBezTo>
                      <a:pt x="6981" y="40"/>
                      <a:pt x="5176" y="638"/>
                      <a:pt x="3275" y="678"/>
                    </a:cubicBezTo>
                    <a:cubicBezTo>
                      <a:pt x="2086" y="654"/>
                      <a:pt x="1189" y="2305"/>
                      <a:pt x="0" y="1350"/>
                    </a:cubicBezTo>
                    <a:cubicBezTo>
                      <a:pt x="544" y="4978"/>
                      <a:pt x="890" y="5813"/>
                      <a:pt x="450" y="9255"/>
                    </a:cubicBezTo>
                    <a:cubicBezTo>
                      <a:pt x="2389" y="7843"/>
                      <a:pt x="6396" y="8293"/>
                      <a:pt x="9417" y="8370"/>
                    </a:cubicBezTo>
                    <a:cubicBezTo>
                      <a:pt x="9020" y="5958"/>
                      <a:pt x="10096" y="5036"/>
                      <a:pt x="9994" y="2625"/>
                    </a:cubicBezTo>
                    <a:lnTo>
                      <a:pt x="9162" y="1809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solidFill>
                    <a:srgbClr val="171717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35" name="Tekstboks 489"/>
              <p:cNvSpPr txBox="1"/>
              <p:nvPr/>
            </p:nvSpPr>
            <p:spPr bwMode="auto">
              <a:xfrm>
                <a:off x="3744068" y="5749856"/>
                <a:ext cx="413796" cy="338554"/>
              </a:xfrm>
              <a:prstGeom prst="rect">
                <a:avLst/>
              </a:prstGeom>
              <a:noFill/>
            </p:spPr>
            <p:txBody>
              <a:bodyPr wrap="square" lIns="0" rIns="0" anchor="ctr" anchorCtr="0">
                <a:spAutoFit/>
              </a:bodyPr>
              <a:lstStyle/>
              <a:p>
                <a:pPr algn="ctr">
                  <a:defRPr/>
                </a:pPr>
                <a:r>
                  <a:rPr lang="da-DK" sz="800" dirty="0" smtClean="0">
                    <a:solidFill>
                      <a:srgbClr val="171717"/>
                    </a:solidFill>
                    <a:latin typeface="Calibri"/>
                    <a:ea typeface="ＭＳ Ｐゴシック" pitchFamily="-97" charset="-128"/>
                  </a:rPr>
                  <a:t>Puerto</a:t>
                </a:r>
              </a:p>
              <a:p>
                <a:pPr algn="ctr">
                  <a:defRPr/>
                </a:pPr>
                <a:r>
                  <a:rPr lang="da-DK" sz="800" dirty="0" smtClean="0">
                    <a:solidFill>
                      <a:srgbClr val="171717"/>
                    </a:solidFill>
                    <a:latin typeface="Calibri"/>
                    <a:ea typeface="ＭＳ Ｐゴシック" pitchFamily="-97" charset="-128"/>
                  </a:rPr>
                  <a:t>Rico</a:t>
                </a:r>
                <a:endParaRPr lang="da-DK" sz="800" dirty="0">
                  <a:solidFill>
                    <a:srgbClr val="171717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</p:grpSp>
      </p:grpSp>
      <p:cxnSp>
        <p:nvCxnSpPr>
          <p:cNvPr id="13" name="Straight Connector 12"/>
          <p:cNvCxnSpPr>
            <a:stCxn id="473" idx="1"/>
          </p:cNvCxnSpPr>
          <p:nvPr/>
        </p:nvCxnSpPr>
        <p:spPr>
          <a:xfrm flipH="1">
            <a:off x="7729848" y="2950374"/>
            <a:ext cx="655704" cy="14326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3" name="Tekstboks 514"/>
          <p:cNvSpPr txBox="1"/>
          <p:nvPr/>
        </p:nvSpPr>
        <p:spPr bwMode="auto">
          <a:xfrm>
            <a:off x="8385552" y="2855913"/>
            <a:ext cx="763237" cy="18892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accent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18288" tIns="18288" rIns="18288" bIns="18288"/>
          <a:lstStyle>
            <a:defPPr>
              <a:defRPr lang="da-DK"/>
            </a:defPPr>
            <a:lvl1pPr>
              <a:defRPr>
                <a:solidFill>
                  <a:srgbClr val="171717"/>
                </a:solidFill>
                <a:ea typeface="ＭＳ Ｐゴシック" pitchFamily="-97" charset="-128"/>
              </a:defRPr>
            </a:lvl1pPr>
          </a:lstStyle>
          <a:p>
            <a:r>
              <a:rPr lang="da-DK" sz="900" dirty="0">
                <a:latin typeface="Calibri"/>
              </a:rPr>
              <a:t>Washington </a:t>
            </a:r>
            <a:r>
              <a:rPr lang="da-DK" sz="900" dirty="0" smtClean="0">
                <a:latin typeface="Calibri"/>
              </a:rPr>
              <a:t>DC</a:t>
            </a:r>
          </a:p>
          <a:p>
            <a:pPr algn="ctr"/>
            <a:endParaRPr lang="da-DK" sz="900" dirty="0">
              <a:latin typeface="Calibri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686675" y="2331523"/>
            <a:ext cx="290513" cy="181607"/>
          </a:xfrm>
          <a:custGeom>
            <a:avLst/>
            <a:gdLst>
              <a:gd name="connsiteX0" fmla="*/ 283369 w 290513"/>
              <a:gd name="connsiteY0" fmla="*/ 180697 h 181607"/>
              <a:gd name="connsiteX1" fmla="*/ 259556 w 290513"/>
              <a:gd name="connsiteY1" fmla="*/ 175934 h 181607"/>
              <a:gd name="connsiteX2" fmla="*/ 252413 w 290513"/>
              <a:gd name="connsiteY2" fmla="*/ 171172 h 181607"/>
              <a:gd name="connsiteX3" fmla="*/ 242888 w 290513"/>
              <a:gd name="connsiteY3" fmla="*/ 168791 h 181607"/>
              <a:gd name="connsiteX4" fmla="*/ 228600 w 290513"/>
              <a:gd name="connsiteY4" fmla="*/ 164028 h 181607"/>
              <a:gd name="connsiteX5" fmla="*/ 207169 w 290513"/>
              <a:gd name="connsiteY5" fmla="*/ 161647 h 181607"/>
              <a:gd name="connsiteX6" fmla="*/ 200025 w 290513"/>
              <a:gd name="connsiteY6" fmla="*/ 156884 h 181607"/>
              <a:gd name="connsiteX7" fmla="*/ 192881 w 290513"/>
              <a:gd name="connsiteY7" fmla="*/ 154503 h 181607"/>
              <a:gd name="connsiteX8" fmla="*/ 164306 w 290513"/>
              <a:gd name="connsiteY8" fmla="*/ 149741 h 181607"/>
              <a:gd name="connsiteX9" fmla="*/ 138113 w 290513"/>
              <a:gd name="connsiteY9" fmla="*/ 142597 h 181607"/>
              <a:gd name="connsiteX10" fmla="*/ 121444 w 290513"/>
              <a:gd name="connsiteY10" fmla="*/ 140216 h 181607"/>
              <a:gd name="connsiteX11" fmla="*/ 100013 w 290513"/>
              <a:gd name="connsiteY11" fmla="*/ 133072 h 181607"/>
              <a:gd name="connsiteX12" fmla="*/ 92869 w 290513"/>
              <a:gd name="connsiteY12" fmla="*/ 130691 h 181607"/>
              <a:gd name="connsiteX13" fmla="*/ 83344 w 290513"/>
              <a:gd name="connsiteY13" fmla="*/ 116403 h 181607"/>
              <a:gd name="connsiteX14" fmla="*/ 59531 w 290513"/>
              <a:gd name="connsiteY14" fmla="*/ 102116 h 181607"/>
              <a:gd name="connsiteX15" fmla="*/ 50006 w 290513"/>
              <a:gd name="connsiteY15" fmla="*/ 99734 h 181607"/>
              <a:gd name="connsiteX16" fmla="*/ 33338 w 290513"/>
              <a:gd name="connsiteY16" fmla="*/ 94972 h 181607"/>
              <a:gd name="connsiteX17" fmla="*/ 21431 w 290513"/>
              <a:gd name="connsiteY17" fmla="*/ 87828 h 181607"/>
              <a:gd name="connsiteX18" fmla="*/ 11906 w 290513"/>
              <a:gd name="connsiteY18" fmla="*/ 85447 h 181607"/>
              <a:gd name="connsiteX19" fmla="*/ 19050 w 290513"/>
              <a:gd name="connsiteY19" fmla="*/ 80684 h 181607"/>
              <a:gd name="connsiteX20" fmla="*/ 16669 w 290513"/>
              <a:gd name="connsiteY20" fmla="*/ 71159 h 181607"/>
              <a:gd name="connsiteX21" fmla="*/ 9525 w 290513"/>
              <a:gd name="connsiteY21" fmla="*/ 66397 h 181607"/>
              <a:gd name="connsiteX22" fmla="*/ 4763 w 290513"/>
              <a:gd name="connsiteY22" fmla="*/ 52109 h 181607"/>
              <a:gd name="connsiteX23" fmla="*/ 0 w 290513"/>
              <a:gd name="connsiteY23" fmla="*/ 44966 h 181607"/>
              <a:gd name="connsiteX24" fmla="*/ 33338 w 290513"/>
              <a:gd name="connsiteY24" fmla="*/ 40203 h 181607"/>
              <a:gd name="connsiteX25" fmla="*/ 47625 w 290513"/>
              <a:gd name="connsiteY25" fmla="*/ 35441 h 181607"/>
              <a:gd name="connsiteX26" fmla="*/ 61913 w 290513"/>
              <a:gd name="connsiteY26" fmla="*/ 30678 h 181607"/>
              <a:gd name="connsiteX27" fmla="*/ 111919 w 290513"/>
              <a:gd name="connsiteY27" fmla="*/ 14009 h 181607"/>
              <a:gd name="connsiteX28" fmla="*/ 133350 w 290513"/>
              <a:gd name="connsiteY28" fmla="*/ 6866 h 181607"/>
              <a:gd name="connsiteX29" fmla="*/ 140494 w 290513"/>
              <a:gd name="connsiteY29" fmla="*/ 4484 h 181607"/>
              <a:gd name="connsiteX30" fmla="*/ 154781 w 290513"/>
              <a:gd name="connsiteY30" fmla="*/ 2103 h 181607"/>
              <a:gd name="connsiteX31" fmla="*/ 195263 w 290513"/>
              <a:gd name="connsiteY31" fmla="*/ 11628 h 181607"/>
              <a:gd name="connsiteX32" fmla="*/ 192881 w 290513"/>
              <a:gd name="connsiteY32" fmla="*/ 18772 h 181607"/>
              <a:gd name="connsiteX33" fmla="*/ 200025 w 290513"/>
              <a:gd name="connsiteY33" fmla="*/ 44966 h 181607"/>
              <a:gd name="connsiteX34" fmla="*/ 202406 w 290513"/>
              <a:gd name="connsiteY34" fmla="*/ 59253 h 181607"/>
              <a:gd name="connsiteX35" fmla="*/ 204788 w 290513"/>
              <a:gd name="connsiteY35" fmla="*/ 71159 h 181607"/>
              <a:gd name="connsiteX36" fmla="*/ 209550 w 290513"/>
              <a:gd name="connsiteY36" fmla="*/ 85447 h 181607"/>
              <a:gd name="connsiteX37" fmla="*/ 223838 w 290513"/>
              <a:gd name="connsiteY37" fmla="*/ 94972 h 181607"/>
              <a:gd name="connsiteX38" fmla="*/ 228600 w 290513"/>
              <a:gd name="connsiteY38" fmla="*/ 109259 h 181607"/>
              <a:gd name="connsiteX39" fmla="*/ 235744 w 290513"/>
              <a:gd name="connsiteY39" fmla="*/ 116403 h 181607"/>
              <a:gd name="connsiteX40" fmla="*/ 240506 w 290513"/>
              <a:gd name="connsiteY40" fmla="*/ 123547 h 181607"/>
              <a:gd name="connsiteX41" fmla="*/ 261938 w 290513"/>
              <a:gd name="connsiteY41" fmla="*/ 135453 h 181607"/>
              <a:gd name="connsiteX42" fmla="*/ 276225 w 290513"/>
              <a:gd name="connsiteY42" fmla="*/ 144978 h 181607"/>
              <a:gd name="connsiteX43" fmla="*/ 290513 w 290513"/>
              <a:gd name="connsiteY43" fmla="*/ 152122 h 181607"/>
              <a:gd name="connsiteX44" fmla="*/ 283369 w 290513"/>
              <a:gd name="connsiteY44" fmla="*/ 154503 h 181607"/>
              <a:gd name="connsiteX45" fmla="*/ 271463 w 290513"/>
              <a:gd name="connsiteY45" fmla="*/ 156884 h 181607"/>
              <a:gd name="connsiteX46" fmla="*/ 283369 w 290513"/>
              <a:gd name="connsiteY46" fmla="*/ 180697 h 18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90513" h="181607">
                <a:moveTo>
                  <a:pt x="283369" y="180697"/>
                </a:moveTo>
                <a:cubicBezTo>
                  <a:pt x="281385" y="183872"/>
                  <a:pt x="264082" y="177874"/>
                  <a:pt x="259556" y="175934"/>
                </a:cubicBezTo>
                <a:cubicBezTo>
                  <a:pt x="256926" y="174807"/>
                  <a:pt x="255043" y="172299"/>
                  <a:pt x="252413" y="171172"/>
                </a:cubicBezTo>
                <a:cubicBezTo>
                  <a:pt x="249405" y="169883"/>
                  <a:pt x="246023" y="169731"/>
                  <a:pt x="242888" y="168791"/>
                </a:cubicBezTo>
                <a:cubicBezTo>
                  <a:pt x="238079" y="167348"/>
                  <a:pt x="233590" y="164582"/>
                  <a:pt x="228600" y="164028"/>
                </a:cubicBezTo>
                <a:lnTo>
                  <a:pt x="207169" y="161647"/>
                </a:lnTo>
                <a:cubicBezTo>
                  <a:pt x="204788" y="160059"/>
                  <a:pt x="202585" y="158164"/>
                  <a:pt x="200025" y="156884"/>
                </a:cubicBezTo>
                <a:cubicBezTo>
                  <a:pt x="197780" y="155761"/>
                  <a:pt x="195316" y="155112"/>
                  <a:pt x="192881" y="154503"/>
                </a:cubicBezTo>
                <a:cubicBezTo>
                  <a:pt x="181653" y="151696"/>
                  <a:pt x="176409" y="151758"/>
                  <a:pt x="164306" y="149741"/>
                </a:cubicBezTo>
                <a:cubicBezTo>
                  <a:pt x="150849" y="147498"/>
                  <a:pt x="152058" y="147245"/>
                  <a:pt x="138113" y="142597"/>
                </a:cubicBezTo>
                <a:cubicBezTo>
                  <a:pt x="132788" y="140822"/>
                  <a:pt x="127000" y="141010"/>
                  <a:pt x="121444" y="140216"/>
                </a:cubicBezTo>
                <a:lnTo>
                  <a:pt x="100013" y="133072"/>
                </a:lnTo>
                <a:lnTo>
                  <a:pt x="92869" y="130691"/>
                </a:lnTo>
                <a:cubicBezTo>
                  <a:pt x="89694" y="125928"/>
                  <a:pt x="88107" y="119578"/>
                  <a:pt x="83344" y="116403"/>
                </a:cubicBezTo>
                <a:cubicBezTo>
                  <a:pt x="76219" y="111653"/>
                  <a:pt x="67902" y="105255"/>
                  <a:pt x="59531" y="102116"/>
                </a:cubicBezTo>
                <a:cubicBezTo>
                  <a:pt x="56467" y="100967"/>
                  <a:pt x="53163" y="100595"/>
                  <a:pt x="50006" y="99734"/>
                </a:cubicBezTo>
                <a:cubicBezTo>
                  <a:pt x="44431" y="98214"/>
                  <a:pt x="38894" y="96559"/>
                  <a:pt x="33338" y="94972"/>
                </a:cubicBezTo>
                <a:cubicBezTo>
                  <a:pt x="29369" y="92591"/>
                  <a:pt x="25661" y="89708"/>
                  <a:pt x="21431" y="87828"/>
                </a:cubicBezTo>
                <a:cubicBezTo>
                  <a:pt x="18440" y="86499"/>
                  <a:pt x="12941" y="88552"/>
                  <a:pt x="11906" y="85447"/>
                </a:cubicBezTo>
                <a:cubicBezTo>
                  <a:pt x="11001" y="82732"/>
                  <a:pt x="16669" y="82272"/>
                  <a:pt x="19050" y="80684"/>
                </a:cubicBezTo>
                <a:cubicBezTo>
                  <a:pt x="18256" y="77509"/>
                  <a:pt x="18484" y="73882"/>
                  <a:pt x="16669" y="71159"/>
                </a:cubicBezTo>
                <a:cubicBezTo>
                  <a:pt x="15081" y="68778"/>
                  <a:pt x="11042" y="68824"/>
                  <a:pt x="9525" y="66397"/>
                </a:cubicBezTo>
                <a:cubicBezTo>
                  <a:pt x="6864" y="62140"/>
                  <a:pt x="6350" y="56872"/>
                  <a:pt x="4763" y="52109"/>
                </a:cubicBezTo>
                <a:cubicBezTo>
                  <a:pt x="3858" y="49394"/>
                  <a:pt x="1588" y="47347"/>
                  <a:pt x="0" y="44966"/>
                </a:cubicBezTo>
                <a:cubicBezTo>
                  <a:pt x="10300" y="43821"/>
                  <a:pt x="22917" y="43045"/>
                  <a:pt x="33338" y="40203"/>
                </a:cubicBezTo>
                <a:cubicBezTo>
                  <a:pt x="38181" y="38882"/>
                  <a:pt x="42863" y="37028"/>
                  <a:pt x="47625" y="35441"/>
                </a:cubicBezTo>
                <a:lnTo>
                  <a:pt x="61913" y="30678"/>
                </a:lnTo>
                <a:lnTo>
                  <a:pt x="111919" y="14009"/>
                </a:lnTo>
                <a:lnTo>
                  <a:pt x="133350" y="6866"/>
                </a:lnTo>
                <a:cubicBezTo>
                  <a:pt x="135731" y="6072"/>
                  <a:pt x="138018" y="4897"/>
                  <a:pt x="140494" y="4484"/>
                </a:cubicBezTo>
                <a:lnTo>
                  <a:pt x="154781" y="2103"/>
                </a:lnTo>
                <a:cubicBezTo>
                  <a:pt x="162908" y="2611"/>
                  <a:pt x="195263" y="-7187"/>
                  <a:pt x="195263" y="11628"/>
                </a:cubicBezTo>
                <a:cubicBezTo>
                  <a:pt x="195263" y="14138"/>
                  <a:pt x="193675" y="16391"/>
                  <a:pt x="192881" y="18772"/>
                </a:cubicBezTo>
                <a:cubicBezTo>
                  <a:pt x="196248" y="35601"/>
                  <a:pt x="193983" y="26838"/>
                  <a:pt x="200025" y="44966"/>
                </a:cubicBezTo>
                <a:cubicBezTo>
                  <a:pt x="201552" y="49546"/>
                  <a:pt x="201542" y="54503"/>
                  <a:pt x="202406" y="59253"/>
                </a:cubicBezTo>
                <a:cubicBezTo>
                  <a:pt x="203130" y="63235"/>
                  <a:pt x="203723" y="67254"/>
                  <a:pt x="204788" y="71159"/>
                </a:cubicBezTo>
                <a:cubicBezTo>
                  <a:pt x="206109" y="76002"/>
                  <a:pt x="207963" y="80684"/>
                  <a:pt x="209550" y="85447"/>
                </a:cubicBezTo>
                <a:cubicBezTo>
                  <a:pt x="211360" y="90877"/>
                  <a:pt x="223838" y="94972"/>
                  <a:pt x="223838" y="94972"/>
                </a:cubicBezTo>
                <a:cubicBezTo>
                  <a:pt x="225425" y="99734"/>
                  <a:pt x="225050" y="105709"/>
                  <a:pt x="228600" y="109259"/>
                </a:cubicBezTo>
                <a:cubicBezTo>
                  <a:pt x="230981" y="111640"/>
                  <a:pt x="233588" y="113816"/>
                  <a:pt x="235744" y="116403"/>
                </a:cubicBezTo>
                <a:cubicBezTo>
                  <a:pt x="237576" y="118602"/>
                  <a:pt x="238352" y="121662"/>
                  <a:pt x="240506" y="123547"/>
                </a:cubicBezTo>
                <a:cubicBezTo>
                  <a:pt x="250583" y="132365"/>
                  <a:pt x="252126" y="132183"/>
                  <a:pt x="261938" y="135453"/>
                </a:cubicBezTo>
                <a:cubicBezTo>
                  <a:pt x="275479" y="148996"/>
                  <a:pt x="262440" y="138086"/>
                  <a:pt x="276225" y="144978"/>
                </a:cubicBezTo>
                <a:cubicBezTo>
                  <a:pt x="294690" y="154210"/>
                  <a:pt x="272557" y="146137"/>
                  <a:pt x="290513" y="152122"/>
                </a:cubicBezTo>
                <a:cubicBezTo>
                  <a:pt x="288132" y="152916"/>
                  <a:pt x="285804" y="153894"/>
                  <a:pt x="283369" y="154503"/>
                </a:cubicBezTo>
                <a:cubicBezTo>
                  <a:pt x="279443" y="155485"/>
                  <a:pt x="273429" y="153346"/>
                  <a:pt x="271463" y="156884"/>
                </a:cubicBezTo>
                <a:cubicBezTo>
                  <a:pt x="268379" y="162435"/>
                  <a:pt x="285353" y="177522"/>
                  <a:pt x="283369" y="18069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mpd="sng">
            <a:solidFill>
              <a:schemeClr val="accent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171717"/>
              </a:solidFill>
              <a:ea typeface="ＭＳ Ｐゴシック" pitchFamily="-97" charset="-128"/>
            </a:endParaRPr>
          </a:p>
        </p:txBody>
      </p:sp>
      <p:sp>
        <p:nvSpPr>
          <p:cNvPr id="470" name="Tekstboks 504"/>
          <p:cNvSpPr txBox="1"/>
          <p:nvPr/>
        </p:nvSpPr>
        <p:spPr bwMode="auto">
          <a:xfrm>
            <a:off x="7460413" y="2275073"/>
            <a:ext cx="7648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8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Downstate </a:t>
            </a:r>
          </a:p>
          <a:p>
            <a:pPr>
              <a:defRPr/>
            </a:pPr>
            <a:r>
              <a:rPr lang="da-DK" sz="8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New York -</a:t>
            </a:r>
            <a:endParaRPr lang="da-DK" sz="8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sp>
        <p:nvSpPr>
          <p:cNvPr id="472" name="Tekstboks 485"/>
          <p:cNvSpPr txBox="1"/>
          <p:nvPr/>
        </p:nvSpPr>
        <p:spPr bwMode="auto">
          <a:xfrm>
            <a:off x="132590" y="6363922"/>
            <a:ext cx="22044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Field Detachment </a:t>
            </a: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 - 351 not shown above</a:t>
            </a:r>
            <a:endParaRPr lang="da-DK" sz="900" dirty="0">
              <a:solidFill>
                <a:srgbClr val="171717"/>
              </a:solidFill>
              <a:latin typeface="Calibri"/>
              <a:ea typeface="ＭＳ Ｐゴシック" pitchFamily="-97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29551" y="5412186"/>
            <a:ext cx="1333352" cy="846265"/>
            <a:chOff x="7829551" y="5412186"/>
            <a:chExt cx="1333352" cy="846265"/>
          </a:xfrm>
        </p:grpSpPr>
        <p:sp>
          <p:nvSpPr>
            <p:cNvPr id="993" name="Tekstboks 489"/>
            <p:cNvSpPr txBox="1"/>
            <p:nvPr/>
          </p:nvSpPr>
          <p:spPr bwMode="auto">
            <a:xfrm>
              <a:off x="8472857" y="5412186"/>
              <a:ext cx="678391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a-DK" sz="900" dirty="0" smtClean="0">
                  <a:solidFill>
                    <a:srgbClr val="171717"/>
                  </a:solidFill>
                  <a:latin typeface="Calibri"/>
                  <a:ea typeface="ＭＳ Ｐゴシック" pitchFamily="-97" charset="-128"/>
                </a:rPr>
                <a:t>North Asia</a:t>
              </a:r>
              <a:endPara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endParaRPr>
            </a:p>
          </p:txBody>
        </p:sp>
        <p:grpSp>
          <p:nvGrpSpPr>
            <p:cNvPr id="469" name="Group 468"/>
            <p:cNvGrpSpPr/>
            <p:nvPr/>
          </p:nvGrpSpPr>
          <p:grpSpPr>
            <a:xfrm>
              <a:off x="7857696" y="5498925"/>
              <a:ext cx="1162064" cy="759526"/>
              <a:chOff x="3741441" y="3972222"/>
              <a:chExt cx="1162064" cy="759526"/>
            </a:xfrm>
            <a:solidFill>
              <a:schemeClr val="bg1">
                <a:lumMod val="75000"/>
              </a:schemeClr>
            </a:solidFill>
          </p:grpSpPr>
          <p:sp>
            <p:nvSpPr>
              <p:cNvPr id="475" name="Freeform 11"/>
              <p:cNvSpPr>
                <a:spLocks noEditPoints="1"/>
              </p:cNvSpPr>
              <p:nvPr/>
            </p:nvSpPr>
            <p:spPr bwMode="auto">
              <a:xfrm>
                <a:off x="3741441" y="3972222"/>
                <a:ext cx="1162064" cy="738002"/>
              </a:xfrm>
              <a:custGeom>
                <a:avLst/>
                <a:gdLst>
                  <a:gd name="T0" fmla="*/ 1671 w 2391"/>
                  <a:gd name="T1" fmla="*/ 222 h 2014"/>
                  <a:gd name="T2" fmla="*/ 990 w 2391"/>
                  <a:gd name="T3" fmla="*/ 72 h 2014"/>
                  <a:gd name="T4" fmla="*/ 1090 w 2391"/>
                  <a:gd name="T5" fmla="*/ 89 h 2014"/>
                  <a:gd name="T6" fmla="*/ 2255 w 2391"/>
                  <a:gd name="T7" fmla="*/ 311 h 2014"/>
                  <a:gd name="T8" fmla="*/ 1558 w 2391"/>
                  <a:gd name="T9" fmla="*/ 1198 h 2014"/>
                  <a:gd name="T10" fmla="*/ 1705 w 2391"/>
                  <a:gd name="T11" fmla="*/ 1013 h 2014"/>
                  <a:gd name="T12" fmla="*/ 1687 w 2391"/>
                  <a:gd name="T13" fmla="*/ 925 h 2014"/>
                  <a:gd name="T14" fmla="*/ 1681 w 2391"/>
                  <a:gd name="T15" fmla="*/ 762 h 2014"/>
                  <a:gd name="T16" fmla="*/ 1504 w 2391"/>
                  <a:gd name="T17" fmla="*/ 1230 h 2014"/>
                  <a:gd name="T18" fmla="*/ 1560 w 2391"/>
                  <a:gd name="T19" fmla="*/ 1172 h 2014"/>
                  <a:gd name="T20" fmla="*/ 1631 w 2391"/>
                  <a:gd name="T21" fmla="*/ 1181 h 2014"/>
                  <a:gd name="T22" fmla="*/ 1640 w 2391"/>
                  <a:gd name="T23" fmla="*/ 1095 h 2014"/>
                  <a:gd name="T24" fmla="*/ 1117 w 2391"/>
                  <a:gd name="T25" fmla="*/ 1900 h 2014"/>
                  <a:gd name="T26" fmla="*/ 1057 w 2391"/>
                  <a:gd name="T27" fmla="*/ 1894 h 2014"/>
                  <a:gd name="T28" fmla="*/ 758 w 2391"/>
                  <a:gd name="T29" fmla="*/ 1732 h 2014"/>
                  <a:gd name="T30" fmla="*/ 1423 w 2391"/>
                  <a:gd name="T31" fmla="*/ 1690 h 2014"/>
                  <a:gd name="T32" fmla="*/ 1432 w 2391"/>
                  <a:gd name="T33" fmla="*/ 1692 h 2014"/>
                  <a:gd name="T34" fmla="*/ 1196 w 2391"/>
                  <a:gd name="T35" fmla="*/ 1902 h 2014"/>
                  <a:gd name="T36" fmla="*/ 1303 w 2391"/>
                  <a:gd name="T37" fmla="*/ 1813 h 2014"/>
                  <a:gd name="T38" fmla="*/ 1236 w 2391"/>
                  <a:gd name="T39" fmla="*/ 1802 h 2014"/>
                  <a:gd name="T40" fmla="*/ 1202 w 2391"/>
                  <a:gd name="T41" fmla="*/ 1970 h 2014"/>
                  <a:gd name="T42" fmla="*/ 1236 w 2391"/>
                  <a:gd name="T43" fmla="*/ 2005 h 2014"/>
                  <a:gd name="T44" fmla="*/ 2342 w 2391"/>
                  <a:gd name="T45" fmla="*/ 431 h 2014"/>
                  <a:gd name="T46" fmla="*/ 1929 w 2391"/>
                  <a:gd name="T47" fmla="*/ 324 h 2014"/>
                  <a:gd name="T48" fmla="*/ 1685 w 2391"/>
                  <a:gd name="T49" fmla="*/ 268 h 2014"/>
                  <a:gd name="T50" fmla="*/ 1564 w 2391"/>
                  <a:gd name="T51" fmla="*/ 298 h 2014"/>
                  <a:gd name="T52" fmla="*/ 1453 w 2391"/>
                  <a:gd name="T53" fmla="*/ 277 h 2014"/>
                  <a:gd name="T54" fmla="*/ 1356 w 2391"/>
                  <a:gd name="T55" fmla="*/ 253 h 2014"/>
                  <a:gd name="T56" fmla="*/ 1186 w 2391"/>
                  <a:gd name="T57" fmla="*/ 237 h 2014"/>
                  <a:gd name="T58" fmla="*/ 1243 w 2391"/>
                  <a:gd name="T59" fmla="*/ 161 h 2014"/>
                  <a:gd name="T60" fmla="*/ 1061 w 2391"/>
                  <a:gd name="T61" fmla="*/ 148 h 2014"/>
                  <a:gd name="T62" fmla="*/ 842 w 2391"/>
                  <a:gd name="T63" fmla="*/ 184 h 2014"/>
                  <a:gd name="T64" fmla="*/ 791 w 2391"/>
                  <a:gd name="T65" fmla="*/ 289 h 2014"/>
                  <a:gd name="T66" fmla="*/ 751 w 2391"/>
                  <a:gd name="T67" fmla="*/ 279 h 2014"/>
                  <a:gd name="T68" fmla="*/ 664 w 2391"/>
                  <a:gd name="T69" fmla="*/ 311 h 2014"/>
                  <a:gd name="T70" fmla="*/ 713 w 2391"/>
                  <a:gd name="T71" fmla="*/ 418 h 2014"/>
                  <a:gd name="T72" fmla="*/ 628 w 2391"/>
                  <a:gd name="T73" fmla="*/ 409 h 2014"/>
                  <a:gd name="T74" fmla="*/ 541 w 2391"/>
                  <a:gd name="T75" fmla="*/ 304 h 2014"/>
                  <a:gd name="T76" fmla="*/ 451 w 2391"/>
                  <a:gd name="T77" fmla="*/ 633 h 2014"/>
                  <a:gd name="T78" fmla="*/ 490 w 2391"/>
                  <a:gd name="T79" fmla="*/ 738 h 2014"/>
                  <a:gd name="T80" fmla="*/ 309 w 2391"/>
                  <a:gd name="T81" fmla="*/ 801 h 2014"/>
                  <a:gd name="T82" fmla="*/ 293 w 2391"/>
                  <a:gd name="T83" fmla="*/ 1044 h 2014"/>
                  <a:gd name="T84" fmla="*/ 396 w 2391"/>
                  <a:gd name="T85" fmla="*/ 1214 h 2014"/>
                  <a:gd name="T86" fmla="*/ 23 w 2391"/>
                  <a:gd name="T87" fmla="*/ 1239 h 2014"/>
                  <a:gd name="T88" fmla="*/ 143 w 2391"/>
                  <a:gd name="T89" fmla="*/ 1496 h 2014"/>
                  <a:gd name="T90" fmla="*/ 313 w 2391"/>
                  <a:gd name="T91" fmla="*/ 1542 h 2014"/>
                  <a:gd name="T92" fmla="*/ 304 w 2391"/>
                  <a:gd name="T93" fmla="*/ 1388 h 2014"/>
                  <a:gd name="T94" fmla="*/ 384 w 2391"/>
                  <a:gd name="T95" fmla="*/ 1343 h 2014"/>
                  <a:gd name="T96" fmla="*/ 590 w 2391"/>
                  <a:gd name="T97" fmla="*/ 1460 h 2014"/>
                  <a:gd name="T98" fmla="*/ 728 w 2391"/>
                  <a:gd name="T99" fmla="*/ 1637 h 2014"/>
                  <a:gd name="T100" fmla="*/ 894 w 2391"/>
                  <a:gd name="T101" fmla="*/ 1429 h 2014"/>
                  <a:gd name="T102" fmla="*/ 1010 w 2391"/>
                  <a:gd name="T103" fmla="*/ 1589 h 2014"/>
                  <a:gd name="T104" fmla="*/ 1064 w 2391"/>
                  <a:gd name="T105" fmla="*/ 1722 h 2014"/>
                  <a:gd name="T106" fmla="*/ 1171 w 2391"/>
                  <a:gd name="T107" fmla="*/ 1552 h 2014"/>
                  <a:gd name="T108" fmla="*/ 1352 w 2391"/>
                  <a:gd name="T109" fmla="*/ 1315 h 2014"/>
                  <a:gd name="T110" fmla="*/ 1325 w 2391"/>
                  <a:gd name="T111" fmla="*/ 1116 h 2014"/>
                  <a:gd name="T112" fmla="*/ 1446 w 2391"/>
                  <a:gd name="T113" fmla="*/ 1156 h 2014"/>
                  <a:gd name="T114" fmla="*/ 1593 w 2391"/>
                  <a:gd name="T115" fmla="*/ 963 h 2014"/>
                  <a:gd name="T116" fmla="*/ 1643 w 2391"/>
                  <a:gd name="T117" fmla="*/ 668 h 2014"/>
                  <a:gd name="T118" fmla="*/ 1937 w 2391"/>
                  <a:gd name="T119" fmla="*/ 570 h 2014"/>
                  <a:gd name="T120" fmla="*/ 1888 w 2391"/>
                  <a:gd name="T121" fmla="*/ 796 h 2014"/>
                  <a:gd name="T122" fmla="*/ 2033 w 2391"/>
                  <a:gd name="T123" fmla="*/ 606 h 2014"/>
                  <a:gd name="T124" fmla="*/ 2244 w 2391"/>
                  <a:gd name="T125" fmla="*/ 481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91" h="2014">
                    <a:moveTo>
                      <a:pt x="1605" y="168"/>
                    </a:moveTo>
                    <a:lnTo>
                      <a:pt x="1605" y="168"/>
                    </a:lnTo>
                    <a:lnTo>
                      <a:pt x="1615" y="163"/>
                    </a:lnTo>
                    <a:lnTo>
                      <a:pt x="1620" y="161"/>
                    </a:lnTo>
                    <a:lnTo>
                      <a:pt x="1627" y="161"/>
                    </a:lnTo>
                    <a:lnTo>
                      <a:pt x="1627" y="161"/>
                    </a:lnTo>
                    <a:lnTo>
                      <a:pt x="1634" y="163"/>
                    </a:lnTo>
                    <a:lnTo>
                      <a:pt x="1636" y="165"/>
                    </a:lnTo>
                    <a:lnTo>
                      <a:pt x="1640" y="168"/>
                    </a:lnTo>
                    <a:lnTo>
                      <a:pt x="1640" y="168"/>
                    </a:lnTo>
                    <a:lnTo>
                      <a:pt x="1642" y="175"/>
                    </a:lnTo>
                    <a:lnTo>
                      <a:pt x="1643" y="183"/>
                    </a:lnTo>
                    <a:lnTo>
                      <a:pt x="1643" y="183"/>
                    </a:lnTo>
                    <a:lnTo>
                      <a:pt x="1647" y="192"/>
                    </a:lnTo>
                    <a:lnTo>
                      <a:pt x="1647" y="197"/>
                    </a:lnTo>
                    <a:lnTo>
                      <a:pt x="1647" y="201"/>
                    </a:lnTo>
                    <a:lnTo>
                      <a:pt x="1647" y="201"/>
                    </a:lnTo>
                    <a:lnTo>
                      <a:pt x="1643" y="208"/>
                    </a:lnTo>
                    <a:lnTo>
                      <a:pt x="1640" y="212"/>
                    </a:lnTo>
                    <a:lnTo>
                      <a:pt x="1634" y="213"/>
                    </a:lnTo>
                    <a:lnTo>
                      <a:pt x="1629" y="213"/>
                    </a:lnTo>
                    <a:lnTo>
                      <a:pt x="1624" y="213"/>
                    </a:lnTo>
                    <a:lnTo>
                      <a:pt x="1618" y="210"/>
                    </a:lnTo>
                    <a:lnTo>
                      <a:pt x="1607" y="204"/>
                    </a:lnTo>
                    <a:lnTo>
                      <a:pt x="1607" y="204"/>
                    </a:lnTo>
                    <a:lnTo>
                      <a:pt x="1600" y="195"/>
                    </a:lnTo>
                    <a:lnTo>
                      <a:pt x="1598" y="192"/>
                    </a:lnTo>
                    <a:lnTo>
                      <a:pt x="1596" y="188"/>
                    </a:lnTo>
                    <a:lnTo>
                      <a:pt x="1596" y="183"/>
                    </a:lnTo>
                    <a:lnTo>
                      <a:pt x="1598" y="179"/>
                    </a:lnTo>
                    <a:lnTo>
                      <a:pt x="1602" y="174"/>
                    </a:lnTo>
                    <a:lnTo>
                      <a:pt x="1605" y="168"/>
                    </a:lnTo>
                    <a:lnTo>
                      <a:pt x="1605" y="168"/>
                    </a:lnTo>
                    <a:close/>
                    <a:moveTo>
                      <a:pt x="1687" y="251"/>
                    </a:moveTo>
                    <a:lnTo>
                      <a:pt x="1687" y="251"/>
                    </a:lnTo>
                    <a:lnTo>
                      <a:pt x="1692" y="250"/>
                    </a:lnTo>
                    <a:lnTo>
                      <a:pt x="1696" y="244"/>
                    </a:lnTo>
                    <a:lnTo>
                      <a:pt x="1698" y="237"/>
                    </a:lnTo>
                    <a:lnTo>
                      <a:pt x="1696" y="232"/>
                    </a:lnTo>
                    <a:lnTo>
                      <a:pt x="1696" y="232"/>
                    </a:lnTo>
                    <a:lnTo>
                      <a:pt x="1692" y="228"/>
                    </a:lnTo>
                    <a:lnTo>
                      <a:pt x="1685" y="224"/>
                    </a:lnTo>
                    <a:lnTo>
                      <a:pt x="1678" y="222"/>
                    </a:lnTo>
                    <a:lnTo>
                      <a:pt x="1671" y="222"/>
                    </a:lnTo>
                    <a:lnTo>
                      <a:pt x="1671" y="222"/>
                    </a:lnTo>
                    <a:lnTo>
                      <a:pt x="1663" y="222"/>
                    </a:lnTo>
                    <a:lnTo>
                      <a:pt x="1663" y="222"/>
                    </a:lnTo>
                    <a:lnTo>
                      <a:pt x="1658" y="224"/>
                    </a:lnTo>
                    <a:lnTo>
                      <a:pt x="1653" y="228"/>
                    </a:lnTo>
                    <a:lnTo>
                      <a:pt x="1651" y="232"/>
                    </a:lnTo>
                    <a:lnTo>
                      <a:pt x="1651" y="233"/>
                    </a:lnTo>
                    <a:lnTo>
                      <a:pt x="1651" y="237"/>
                    </a:lnTo>
                    <a:lnTo>
                      <a:pt x="1653" y="241"/>
                    </a:lnTo>
                    <a:lnTo>
                      <a:pt x="1653" y="241"/>
                    </a:lnTo>
                    <a:lnTo>
                      <a:pt x="1660" y="246"/>
                    </a:lnTo>
                    <a:lnTo>
                      <a:pt x="1669" y="250"/>
                    </a:lnTo>
                    <a:lnTo>
                      <a:pt x="1680" y="251"/>
                    </a:lnTo>
                    <a:lnTo>
                      <a:pt x="1687" y="251"/>
                    </a:lnTo>
                    <a:lnTo>
                      <a:pt x="1687" y="251"/>
                    </a:lnTo>
                    <a:close/>
                    <a:moveTo>
                      <a:pt x="1812" y="308"/>
                    </a:moveTo>
                    <a:lnTo>
                      <a:pt x="1812" y="308"/>
                    </a:lnTo>
                    <a:lnTo>
                      <a:pt x="1810" y="306"/>
                    </a:lnTo>
                    <a:lnTo>
                      <a:pt x="1810" y="306"/>
                    </a:lnTo>
                    <a:lnTo>
                      <a:pt x="1806" y="306"/>
                    </a:lnTo>
                    <a:lnTo>
                      <a:pt x="1803" y="309"/>
                    </a:lnTo>
                    <a:lnTo>
                      <a:pt x="1803" y="311"/>
                    </a:lnTo>
                    <a:lnTo>
                      <a:pt x="1805" y="315"/>
                    </a:lnTo>
                    <a:lnTo>
                      <a:pt x="1805" y="315"/>
                    </a:lnTo>
                    <a:lnTo>
                      <a:pt x="1808" y="317"/>
                    </a:lnTo>
                    <a:lnTo>
                      <a:pt x="1812" y="315"/>
                    </a:lnTo>
                    <a:lnTo>
                      <a:pt x="1814" y="311"/>
                    </a:lnTo>
                    <a:lnTo>
                      <a:pt x="1812" y="308"/>
                    </a:lnTo>
                    <a:lnTo>
                      <a:pt x="1812" y="308"/>
                    </a:lnTo>
                    <a:close/>
                    <a:moveTo>
                      <a:pt x="985" y="40"/>
                    </a:moveTo>
                    <a:lnTo>
                      <a:pt x="985" y="40"/>
                    </a:lnTo>
                    <a:lnTo>
                      <a:pt x="985" y="43"/>
                    </a:lnTo>
                    <a:lnTo>
                      <a:pt x="985" y="45"/>
                    </a:lnTo>
                    <a:lnTo>
                      <a:pt x="979" y="47"/>
                    </a:lnTo>
                    <a:lnTo>
                      <a:pt x="972" y="49"/>
                    </a:lnTo>
                    <a:lnTo>
                      <a:pt x="967" y="52"/>
                    </a:lnTo>
                    <a:lnTo>
                      <a:pt x="967" y="52"/>
                    </a:lnTo>
                    <a:lnTo>
                      <a:pt x="965" y="56"/>
                    </a:lnTo>
                    <a:lnTo>
                      <a:pt x="965" y="60"/>
                    </a:lnTo>
                    <a:lnTo>
                      <a:pt x="967" y="63"/>
                    </a:lnTo>
                    <a:lnTo>
                      <a:pt x="970" y="65"/>
                    </a:lnTo>
                    <a:lnTo>
                      <a:pt x="970" y="65"/>
                    </a:lnTo>
                    <a:lnTo>
                      <a:pt x="977" y="70"/>
                    </a:lnTo>
                    <a:lnTo>
                      <a:pt x="990" y="72"/>
                    </a:lnTo>
                    <a:lnTo>
                      <a:pt x="1003" y="72"/>
                    </a:lnTo>
                    <a:lnTo>
                      <a:pt x="1014" y="70"/>
                    </a:lnTo>
                    <a:lnTo>
                      <a:pt x="1024" y="67"/>
                    </a:lnTo>
                    <a:lnTo>
                      <a:pt x="1028" y="63"/>
                    </a:lnTo>
                    <a:lnTo>
                      <a:pt x="1032" y="60"/>
                    </a:lnTo>
                    <a:lnTo>
                      <a:pt x="1032" y="56"/>
                    </a:lnTo>
                    <a:lnTo>
                      <a:pt x="1032" y="52"/>
                    </a:lnTo>
                    <a:lnTo>
                      <a:pt x="1030" y="47"/>
                    </a:lnTo>
                    <a:lnTo>
                      <a:pt x="1024" y="42"/>
                    </a:lnTo>
                    <a:lnTo>
                      <a:pt x="1024" y="42"/>
                    </a:lnTo>
                    <a:lnTo>
                      <a:pt x="1019" y="38"/>
                    </a:lnTo>
                    <a:lnTo>
                      <a:pt x="1014" y="32"/>
                    </a:lnTo>
                    <a:lnTo>
                      <a:pt x="1014" y="32"/>
                    </a:lnTo>
                    <a:lnTo>
                      <a:pt x="1010" y="25"/>
                    </a:lnTo>
                    <a:lnTo>
                      <a:pt x="1006" y="18"/>
                    </a:lnTo>
                    <a:lnTo>
                      <a:pt x="1006" y="18"/>
                    </a:lnTo>
                    <a:lnTo>
                      <a:pt x="1003" y="11"/>
                    </a:lnTo>
                    <a:lnTo>
                      <a:pt x="997" y="5"/>
                    </a:lnTo>
                    <a:lnTo>
                      <a:pt x="990" y="2"/>
                    </a:lnTo>
                    <a:lnTo>
                      <a:pt x="983" y="0"/>
                    </a:lnTo>
                    <a:lnTo>
                      <a:pt x="983" y="0"/>
                    </a:lnTo>
                    <a:lnTo>
                      <a:pt x="976" y="2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3" y="11"/>
                    </a:lnTo>
                    <a:lnTo>
                      <a:pt x="959" y="18"/>
                    </a:lnTo>
                    <a:lnTo>
                      <a:pt x="959" y="18"/>
                    </a:lnTo>
                    <a:lnTo>
                      <a:pt x="959" y="23"/>
                    </a:lnTo>
                    <a:lnTo>
                      <a:pt x="961" y="27"/>
                    </a:lnTo>
                    <a:lnTo>
                      <a:pt x="965" y="29"/>
                    </a:lnTo>
                    <a:lnTo>
                      <a:pt x="970" y="31"/>
                    </a:lnTo>
                    <a:lnTo>
                      <a:pt x="979" y="34"/>
                    </a:lnTo>
                    <a:lnTo>
                      <a:pt x="983" y="38"/>
                    </a:lnTo>
                    <a:lnTo>
                      <a:pt x="985" y="40"/>
                    </a:lnTo>
                    <a:lnTo>
                      <a:pt x="985" y="40"/>
                    </a:lnTo>
                    <a:close/>
                    <a:moveTo>
                      <a:pt x="1043" y="99"/>
                    </a:moveTo>
                    <a:lnTo>
                      <a:pt x="1043" y="99"/>
                    </a:lnTo>
                    <a:lnTo>
                      <a:pt x="1050" y="99"/>
                    </a:lnTo>
                    <a:lnTo>
                      <a:pt x="1055" y="98"/>
                    </a:lnTo>
                    <a:lnTo>
                      <a:pt x="1068" y="92"/>
                    </a:lnTo>
                    <a:lnTo>
                      <a:pt x="1068" y="92"/>
                    </a:lnTo>
                    <a:lnTo>
                      <a:pt x="1073" y="89"/>
                    </a:lnTo>
                    <a:lnTo>
                      <a:pt x="1079" y="89"/>
                    </a:lnTo>
                    <a:lnTo>
                      <a:pt x="1090" y="89"/>
                    </a:lnTo>
                    <a:lnTo>
                      <a:pt x="1090" y="89"/>
                    </a:lnTo>
                    <a:lnTo>
                      <a:pt x="1095" y="87"/>
                    </a:lnTo>
                    <a:lnTo>
                      <a:pt x="1100" y="83"/>
                    </a:lnTo>
                    <a:lnTo>
                      <a:pt x="1102" y="78"/>
                    </a:lnTo>
                    <a:lnTo>
                      <a:pt x="1102" y="74"/>
                    </a:lnTo>
                    <a:lnTo>
                      <a:pt x="1100" y="69"/>
                    </a:lnTo>
                    <a:lnTo>
                      <a:pt x="1097" y="63"/>
                    </a:lnTo>
                    <a:lnTo>
                      <a:pt x="1093" y="60"/>
                    </a:lnTo>
                    <a:lnTo>
                      <a:pt x="1088" y="58"/>
                    </a:lnTo>
                    <a:lnTo>
                      <a:pt x="1088" y="58"/>
                    </a:lnTo>
                    <a:lnTo>
                      <a:pt x="1079" y="54"/>
                    </a:lnTo>
                    <a:lnTo>
                      <a:pt x="1068" y="54"/>
                    </a:lnTo>
                    <a:lnTo>
                      <a:pt x="1068" y="54"/>
                    </a:lnTo>
                    <a:lnTo>
                      <a:pt x="1061" y="56"/>
                    </a:lnTo>
                    <a:lnTo>
                      <a:pt x="1057" y="58"/>
                    </a:lnTo>
                    <a:lnTo>
                      <a:pt x="1057" y="58"/>
                    </a:lnTo>
                    <a:lnTo>
                      <a:pt x="1053" y="61"/>
                    </a:lnTo>
                    <a:lnTo>
                      <a:pt x="1053" y="65"/>
                    </a:lnTo>
                    <a:lnTo>
                      <a:pt x="1052" y="70"/>
                    </a:lnTo>
                    <a:lnTo>
                      <a:pt x="1052" y="70"/>
                    </a:lnTo>
                    <a:lnTo>
                      <a:pt x="1046" y="78"/>
                    </a:lnTo>
                    <a:lnTo>
                      <a:pt x="1039" y="87"/>
                    </a:lnTo>
                    <a:lnTo>
                      <a:pt x="1037" y="90"/>
                    </a:lnTo>
                    <a:lnTo>
                      <a:pt x="1037" y="94"/>
                    </a:lnTo>
                    <a:lnTo>
                      <a:pt x="1037" y="98"/>
                    </a:lnTo>
                    <a:lnTo>
                      <a:pt x="1043" y="99"/>
                    </a:lnTo>
                    <a:lnTo>
                      <a:pt x="1043" y="99"/>
                    </a:lnTo>
                    <a:close/>
                    <a:moveTo>
                      <a:pt x="2275" y="322"/>
                    </a:moveTo>
                    <a:lnTo>
                      <a:pt x="2275" y="322"/>
                    </a:lnTo>
                    <a:lnTo>
                      <a:pt x="2282" y="320"/>
                    </a:lnTo>
                    <a:lnTo>
                      <a:pt x="2286" y="317"/>
                    </a:lnTo>
                    <a:lnTo>
                      <a:pt x="2288" y="313"/>
                    </a:lnTo>
                    <a:lnTo>
                      <a:pt x="2288" y="313"/>
                    </a:lnTo>
                    <a:lnTo>
                      <a:pt x="2286" y="309"/>
                    </a:lnTo>
                    <a:lnTo>
                      <a:pt x="2284" y="306"/>
                    </a:lnTo>
                    <a:lnTo>
                      <a:pt x="2275" y="304"/>
                    </a:lnTo>
                    <a:lnTo>
                      <a:pt x="2275" y="304"/>
                    </a:lnTo>
                    <a:lnTo>
                      <a:pt x="2266" y="302"/>
                    </a:lnTo>
                    <a:lnTo>
                      <a:pt x="2262" y="302"/>
                    </a:lnTo>
                    <a:lnTo>
                      <a:pt x="2257" y="302"/>
                    </a:lnTo>
                    <a:lnTo>
                      <a:pt x="2257" y="302"/>
                    </a:lnTo>
                    <a:lnTo>
                      <a:pt x="2255" y="306"/>
                    </a:lnTo>
                    <a:lnTo>
                      <a:pt x="2255" y="311"/>
                    </a:lnTo>
                    <a:lnTo>
                      <a:pt x="2255" y="311"/>
                    </a:lnTo>
                    <a:lnTo>
                      <a:pt x="2259" y="315"/>
                    </a:lnTo>
                    <a:lnTo>
                      <a:pt x="2264" y="318"/>
                    </a:lnTo>
                    <a:lnTo>
                      <a:pt x="2275" y="322"/>
                    </a:lnTo>
                    <a:lnTo>
                      <a:pt x="2275" y="322"/>
                    </a:lnTo>
                    <a:close/>
                    <a:moveTo>
                      <a:pt x="2091" y="340"/>
                    </a:moveTo>
                    <a:lnTo>
                      <a:pt x="2091" y="340"/>
                    </a:lnTo>
                    <a:lnTo>
                      <a:pt x="2091" y="336"/>
                    </a:lnTo>
                    <a:lnTo>
                      <a:pt x="2089" y="335"/>
                    </a:lnTo>
                    <a:lnTo>
                      <a:pt x="2087" y="333"/>
                    </a:lnTo>
                    <a:lnTo>
                      <a:pt x="2083" y="333"/>
                    </a:lnTo>
                    <a:lnTo>
                      <a:pt x="2083" y="333"/>
                    </a:lnTo>
                    <a:lnTo>
                      <a:pt x="2078" y="333"/>
                    </a:lnTo>
                    <a:lnTo>
                      <a:pt x="2078" y="336"/>
                    </a:lnTo>
                    <a:lnTo>
                      <a:pt x="2078" y="338"/>
                    </a:lnTo>
                    <a:lnTo>
                      <a:pt x="2078" y="338"/>
                    </a:lnTo>
                    <a:lnTo>
                      <a:pt x="2080" y="344"/>
                    </a:lnTo>
                    <a:lnTo>
                      <a:pt x="2083" y="346"/>
                    </a:lnTo>
                    <a:lnTo>
                      <a:pt x="2089" y="346"/>
                    </a:lnTo>
                    <a:lnTo>
                      <a:pt x="2091" y="340"/>
                    </a:lnTo>
                    <a:lnTo>
                      <a:pt x="2091" y="340"/>
                    </a:lnTo>
                    <a:close/>
                    <a:moveTo>
                      <a:pt x="1823" y="318"/>
                    </a:moveTo>
                    <a:lnTo>
                      <a:pt x="1823" y="318"/>
                    </a:lnTo>
                    <a:lnTo>
                      <a:pt x="1826" y="320"/>
                    </a:lnTo>
                    <a:lnTo>
                      <a:pt x="1830" y="318"/>
                    </a:lnTo>
                    <a:lnTo>
                      <a:pt x="1832" y="317"/>
                    </a:lnTo>
                    <a:lnTo>
                      <a:pt x="1834" y="313"/>
                    </a:lnTo>
                    <a:lnTo>
                      <a:pt x="1834" y="309"/>
                    </a:lnTo>
                    <a:lnTo>
                      <a:pt x="1832" y="308"/>
                    </a:lnTo>
                    <a:lnTo>
                      <a:pt x="1830" y="304"/>
                    </a:lnTo>
                    <a:lnTo>
                      <a:pt x="1826" y="302"/>
                    </a:lnTo>
                    <a:lnTo>
                      <a:pt x="1826" y="302"/>
                    </a:lnTo>
                    <a:lnTo>
                      <a:pt x="1823" y="302"/>
                    </a:lnTo>
                    <a:lnTo>
                      <a:pt x="1821" y="304"/>
                    </a:lnTo>
                    <a:lnTo>
                      <a:pt x="1821" y="304"/>
                    </a:lnTo>
                    <a:lnTo>
                      <a:pt x="1819" y="308"/>
                    </a:lnTo>
                    <a:lnTo>
                      <a:pt x="1817" y="313"/>
                    </a:lnTo>
                    <a:lnTo>
                      <a:pt x="1819" y="317"/>
                    </a:lnTo>
                    <a:lnTo>
                      <a:pt x="1823" y="318"/>
                    </a:lnTo>
                    <a:lnTo>
                      <a:pt x="1823" y="318"/>
                    </a:lnTo>
                    <a:close/>
                    <a:moveTo>
                      <a:pt x="1557" y="1207"/>
                    </a:moveTo>
                    <a:lnTo>
                      <a:pt x="1557" y="1207"/>
                    </a:lnTo>
                    <a:lnTo>
                      <a:pt x="1558" y="1203"/>
                    </a:lnTo>
                    <a:lnTo>
                      <a:pt x="1558" y="1198"/>
                    </a:lnTo>
                    <a:lnTo>
                      <a:pt x="1558" y="1198"/>
                    </a:lnTo>
                    <a:lnTo>
                      <a:pt x="1557" y="1194"/>
                    </a:lnTo>
                    <a:lnTo>
                      <a:pt x="1551" y="1192"/>
                    </a:lnTo>
                    <a:lnTo>
                      <a:pt x="1551" y="1192"/>
                    </a:lnTo>
                    <a:lnTo>
                      <a:pt x="1548" y="1192"/>
                    </a:lnTo>
                    <a:lnTo>
                      <a:pt x="1542" y="1194"/>
                    </a:lnTo>
                    <a:lnTo>
                      <a:pt x="1533" y="1201"/>
                    </a:lnTo>
                    <a:lnTo>
                      <a:pt x="1529" y="1205"/>
                    </a:lnTo>
                    <a:lnTo>
                      <a:pt x="1529" y="1209"/>
                    </a:lnTo>
                    <a:lnTo>
                      <a:pt x="1529" y="1212"/>
                    </a:lnTo>
                    <a:lnTo>
                      <a:pt x="1533" y="1216"/>
                    </a:lnTo>
                    <a:lnTo>
                      <a:pt x="1533" y="1216"/>
                    </a:lnTo>
                    <a:lnTo>
                      <a:pt x="1540" y="1218"/>
                    </a:lnTo>
                    <a:lnTo>
                      <a:pt x="1546" y="1216"/>
                    </a:lnTo>
                    <a:lnTo>
                      <a:pt x="1553" y="1212"/>
                    </a:lnTo>
                    <a:lnTo>
                      <a:pt x="1557" y="1207"/>
                    </a:lnTo>
                    <a:lnTo>
                      <a:pt x="1557" y="1207"/>
                    </a:lnTo>
                    <a:close/>
                    <a:moveTo>
                      <a:pt x="1647" y="1004"/>
                    </a:moveTo>
                    <a:lnTo>
                      <a:pt x="1647" y="1004"/>
                    </a:lnTo>
                    <a:lnTo>
                      <a:pt x="1643" y="1006"/>
                    </a:lnTo>
                    <a:lnTo>
                      <a:pt x="1642" y="1008"/>
                    </a:lnTo>
                    <a:lnTo>
                      <a:pt x="1638" y="1017"/>
                    </a:lnTo>
                    <a:lnTo>
                      <a:pt x="1640" y="1024"/>
                    </a:lnTo>
                    <a:lnTo>
                      <a:pt x="1640" y="1028"/>
                    </a:lnTo>
                    <a:lnTo>
                      <a:pt x="1643" y="1031"/>
                    </a:lnTo>
                    <a:lnTo>
                      <a:pt x="1643" y="1031"/>
                    </a:lnTo>
                    <a:lnTo>
                      <a:pt x="1649" y="1033"/>
                    </a:lnTo>
                    <a:lnTo>
                      <a:pt x="1653" y="1033"/>
                    </a:lnTo>
                    <a:lnTo>
                      <a:pt x="1654" y="1031"/>
                    </a:lnTo>
                    <a:lnTo>
                      <a:pt x="1654" y="1031"/>
                    </a:lnTo>
                    <a:lnTo>
                      <a:pt x="1656" y="1029"/>
                    </a:lnTo>
                    <a:lnTo>
                      <a:pt x="1656" y="1026"/>
                    </a:lnTo>
                    <a:lnTo>
                      <a:pt x="1656" y="1022"/>
                    </a:lnTo>
                    <a:lnTo>
                      <a:pt x="1656" y="1020"/>
                    </a:lnTo>
                    <a:lnTo>
                      <a:pt x="1656" y="1020"/>
                    </a:lnTo>
                    <a:lnTo>
                      <a:pt x="1660" y="1015"/>
                    </a:lnTo>
                    <a:lnTo>
                      <a:pt x="1662" y="1013"/>
                    </a:lnTo>
                    <a:lnTo>
                      <a:pt x="1665" y="1013"/>
                    </a:lnTo>
                    <a:lnTo>
                      <a:pt x="1669" y="1013"/>
                    </a:lnTo>
                    <a:lnTo>
                      <a:pt x="1676" y="1017"/>
                    </a:lnTo>
                    <a:lnTo>
                      <a:pt x="1683" y="1019"/>
                    </a:lnTo>
                    <a:lnTo>
                      <a:pt x="1683" y="1019"/>
                    </a:lnTo>
                    <a:lnTo>
                      <a:pt x="1691" y="1019"/>
                    </a:lnTo>
                    <a:lnTo>
                      <a:pt x="1698" y="1017"/>
                    </a:lnTo>
                    <a:lnTo>
                      <a:pt x="1705" y="1013"/>
                    </a:lnTo>
                    <a:lnTo>
                      <a:pt x="1710" y="1008"/>
                    </a:lnTo>
                    <a:lnTo>
                      <a:pt x="1710" y="1008"/>
                    </a:lnTo>
                    <a:lnTo>
                      <a:pt x="1714" y="1002"/>
                    </a:lnTo>
                    <a:lnTo>
                      <a:pt x="1716" y="995"/>
                    </a:lnTo>
                    <a:lnTo>
                      <a:pt x="1716" y="990"/>
                    </a:lnTo>
                    <a:lnTo>
                      <a:pt x="1716" y="986"/>
                    </a:lnTo>
                    <a:lnTo>
                      <a:pt x="1712" y="984"/>
                    </a:lnTo>
                    <a:lnTo>
                      <a:pt x="1712" y="984"/>
                    </a:lnTo>
                    <a:lnTo>
                      <a:pt x="1707" y="982"/>
                    </a:lnTo>
                    <a:lnTo>
                      <a:pt x="1701" y="982"/>
                    </a:lnTo>
                    <a:lnTo>
                      <a:pt x="1694" y="981"/>
                    </a:lnTo>
                    <a:lnTo>
                      <a:pt x="1689" y="979"/>
                    </a:lnTo>
                    <a:lnTo>
                      <a:pt x="1689" y="979"/>
                    </a:lnTo>
                    <a:lnTo>
                      <a:pt x="1687" y="975"/>
                    </a:lnTo>
                    <a:lnTo>
                      <a:pt x="1685" y="972"/>
                    </a:lnTo>
                    <a:lnTo>
                      <a:pt x="1683" y="963"/>
                    </a:lnTo>
                    <a:lnTo>
                      <a:pt x="1683" y="963"/>
                    </a:lnTo>
                    <a:lnTo>
                      <a:pt x="1676" y="955"/>
                    </a:lnTo>
                    <a:lnTo>
                      <a:pt x="1669" y="948"/>
                    </a:lnTo>
                    <a:lnTo>
                      <a:pt x="1669" y="948"/>
                    </a:lnTo>
                    <a:lnTo>
                      <a:pt x="1665" y="950"/>
                    </a:lnTo>
                    <a:lnTo>
                      <a:pt x="1663" y="952"/>
                    </a:lnTo>
                    <a:lnTo>
                      <a:pt x="1665" y="959"/>
                    </a:lnTo>
                    <a:lnTo>
                      <a:pt x="1671" y="970"/>
                    </a:lnTo>
                    <a:lnTo>
                      <a:pt x="1671" y="970"/>
                    </a:lnTo>
                    <a:lnTo>
                      <a:pt x="1671" y="977"/>
                    </a:lnTo>
                    <a:lnTo>
                      <a:pt x="1671" y="986"/>
                    </a:lnTo>
                    <a:lnTo>
                      <a:pt x="1667" y="993"/>
                    </a:lnTo>
                    <a:lnTo>
                      <a:pt x="1663" y="999"/>
                    </a:lnTo>
                    <a:lnTo>
                      <a:pt x="1663" y="999"/>
                    </a:lnTo>
                    <a:lnTo>
                      <a:pt x="1658" y="1002"/>
                    </a:lnTo>
                    <a:lnTo>
                      <a:pt x="1656" y="1002"/>
                    </a:lnTo>
                    <a:lnTo>
                      <a:pt x="1647" y="1004"/>
                    </a:lnTo>
                    <a:lnTo>
                      <a:pt x="1647" y="1004"/>
                    </a:lnTo>
                    <a:close/>
                    <a:moveTo>
                      <a:pt x="1669" y="925"/>
                    </a:moveTo>
                    <a:lnTo>
                      <a:pt x="1669" y="925"/>
                    </a:lnTo>
                    <a:lnTo>
                      <a:pt x="1669" y="926"/>
                    </a:lnTo>
                    <a:lnTo>
                      <a:pt x="1672" y="930"/>
                    </a:lnTo>
                    <a:lnTo>
                      <a:pt x="1674" y="932"/>
                    </a:lnTo>
                    <a:lnTo>
                      <a:pt x="1678" y="934"/>
                    </a:lnTo>
                    <a:lnTo>
                      <a:pt x="1678" y="934"/>
                    </a:lnTo>
                    <a:lnTo>
                      <a:pt x="1683" y="934"/>
                    </a:lnTo>
                    <a:lnTo>
                      <a:pt x="1685" y="932"/>
                    </a:lnTo>
                    <a:lnTo>
                      <a:pt x="1687" y="925"/>
                    </a:lnTo>
                    <a:lnTo>
                      <a:pt x="1687" y="925"/>
                    </a:lnTo>
                    <a:lnTo>
                      <a:pt x="1687" y="917"/>
                    </a:lnTo>
                    <a:lnTo>
                      <a:pt x="1685" y="912"/>
                    </a:lnTo>
                    <a:lnTo>
                      <a:pt x="1683" y="905"/>
                    </a:lnTo>
                    <a:lnTo>
                      <a:pt x="1681" y="897"/>
                    </a:lnTo>
                    <a:lnTo>
                      <a:pt x="1681" y="897"/>
                    </a:lnTo>
                    <a:lnTo>
                      <a:pt x="1683" y="890"/>
                    </a:lnTo>
                    <a:lnTo>
                      <a:pt x="1687" y="881"/>
                    </a:lnTo>
                    <a:lnTo>
                      <a:pt x="1687" y="881"/>
                    </a:lnTo>
                    <a:lnTo>
                      <a:pt x="1687" y="872"/>
                    </a:lnTo>
                    <a:lnTo>
                      <a:pt x="1687" y="872"/>
                    </a:lnTo>
                    <a:lnTo>
                      <a:pt x="1689" y="870"/>
                    </a:lnTo>
                    <a:lnTo>
                      <a:pt x="1691" y="870"/>
                    </a:lnTo>
                    <a:lnTo>
                      <a:pt x="1696" y="870"/>
                    </a:lnTo>
                    <a:lnTo>
                      <a:pt x="1696" y="870"/>
                    </a:lnTo>
                    <a:lnTo>
                      <a:pt x="1709" y="874"/>
                    </a:lnTo>
                    <a:lnTo>
                      <a:pt x="1710" y="872"/>
                    </a:lnTo>
                    <a:lnTo>
                      <a:pt x="1712" y="872"/>
                    </a:lnTo>
                    <a:lnTo>
                      <a:pt x="1714" y="868"/>
                    </a:lnTo>
                    <a:lnTo>
                      <a:pt x="1714" y="865"/>
                    </a:lnTo>
                    <a:lnTo>
                      <a:pt x="1714" y="865"/>
                    </a:lnTo>
                    <a:lnTo>
                      <a:pt x="1712" y="861"/>
                    </a:lnTo>
                    <a:lnTo>
                      <a:pt x="1709" y="858"/>
                    </a:lnTo>
                    <a:lnTo>
                      <a:pt x="1701" y="852"/>
                    </a:lnTo>
                    <a:lnTo>
                      <a:pt x="1701" y="852"/>
                    </a:lnTo>
                    <a:lnTo>
                      <a:pt x="1698" y="847"/>
                    </a:lnTo>
                    <a:lnTo>
                      <a:pt x="1694" y="841"/>
                    </a:lnTo>
                    <a:lnTo>
                      <a:pt x="1694" y="834"/>
                    </a:lnTo>
                    <a:lnTo>
                      <a:pt x="1694" y="827"/>
                    </a:lnTo>
                    <a:lnTo>
                      <a:pt x="1698" y="800"/>
                    </a:lnTo>
                    <a:lnTo>
                      <a:pt x="1698" y="800"/>
                    </a:lnTo>
                    <a:lnTo>
                      <a:pt x="1698" y="796"/>
                    </a:lnTo>
                    <a:lnTo>
                      <a:pt x="1696" y="791"/>
                    </a:lnTo>
                    <a:lnTo>
                      <a:pt x="1692" y="783"/>
                    </a:lnTo>
                    <a:lnTo>
                      <a:pt x="1692" y="783"/>
                    </a:lnTo>
                    <a:lnTo>
                      <a:pt x="1691" y="778"/>
                    </a:lnTo>
                    <a:lnTo>
                      <a:pt x="1691" y="771"/>
                    </a:lnTo>
                    <a:lnTo>
                      <a:pt x="1692" y="765"/>
                    </a:lnTo>
                    <a:lnTo>
                      <a:pt x="1691" y="758"/>
                    </a:lnTo>
                    <a:lnTo>
                      <a:pt x="1691" y="758"/>
                    </a:lnTo>
                    <a:lnTo>
                      <a:pt x="1687" y="758"/>
                    </a:lnTo>
                    <a:lnTo>
                      <a:pt x="1687" y="758"/>
                    </a:lnTo>
                    <a:lnTo>
                      <a:pt x="1683" y="758"/>
                    </a:lnTo>
                    <a:lnTo>
                      <a:pt x="1681" y="762"/>
                    </a:lnTo>
                    <a:lnTo>
                      <a:pt x="1681" y="769"/>
                    </a:lnTo>
                    <a:lnTo>
                      <a:pt x="1681" y="769"/>
                    </a:lnTo>
                    <a:lnTo>
                      <a:pt x="1680" y="776"/>
                    </a:lnTo>
                    <a:lnTo>
                      <a:pt x="1678" y="783"/>
                    </a:lnTo>
                    <a:lnTo>
                      <a:pt x="1674" y="789"/>
                    </a:lnTo>
                    <a:lnTo>
                      <a:pt x="1672" y="796"/>
                    </a:lnTo>
                    <a:lnTo>
                      <a:pt x="1672" y="796"/>
                    </a:lnTo>
                    <a:lnTo>
                      <a:pt x="1672" y="811"/>
                    </a:lnTo>
                    <a:lnTo>
                      <a:pt x="1674" y="825"/>
                    </a:lnTo>
                    <a:lnTo>
                      <a:pt x="1674" y="825"/>
                    </a:lnTo>
                    <a:lnTo>
                      <a:pt x="1676" y="843"/>
                    </a:lnTo>
                    <a:lnTo>
                      <a:pt x="1676" y="863"/>
                    </a:lnTo>
                    <a:lnTo>
                      <a:pt x="1676" y="863"/>
                    </a:lnTo>
                    <a:lnTo>
                      <a:pt x="1674" y="876"/>
                    </a:lnTo>
                    <a:lnTo>
                      <a:pt x="1672" y="881"/>
                    </a:lnTo>
                    <a:lnTo>
                      <a:pt x="1672" y="888"/>
                    </a:lnTo>
                    <a:lnTo>
                      <a:pt x="1672" y="888"/>
                    </a:lnTo>
                    <a:lnTo>
                      <a:pt x="1676" y="901"/>
                    </a:lnTo>
                    <a:lnTo>
                      <a:pt x="1676" y="908"/>
                    </a:lnTo>
                    <a:lnTo>
                      <a:pt x="1674" y="914"/>
                    </a:lnTo>
                    <a:lnTo>
                      <a:pt x="1674" y="914"/>
                    </a:lnTo>
                    <a:lnTo>
                      <a:pt x="1672" y="917"/>
                    </a:lnTo>
                    <a:lnTo>
                      <a:pt x="1671" y="917"/>
                    </a:lnTo>
                    <a:lnTo>
                      <a:pt x="1669" y="921"/>
                    </a:lnTo>
                    <a:lnTo>
                      <a:pt x="1669" y="925"/>
                    </a:lnTo>
                    <a:lnTo>
                      <a:pt x="1669" y="925"/>
                    </a:lnTo>
                    <a:close/>
                    <a:moveTo>
                      <a:pt x="1508" y="1203"/>
                    </a:moveTo>
                    <a:lnTo>
                      <a:pt x="1508" y="1203"/>
                    </a:lnTo>
                    <a:lnTo>
                      <a:pt x="1500" y="1201"/>
                    </a:lnTo>
                    <a:lnTo>
                      <a:pt x="1500" y="1201"/>
                    </a:lnTo>
                    <a:lnTo>
                      <a:pt x="1491" y="1201"/>
                    </a:lnTo>
                    <a:lnTo>
                      <a:pt x="1491" y="1201"/>
                    </a:lnTo>
                    <a:lnTo>
                      <a:pt x="1488" y="1203"/>
                    </a:lnTo>
                    <a:lnTo>
                      <a:pt x="1486" y="1207"/>
                    </a:lnTo>
                    <a:lnTo>
                      <a:pt x="1484" y="1214"/>
                    </a:lnTo>
                    <a:lnTo>
                      <a:pt x="1484" y="1214"/>
                    </a:lnTo>
                    <a:lnTo>
                      <a:pt x="1484" y="1221"/>
                    </a:lnTo>
                    <a:lnTo>
                      <a:pt x="1486" y="1225"/>
                    </a:lnTo>
                    <a:lnTo>
                      <a:pt x="1490" y="1227"/>
                    </a:lnTo>
                    <a:lnTo>
                      <a:pt x="1493" y="1227"/>
                    </a:lnTo>
                    <a:lnTo>
                      <a:pt x="1500" y="1225"/>
                    </a:lnTo>
                    <a:lnTo>
                      <a:pt x="1502" y="1227"/>
                    </a:lnTo>
                    <a:lnTo>
                      <a:pt x="1504" y="1230"/>
                    </a:lnTo>
                    <a:lnTo>
                      <a:pt x="1504" y="1230"/>
                    </a:lnTo>
                    <a:lnTo>
                      <a:pt x="1502" y="1234"/>
                    </a:lnTo>
                    <a:lnTo>
                      <a:pt x="1500" y="1238"/>
                    </a:lnTo>
                    <a:lnTo>
                      <a:pt x="1499" y="1241"/>
                    </a:lnTo>
                    <a:lnTo>
                      <a:pt x="1497" y="1247"/>
                    </a:lnTo>
                    <a:lnTo>
                      <a:pt x="1497" y="1247"/>
                    </a:lnTo>
                    <a:lnTo>
                      <a:pt x="1499" y="1250"/>
                    </a:lnTo>
                    <a:lnTo>
                      <a:pt x="1502" y="1252"/>
                    </a:lnTo>
                    <a:lnTo>
                      <a:pt x="1506" y="1254"/>
                    </a:lnTo>
                    <a:lnTo>
                      <a:pt x="1511" y="1252"/>
                    </a:lnTo>
                    <a:lnTo>
                      <a:pt x="1511" y="1252"/>
                    </a:lnTo>
                    <a:lnTo>
                      <a:pt x="1515" y="1248"/>
                    </a:lnTo>
                    <a:lnTo>
                      <a:pt x="1517" y="1245"/>
                    </a:lnTo>
                    <a:lnTo>
                      <a:pt x="1519" y="1234"/>
                    </a:lnTo>
                    <a:lnTo>
                      <a:pt x="1517" y="1223"/>
                    </a:lnTo>
                    <a:lnTo>
                      <a:pt x="1517" y="1214"/>
                    </a:lnTo>
                    <a:lnTo>
                      <a:pt x="1517" y="1214"/>
                    </a:lnTo>
                    <a:lnTo>
                      <a:pt x="1515" y="1207"/>
                    </a:lnTo>
                    <a:lnTo>
                      <a:pt x="1511" y="1205"/>
                    </a:lnTo>
                    <a:lnTo>
                      <a:pt x="1508" y="1203"/>
                    </a:lnTo>
                    <a:lnTo>
                      <a:pt x="1508" y="1203"/>
                    </a:lnTo>
                    <a:close/>
                    <a:moveTo>
                      <a:pt x="1620" y="1122"/>
                    </a:moveTo>
                    <a:lnTo>
                      <a:pt x="1620" y="1122"/>
                    </a:lnTo>
                    <a:lnTo>
                      <a:pt x="1618" y="1125"/>
                    </a:lnTo>
                    <a:lnTo>
                      <a:pt x="1615" y="1131"/>
                    </a:lnTo>
                    <a:lnTo>
                      <a:pt x="1611" y="1138"/>
                    </a:lnTo>
                    <a:lnTo>
                      <a:pt x="1607" y="1140"/>
                    </a:lnTo>
                    <a:lnTo>
                      <a:pt x="1605" y="1142"/>
                    </a:lnTo>
                    <a:lnTo>
                      <a:pt x="1605" y="1142"/>
                    </a:lnTo>
                    <a:lnTo>
                      <a:pt x="1600" y="1140"/>
                    </a:lnTo>
                    <a:lnTo>
                      <a:pt x="1598" y="1138"/>
                    </a:lnTo>
                    <a:lnTo>
                      <a:pt x="1598" y="1134"/>
                    </a:lnTo>
                    <a:lnTo>
                      <a:pt x="1596" y="1131"/>
                    </a:lnTo>
                    <a:lnTo>
                      <a:pt x="1596" y="1131"/>
                    </a:lnTo>
                    <a:lnTo>
                      <a:pt x="1593" y="1131"/>
                    </a:lnTo>
                    <a:lnTo>
                      <a:pt x="1591" y="1131"/>
                    </a:lnTo>
                    <a:lnTo>
                      <a:pt x="1589" y="1134"/>
                    </a:lnTo>
                    <a:lnTo>
                      <a:pt x="1587" y="1143"/>
                    </a:lnTo>
                    <a:lnTo>
                      <a:pt x="1587" y="1143"/>
                    </a:lnTo>
                    <a:lnTo>
                      <a:pt x="1582" y="1154"/>
                    </a:lnTo>
                    <a:lnTo>
                      <a:pt x="1576" y="1165"/>
                    </a:lnTo>
                    <a:lnTo>
                      <a:pt x="1576" y="1165"/>
                    </a:lnTo>
                    <a:lnTo>
                      <a:pt x="1573" y="1169"/>
                    </a:lnTo>
                    <a:lnTo>
                      <a:pt x="1569" y="1171"/>
                    </a:lnTo>
                    <a:lnTo>
                      <a:pt x="1560" y="1172"/>
                    </a:lnTo>
                    <a:lnTo>
                      <a:pt x="1560" y="1172"/>
                    </a:lnTo>
                    <a:lnTo>
                      <a:pt x="1546" y="1172"/>
                    </a:lnTo>
                    <a:lnTo>
                      <a:pt x="1538" y="1174"/>
                    </a:lnTo>
                    <a:lnTo>
                      <a:pt x="1537" y="1178"/>
                    </a:lnTo>
                    <a:lnTo>
                      <a:pt x="1535" y="1180"/>
                    </a:lnTo>
                    <a:lnTo>
                      <a:pt x="1535" y="1180"/>
                    </a:lnTo>
                    <a:lnTo>
                      <a:pt x="1526" y="1185"/>
                    </a:lnTo>
                    <a:lnTo>
                      <a:pt x="1519" y="1191"/>
                    </a:lnTo>
                    <a:lnTo>
                      <a:pt x="1517" y="1192"/>
                    </a:lnTo>
                    <a:lnTo>
                      <a:pt x="1517" y="1196"/>
                    </a:lnTo>
                    <a:lnTo>
                      <a:pt x="1520" y="1196"/>
                    </a:lnTo>
                    <a:lnTo>
                      <a:pt x="1526" y="1198"/>
                    </a:lnTo>
                    <a:lnTo>
                      <a:pt x="1526" y="1198"/>
                    </a:lnTo>
                    <a:lnTo>
                      <a:pt x="1531" y="1196"/>
                    </a:lnTo>
                    <a:lnTo>
                      <a:pt x="1537" y="1194"/>
                    </a:lnTo>
                    <a:lnTo>
                      <a:pt x="1546" y="1189"/>
                    </a:lnTo>
                    <a:lnTo>
                      <a:pt x="1551" y="1185"/>
                    </a:lnTo>
                    <a:lnTo>
                      <a:pt x="1555" y="1185"/>
                    </a:lnTo>
                    <a:lnTo>
                      <a:pt x="1560" y="1187"/>
                    </a:lnTo>
                    <a:lnTo>
                      <a:pt x="1566" y="1191"/>
                    </a:lnTo>
                    <a:lnTo>
                      <a:pt x="1566" y="1191"/>
                    </a:lnTo>
                    <a:lnTo>
                      <a:pt x="1571" y="1201"/>
                    </a:lnTo>
                    <a:lnTo>
                      <a:pt x="1575" y="1207"/>
                    </a:lnTo>
                    <a:lnTo>
                      <a:pt x="1576" y="1207"/>
                    </a:lnTo>
                    <a:lnTo>
                      <a:pt x="1580" y="1209"/>
                    </a:lnTo>
                    <a:lnTo>
                      <a:pt x="1580" y="1209"/>
                    </a:lnTo>
                    <a:lnTo>
                      <a:pt x="1584" y="1207"/>
                    </a:lnTo>
                    <a:lnTo>
                      <a:pt x="1586" y="1203"/>
                    </a:lnTo>
                    <a:lnTo>
                      <a:pt x="1587" y="1194"/>
                    </a:lnTo>
                    <a:lnTo>
                      <a:pt x="1587" y="1194"/>
                    </a:lnTo>
                    <a:lnTo>
                      <a:pt x="1589" y="1189"/>
                    </a:lnTo>
                    <a:lnTo>
                      <a:pt x="1591" y="1187"/>
                    </a:lnTo>
                    <a:lnTo>
                      <a:pt x="1595" y="1185"/>
                    </a:lnTo>
                    <a:lnTo>
                      <a:pt x="1595" y="1185"/>
                    </a:lnTo>
                    <a:lnTo>
                      <a:pt x="1602" y="1185"/>
                    </a:lnTo>
                    <a:lnTo>
                      <a:pt x="1609" y="1187"/>
                    </a:lnTo>
                    <a:lnTo>
                      <a:pt x="1609" y="1187"/>
                    </a:lnTo>
                    <a:lnTo>
                      <a:pt x="1618" y="1191"/>
                    </a:lnTo>
                    <a:lnTo>
                      <a:pt x="1622" y="1192"/>
                    </a:lnTo>
                    <a:lnTo>
                      <a:pt x="1625" y="1191"/>
                    </a:lnTo>
                    <a:lnTo>
                      <a:pt x="1625" y="1191"/>
                    </a:lnTo>
                    <a:lnTo>
                      <a:pt x="1629" y="1187"/>
                    </a:lnTo>
                    <a:lnTo>
                      <a:pt x="1629" y="1185"/>
                    </a:lnTo>
                    <a:lnTo>
                      <a:pt x="1631" y="1181"/>
                    </a:lnTo>
                    <a:lnTo>
                      <a:pt x="1636" y="1181"/>
                    </a:lnTo>
                    <a:lnTo>
                      <a:pt x="1636" y="1181"/>
                    </a:lnTo>
                    <a:lnTo>
                      <a:pt x="1636" y="1176"/>
                    </a:lnTo>
                    <a:lnTo>
                      <a:pt x="1636" y="1172"/>
                    </a:lnTo>
                    <a:lnTo>
                      <a:pt x="1638" y="1171"/>
                    </a:lnTo>
                    <a:lnTo>
                      <a:pt x="1638" y="1171"/>
                    </a:lnTo>
                    <a:lnTo>
                      <a:pt x="1642" y="1169"/>
                    </a:lnTo>
                    <a:lnTo>
                      <a:pt x="1645" y="1171"/>
                    </a:lnTo>
                    <a:lnTo>
                      <a:pt x="1645" y="1174"/>
                    </a:lnTo>
                    <a:lnTo>
                      <a:pt x="1647" y="1178"/>
                    </a:lnTo>
                    <a:lnTo>
                      <a:pt x="1647" y="1178"/>
                    </a:lnTo>
                    <a:lnTo>
                      <a:pt x="1651" y="1178"/>
                    </a:lnTo>
                    <a:lnTo>
                      <a:pt x="1654" y="1176"/>
                    </a:lnTo>
                    <a:lnTo>
                      <a:pt x="1656" y="1172"/>
                    </a:lnTo>
                    <a:lnTo>
                      <a:pt x="1658" y="1169"/>
                    </a:lnTo>
                    <a:lnTo>
                      <a:pt x="1658" y="1160"/>
                    </a:lnTo>
                    <a:lnTo>
                      <a:pt x="1656" y="1153"/>
                    </a:lnTo>
                    <a:lnTo>
                      <a:pt x="1656" y="1153"/>
                    </a:lnTo>
                    <a:lnTo>
                      <a:pt x="1654" y="1142"/>
                    </a:lnTo>
                    <a:lnTo>
                      <a:pt x="1654" y="1136"/>
                    </a:lnTo>
                    <a:lnTo>
                      <a:pt x="1656" y="1129"/>
                    </a:lnTo>
                    <a:lnTo>
                      <a:pt x="1656" y="1129"/>
                    </a:lnTo>
                    <a:lnTo>
                      <a:pt x="1658" y="1124"/>
                    </a:lnTo>
                    <a:lnTo>
                      <a:pt x="1662" y="1118"/>
                    </a:lnTo>
                    <a:lnTo>
                      <a:pt x="1665" y="1111"/>
                    </a:lnTo>
                    <a:lnTo>
                      <a:pt x="1667" y="1105"/>
                    </a:lnTo>
                    <a:lnTo>
                      <a:pt x="1667" y="1105"/>
                    </a:lnTo>
                    <a:lnTo>
                      <a:pt x="1669" y="1093"/>
                    </a:lnTo>
                    <a:lnTo>
                      <a:pt x="1669" y="1077"/>
                    </a:lnTo>
                    <a:lnTo>
                      <a:pt x="1669" y="1069"/>
                    </a:lnTo>
                    <a:lnTo>
                      <a:pt x="1665" y="1062"/>
                    </a:lnTo>
                    <a:lnTo>
                      <a:pt x="1662" y="1057"/>
                    </a:lnTo>
                    <a:lnTo>
                      <a:pt x="1656" y="1053"/>
                    </a:lnTo>
                    <a:lnTo>
                      <a:pt x="1656" y="1053"/>
                    </a:lnTo>
                    <a:lnTo>
                      <a:pt x="1651" y="1053"/>
                    </a:lnTo>
                    <a:lnTo>
                      <a:pt x="1651" y="1053"/>
                    </a:lnTo>
                    <a:lnTo>
                      <a:pt x="1643" y="1055"/>
                    </a:lnTo>
                    <a:lnTo>
                      <a:pt x="1640" y="1058"/>
                    </a:lnTo>
                    <a:lnTo>
                      <a:pt x="1640" y="1058"/>
                    </a:lnTo>
                    <a:lnTo>
                      <a:pt x="1636" y="1064"/>
                    </a:lnTo>
                    <a:lnTo>
                      <a:pt x="1638" y="1071"/>
                    </a:lnTo>
                    <a:lnTo>
                      <a:pt x="1640" y="1084"/>
                    </a:lnTo>
                    <a:lnTo>
                      <a:pt x="1640" y="1084"/>
                    </a:lnTo>
                    <a:lnTo>
                      <a:pt x="1640" y="1095"/>
                    </a:lnTo>
                    <a:lnTo>
                      <a:pt x="1636" y="1104"/>
                    </a:lnTo>
                    <a:lnTo>
                      <a:pt x="1631" y="1113"/>
                    </a:lnTo>
                    <a:lnTo>
                      <a:pt x="1624" y="1122"/>
                    </a:lnTo>
                    <a:lnTo>
                      <a:pt x="1620" y="1122"/>
                    </a:lnTo>
                    <a:close/>
                    <a:moveTo>
                      <a:pt x="1609" y="736"/>
                    </a:moveTo>
                    <a:lnTo>
                      <a:pt x="1609" y="736"/>
                    </a:lnTo>
                    <a:lnTo>
                      <a:pt x="1609" y="736"/>
                    </a:lnTo>
                    <a:lnTo>
                      <a:pt x="1609" y="736"/>
                    </a:lnTo>
                    <a:lnTo>
                      <a:pt x="1604" y="740"/>
                    </a:lnTo>
                    <a:lnTo>
                      <a:pt x="1604" y="744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4" y="745"/>
                    </a:lnTo>
                    <a:lnTo>
                      <a:pt x="1605" y="747"/>
                    </a:lnTo>
                    <a:lnTo>
                      <a:pt x="1605" y="747"/>
                    </a:lnTo>
                    <a:lnTo>
                      <a:pt x="1605" y="747"/>
                    </a:lnTo>
                    <a:lnTo>
                      <a:pt x="1605" y="747"/>
                    </a:lnTo>
                    <a:lnTo>
                      <a:pt x="1607" y="747"/>
                    </a:lnTo>
                    <a:lnTo>
                      <a:pt x="1607" y="747"/>
                    </a:lnTo>
                    <a:lnTo>
                      <a:pt x="1609" y="747"/>
                    </a:lnTo>
                    <a:lnTo>
                      <a:pt x="1609" y="747"/>
                    </a:lnTo>
                    <a:lnTo>
                      <a:pt x="1613" y="747"/>
                    </a:lnTo>
                    <a:lnTo>
                      <a:pt x="1613" y="747"/>
                    </a:lnTo>
                    <a:lnTo>
                      <a:pt x="1611" y="747"/>
                    </a:lnTo>
                    <a:lnTo>
                      <a:pt x="1611" y="747"/>
                    </a:lnTo>
                    <a:lnTo>
                      <a:pt x="1611" y="745"/>
                    </a:lnTo>
                    <a:lnTo>
                      <a:pt x="1611" y="745"/>
                    </a:lnTo>
                    <a:lnTo>
                      <a:pt x="1613" y="744"/>
                    </a:lnTo>
                    <a:lnTo>
                      <a:pt x="1613" y="740"/>
                    </a:lnTo>
                    <a:lnTo>
                      <a:pt x="1611" y="738"/>
                    </a:lnTo>
                    <a:lnTo>
                      <a:pt x="1609" y="736"/>
                    </a:lnTo>
                    <a:lnTo>
                      <a:pt x="1609" y="736"/>
                    </a:lnTo>
                    <a:close/>
                    <a:moveTo>
                      <a:pt x="1124" y="1922"/>
                    </a:moveTo>
                    <a:lnTo>
                      <a:pt x="1124" y="1922"/>
                    </a:lnTo>
                    <a:lnTo>
                      <a:pt x="1124" y="1912"/>
                    </a:lnTo>
                    <a:lnTo>
                      <a:pt x="1120" y="1905"/>
                    </a:lnTo>
                    <a:lnTo>
                      <a:pt x="1117" y="1900"/>
                    </a:lnTo>
                    <a:lnTo>
                      <a:pt x="1111" y="1894"/>
                    </a:lnTo>
                    <a:lnTo>
                      <a:pt x="1111" y="1894"/>
                    </a:lnTo>
                    <a:lnTo>
                      <a:pt x="1097" y="1885"/>
                    </a:lnTo>
                    <a:lnTo>
                      <a:pt x="1091" y="1878"/>
                    </a:lnTo>
                    <a:lnTo>
                      <a:pt x="1088" y="1869"/>
                    </a:lnTo>
                    <a:lnTo>
                      <a:pt x="1088" y="1869"/>
                    </a:lnTo>
                    <a:lnTo>
                      <a:pt x="1084" y="1856"/>
                    </a:lnTo>
                    <a:lnTo>
                      <a:pt x="1082" y="1849"/>
                    </a:lnTo>
                    <a:lnTo>
                      <a:pt x="1079" y="1844"/>
                    </a:lnTo>
                    <a:lnTo>
                      <a:pt x="1079" y="1844"/>
                    </a:lnTo>
                    <a:lnTo>
                      <a:pt x="1068" y="1836"/>
                    </a:lnTo>
                    <a:lnTo>
                      <a:pt x="1057" y="1829"/>
                    </a:lnTo>
                    <a:lnTo>
                      <a:pt x="1048" y="1824"/>
                    </a:lnTo>
                    <a:lnTo>
                      <a:pt x="1039" y="1817"/>
                    </a:lnTo>
                    <a:lnTo>
                      <a:pt x="1039" y="1817"/>
                    </a:lnTo>
                    <a:lnTo>
                      <a:pt x="1033" y="1809"/>
                    </a:lnTo>
                    <a:lnTo>
                      <a:pt x="1030" y="1800"/>
                    </a:lnTo>
                    <a:lnTo>
                      <a:pt x="1026" y="1784"/>
                    </a:lnTo>
                    <a:lnTo>
                      <a:pt x="1026" y="1784"/>
                    </a:lnTo>
                    <a:lnTo>
                      <a:pt x="1021" y="1770"/>
                    </a:lnTo>
                    <a:lnTo>
                      <a:pt x="1014" y="1760"/>
                    </a:lnTo>
                    <a:lnTo>
                      <a:pt x="1003" y="1755"/>
                    </a:lnTo>
                    <a:lnTo>
                      <a:pt x="990" y="1750"/>
                    </a:lnTo>
                    <a:lnTo>
                      <a:pt x="990" y="1750"/>
                    </a:lnTo>
                    <a:lnTo>
                      <a:pt x="979" y="1748"/>
                    </a:lnTo>
                    <a:lnTo>
                      <a:pt x="974" y="1746"/>
                    </a:lnTo>
                    <a:lnTo>
                      <a:pt x="968" y="1746"/>
                    </a:lnTo>
                    <a:lnTo>
                      <a:pt x="968" y="1746"/>
                    </a:lnTo>
                    <a:lnTo>
                      <a:pt x="967" y="1748"/>
                    </a:lnTo>
                    <a:lnTo>
                      <a:pt x="967" y="1748"/>
                    </a:lnTo>
                    <a:lnTo>
                      <a:pt x="965" y="1750"/>
                    </a:lnTo>
                    <a:lnTo>
                      <a:pt x="965" y="1753"/>
                    </a:lnTo>
                    <a:lnTo>
                      <a:pt x="968" y="1760"/>
                    </a:lnTo>
                    <a:lnTo>
                      <a:pt x="977" y="1771"/>
                    </a:lnTo>
                    <a:lnTo>
                      <a:pt x="977" y="1771"/>
                    </a:lnTo>
                    <a:lnTo>
                      <a:pt x="997" y="1795"/>
                    </a:lnTo>
                    <a:lnTo>
                      <a:pt x="1006" y="1808"/>
                    </a:lnTo>
                    <a:lnTo>
                      <a:pt x="1014" y="1822"/>
                    </a:lnTo>
                    <a:lnTo>
                      <a:pt x="1014" y="1822"/>
                    </a:lnTo>
                    <a:lnTo>
                      <a:pt x="1024" y="1844"/>
                    </a:lnTo>
                    <a:lnTo>
                      <a:pt x="1039" y="1865"/>
                    </a:lnTo>
                    <a:lnTo>
                      <a:pt x="1039" y="1865"/>
                    </a:lnTo>
                    <a:lnTo>
                      <a:pt x="1048" y="1880"/>
                    </a:lnTo>
                    <a:lnTo>
                      <a:pt x="1057" y="1894"/>
                    </a:lnTo>
                    <a:lnTo>
                      <a:pt x="1073" y="1925"/>
                    </a:lnTo>
                    <a:lnTo>
                      <a:pt x="1073" y="1925"/>
                    </a:lnTo>
                    <a:lnTo>
                      <a:pt x="1082" y="1938"/>
                    </a:lnTo>
                    <a:lnTo>
                      <a:pt x="1088" y="1941"/>
                    </a:lnTo>
                    <a:lnTo>
                      <a:pt x="1095" y="1947"/>
                    </a:lnTo>
                    <a:lnTo>
                      <a:pt x="1095" y="1947"/>
                    </a:lnTo>
                    <a:lnTo>
                      <a:pt x="1100" y="1949"/>
                    </a:lnTo>
                    <a:lnTo>
                      <a:pt x="1108" y="1952"/>
                    </a:lnTo>
                    <a:lnTo>
                      <a:pt x="1115" y="1952"/>
                    </a:lnTo>
                    <a:lnTo>
                      <a:pt x="1119" y="1952"/>
                    </a:lnTo>
                    <a:lnTo>
                      <a:pt x="1122" y="1950"/>
                    </a:lnTo>
                    <a:lnTo>
                      <a:pt x="1122" y="1950"/>
                    </a:lnTo>
                    <a:lnTo>
                      <a:pt x="1126" y="1943"/>
                    </a:lnTo>
                    <a:lnTo>
                      <a:pt x="1126" y="1936"/>
                    </a:lnTo>
                    <a:lnTo>
                      <a:pt x="1124" y="1922"/>
                    </a:lnTo>
                    <a:lnTo>
                      <a:pt x="1124" y="1922"/>
                    </a:lnTo>
                    <a:close/>
                    <a:moveTo>
                      <a:pt x="729" y="1674"/>
                    </a:moveTo>
                    <a:lnTo>
                      <a:pt x="729" y="1674"/>
                    </a:lnTo>
                    <a:lnTo>
                      <a:pt x="728" y="1677"/>
                    </a:lnTo>
                    <a:lnTo>
                      <a:pt x="728" y="1677"/>
                    </a:lnTo>
                    <a:lnTo>
                      <a:pt x="726" y="1679"/>
                    </a:lnTo>
                    <a:lnTo>
                      <a:pt x="726" y="1679"/>
                    </a:lnTo>
                    <a:lnTo>
                      <a:pt x="728" y="1681"/>
                    </a:lnTo>
                    <a:lnTo>
                      <a:pt x="728" y="1683"/>
                    </a:lnTo>
                    <a:lnTo>
                      <a:pt x="728" y="1683"/>
                    </a:lnTo>
                    <a:lnTo>
                      <a:pt x="729" y="1684"/>
                    </a:lnTo>
                    <a:lnTo>
                      <a:pt x="729" y="1688"/>
                    </a:lnTo>
                    <a:lnTo>
                      <a:pt x="729" y="1688"/>
                    </a:lnTo>
                    <a:lnTo>
                      <a:pt x="722" y="1706"/>
                    </a:lnTo>
                    <a:lnTo>
                      <a:pt x="722" y="1706"/>
                    </a:lnTo>
                    <a:lnTo>
                      <a:pt x="724" y="1715"/>
                    </a:lnTo>
                    <a:lnTo>
                      <a:pt x="728" y="1726"/>
                    </a:lnTo>
                    <a:lnTo>
                      <a:pt x="728" y="1726"/>
                    </a:lnTo>
                    <a:lnTo>
                      <a:pt x="729" y="1737"/>
                    </a:lnTo>
                    <a:lnTo>
                      <a:pt x="731" y="1744"/>
                    </a:lnTo>
                    <a:lnTo>
                      <a:pt x="733" y="1746"/>
                    </a:lnTo>
                    <a:lnTo>
                      <a:pt x="737" y="1746"/>
                    </a:lnTo>
                    <a:lnTo>
                      <a:pt x="746" y="1742"/>
                    </a:lnTo>
                    <a:lnTo>
                      <a:pt x="746" y="1742"/>
                    </a:lnTo>
                    <a:lnTo>
                      <a:pt x="751" y="1741"/>
                    </a:lnTo>
                    <a:lnTo>
                      <a:pt x="755" y="1739"/>
                    </a:lnTo>
                    <a:lnTo>
                      <a:pt x="757" y="1737"/>
                    </a:lnTo>
                    <a:lnTo>
                      <a:pt x="757" y="1737"/>
                    </a:lnTo>
                    <a:lnTo>
                      <a:pt x="758" y="1732"/>
                    </a:lnTo>
                    <a:lnTo>
                      <a:pt x="758" y="1724"/>
                    </a:lnTo>
                    <a:lnTo>
                      <a:pt x="758" y="1717"/>
                    </a:lnTo>
                    <a:lnTo>
                      <a:pt x="757" y="1712"/>
                    </a:lnTo>
                    <a:lnTo>
                      <a:pt x="757" y="1712"/>
                    </a:lnTo>
                    <a:lnTo>
                      <a:pt x="749" y="1699"/>
                    </a:lnTo>
                    <a:lnTo>
                      <a:pt x="740" y="1688"/>
                    </a:lnTo>
                    <a:lnTo>
                      <a:pt x="729" y="1674"/>
                    </a:lnTo>
                    <a:lnTo>
                      <a:pt x="729" y="1674"/>
                    </a:lnTo>
                    <a:close/>
                    <a:moveTo>
                      <a:pt x="1330" y="1656"/>
                    </a:moveTo>
                    <a:lnTo>
                      <a:pt x="1330" y="1656"/>
                    </a:lnTo>
                    <a:lnTo>
                      <a:pt x="1325" y="1656"/>
                    </a:lnTo>
                    <a:lnTo>
                      <a:pt x="1321" y="1659"/>
                    </a:lnTo>
                    <a:lnTo>
                      <a:pt x="1321" y="1659"/>
                    </a:lnTo>
                    <a:lnTo>
                      <a:pt x="1319" y="1661"/>
                    </a:lnTo>
                    <a:lnTo>
                      <a:pt x="1318" y="1665"/>
                    </a:lnTo>
                    <a:lnTo>
                      <a:pt x="1316" y="1672"/>
                    </a:lnTo>
                    <a:lnTo>
                      <a:pt x="1316" y="1672"/>
                    </a:lnTo>
                    <a:lnTo>
                      <a:pt x="1316" y="1675"/>
                    </a:lnTo>
                    <a:lnTo>
                      <a:pt x="1314" y="1679"/>
                    </a:lnTo>
                    <a:lnTo>
                      <a:pt x="1307" y="1683"/>
                    </a:lnTo>
                    <a:lnTo>
                      <a:pt x="1307" y="1683"/>
                    </a:lnTo>
                    <a:lnTo>
                      <a:pt x="1301" y="1688"/>
                    </a:lnTo>
                    <a:lnTo>
                      <a:pt x="1300" y="1690"/>
                    </a:lnTo>
                    <a:lnTo>
                      <a:pt x="1301" y="1694"/>
                    </a:lnTo>
                    <a:lnTo>
                      <a:pt x="1301" y="1694"/>
                    </a:lnTo>
                    <a:lnTo>
                      <a:pt x="1309" y="1694"/>
                    </a:lnTo>
                    <a:lnTo>
                      <a:pt x="1314" y="1692"/>
                    </a:lnTo>
                    <a:lnTo>
                      <a:pt x="1318" y="1688"/>
                    </a:lnTo>
                    <a:lnTo>
                      <a:pt x="1321" y="1683"/>
                    </a:lnTo>
                    <a:lnTo>
                      <a:pt x="1321" y="1683"/>
                    </a:lnTo>
                    <a:lnTo>
                      <a:pt x="1327" y="1677"/>
                    </a:lnTo>
                    <a:lnTo>
                      <a:pt x="1332" y="1672"/>
                    </a:lnTo>
                    <a:lnTo>
                      <a:pt x="1334" y="1666"/>
                    </a:lnTo>
                    <a:lnTo>
                      <a:pt x="1336" y="1663"/>
                    </a:lnTo>
                    <a:lnTo>
                      <a:pt x="1334" y="1659"/>
                    </a:lnTo>
                    <a:lnTo>
                      <a:pt x="1334" y="1659"/>
                    </a:lnTo>
                    <a:lnTo>
                      <a:pt x="1332" y="1656"/>
                    </a:lnTo>
                    <a:lnTo>
                      <a:pt x="1330" y="1656"/>
                    </a:lnTo>
                    <a:lnTo>
                      <a:pt x="1330" y="1656"/>
                    </a:lnTo>
                    <a:close/>
                    <a:moveTo>
                      <a:pt x="1428" y="1688"/>
                    </a:moveTo>
                    <a:lnTo>
                      <a:pt x="1428" y="1688"/>
                    </a:lnTo>
                    <a:lnTo>
                      <a:pt x="1424" y="1688"/>
                    </a:lnTo>
                    <a:lnTo>
                      <a:pt x="1424" y="1688"/>
                    </a:lnTo>
                    <a:lnTo>
                      <a:pt x="1423" y="1690"/>
                    </a:lnTo>
                    <a:lnTo>
                      <a:pt x="1421" y="1694"/>
                    </a:lnTo>
                    <a:lnTo>
                      <a:pt x="1417" y="1699"/>
                    </a:lnTo>
                    <a:lnTo>
                      <a:pt x="1417" y="1699"/>
                    </a:lnTo>
                    <a:lnTo>
                      <a:pt x="1412" y="1703"/>
                    </a:lnTo>
                    <a:lnTo>
                      <a:pt x="1403" y="1704"/>
                    </a:lnTo>
                    <a:lnTo>
                      <a:pt x="1386" y="1704"/>
                    </a:lnTo>
                    <a:lnTo>
                      <a:pt x="1386" y="1704"/>
                    </a:lnTo>
                    <a:lnTo>
                      <a:pt x="1381" y="1704"/>
                    </a:lnTo>
                    <a:lnTo>
                      <a:pt x="1377" y="1706"/>
                    </a:lnTo>
                    <a:lnTo>
                      <a:pt x="1374" y="1710"/>
                    </a:lnTo>
                    <a:lnTo>
                      <a:pt x="1374" y="1715"/>
                    </a:lnTo>
                    <a:lnTo>
                      <a:pt x="1374" y="1715"/>
                    </a:lnTo>
                    <a:lnTo>
                      <a:pt x="1376" y="1719"/>
                    </a:lnTo>
                    <a:lnTo>
                      <a:pt x="1377" y="1721"/>
                    </a:lnTo>
                    <a:lnTo>
                      <a:pt x="1386" y="1721"/>
                    </a:lnTo>
                    <a:lnTo>
                      <a:pt x="1386" y="1721"/>
                    </a:lnTo>
                    <a:lnTo>
                      <a:pt x="1395" y="1721"/>
                    </a:lnTo>
                    <a:lnTo>
                      <a:pt x="1401" y="1722"/>
                    </a:lnTo>
                    <a:lnTo>
                      <a:pt x="1405" y="1724"/>
                    </a:lnTo>
                    <a:lnTo>
                      <a:pt x="1405" y="1724"/>
                    </a:lnTo>
                    <a:lnTo>
                      <a:pt x="1406" y="1728"/>
                    </a:lnTo>
                    <a:lnTo>
                      <a:pt x="1406" y="1732"/>
                    </a:lnTo>
                    <a:lnTo>
                      <a:pt x="1406" y="1735"/>
                    </a:lnTo>
                    <a:lnTo>
                      <a:pt x="1406" y="1739"/>
                    </a:lnTo>
                    <a:lnTo>
                      <a:pt x="1406" y="1739"/>
                    </a:lnTo>
                    <a:lnTo>
                      <a:pt x="1408" y="1742"/>
                    </a:lnTo>
                    <a:lnTo>
                      <a:pt x="1414" y="1746"/>
                    </a:lnTo>
                    <a:lnTo>
                      <a:pt x="1419" y="1748"/>
                    </a:lnTo>
                    <a:lnTo>
                      <a:pt x="1424" y="1748"/>
                    </a:lnTo>
                    <a:lnTo>
                      <a:pt x="1424" y="1748"/>
                    </a:lnTo>
                    <a:lnTo>
                      <a:pt x="1428" y="1744"/>
                    </a:lnTo>
                    <a:lnTo>
                      <a:pt x="1428" y="1741"/>
                    </a:lnTo>
                    <a:lnTo>
                      <a:pt x="1428" y="1735"/>
                    </a:lnTo>
                    <a:lnTo>
                      <a:pt x="1426" y="1730"/>
                    </a:lnTo>
                    <a:lnTo>
                      <a:pt x="1426" y="1730"/>
                    </a:lnTo>
                    <a:lnTo>
                      <a:pt x="1424" y="1724"/>
                    </a:lnTo>
                    <a:lnTo>
                      <a:pt x="1426" y="1721"/>
                    </a:lnTo>
                    <a:lnTo>
                      <a:pt x="1434" y="1713"/>
                    </a:lnTo>
                    <a:lnTo>
                      <a:pt x="1434" y="1713"/>
                    </a:lnTo>
                    <a:lnTo>
                      <a:pt x="1437" y="1710"/>
                    </a:lnTo>
                    <a:lnTo>
                      <a:pt x="1437" y="1706"/>
                    </a:lnTo>
                    <a:lnTo>
                      <a:pt x="1437" y="1706"/>
                    </a:lnTo>
                    <a:lnTo>
                      <a:pt x="1434" y="1697"/>
                    </a:lnTo>
                    <a:lnTo>
                      <a:pt x="1432" y="1692"/>
                    </a:lnTo>
                    <a:lnTo>
                      <a:pt x="1428" y="1688"/>
                    </a:lnTo>
                    <a:lnTo>
                      <a:pt x="1428" y="1688"/>
                    </a:lnTo>
                    <a:close/>
                    <a:moveTo>
                      <a:pt x="1359" y="1373"/>
                    </a:moveTo>
                    <a:lnTo>
                      <a:pt x="1359" y="1373"/>
                    </a:lnTo>
                    <a:lnTo>
                      <a:pt x="1356" y="1377"/>
                    </a:lnTo>
                    <a:lnTo>
                      <a:pt x="1350" y="1382"/>
                    </a:lnTo>
                    <a:lnTo>
                      <a:pt x="1350" y="1382"/>
                    </a:lnTo>
                    <a:lnTo>
                      <a:pt x="1343" y="1393"/>
                    </a:lnTo>
                    <a:lnTo>
                      <a:pt x="1336" y="1406"/>
                    </a:lnTo>
                    <a:lnTo>
                      <a:pt x="1336" y="1413"/>
                    </a:lnTo>
                    <a:lnTo>
                      <a:pt x="1336" y="1420"/>
                    </a:lnTo>
                    <a:lnTo>
                      <a:pt x="1338" y="1426"/>
                    </a:lnTo>
                    <a:lnTo>
                      <a:pt x="1343" y="1431"/>
                    </a:lnTo>
                    <a:lnTo>
                      <a:pt x="1343" y="1431"/>
                    </a:lnTo>
                    <a:lnTo>
                      <a:pt x="1348" y="1431"/>
                    </a:lnTo>
                    <a:lnTo>
                      <a:pt x="1354" y="1431"/>
                    </a:lnTo>
                    <a:lnTo>
                      <a:pt x="1359" y="1428"/>
                    </a:lnTo>
                    <a:lnTo>
                      <a:pt x="1365" y="1424"/>
                    </a:lnTo>
                    <a:lnTo>
                      <a:pt x="1374" y="1413"/>
                    </a:lnTo>
                    <a:lnTo>
                      <a:pt x="1377" y="1404"/>
                    </a:lnTo>
                    <a:lnTo>
                      <a:pt x="1377" y="1404"/>
                    </a:lnTo>
                    <a:lnTo>
                      <a:pt x="1377" y="1397"/>
                    </a:lnTo>
                    <a:lnTo>
                      <a:pt x="1376" y="1390"/>
                    </a:lnTo>
                    <a:lnTo>
                      <a:pt x="1370" y="1379"/>
                    </a:lnTo>
                    <a:lnTo>
                      <a:pt x="1370" y="1379"/>
                    </a:lnTo>
                    <a:lnTo>
                      <a:pt x="1368" y="1375"/>
                    </a:lnTo>
                    <a:lnTo>
                      <a:pt x="1365" y="1373"/>
                    </a:lnTo>
                    <a:lnTo>
                      <a:pt x="1363" y="1373"/>
                    </a:lnTo>
                    <a:lnTo>
                      <a:pt x="1359" y="1373"/>
                    </a:lnTo>
                    <a:lnTo>
                      <a:pt x="1359" y="1373"/>
                    </a:lnTo>
                    <a:close/>
                    <a:moveTo>
                      <a:pt x="1175" y="1829"/>
                    </a:moveTo>
                    <a:lnTo>
                      <a:pt x="1175" y="1829"/>
                    </a:lnTo>
                    <a:lnTo>
                      <a:pt x="1173" y="1836"/>
                    </a:lnTo>
                    <a:lnTo>
                      <a:pt x="1171" y="1844"/>
                    </a:lnTo>
                    <a:lnTo>
                      <a:pt x="1173" y="1851"/>
                    </a:lnTo>
                    <a:lnTo>
                      <a:pt x="1175" y="1858"/>
                    </a:lnTo>
                    <a:lnTo>
                      <a:pt x="1175" y="1858"/>
                    </a:lnTo>
                    <a:lnTo>
                      <a:pt x="1176" y="1865"/>
                    </a:lnTo>
                    <a:lnTo>
                      <a:pt x="1180" y="1871"/>
                    </a:lnTo>
                    <a:lnTo>
                      <a:pt x="1189" y="1880"/>
                    </a:lnTo>
                    <a:lnTo>
                      <a:pt x="1189" y="1880"/>
                    </a:lnTo>
                    <a:lnTo>
                      <a:pt x="1191" y="1887"/>
                    </a:lnTo>
                    <a:lnTo>
                      <a:pt x="1193" y="1894"/>
                    </a:lnTo>
                    <a:lnTo>
                      <a:pt x="1196" y="1902"/>
                    </a:lnTo>
                    <a:lnTo>
                      <a:pt x="1200" y="1909"/>
                    </a:lnTo>
                    <a:lnTo>
                      <a:pt x="1200" y="1909"/>
                    </a:lnTo>
                    <a:lnTo>
                      <a:pt x="1204" y="1912"/>
                    </a:lnTo>
                    <a:lnTo>
                      <a:pt x="1209" y="1914"/>
                    </a:lnTo>
                    <a:lnTo>
                      <a:pt x="1222" y="1918"/>
                    </a:lnTo>
                    <a:lnTo>
                      <a:pt x="1234" y="1918"/>
                    </a:lnTo>
                    <a:lnTo>
                      <a:pt x="1245" y="1916"/>
                    </a:lnTo>
                    <a:lnTo>
                      <a:pt x="1245" y="1916"/>
                    </a:lnTo>
                    <a:lnTo>
                      <a:pt x="1251" y="1914"/>
                    </a:lnTo>
                    <a:lnTo>
                      <a:pt x="1256" y="1914"/>
                    </a:lnTo>
                    <a:lnTo>
                      <a:pt x="1256" y="1914"/>
                    </a:lnTo>
                    <a:lnTo>
                      <a:pt x="1260" y="1914"/>
                    </a:lnTo>
                    <a:lnTo>
                      <a:pt x="1263" y="1916"/>
                    </a:lnTo>
                    <a:lnTo>
                      <a:pt x="1263" y="1916"/>
                    </a:lnTo>
                    <a:lnTo>
                      <a:pt x="1269" y="1918"/>
                    </a:lnTo>
                    <a:lnTo>
                      <a:pt x="1274" y="1918"/>
                    </a:lnTo>
                    <a:lnTo>
                      <a:pt x="1285" y="1914"/>
                    </a:lnTo>
                    <a:lnTo>
                      <a:pt x="1285" y="1914"/>
                    </a:lnTo>
                    <a:lnTo>
                      <a:pt x="1289" y="1912"/>
                    </a:lnTo>
                    <a:lnTo>
                      <a:pt x="1291" y="1909"/>
                    </a:lnTo>
                    <a:lnTo>
                      <a:pt x="1294" y="1902"/>
                    </a:lnTo>
                    <a:lnTo>
                      <a:pt x="1294" y="1902"/>
                    </a:lnTo>
                    <a:lnTo>
                      <a:pt x="1298" y="1893"/>
                    </a:lnTo>
                    <a:lnTo>
                      <a:pt x="1300" y="1884"/>
                    </a:lnTo>
                    <a:lnTo>
                      <a:pt x="1300" y="1873"/>
                    </a:lnTo>
                    <a:lnTo>
                      <a:pt x="1300" y="1864"/>
                    </a:lnTo>
                    <a:lnTo>
                      <a:pt x="1300" y="1864"/>
                    </a:lnTo>
                    <a:lnTo>
                      <a:pt x="1298" y="1858"/>
                    </a:lnTo>
                    <a:lnTo>
                      <a:pt x="1298" y="1855"/>
                    </a:lnTo>
                    <a:lnTo>
                      <a:pt x="1298" y="1851"/>
                    </a:lnTo>
                    <a:lnTo>
                      <a:pt x="1298" y="1851"/>
                    </a:lnTo>
                    <a:lnTo>
                      <a:pt x="1303" y="1846"/>
                    </a:lnTo>
                    <a:lnTo>
                      <a:pt x="1309" y="1844"/>
                    </a:lnTo>
                    <a:lnTo>
                      <a:pt x="1309" y="1844"/>
                    </a:lnTo>
                    <a:lnTo>
                      <a:pt x="1318" y="1842"/>
                    </a:lnTo>
                    <a:lnTo>
                      <a:pt x="1319" y="1840"/>
                    </a:lnTo>
                    <a:lnTo>
                      <a:pt x="1321" y="1836"/>
                    </a:lnTo>
                    <a:lnTo>
                      <a:pt x="1321" y="1836"/>
                    </a:lnTo>
                    <a:lnTo>
                      <a:pt x="1321" y="1833"/>
                    </a:lnTo>
                    <a:lnTo>
                      <a:pt x="1319" y="1831"/>
                    </a:lnTo>
                    <a:lnTo>
                      <a:pt x="1314" y="1826"/>
                    </a:lnTo>
                    <a:lnTo>
                      <a:pt x="1314" y="1826"/>
                    </a:lnTo>
                    <a:lnTo>
                      <a:pt x="1307" y="1820"/>
                    </a:lnTo>
                    <a:lnTo>
                      <a:pt x="1303" y="1813"/>
                    </a:lnTo>
                    <a:lnTo>
                      <a:pt x="1303" y="1813"/>
                    </a:lnTo>
                    <a:lnTo>
                      <a:pt x="1301" y="1804"/>
                    </a:lnTo>
                    <a:lnTo>
                      <a:pt x="1300" y="1800"/>
                    </a:lnTo>
                    <a:lnTo>
                      <a:pt x="1300" y="1795"/>
                    </a:lnTo>
                    <a:lnTo>
                      <a:pt x="1300" y="1795"/>
                    </a:lnTo>
                    <a:lnTo>
                      <a:pt x="1301" y="1786"/>
                    </a:lnTo>
                    <a:lnTo>
                      <a:pt x="1307" y="1775"/>
                    </a:lnTo>
                    <a:lnTo>
                      <a:pt x="1307" y="1775"/>
                    </a:lnTo>
                    <a:lnTo>
                      <a:pt x="1312" y="1771"/>
                    </a:lnTo>
                    <a:lnTo>
                      <a:pt x="1318" y="1768"/>
                    </a:lnTo>
                    <a:lnTo>
                      <a:pt x="1323" y="1764"/>
                    </a:lnTo>
                    <a:lnTo>
                      <a:pt x="1327" y="1759"/>
                    </a:lnTo>
                    <a:lnTo>
                      <a:pt x="1327" y="1759"/>
                    </a:lnTo>
                    <a:lnTo>
                      <a:pt x="1329" y="1757"/>
                    </a:lnTo>
                    <a:lnTo>
                      <a:pt x="1327" y="1753"/>
                    </a:lnTo>
                    <a:lnTo>
                      <a:pt x="1323" y="1751"/>
                    </a:lnTo>
                    <a:lnTo>
                      <a:pt x="1314" y="1746"/>
                    </a:lnTo>
                    <a:lnTo>
                      <a:pt x="1314" y="1746"/>
                    </a:lnTo>
                    <a:lnTo>
                      <a:pt x="1310" y="1742"/>
                    </a:lnTo>
                    <a:lnTo>
                      <a:pt x="1309" y="1737"/>
                    </a:lnTo>
                    <a:lnTo>
                      <a:pt x="1305" y="1732"/>
                    </a:lnTo>
                    <a:lnTo>
                      <a:pt x="1301" y="1728"/>
                    </a:lnTo>
                    <a:lnTo>
                      <a:pt x="1301" y="1728"/>
                    </a:lnTo>
                    <a:lnTo>
                      <a:pt x="1298" y="1728"/>
                    </a:lnTo>
                    <a:lnTo>
                      <a:pt x="1294" y="1728"/>
                    </a:lnTo>
                    <a:lnTo>
                      <a:pt x="1291" y="1730"/>
                    </a:lnTo>
                    <a:lnTo>
                      <a:pt x="1287" y="1732"/>
                    </a:lnTo>
                    <a:lnTo>
                      <a:pt x="1287" y="1732"/>
                    </a:lnTo>
                    <a:lnTo>
                      <a:pt x="1280" y="1741"/>
                    </a:lnTo>
                    <a:lnTo>
                      <a:pt x="1274" y="1751"/>
                    </a:lnTo>
                    <a:lnTo>
                      <a:pt x="1274" y="1751"/>
                    </a:lnTo>
                    <a:lnTo>
                      <a:pt x="1272" y="1759"/>
                    </a:lnTo>
                    <a:lnTo>
                      <a:pt x="1271" y="1764"/>
                    </a:lnTo>
                    <a:lnTo>
                      <a:pt x="1269" y="1768"/>
                    </a:lnTo>
                    <a:lnTo>
                      <a:pt x="1269" y="1768"/>
                    </a:lnTo>
                    <a:lnTo>
                      <a:pt x="1263" y="1773"/>
                    </a:lnTo>
                    <a:lnTo>
                      <a:pt x="1256" y="1775"/>
                    </a:lnTo>
                    <a:lnTo>
                      <a:pt x="1256" y="1775"/>
                    </a:lnTo>
                    <a:lnTo>
                      <a:pt x="1249" y="1779"/>
                    </a:lnTo>
                    <a:lnTo>
                      <a:pt x="1242" y="1782"/>
                    </a:lnTo>
                    <a:lnTo>
                      <a:pt x="1238" y="1788"/>
                    </a:lnTo>
                    <a:lnTo>
                      <a:pt x="1236" y="1795"/>
                    </a:lnTo>
                    <a:lnTo>
                      <a:pt x="1236" y="1795"/>
                    </a:lnTo>
                    <a:lnTo>
                      <a:pt x="1236" y="1802"/>
                    </a:lnTo>
                    <a:lnTo>
                      <a:pt x="1234" y="1806"/>
                    </a:lnTo>
                    <a:lnTo>
                      <a:pt x="1231" y="1811"/>
                    </a:lnTo>
                    <a:lnTo>
                      <a:pt x="1225" y="1813"/>
                    </a:lnTo>
                    <a:lnTo>
                      <a:pt x="1225" y="1813"/>
                    </a:lnTo>
                    <a:lnTo>
                      <a:pt x="1213" y="1818"/>
                    </a:lnTo>
                    <a:lnTo>
                      <a:pt x="1213" y="1818"/>
                    </a:lnTo>
                    <a:lnTo>
                      <a:pt x="1207" y="1822"/>
                    </a:lnTo>
                    <a:lnTo>
                      <a:pt x="1204" y="1824"/>
                    </a:lnTo>
                    <a:lnTo>
                      <a:pt x="1200" y="1824"/>
                    </a:lnTo>
                    <a:lnTo>
                      <a:pt x="1200" y="1824"/>
                    </a:lnTo>
                    <a:lnTo>
                      <a:pt x="1186" y="1822"/>
                    </a:lnTo>
                    <a:lnTo>
                      <a:pt x="1180" y="1824"/>
                    </a:lnTo>
                    <a:lnTo>
                      <a:pt x="1176" y="1826"/>
                    </a:lnTo>
                    <a:lnTo>
                      <a:pt x="1175" y="1829"/>
                    </a:lnTo>
                    <a:lnTo>
                      <a:pt x="1175" y="1829"/>
                    </a:lnTo>
                    <a:close/>
                    <a:moveTo>
                      <a:pt x="1258" y="2012"/>
                    </a:moveTo>
                    <a:lnTo>
                      <a:pt x="1258" y="2012"/>
                    </a:lnTo>
                    <a:lnTo>
                      <a:pt x="1260" y="2010"/>
                    </a:lnTo>
                    <a:lnTo>
                      <a:pt x="1260" y="2007"/>
                    </a:lnTo>
                    <a:lnTo>
                      <a:pt x="1258" y="1999"/>
                    </a:lnTo>
                    <a:lnTo>
                      <a:pt x="1258" y="1999"/>
                    </a:lnTo>
                    <a:lnTo>
                      <a:pt x="1258" y="1996"/>
                    </a:lnTo>
                    <a:lnTo>
                      <a:pt x="1256" y="1994"/>
                    </a:lnTo>
                    <a:lnTo>
                      <a:pt x="1256" y="1994"/>
                    </a:lnTo>
                    <a:lnTo>
                      <a:pt x="1254" y="1992"/>
                    </a:lnTo>
                    <a:lnTo>
                      <a:pt x="1251" y="1992"/>
                    </a:lnTo>
                    <a:lnTo>
                      <a:pt x="1245" y="1994"/>
                    </a:lnTo>
                    <a:lnTo>
                      <a:pt x="1245" y="1994"/>
                    </a:lnTo>
                    <a:lnTo>
                      <a:pt x="1242" y="1992"/>
                    </a:lnTo>
                    <a:lnTo>
                      <a:pt x="1238" y="1988"/>
                    </a:lnTo>
                    <a:lnTo>
                      <a:pt x="1234" y="1981"/>
                    </a:lnTo>
                    <a:lnTo>
                      <a:pt x="1234" y="1981"/>
                    </a:lnTo>
                    <a:lnTo>
                      <a:pt x="1231" y="1974"/>
                    </a:lnTo>
                    <a:lnTo>
                      <a:pt x="1227" y="1972"/>
                    </a:lnTo>
                    <a:lnTo>
                      <a:pt x="1224" y="1970"/>
                    </a:lnTo>
                    <a:lnTo>
                      <a:pt x="1224" y="1970"/>
                    </a:lnTo>
                    <a:lnTo>
                      <a:pt x="1216" y="1970"/>
                    </a:lnTo>
                    <a:lnTo>
                      <a:pt x="1211" y="1970"/>
                    </a:lnTo>
                    <a:lnTo>
                      <a:pt x="1211" y="1970"/>
                    </a:lnTo>
                    <a:lnTo>
                      <a:pt x="1207" y="1969"/>
                    </a:lnTo>
                    <a:lnTo>
                      <a:pt x="1205" y="1969"/>
                    </a:lnTo>
                    <a:lnTo>
                      <a:pt x="1205" y="1969"/>
                    </a:lnTo>
                    <a:lnTo>
                      <a:pt x="1204" y="1969"/>
                    </a:lnTo>
                    <a:lnTo>
                      <a:pt x="1202" y="1970"/>
                    </a:lnTo>
                    <a:lnTo>
                      <a:pt x="1200" y="1972"/>
                    </a:lnTo>
                    <a:lnTo>
                      <a:pt x="1198" y="1974"/>
                    </a:lnTo>
                    <a:lnTo>
                      <a:pt x="1198" y="1974"/>
                    </a:lnTo>
                    <a:lnTo>
                      <a:pt x="1193" y="1974"/>
                    </a:lnTo>
                    <a:lnTo>
                      <a:pt x="1187" y="1972"/>
                    </a:lnTo>
                    <a:lnTo>
                      <a:pt x="1178" y="1969"/>
                    </a:lnTo>
                    <a:lnTo>
                      <a:pt x="1178" y="1969"/>
                    </a:lnTo>
                    <a:lnTo>
                      <a:pt x="1175" y="1967"/>
                    </a:lnTo>
                    <a:lnTo>
                      <a:pt x="1171" y="1965"/>
                    </a:lnTo>
                    <a:lnTo>
                      <a:pt x="1171" y="1965"/>
                    </a:lnTo>
                    <a:lnTo>
                      <a:pt x="1166" y="1961"/>
                    </a:lnTo>
                    <a:lnTo>
                      <a:pt x="1160" y="1960"/>
                    </a:lnTo>
                    <a:lnTo>
                      <a:pt x="1160" y="1960"/>
                    </a:lnTo>
                    <a:lnTo>
                      <a:pt x="1157" y="1960"/>
                    </a:lnTo>
                    <a:lnTo>
                      <a:pt x="1155" y="1960"/>
                    </a:lnTo>
                    <a:lnTo>
                      <a:pt x="1148" y="1963"/>
                    </a:lnTo>
                    <a:lnTo>
                      <a:pt x="1148" y="1963"/>
                    </a:lnTo>
                    <a:lnTo>
                      <a:pt x="1142" y="1963"/>
                    </a:lnTo>
                    <a:lnTo>
                      <a:pt x="1138" y="1963"/>
                    </a:lnTo>
                    <a:lnTo>
                      <a:pt x="1138" y="1963"/>
                    </a:lnTo>
                    <a:lnTo>
                      <a:pt x="1129" y="1965"/>
                    </a:lnTo>
                    <a:lnTo>
                      <a:pt x="1129" y="1965"/>
                    </a:lnTo>
                    <a:lnTo>
                      <a:pt x="1126" y="1967"/>
                    </a:lnTo>
                    <a:lnTo>
                      <a:pt x="1124" y="1972"/>
                    </a:lnTo>
                    <a:lnTo>
                      <a:pt x="1124" y="1972"/>
                    </a:lnTo>
                    <a:lnTo>
                      <a:pt x="1124" y="1978"/>
                    </a:lnTo>
                    <a:lnTo>
                      <a:pt x="1128" y="1979"/>
                    </a:lnTo>
                    <a:lnTo>
                      <a:pt x="1137" y="1983"/>
                    </a:lnTo>
                    <a:lnTo>
                      <a:pt x="1137" y="1983"/>
                    </a:lnTo>
                    <a:lnTo>
                      <a:pt x="1148" y="1988"/>
                    </a:lnTo>
                    <a:lnTo>
                      <a:pt x="1153" y="1990"/>
                    </a:lnTo>
                    <a:lnTo>
                      <a:pt x="1160" y="1992"/>
                    </a:lnTo>
                    <a:lnTo>
                      <a:pt x="1160" y="1992"/>
                    </a:lnTo>
                    <a:lnTo>
                      <a:pt x="1173" y="1994"/>
                    </a:lnTo>
                    <a:lnTo>
                      <a:pt x="1186" y="1999"/>
                    </a:lnTo>
                    <a:lnTo>
                      <a:pt x="1186" y="1999"/>
                    </a:lnTo>
                    <a:lnTo>
                      <a:pt x="1193" y="2001"/>
                    </a:lnTo>
                    <a:lnTo>
                      <a:pt x="1198" y="2003"/>
                    </a:lnTo>
                    <a:lnTo>
                      <a:pt x="1213" y="2003"/>
                    </a:lnTo>
                    <a:lnTo>
                      <a:pt x="1213" y="2003"/>
                    </a:lnTo>
                    <a:lnTo>
                      <a:pt x="1225" y="2003"/>
                    </a:lnTo>
                    <a:lnTo>
                      <a:pt x="1231" y="2003"/>
                    </a:lnTo>
                    <a:lnTo>
                      <a:pt x="1236" y="2005"/>
                    </a:lnTo>
                    <a:lnTo>
                      <a:pt x="1236" y="2005"/>
                    </a:lnTo>
                    <a:lnTo>
                      <a:pt x="1247" y="2012"/>
                    </a:lnTo>
                    <a:lnTo>
                      <a:pt x="1252" y="2014"/>
                    </a:lnTo>
                    <a:lnTo>
                      <a:pt x="1256" y="2014"/>
                    </a:lnTo>
                    <a:lnTo>
                      <a:pt x="1258" y="2012"/>
                    </a:lnTo>
                    <a:lnTo>
                      <a:pt x="1258" y="2012"/>
                    </a:lnTo>
                    <a:close/>
                    <a:moveTo>
                      <a:pt x="1204" y="1505"/>
                    </a:moveTo>
                    <a:lnTo>
                      <a:pt x="1204" y="1505"/>
                    </a:lnTo>
                    <a:lnTo>
                      <a:pt x="1207" y="1500"/>
                    </a:lnTo>
                    <a:lnTo>
                      <a:pt x="1207" y="1493"/>
                    </a:lnTo>
                    <a:lnTo>
                      <a:pt x="1207" y="1493"/>
                    </a:lnTo>
                    <a:lnTo>
                      <a:pt x="1207" y="1485"/>
                    </a:lnTo>
                    <a:lnTo>
                      <a:pt x="1207" y="1485"/>
                    </a:lnTo>
                    <a:lnTo>
                      <a:pt x="1209" y="1482"/>
                    </a:lnTo>
                    <a:lnTo>
                      <a:pt x="1209" y="1478"/>
                    </a:lnTo>
                    <a:lnTo>
                      <a:pt x="1207" y="1476"/>
                    </a:lnTo>
                    <a:lnTo>
                      <a:pt x="1207" y="1476"/>
                    </a:lnTo>
                    <a:lnTo>
                      <a:pt x="1205" y="1475"/>
                    </a:lnTo>
                    <a:lnTo>
                      <a:pt x="1202" y="1475"/>
                    </a:lnTo>
                    <a:lnTo>
                      <a:pt x="1195" y="1476"/>
                    </a:lnTo>
                    <a:lnTo>
                      <a:pt x="1195" y="1476"/>
                    </a:lnTo>
                    <a:lnTo>
                      <a:pt x="1191" y="1478"/>
                    </a:lnTo>
                    <a:lnTo>
                      <a:pt x="1191" y="1478"/>
                    </a:lnTo>
                    <a:lnTo>
                      <a:pt x="1182" y="1482"/>
                    </a:lnTo>
                    <a:lnTo>
                      <a:pt x="1178" y="1485"/>
                    </a:lnTo>
                    <a:lnTo>
                      <a:pt x="1175" y="1489"/>
                    </a:lnTo>
                    <a:lnTo>
                      <a:pt x="1173" y="1494"/>
                    </a:lnTo>
                    <a:lnTo>
                      <a:pt x="1173" y="1498"/>
                    </a:lnTo>
                    <a:lnTo>
                      <a:pt x="1175" y="1504"/>
                    </a:lnTo>
                    <a:lnTo>
                      <a:pt x="1178" y="1509"/>
                    </a:lnTo>
                    <a:lnTo>
                      <a:pt x="1178" y="1509"/>
                    </a:lnTo>
                    <a:lnTo>
                      <a:pt x="1180" y="1511"/>
                    </a:lnTo>
                    <a:lnTo>
                      <a:pt x="1184" y="1513"/>
                    </a:lnTo>
                    <a:lnTo>
                      <a:pt x="1191" y="1514"/>
                    </a:lnTo>
                    <a:lnTo>
                      <a:pt x="1198" y="1511"/>
                    </a:lnTo>
                    <a:lnTo>
                      <a:pt x="1204" y="1505"/>
                    </a:lnTo>
                    <a:lnTo>
                      <a:pt x="1204" y="1505"/>
                    </a:lnTo>
                    <a:close/>
                    <a:moveTo>
                      <a:pt x="2389" y="458"/>
                    </a:moveTo>
                    <a:lnTo>
                      <a:pt x="2389" y="458"/>
                    </a:lnTo>
                    <a:lnTo>
                      <a:pt x="2382" y="447"/>
                    </a:lnTo>
                    <a:lnTo>
                      <a:pt x="2373" y="440"/>
                    </a:lnTo>
                    <a:lnTo>
                      <a:pt x="2364" y="434"/>
                    </a:lnTo>
                    <a:lnTo>
                      <a:pt x="2351" y="432"/>
                    </a:lnTo>
                    <a:lnTo>
                      <a:pt x="2351" y="432"/>
                    </a:lnTo>
                    <a:lnTo>
                      <a:pt x="2342" y="431"/>
                    </a:lnTo>
                    <a:lnTo>
                      <a:pt x="2333" y="427"/>
                    </a:lnTo>
                    <a:lnTo>
                      <a:pt x="2324" y="423"/>
                    </a:lnTo>
                    <a:lnTo>
                      <a:pt x="2315" y="418"/>
                    </a:lnTo>
                    <a:lnTo>
                      <a:pt x="2315" y="418"/>
                    </a:lnTo>
                    <a:lnTo>
                      <a:pt x="2275" y="385"/>
                    </a:lnTo>
                    <a:lnTo>
                      <a:pt x="2275" y="385"/>
                    </a:lnTo>
                    <a:lnTo>
                      <a:pt x="2262" y="376"/>
                    </a:lnTo>
                    <a:lnTo>
                      <a:pt x="2250" y="369"/>
                    </a:lnTo>
                    <a:lnTo>
                      <a:pt x="2250" y="369"/>
                    </a:lnTo>
                    <a:lnTo>
                      <a:pt x="2244" y="365"/>
                    </a:lnTo>
                    <a:lnTo>
                      <a:pt x="2241" y="364"/>
                    </a:lnTo>
                    <a:lnTo>
                      <a:pt x="2228" y="362"/>
                    </a:lnTo>
                    <a:lnTo>
                      <a:pt x="2228" y="362"/>
                    </a:lnTo>
                    <a:lnTo>
                      <a:pt x="2210" y="355"/>
                    </a:lnTo>
                    <a:lnTo>
                      <a:pt x="2194" y="349"/>
                    </a:lnTo>
                    <a:lnTo>
                      <a:pt x="2194" y="349"/>
                    </a:lnTo>
                    <a:lnTo>
                      <a:pt x="2177" y="340"/>
                    </a:lnTo>
                    <a:lnTo>
                      <a:pt x="2159" y="335"/>
                    </a:lnTo>
                    <a:lnTo>
                      <a:pt x="2159" y="335"/>
                    </a:lnTo>
                    <a:lnTo>
                      <a:pt x="2150" y="331"/>
                    </a:lnTo>
                    <a:lnTo>
                      <a:pt x="2139" y="331"/>
                    </a:lnTo>
                    <a:lnTo>
                      <a:pt x="2130" y="331"/>
                    </a:lnTo>
                    <a:lnTo>
                      <a:pt x="2121" y="335"/>
                    </a:lnTo>
                    <a:lnTo>
                      <a:pt x="2121" y="335"/>
                    </a:lnTo>
                    <a:lnTo>
                      <a:pt x="2107" y="347"/>
                    </a:lnTo>
                    <a:lnTo>
                      <a:pt x="2098" y="351"/>
                    </a:lnTo>
                    <a:lnTo>
                      <a:pt x="2089" y="353"/>
                    </a:lnTo>
                    <a:lnTo>
                      <a:pt x="2089" y="353"/>
                    </a:lnTo>
                    <a:lnTo>
                      <a:pt x="2081" y="351"/>
                    </a:lnTo>
                    <a:lnTo>
                      <a:pt x="2076" y="349"/>
                    </a:lnTo>
                    <a:lnTo>
                      <a:pt x="2065" y="346"/>
                    </a:lnTo>
                    <a:lnTo>
                      <a:pt x="2065" y="346"/>
                    </a:lnTo>
                    <a:lnTo>
                      <a:pt x="2054" y="344"/>
                    </a:lnTo>
                    <a:lnTo>
                      <a:pt x="2043" y="344"/>
                    </a:lnTo>
                    <a:lnTo>
                      <a:pt x="2024" y="347"/>
                    </a:lnTo>
                    <a:lnTo>
                      <a:pt x="2002" y="353"/>
                    </a:lnTo>
                    <a:lnTo>
                      <a:pt x="1991" y="355"/>
                    </a:lnTo>
                    <a:lnTo>
                      <a:pt x="1982" y="355"/>
                    </a:lnTo>
                    <a:lnTo>
                      <a:pt x="1982" y="355"/>
                    </a:lnTo>
                    <a:lnTo>
                      <a:pt x="1971" y="351"/>
                    </a:lnTo>
                    <a:lnTo>
                      <a:pt x="1964" y="347"/>
                    </a:lnTo>
                    <a:lnTo>
                      <a:pt x="1946" y="335"/>
                    </a:lnTo>
                    <a:lnTo>
                      <a:pt x="1946" y="335"/>
                    </a:lnTo>
                    <a:lnTo>
                      <a:pt x="1929" y="324"/>
                    </a:lnTo>
                    <a:lnTo>
                      <a:pt x="1910" y="317"/>
                    </a:lnTo>
                    <a:lnTo>
                      <a:pt x="1910" y="317"/>
                    </a:lnTo>
                    <a:lnTo>
                      <a:pt x="1900" y="315"/>
                    </a:lnTo>
                    <a:lnTo>
                      <a:pt x="1893" y="313"/>
                    </a:lnTo>
                    <a:lnTo>
                      <a:pt x="1877" y="315"/>
                    </a:lnTo>
                    <a:lnTo>
                      <a:pt x="1861" y="318"/>
                    </a:lnTo>
                    <a:lnTo>
                      <a:pt x="1844" y="322"/>
                    </a:lnTo>
                    <a:lnTo>
                      <a:pt x="1844" y="322"/>
                    </a:lnTo>
                    <a:lnTo>
                      <a:pt x="1824" y="322"/>
                    </a:lnTo>
                    <a:lnTo>
                      <a:pt x="1814" y="322"/>
                    </a:lnTo>
                    <a:lnTo>
                      <a:pt x="1805" y="320"/>
                    </a:lnTo>
                    <a:lnTo>
                      <a:pt x="1805" y="320"/>
                    </a:lnTo>
                    <a:lnTo>
                      <a:pt x="1799" y="318"/>
                    </a:lnTo>
                    <a:lnTo>
                      <a:pt x="1796" y="315"/>
                    </a:lnTo>
                    <a:lnTo>
                      <a:pt x="1794" y="313"/>
                    </a:lnTo>
                    <a:lnTo>
                      <a:pt x="1794" y="309"/>
                    </a:lnTo>
                    <a:lnTo>
                      <a:pt x="1796" y="304"/>
                    </a:lnTo>
                    <a:lnTo>
                      <a:pt x="1796" y="295"/>
                    </a:lnTo>
                    <a:lnTo>
                      <a:pt x="1796" y="295"/>
                    </a:lnTo>
                    <a:lnTo>
                      <a:pt x="1794" y="289"/>
                    </a:lnTo>
                    <a:lnTo>
                      <a:pt x="1788" y="286"/>
                    </a:lnTo>
                    <a:lnTo>
                      <a:pt x="1781" y="282"/>
                    </a:lnTo>
                    <a:lnTo>
                      <a:pt x="1776" y="282"/>
                    </a:lnTo>
                    <a:lnTo>
                      <a:pt x="1776" y="282"/>
                    </a:lnTo>
                    <a:lnTo>
                      <a:pt x="1768" y="282"/>
                    </a:lnTo>
                    <a:lnTo>
                      <a:pt x="1763" y="282"/>
                    </a:lnTo>
                    <a:lnTo>
                      <a:pt x="1759" y="286"/>
                    </a:lnTo>
                    <a:lnTo>
                      <a:pt x="1754" y="291"/>
                    </a:lnTo>
                    <a:lnTo>
                      <a:pt x="1754" y="291"/>
                    </a:lnTo>
                    <a:lnTo>
                      <a:pt x="1748" y="297"/>
                    </a:lnTo>
                    <a:lnTo>
                      <a:pt x="1743" y="298"/>
                    </a:lnTo>
                    <a:lnTo>
                      <a:pt x="1736" y="300"/>
                    </a:lnTo>
                    <a:lnTo>
                      <a:pt x="1729" y="300"/>
                    </a:lnTo>
                    <a:lnTo>
                      <a:pt x="1729" y="300"/>
                    </a:lnTo>
                    <a:lnTo>
                      <a:pt x="1721" y="298"/>
                    </a:lnTo>
                    <a:lnTo>
                      <a:pt x="1718" y="295"/>
                    </a:lnTo>
                    <a:lnTo>
                      <a:pt x="1716" y="288"/>
                    </a:lnTo>
                    <a:lnTo>
                      <a:pt x="1714" y="282"/>
                    </a:lnTo>
                    <a:lnTo>
                      <a:pt x="1714" y="282"/>
                    </a:lnTo>
                    <a:lnTo>
                      <a:pt x="1712" y="277"/>
                    </a:lnTo>
                    <a:lnTo>
                      <a:pt x="1710" y="275"/>
                    </a:lnTo>
                    <a:lnTo>
                      <a:pt x="1703" y="271"/>
                    </a:lnTo>
                    <a:lnTo>
                      <a:pt x="1694" y="268"/>
                    </a:lnTo>
                    <a:lnTo>
                      <a:pt x="1685" y="268"/>
                    </a:lnTo>
                    <a:lnTo>
                      <a:pt x="1685" y="268"/>
                    </a:lnTo>
                    <a:lnTo>
                      <a:pt x="1671" y="266"/>
                    </a:lnTo>
                    <a:lnTo>
                      <a:pt x="1662" y="266"/>
                    </a:lnTo>
                    <a:lnTo>
                      <a:pt x="1654" y="270"/>
                    </a:lnTo>
                    <a:lnTo>
                      <a:pt x="1654" y="270"/>
                    </a:lnTo>
                    <a:lnTo>
                      <a:pt x="1651" y="271"/>
                    </a:lnTo>
                    <a:lnTo>
                      <a:pt x="1651" y="275"/>
                    </a:lnTo>
                    <a:lnTo>
                      <a:pt x="1651" y="275"/>
                    </a:lnTo>
                    <a:lnTo>
                      <a:pt x="1649" y="275"/>
                    </a:lnTo>
                    <a:lnTo>
                      <a:pt x="1651" y="277"/>
                    </a:lnTo>
                    <a:lnTo>
                      <a:pt x="1651" y="277"/>
                    </a:lnTo>
                    <a:lnTo>
                      <a:pt x="1651" y="280"/>
                    </a:lnTo>
                    <a:lnTo>
                      <a:pt x="1651" y="284"/>
                    </a:lnTo>
                    <a:lnTo>
                      <a:pt x="1651" y="284"/>
                    </a:lnTo>
                    <a:lnTo>
                      <a:pt x="1647" y="291"/>
                    </a:lnTo>
                    <a:lnTo>
                      <a:pt x="1645" y="297"/>
                    </a:lnTo>
                    <a:lnTo>
                      <a:pt x="1645" y="297"/>
                    </a:lnTo>
                    <a:lnTo>
                      <a:pt x="1645" y="304"/>
                    </a:lnTo>
                    <a:lnTo>
                      <a:pt x="1643" y="304"/>
                    </a:lnTo>
                    <a:lnTo>
                      <a:pt x="1638" y="304"/>
                    </a:lnTo>
                    <a:lnTo>
                      <a:pt x="1638" y="304"/>
                    </a:lnTo>
                    <a:lnTo>
                      <a:pt x="1633" y="304"/>
                    </a:lnTo>
                    <a:lnTo>
                      <a:pt x="1629" y="302"/>
                    </a:lnTo>
                    <a:lnTo>
                      <a:pt x="1627" y="298"/>
                    </a:lnTo>
                    <a:lnTo>
                      <a:pt x="1624" y="297"/>
                    </a:lnTo>
                    <a:lnTo>
                      <a:pt x="1624" y="297"/>
                    </a:lnTo>
                    <a:lnTo>
                      <a:pt x="1618" y="298"/>
                    </a:lnTo>
                    <a:lnTo>
                      <a:pt x="1616" y="300"/>
                    </a:lnTo>
                    <a:lnTo>
                      <a:pt x="1616" y="304"/>
                    </a:lnTo>
                    <a:lnTo>
                      <a:pt x="1615" y="308"/>
                    </a:lnTo>
                    <a:lnTo>
                      <a:pt x="1615" y="308"/>
                    </a:lnTo>
                    <a:lnTo>
                      <a:pt x="1611" y="309"/>
                    </a:lnTo>
                    <a:lnTo>
                      <a:pt x="1607" y="311"/>
                    </a:lnTo>
                    <a:lnTo>
                      <a:pt x="1604" y="309"/>
                    </a:lnTo>
                    <a:lnTo>
                      <a:pt x="1600" y="308"/>
                    </a:lnTo>
                    <a:lnTo>
                      <a:pt x="1586" y="298"/>
                    </a:lnTo>
                    <a:lnTo>
                      <a:pt x="1586" y="298"/>
                    </a:lnTo>
                    <a:lnTo>
                      <a:pt x="1580" y="295"/>
                    </a:lnTo>
                    <a:lnTo>
                      <a:pt x="1576" y="293"/>
                    </a:lnTo>
                    <a:lnTo>
                      <a:pt x="1573" y="293"/>
                    </a:lnTo>
                    <a:lnTo>
                      <a:pt x="1573" y="293"/>
                    </a:lnTo>
                    <a:lnTo>
                      <a:pt x="1569" y="293"/>
                    </a:lnTo>
                    <a:lnTo>
                      <a:pt x="1567" y="295"/>
                    </a:lnTo>
                    <a:lnTo>
                      <a:pt x="1564" y="298"/>
                    </a:lnTo>
                    <a:lnTo>
                      <a:pt x="1564" y="298"/>
                    </a:lnTo>
                    <a:lnTo>
                      <a:pt x="1557" y="298"/>
                    </a:lnTo>
                    <a:lnTo>
                      <a:pt x="1551" y="297"/>
                    </a:lnTo>
                    <a:lnTo>
                      <a:pt x="1538" y="289"/>
                    </a:lnTo>
                    <a:lnTo>
                      <a:pt x="1538" y="289"/>
                    </a:lnTo>
                    <a:lnTo>
                      <a:pt x="1531" y="288"/>
                    </a:lnTo>
                    <a:lnTo>
                      <a:pt x="1526" y="289"/>
                    </a:lnTo>
                    <a:lnTo>
                      <a:pt x="1522" y="293"/>
                    </a:lnTo>
                    <a:lnTo>
                      <a:pt x="1522" y="297"/>
                    </a:lnTo>
                    <a:lnTo>
                      <a:pt x="1522" y="300"/>
                    </a:lnTo>
                    <a:lnTo>
                      <a:pt x="1522" y="300"/>
                    </a:lnTo>
                    <a:lnTo>
                      <a:pt x="1526" y="306"/>
                    </a:lnTo>
                    <a:lnTo>
                      <a:pt x="1529" y="311"/>
                    </a:lnTo>
                    <a:lnTo>
                      <a:pt x="1531" y="315"/>
                    </a:lnTo>
                    <a:lnTo>
                      <a:pt x="1531" y="317"/>
                    </a:lnTo>
                    <a:lnTo>
                      <a:pt x="1529" y="320"/>
                    </a:lnTo>
                    <a:lnTo>
                      <a:pt x="1528" y="324"/>
                    </a:lnTo>
                    <a:lnTo>
                      <a:pt x="1528" y="324"/>
                    </a:lnTo>
                    <a:lnTo>
                      <a:pt x="1524" y="326"/>
                    </a:lnTo>
                    <a:lnTo>
                      <a:pt x="1520" y="326"/>
                    </a:lnTo>
                    <a:lnTo>
                      <a:pt x="1515" y="324"/>
                    </a:lnTo>
                    <a:lnTo>
                      <a:pt x="1510" y="320"/>
                    </a:lnTo>
                    <a:lnTo>
                      <a:pt x="1506" y="315"/>
                    </a:lnTo>
                    <a:lnTo>
                      <a:pt x="1506" y="315"/>
                    </a:lnTo>
                    <a:lnTo>
                      <a:pt x="1500" y="311"/>
                    </a:lnTo>
                    <a:lnTo>
                      <a:pt x="1495" y="309"/>
                    </a:lnTo>
                    <a:lnTo>
                      <a:pt x="1495" y="309"/>
                    </a:lnTo>
                    <a:lnTo>
                      <a:pt x="1490" y="309"/>
                    </a:lnTo>
                    <a:lnTo>
                      <a:pt x="1486" y="309"/>
                    </a:lnTo>
                    <a:lnTo>
                      <a:pt x="1484" y="306"/>
                    </a:lnTo>
                    <a:lnTo>
                      <a:pt x="1484" y="306"/>
                    </a:lnTo>
                    <a:lnTo>
                      <a:pt x="1484" y="302"/>
                    </a:lnTo>
                    <a:lnTo>
                      <a:pt x="1482" y="297"/>
                    </a:lnTo>
                    <a:lnTo>
                      <a:pt x="1482" y="297"/>
                    </a:lnTo>
                    <a:lnTo>
                      <a:pt x="1479" y="295"/>
                    </a:lnTo>
                    <a:lnTo>
                      <a:pt x="1477" y="293"/>
                    </a:lnTo>
                    <a:lnTo>
                      <a:pt x="1470" y="293"/>
                    </a:lnTo>
                    <a:lnTo>
                      <a:pt x="1470" y="293"/>
                    </a:lnTo>
                    <a:lnTo>
                      <a:pt x="1464" y="291"/>
                    </a:lnTo>
                    <a:lnTo>
                      <a:pt x="1462" y="288"/>
                    </a:lnTo>
                    <a:lnTo>
                      <a:pt x="1461" y="284"/>
                    </a:lnTo>
                    <a:lnTo>
                      <a:pt x="1459" y="279"/>
                    </a:lnTo>
                    <a:lnTo>
                      <a:pt x="1459" y="279"/>
                    </a:lnTo>
                    <a:lnTo>
                      <a:pt x="1453" y="277"/>
                    </a:lnTo>
                    <a:lnTo>
                      <a:pt x="1448" y="275"/>
                    </a:lnTo>
                    <a:lnTo>
                      <a:pt x="1434" y="275"/>
                    </a:lnTo>
                    <a:lnTo>
                      <a:pt x="1426" y="275"/>
                    </a:lnTo>
                    <a:lnTo>
                      <a:pt x="1421" y="273"/>
                    </a:lnTo>
                    <a:lnTo>
                      <a:pt x="1417" y="268"/>
                    </a:lnTo>
                    <a:lnTo>
                      <a:pt x="1417" y="260"/>
                    </a:lnTo>
                    <a:lnTo>
                      <a:pt x="1417" y="260"/>
                    </a:lnTo>
                    <a:lnTo>
                      <a:pt x="1419" y="257"/>
                    </a:lnTo>
                    <a:lnTo>
                      <a:pt x="1421" y="255"/>
                    </a:lnTo>
                    <a:lnTo>
                      <a:pt x="1424" y="253"/>
                    </a:lnTo>
                    <a:lnTo>
                      <a:pt x="1430" y="250"/>
                    </a:lnTo>
                    <a:lnTo>
                      <a:pt x="1432" y="248"/>
                    </a:lnTo>
                    <a:lnTo>
                      <a:pt x="1434" y="246"/>
                    </a:lnTo>
                    <a:lnTo>
                      <a:pt x="1434" y="246"/>
                    </a:lnTo>
                    <a:lnTo>
                      <a:pt x="1434" y="241"/>
                    </a:lnTo>
                    <a:lnTo>
                      <a:pt x="1430" y="235"/>
                    </a:lnTo>
                    <a:lnTo>
                      <a:pt x="1424" y="230"/>
                    </a:lnTo>
                    <a:lnTo>
                      <a:pt x="1419" y="226"/>
                    </a:lnTo>
                    <a:lnTo>
                      <a:pt x="1412" y="222"/>
                    </a:lnTo>
                    <a:lnTo>
                      <a:pt x="1403" y="221"/>
                    </a:lnTo>
                    <a:lnTo>
                      <a:pt x="1397" y="221"/>
                    </a:lnTo>
                    <a:lnTo>
                      <a:pt x="1392" y="222"/>
                    </a:lnTo>
                    <a:lnTo>
                      <a:pt x="1392" y="222"/>
                    </a:lnTo>
                    <a:lnTo>
                      <a:pt x="1388" y="224"/>
                    </a:lnTo>
                    <a:lnTo>
                      <a:pt x="1385" y="228"/>
                    </a:lnTo>
                    <a:lnTo>
                      <a:pt x="1383" y="233"/>
                    </a:lnTo>
                    <a:lnTo>
                      <a:pt x="1381" y="237"/>
                    </a:lnTo>
                    <a:lnTo>
                      <a:pt x="1381" y="237"/>
                    </a:lnTo>
                    <a:lnTo>
                      <a:pt x="1383" y="241"/>
                    </a:lnTo>
                    <a:lnTo>
                      <a:pt x="1385" y="242"/>
                    </a:lnTo>
                    <a:lnTo>
                      <a:pt x="1390" y="244"/>
                    </a:lnTo>
                    <a:lnTo>
                      <a:pt x="1395" y="244"/>
                    </a:lnTo>
                    <a:lnTo>
                      <a:pt x="1401" y="248"/>
                    </a:lnTo>
                    <a:lnTo>
                      <a:pt x="1401" y="248"/>
                    </a:lnTo>
                    <a:lnTo>
                      <a:pt x="1405" y="251"/>
                    </a:lnTo>
                    <a:lnTo>
                      <a:pt x="1403" y="257"/>
                    </a:lnTo>
                    <a:lnTo>
                      <a:pt x="1399" y="260"/>
                    </a:lnTo>
                    <a:lnTo>
                      <a:pt x="1394" y="262"/>
                    </a:lnTo>
                    <a:lnTo>
                      <a:pt x="1394" y="262"/>
                    </a:lnTo>
                    <a:lnTo>
                      <a:pt x="1386" y="262"/>
                    </a:lnTo>
                    <a:lnTo>
                      <a:pt x="1381" y="260"/>
                    </a:lnTo>
                    <a:lnTo>
                      <a:pt x="1367" y="255"/>
                    </a:lnTo>
                    <a:lnTo>
                      <a:pt x="1367" y="255"/>
                    </a:lnTo>
                    <a:lnTo>
                      <a:pt x="1356" y="253"/>
                    </a:lnTo>
                    <a:lnTo>
                      <a:pt x="1345" y="255"/>
                    </a:lnTo>
                    <a:lnTo>
                      <a:pt x="1334" y="255"/>
                    </a:lnTo>
                    <a:lnTo>
                      <a:pt x="1325" y="253"/>
                    </a:lnTo>
                    <a:lnTo>
                      <a:pt x="1325" y="253"/>
                    </a:lnTo>
                    <a:lnTo>
                      <a:pt x="1321" y="251"/>
                    </a:lnTo>
                    <a:lnTo>
                      <a:pt x="1319" y="248"/>
                    </a:lnTo>
                    <a:lnTo>
                      <a:pt x="1316" y="242"/>
                    </a:lnTo>
                    <a:lnTo>
                      <a:pt x="1316" y="242"/>
                    </a:lnTo>
                    <a:lnTo>
                      <a:pt x="1310" y="235"/>
                    </a:lnTo>
                    <a:lnTo>
                      <a:pt x="1303" y="232"/>
                    </a:lnTo>
                    <a:lnTo>
                      <a:pt x="1303" y="232"/>
                    </a:lnTo>
                    <a:lnTo>
                      <a:pt x="1292" y="228"/>
                    </a:lnTo>
                    <a:lnTo>
                      <a:pt x="1281" y="226"/>
                    </a:lnTo>
                    <a:lnTo>
                      <a:pt x="1272" y="226"/>
                    </a:lnTo>
                    <a:lnTo>
                      <a:pt x="1262" y="230"/>
                    </a:lnTo>
                    <a:lnTo>
                      <a:pt x="1262" y="230"/>
                    </a:lnTo>
                    <a:lnTo>
                      <a:pt x="1254" y="232"/>
                    </a:lnTo>
                    <a:lnTo>
                      <a:pt x="1251" y="233"/>
                    </a:lnTo>
                    <a:lnTo>
                      <a:pt x="1243" y="244"/>
                    </a:lnTo>
                    <a:lnTo>
                      <a:pt x="1243" y="244"/>
                    </a:lnTo>
                    <a:lnTo>
                      <a:pt x="1240" y="248"/>
                    </a:lnTo>
                    <a:lnTo>
                      <a:pt x="1236" y="250"/>
                    </a:lnTo>
                    <a:lnTo>
                      <a:pt x="1233" y="248"/>
                    </a:lnTo>
                    <a:lnTo>
                      <a:pt x="1229" y="244"/>
                    </a:lnTo>
                    <a:lnTo>
                      <a:pt x="1229" y="244"/>
                    </a:lnTo>
                    <a:lnTo>
                      <a:pt x="1229" y="241"/>
                    </a:lnTo>
                    <a:lnTo>
                      <a:pt x="1229" y="237"/>
                    </a:lnTo>
                    <a:lnTo>
                      <a:pt x="1227" y="233"/>
                    </a:lnTo>
                    <a:lnTo>
                      <a:pt x="1222" y="233"/>
                    </a:lnTo>
                    <a:lnTo>
                      <a:pt x="1222" y="233"/>
                    </a:lnTo>
                    <a:lnTo>
                      <a:pt x="1220" y="235"/>
                    </a:lnTo>
                    <a:lnTo>
                      <a:pt x="1218" y="237"/>
                    </a:lnTo>
                    <a:lnTo>
                      <a:pt x="1214" y="239"/>
                    </a:lnTo>
                    <a:lnTo>
                      <a:pt x="1213" y="239"/>
                    </a:lnTo>
                    <a:lnTo>
                      <a:pt x="1213" y="239"/>
                    </a:lnTo>
                    <a:lnTo>
                      <a:pt x="1209" y="237"/>
                    </a:lnTo>
                    <a:lnTo>
                      <a:pt x="1207" y="235"/>
                    </a:lnTo>
                    <a:lnTo>
                      <a:pt x="1204" y="232"/>
                    </a:lnTo>
                    <a:lnTo>
                      <a:pt x="1204" y="232"/>
                    </a:lnTo>
                    <a:lnTo>
                      <a:pt x="1198" y="230"/>
                    </a:lnTo>
                    <a:lnTo>
                      <a:pt x="1195" y="232"/>
                    </a:lnTo>
                    <a:lnTo>
                      <a:pt x="1189" y="233"/>
                    </a:lnTo>
                    <a:lnTo>
                      <a:pt x="1186" y="237"/>
                    </a:lnTo>
                    <a:lnTo>
                      <a:pt x="1186" y="237"/>
                    </a:lnTo>
                    <a:lnTo>
                      <a:pt x="1184" y="242"/>
                    </a:lnTo>
                    <a:lnTo>
                      <a:pt x="1186" y="246"/>
                    </a:lnTo>
                    <a:lnTo>
                      <a:pt x="1187" y="250"/>
                    </a:lnTo>
                    <a:lnTo>
                      <a:pt x="1187" y="255"/>
                    </a:lnTo>
                    <a:lnTo>
                      <a:pt x="1187" y="255"/>
                    </a:lnTo>
                    <a:lnTo>
                      <a:pt x="1178" y="253"/>
                    </a:lnTo>
                    <a:lnTo>
                      <a:pt x="1173" y="251"/>
                    </a:lnTo>
                    <a:lnTo>
                      <a:pt x="1173" y="251"/>
                    </a:lnTo>
                    <a:lnTo>
                      <a:pt x="1167" y="253"/>
                    </a:lnTo>
                    <a:lnTo>
                      <a:pt x="1164" y="255"/>
                    </a:lnTo>
                    <a:lnTo>
                      <a:pt x="1160" y="259"/>
                    </a:lnTo>
                    <a:lnTo>
                      <a:pt x="1157" y="259"/>
                    </a:lnTo>
                    <a:lnTo>
                      <a:pt x="1157" y="259"/>
                    </a:lnTo>
                    <a:lnTo>
                      <a:pt x="1153" y="259"/>
                    </a:lnTo>
                    <a:lnTo>
                      <a:pt x="1151" y="257"/>
                    </a:lnTo>
                    <a:lnTo>
                      <a:pt x="1149" y="255"/>
                    </a:lnTo>
                    <a:lnTo>
                      <a:pt x="1149" y="253"/>
                    </a:lnTo>
                    <a:lnTo>
                      <a:pt x="1153" y="248"/>
                    </a:lnTo>
                    <a:lnTo>
                      <a:pt x="1157" y="244"/>
                    </a:lnTo>
                    <a:lnTo>
                      <a:pt x="1157" y="244"/>
                    </a:lnTo>
                    <a:lnTo>
                      <a:pt x="1169" y="239"/>
                    </a:lnTo>
                    <a:lnTo>
                      <a:pt x="1173" y="235"/>
                    </a:lnTo>
                    <a:lnTo>
                      <a:pt x="1178" y="230"/>
                    </a:lnTo>
                    <a:lnTo>
                      <a:pt x="1178" y="230"/>
                    </a:lnTo>
                    <a:lnTo>
                      <a:pt x="1189" y="219"/>
                    </a:lnTo>
                    <a:lnTo>
                      <a:pt x="1195" y="213"/>
                    </a:lnTo>
                    <a:lnTo>
                      <a:pt x="1202" y="210"/>
                    </a:lnTo>
                    <a:lnTo>
                      <a:pt x="1202" y="210"/>
                    </a:lnTo>
                    <a:lnTo>
                      <a:pt x="1211" y="208"/>
                    </a:lnTo>
                    <a:lnTo>
                      <a:pt x="1220" y="208"/>
                    </a:lnTo>
                    <a:lnTo>
                      <a:pt x="1229" y="208"/>
                    </a:lnTo>
                    <a:lnTo>
                      <a:pt x="1238" y="204"/>
                    </a:lnTo>
                    <a:lnTo>
                      <a:pt x="1238" y="204"/>
                    </a:lnTo>
                    <a:lnTo>
                      <a:pt x="1247" y="201"/>
                    </a:lnTo>
                    <a:lnTo>
                      <a:pt x="1251" y="195"/>
                    </a:lnTo>
                    <a:lnTo>
                      <a:pt x="1251" y="190"/>
                    </a:lnTo>
                    <a:lnTo>
                      <a:pt x="1247" y="183"/>
                    </a:lnTo>
                    <a:lnTo>
                      <a:pt x="1247" y="183"/>
                    </a:lnTo>
                    <a:lnTo>
                      <a:pt x="1243" y="177"/>
                    </a:lnTo>
                    <a:lnTo>
                      <a:pt x="1242" y="175"/>
                    </a:lnTo>
                    <a:lnTo>
                      <a:pt x="1242" y="172"/>
                    </a:lnTo>
                    <a:lnTo>
                      <a:pt x="1242" y="172"/>
                    </a:lnTo>
                    <a:lnTo>
                      <a:pt x="1243" y="165"/>
                    </a:lnTo>
                    <a:lnTo>
                      <a:pt x="1243" y="161"/>
                    </a:lnTo>
                    <a:lnTo>
                      <a:pt x="1240" y="156"/>
                    </a:lnTo>
                    <a:lnTo>
                      <a:pt x="1240" y="156"/>
                    </a:lnTo>
                    <a:lnTo>
                      <a:pt x="1234" y="154"/>
                    </a:lnTo>
                    <a:lnTo>
                      <a:pt x="1227" y="150"/>
                    </a:lnTo>
                    <a:lnTo>
                      <a:pt x="1227" y="150"/>
                    </a:lnTo>
                    <a:lnTo>
                      <a:pt x="1225" y="146"/>
                    </a:lnTo>
                    <a:lnTo>
                      <a:pt x="1224" y="143"/>
                    </a:lnTo>
                    <a:lnTo>
                      <a:pt x="1222" y="137"/>
                    </a:lnTo>
                    <a:lnTo>
                      <a:pt x="1218" y="134"/>
                    </a:lnTo>
                    <a:lnTo>
                      <a:pt x="1218" y="134"/>
                    </a:lnTo>
                    <a:lnTo>
                      <a:pt x="1214" y="132"/>
                    </a:lnTo>
                    <a:lnTo>
                      <a:pt x="1211" y="132"/>
                    </a:lnTo>
                    <a:lnTo>
                      <a:pt x="1202" y="136"/>
                    </a:lnTo>
                    <a:lnTo>
                      <a:pt x="1202" y="136"/>
                    </a:lnTo>
                    <a:lnTo>
                      <a:pt x="1191" y="136"/>
                    </a:lnTo>
                    <a:lnTo>
                      <a:pt x="1180" y="137"/>
                    </a:lnTo>
                    <a:lnTo>
                      <a:pt x="1180" y="137"/>
                    </a:lnTo>
                    <a:lnTo>
                      <a:pt x="1175" y="139"/>
                    </a:lnTo>
                    <a:lnTo>
                      <a:pt x="1167" y="143"/>
                    </a:lnTo>
                    <a:lnTo>
                      <a:pt x="1167" y="143"/>
                    </a:lnTo>
                    <a:lnTo>
                      <a:pt x="1162" y="143"/>
                    </a:lnTo>
                    <a:lnTo>
                      <a:pt x="1157" y="141"/>
                    </a:lnTo>
                    <a:lnTo>
                      <a:pt x="1146" y="134"/>
                    </a:lnTo>
                    <a:lnTo>
                      <a:pt x="1129" y="116"/>
                    </a:lnTo>
                    <a:lnTo>
                      <a:pt x="1129" y="116"/>
                    </a:lnTo>
                    <a:lnTo>
                      <a:pt x="1122" y="112"/>
                    </a:lnTo>
                    <a:lnTo>
                      <a:pt x="1115" y="108"/>
                    </a:lnTo>
                    <a:lnTo>
                      <a:pt x="1115" y="108"/>
                    </a:lnTo>
                    <a:lnTo>
                      <a:pt x="1108" y="107"/>
                    </a:lnTo>
                    <a:lnTo>
                      <a:pt x="1099" y="107"/>
                    </a:lnTo>
                    <a:lnTo>
                      <a:pt x="1082" y="110"/>
                    </a:lnTo>
                    <a:lnTo>
                      <a:pt x="1082" y="110"/>
                    </a:lnTo>
                    <a:lnTo>
                      <a:pt x="1066" y="116"/>
                    </a:lnTo>
                    <a:lnTo>
                      <a:pt x="1059" y="119"/>
                    </a:lnTo>
                    <a:lnTo>
                      <a:pt x="1057" y="123"/>
                    </a:lnTo>
                    <a:lnTo>
                      <a:pt x="1057" y="128"/>
                    </a:lnTo>
                    <a:lnTo>
                      <a:pt x="1057" y="128"/>
                    </a:lnTo>
                    <a:lnTo>
                      <a:pt x="1055" y="134"/>
                    </a:lnTo>
                    <a:lnTo>
                      <a:pt x="1057" y="139"/>
                    </a:lnTo>
                    <a:lnTo>
                      <a:pt x="1057" y="139"/>
                    </a:lnTo>
                    <a:lnTo>
                      <a:pt x="1061" y="145"/>
                    </a:lnTo>
                    <a:lnTo>
                      <a:pt x="1061" y="146"/>
                    </a:lnTo>
                    <a:lnTo>
                      <a:pt x="1061" y="148"/>
                    </a:lnTo>
                    <a:lnTo>
                      <a:pt x="1061" y="148"/>
                    </a:lnTo>
                    <a:lnTo>
                      <a:pt x="1057" y="150"/>
                    </a:lnTo>
                    <a:lnTo>
                      <a:pt x="1053" y="150"/>
                    </a:lnTo>
                    <a:lnTo>
                      <a:pt x="1044" y="146"/>
                    </a:lnTo>
                    <a:lnTo>
                      <a:pt x="1035" y="143"/>
                    </a:lnTo>
                    <a:lnTo>
                      <a:pt x="1032" y="141"/>
                    </a:lnTo>
                    <a:lnTo>
                      <a:pt x="1026" y="143"/>
                    </a:lnTo>
                    <a:lnTo>
                      <a:pt x="1026" y="143"/>
                    </a:lnTo>
                    <a:lnTo>
                      <a:pt x="1024" y="145"/>
                    </a:lnTo>
                    <a:lnTo>
                      <a:pt x="1023" y="146"/>
                    </a:lnTo>
                    <a:lnTo>
                      <a:pt x="1021" y="152"/>
                    </a:lnTo>
                    <a:lnTo>
                      <a:pt x="1017" y="156"/>
                    </a:lnTo>
                    <a:lnTo>
                      <a:pt x="1015" y="159"/>
                    </a:lnTo>
                    <a:lnTo>
                      <a:pt x="1012" y="159"/>
                    </a:lnTo>
                    <a:lnTo>
                      <a:pt x="1012" y="159"/>
                    </a:lnTo>
                    <a:lnTo>
                      <a:pt x="1003" y="161"/>
                    </a:lnTo>
                    <a:lnTo>
                      <a:pt x="999" y="157"/>
                    </a:lnTo>
                    <a:lnTo>
                      <a:pt x="995" y="154"/>
                    </a:lnTo>
                    <a:lnTo>
                      <a:pt x="992" y="148"/>
                    </a:lnTo>
                    <a:lnTo>
                      <a:pt x="992" y="148"/>
                    </a:lnTo>
                    <a:lnTo>
                      <a:pt x="986" y="148"/>
                    </a:lnTo>
                    <a:lnTo>
                      <a:pt x="983" y="148"/>
                    </a:lnTo>
                    <a:lnTo>
                      <a:pt x="976" y="156"/>
                    </a:lnTo>
                    <a:lnTo>
                      <a:pt x="976" y="156"/>
                    </a:lnTo>
                    <a:lnTo>
                      <a:pt x="972" y="159"/>
                    </a:lnTo>
                    <a:lnTo>
                      <a:pt x="968" y="159"/>
                    </a:lnTo>
                    <a:lnTo>
                      <a:pt x="959" y="159"/>
                    </a:lnTo>
                    <a:lnTo>
                      <a:pt x="950" y="157"/>
                    </a:lnTo>
                    <a:lnTo>
                      <a:pt x="947" y="157"/>
                    </a:lnTo>
                    <a:lnTo>
                      <a:pt x="941" y="159"/>
                    </a:lnTo>
                    <a:lnTo>
                      <a:pt x="941" y="159"/>
                    </a:lnTo>
                    <a:lnTo>
                      <a:pt x="938" y="163"/>
                    </a:lnTo>
                    <a:lnTo>
                      <a:pt x="932" y="165"/>
                    </a:lnTo>
                    <a:lnTo>
                      <a:pt x="932" y="165"/>
                    </a:lnTo>
                    <a:lnTo>
                      <a:pt x="925" y="163"/>
                    </a:lnTo>
                    <a:lnTo>
                      <a:pt x="916" y="161"/>
                    </a:lnTo>
                    <a:lnTo>
                      <a:pt x="916" y="161"/>
                    </a:lnTo>
                    <a:lnTo>
                      <a:pt x="900" y="159"/>
                    </a:lnTo>
                    <a:lnTo>
                      <a:pt x="881" y="161"/>
                    </a:lnTo>
                    <a:lnTo>
                      <a:pt x="863" y="166"/>
                    </a:lnTo>
                    <a:lnTo>
                      <a:pt x="856" y="170"/>
                    </a:lnTo>
                    <a:lnTo>
                      <a:pt x="849" y="174"/>
                    </a:lnTo>
                    <a:lnTo>
                      <a:pt x="849" y="174"/>
                    </a:lnTo>
                    <a:lnTo>
                      <a:pt x="843" y="179"/>
                    </a:lnTo>
                    <a:lnTo>
                      <a:pt x="842" y="184"/>
                    </a:lnTo>
                    <a:lnTo>
                      <a:pt x="840" y="190"/>
                    </a:lnTo>
                    <a:lnTo>
                      <a:pt x="842" y="195"/>
                    </a:lnTo>
                    <a:lnTo>
                      <a:pt x="847" y="208"/>
                    </a:lnTo>
                    <a:lnTo>
                      <a:pt x="854" y="219"/>
                    </a:lnTo>
                    <a:lnTo>
                      <a:pt x="854" y="219"/>
                    </a:lnTo>
                    <a:lnTo>
                      <a:pt x="856" y="224"/>
                    </a:lnTo>
                    <a:lnTo>
                      <a:pt x="858" y="230"/>
                    </a:lnTo>
                    <a:lnTo>
                      <a:pt x="858" y="232"/>
                    </a:lnTo>
                    <a:lnTo>
                      <a:pt x="856" y="233"/>
                    </a:lnTo>
                    <a:lnTo>
                      <a:pt x="854" y="233"/>
                    </a:lnTo>
                    <a:lnTo>
                      <a:pt x="849" y="233"/>
                    </a:lnTo>
                    <a:lnTo>
                      <a:pt x="849" y="233"/>
                    </a:lnTo>
                    <a:lnTo>
                      <a:pt x="847" y="233"/>
                    </a:lnTo>
                    <a:lnTo>
                      <a:pt x="843" y="232"/>
                    </a:lnTo>
                    <a:lnTo>
                      <a:pt x="840" y="226"/>
                    </a:lnTo>
                    <a:lnTo>
                      <a:pt x="836" y="221"/>
                    </a:lnTo>
                    <a:lnTo>
                      <a:pt x="833" y="219"/>
                    </a:lnTo>
                    <a:lnTo>
                      <a:pt x="831" y="217"/>
                    </a:lnTo>
                    <a:lnTo>
                      <a:pt x="831" y="217"/>
                    </a:lnTo>
                    <a:lnTo>
                      <a:pt x="827" y="217"/>
                    </a:lnTo>
                    <a:lnTo>
                      <a:pt x="824" y="219"/>
                    </a:lnTo>
                    <a:lnTo>
                      <a:pt x="818" y="222"/>
                    </a:lnTo>
                    <a:lnTo>
                      <a:pt x="818" y="222"/>
                    </a:lnTo>
                    <a:lnTo>
                      <a:pt x="809" y="226"/>
                    </a:lnTo>
                    <a:lnTo>
                      <a:pt x="798" y="226"/>
                    </a:lnTo>
                    <a:lnTo>
                      <a:pt x="798" y="226"/>
                    </a:lnTo>
                    <a:lnTo>
                      <a:pt x="787" y="224"/>
                    </a:lnTo>
                    <a:lnTo>
                      <a:pt x="782" y="224"/>
                    </a:lnTo>
                    <a:lnTo>
                      <a:pt x="776" y="226"/>
                    </a:lnTo>
                    <a:lnTo>
                      <a:pt x="776" y="226"/>
                    </a:lnTo>
                    <a:lnTo>
                      <a:pt x="771" y="228"/>
                    </a:lnTo>
                    <a:lnTo>
                      <a:pt x="767" y="232"/>
                    </a:lnTo>
                    <a:lnTo>
                      <a:pt x="764" y="237"/>
                    </a:lnTo>
                    <a:lnTo>
                      <a:pt x="760" y="242"/>
                    </a:lnTo>
                    <a:lnTo>
                      <a:pt x="760" y="248"/>
                    </a:lnTo>
                    <a:lnTo>
                      <a:pt x="760" y="253"/>
                    </a:lnTo>
                    <a:lnTo>
                      <a:pt x="760" y="259"/>
                    </a:lnTo>
                    <a:lnTo>
                      <a:pt x="764" y="264"/>
                    </a:lnTo>
                    <a:lnTo>
                      <a:pt x="764" y="264"/>
                    </a:lnTo>
                    <a:lnTo>
                      <a:pt x="769" y="271"/>
                    </a:lnTo>
                    <a:lnTo>
                      <a:pt x="778" y="277"/>
                    </a:lnTo>
                    <a:lnTo>
                      <a:pt x="786" y="282"/>
                    </a:lnTo>
                    <a:lnTo>
                      <a:pt x="789" y="286"/>
                    </a:lnTo>
                    <a:lnTo>
                      <a:pt x="791" y="289"/>
                    </a:lnTo>
                    <a:lnTo>
                      <a:pt x="791" y="289"/>
                    </a:lnTo>
                    <a:lnTo>
                      <a:pt x="793" y="297"/>
                    </a:lnTo>
                    <a:lnTo>
                      <a:pt x="793" y="304"/>
                    </a:lnTo>
                    <a:lnTo>
                      <a:pt x="795" y="320"/>
                    </a:lnTo>
                    <a:lnTo>
                      <a:pt x="795" y="327"/>
                    </a:lnTo>
                    <a:lnTo>
                      <a:pt x="798" y="333"/>
                    </a:lnTo>
                    <a:lnTo>
                      <a:pt x="804" y="338"/>
                    </a:lnTo>
                    <a:lnTo>
                      <a:pt x="811" y="340"/>
                    </a:lnTo>
                    <a:lnTo>
                      <a:pt x="811" y="340"/>
                    </a:lnTo>
                    <a:lnTo>
                      <a:pt x="818" y="344"/>
                    </a:lnTo>
                    <a:lnTo>
                      <a:pt x="822" y="346"/>
                    </a:lnTo>
                    <a:lnTo>
                      <a:pt x="825" y="349"/>
                    </a:lnTo>
                    <a:lnTo>
                      <a:pt x="825" y="349"/>
                    </a:lnTo>
                    <a:lnTo>
                      <a:pt x="827" y="355"/>
                    </a:lnTo>
                    <a:lnTo>
                      <a:pt x="827" y="358"/>
                    </a:lnTo>
                    <a:lnTo>
                      <a:pt x="825" y="360"/>
                    </a:lnTo>
                    <a:lnTo>
                      <a:pt x="822" y="362"/>
                    </a:lnTo>
                    <a:lnTo>
                      <a:pt x="822" y="362"/>
                    </a:lnTo>
                    <a:lnTo>
                      <a:pt x="818" y="362"/>
                    </a:lnTo>
                    <a:lnTo>
                      <a:pt x="814" y="360"/>
                    </a:lnTo>
                    <a:lnTo>
                      <a:pt x="809" y="356"/>
                    </a:lnTo>
                    <a:lnTo>
                      <a:pt x="804" y="351"/>
                    </a:lnTo>
                    <a:lnTo>
                      <a:pt x="796" y="347"/>
                    </a:lnTo>
                    <a:lnTo>
                      <a:pt x="796" y="347"/>
                    </a:lnTo>
                    <a:lnTo>
                      <a:pt x="786" y="344"/>
                    </a:lnTo>
                    <a:lnTo>
                      <a:pt x="778" y="336"/>
                    </a:lnTo>
                    <a:lnTo>
                      <a:pt x="776" y="331"/>
                    </a:lnTo>
                    <a:lnTo>
                      <a:pt x="775" y="327"/>
                    </a:lnTo>
                    <a:lnTo>
                      <a:pt x="773" y="322"/>
                    </a:lnTo>
                    <a:lnTo>
                      <a:pt x="775" y="315"/>
                    </a:lnTo>
                    <a:lnTo>
                      <a:pt x="775" y="315"/>
                    </a:lnTo>
                    <a:lnTo>
                      <a:pt x="776" y="302"/>
                    </a:lnTo>
                    <a:lnTo>
                      <a:pt x="776" y="295"/>
                    </a:lnTo>
                    <a:lnTo>
                      <a:pt x="775" y="291"/>
                    </a:lnTo>
                    <a:lnTo>
                      <a:pt x="773" y="289"/>
                    </a:lnTo>
                    <a:lnTo>
                      <a:pt x="773" y="289"/>
                    </a:lnTo>
                    <a:lnTo>
                      <a:pt x="769" y="288"/>
                    </a:lnTo>
                    <a:lnTo>
                      <a:pt x="766" y="288"/>
                    </a:lnTo>
                    <a:lnTo>
                      <a:pt x="764" y="288"/>
                    </a:lnTo>
                    <a:lnTo>
                      <a:pt x="760" y="288"/>
                    </a:lnTo>
                    <a:lnTo>
                      <a:pt x="760" y="288"/>
                    </a:lnTo>
                    <a:lnTo>
                      <a:pt x="757" y="286"/>
                    </a:lnTo>
                    <a:lnTo>
                      <a:pt x="755" y="284"/>
                    </a:lnTo>
                    <a:lnTo>
                      <a:pt x="751" y="279"/>
                    </a:lnTo>
                    <a:lnTo>
                      <a:pt x="751" y="279"/>
                    </a:lnTo>
                    <a:lnTo>
                      <a:pt x="746" y="275"/>
                    </a:lnTo>
                    <a:lnTo>
                      <a:pt x="740" y="273"/>
                    </a:lnTo>
                    <a:lnTo>
                      <a:pt x="729" y="271"/>
                    </a:lnTo>
                    <a:lnTo>
                      <a:pt x="729" y="271"/>
                    </a:lnTo>
                    <a:lnTo>
                      <a:pt x="719" y="271"/>
                    </a:lnTo>
                    <a:lnTo>
                      <a:pt x="715" y="273"/>
                    </a:lnTo>
                    <a:lnTo>
                      <a:pt x="713" y="277"/>
                    </a:lnTo>
                    <a:lnTo>
                      <a:pt x="713" y="277"/>
                    </a:lnTo>
                    <a:lnTo>
                      <a:pt x="713" y="280"/>
                    </a:lnTo>
                    <a:lnTo>
                      <a:pt x="715" y="284"/>
                    </a:lnTo>
                    <a:lnTo>
                      <a:pt x="717" y="288"/>
                    </a:lnTo>
                    <a:lnTo>
                      <a:pt x="717" y="291"/>
                    </a:lnTo>
                    <a:lnTo>
                      <a:pt x="717" y="291"/>
                    </a:lnTo>
                    <a:lnTo>
                      <a:pt x="708" y="291"/>
                    </a:lnTo>
                    <a:lnTo>
                      <a:pt x="708" y="291"/>
                    </a:lnTo>
                    <a:lnTo>
                      <a:pt x="704" y="291"/>
                    </a:lnTo>
                    <a:lnTo>
                      <a:pt x="699" y="289"/>
                    </a:lnTo>
                    <a:lnTo>
                      <a:pt x="695" y="288"/>
                    </a:lnTo>
                    <a:lnTo>
                      <a:pt x="691" y="288"/>
                    </a:lnTo>
                    <a:lnTo>
                      <a:pt x="691" y="288"/>
                    </a:lnTo>
                    <a:lnTo>
                      <a:pt x="688" y="288"/>
                    </a:lnTo>
                    <a:lnTo>
                      <a:pt x="684" y="291"/>
                    </a:lnTo>
                    <a:lnTo>
                      <a:pt x="681" y="297"/>
                    </a:lnTo>
                    <a:lnTo>
                      <a:pt x="681" y="300"/>
                    </a:lnTo>
                    <a:lnTo>
                      <a:pt x="681" y="300"/>
                    </a:lnTo>
                    <a:lnTo>
                      <a:pt x="684" y="304"/>
                    </a:lnTo>
                    <a:lnTo>
                      <a:pt x="690" y="306"/>
                    </a:lnTo>
                    <a:lnTo>
                      <a:pt x="695" y="308"/>
                    </a:lnTo>
                    <a:lnTo>
                      <a:pt x="700" y="309"/>
                    </a:lnTo>
                    <a:lnTo>
                      <a:pt x="700" y="309"/>
                    </a:lnTo>
                    <a:lnTo>
                      <a:pt x="704" y="315"/>
                    </a:lnTo>
                    <a:lnTo>
                      <a:pt x="704" y="317"/>
                    </a:lnTo>
                    <a:lnTo>
                      <a:pt x="704" y="318"/>
                    </a:lnTo>
                    <a:lnTo>
                      <a:pt x="699" y="318"/>
                    </a:lnTo>
                    <a:lnTo>
                      <a:pt x="691" y="318"/>
                    </a:lnTo>
                    <a:lnTo>
                      <a:pt x="691" y="318"/>
                    </a:lnTo>
                    <a:lnTo>
                      <a:pt x="686" y="317"/>
                    </a:lnTo>
                    <a:lnTo>
                      <a:pt x="679" y="318"/>
                    </a:lnTo>
                    <a:lnTo>
                      <a:pt x="673" y="318"/>
                    </a:lnTo>
                    <a:lnTo>
                      <a:pt x="668" y="317"/>
                    </a:lnTo>
                    <a:lnTo>
                      <a:pt x="668" y="317"/>
                    </a:lnTo>
                    <a:lnTo>
                      <a:pt x="666" y="315"/>
                    </a:lnTo>
                    <a:lnTo>
                      <a:pt x="664" y="311"/>
                    </a:lnTo>
                    <a:lnTo>
                      <a:pt x="664" y="304"/>
                    </a:lnTo>
                    <a:lnTo>
                      <a:pt x="668" y="286"/>
                    </a:lnTo>
                    <a:lnTo>
                      <a:pt x="670" y="277"/>
                    </a:lnTo>
                    <a:lnTo>
                      <a:pt x="670" y="270"/>
                    </a:lnTo>
                    <a:lnTo>
                      <a:pt x="668" y="264"/>
                    </a:lnTo>
                    <a:lnTo>
                      <a:pt x="666" y="262"/>
                    </a:lnTo>
                    <a:lnTo>
                      <a:pt x="662" y="260"/>
                    </a:lnTo>
                    <a:lnTo>
                      <a:pt x="662" y="260"/>
                    </a:lnTo>
                    <a:lnTo>
                      <a:pt x="659" y="262"/>
                    </a:lnTo>
                    <a:lnTo>
                      <a:pt x="657" y="264"/>
                    </a:lnTo>
                    <a:lnTo>
                      <a:pt x="653" y="270"/>
                    </a:lnTo>
                    <a:lnTo>
                      <a:pt x="653" y="282"/>
                    </a:lnTo>
                    <a:lnTo>
                      <a:pt x="653" y="282"/>
                    </a:lnTo>
                    <a:lnTo>
                      <a:pt x="652" y="291"/>
                    </a:lnTo>
                    <a:lnTo>
                      <a:pt x="650" y="297"/>
                    </a:lnTo>
                    <a:lnTo>
                      <a:pt x="646" y="304"/>
                    </a:lnTo>
                    <a:lnTo>
                      <a:pt x="643" y="311"/>
                    </a:lnTo>
                    <a:lnTo>
                      <a:pt x="643" y="311"/>
                    </a:lnTo>
                    <a:lnTo>
                      <a:pt x="643" y="317"/>
                    </a:lnTo>
                    <a:lnTo>
                      <a:pt x="644" y="322"/>
                    </a:lnTo>
                    <a:lnTo>
                      <a:pt x="646" y="327"/>
                    </a:lnTo>
                    <a:lnTo>
                      <a:pt x="650" y="333"/>
                    </a:lnTo>
                    <a:lnTo>
                      <a:pt x="650" y="333"/>
                    </a:lnTo>
                    <a:lnTo>
                      <a:pt x="650" y="338"/>
                    </a:lnTo>
                    <a:lnTo>
                      <a:pt x="648" y="344"/>
                    </a:lnTo>
                    <a:lnTo>
                      <a:pt x="648" y="349"/>
                    </a:lnTo>
                    <a:lnTo>
                      <a:pt x="650" y="355"/>
                    </a:lnTo>
                    <a:lnTo>
                      <a:pt x="650" y="355"/>
                    </a:lnTo>
                    <a:lnTo>
                      <a:pt x="657" y="358"/>
                    </a:lnTo>
                    <a:lnTo>
                      <a:pt x="662" y="360"/>
                    </a:lnTo>
                    <a:lnTo>
                      <a:pt x="677" y="360"/>
                    </a:lnTo>
                    <a:lnTo>
                      <a:pt x="677" y="360"/>
                    </a:lnTo>
                    <a:lnTo>
                      <a:pt x="684" y="362"/>
                    </a:lnTo>
                    <a:lnTo>
                      <a:pt x="691" y="367"/>
                    </a:lnTo>
                    <a:lnTo>
                      <a:pt x="700" y="374"/>
                    </a:lnTo>
                    <a:lnTo>
                      <a:pt x="709" y="384"/>
                    </a:lnTo>
                    <a:lnTo>
                      <a:pt x="719" y="393"/>
                    </a:lnTo>
                    <a:lnTo>
                      <a:pt x="722" y="402"/>
                    </a:lnTo>
                    <a:lnTo>
                      <a:pt x="722" y="407"/>
                    </a:lnTo>
                    <a:lnTo>
                      <a:pt x="722" y="411"/>
                    </a:lnTo>
                    <a:lnTo>
                      <a:pt x="720" y="414"/>
                    </a:lnTo>
                    <a:lnTo>
                      <a:pt x="717" y="416"/>
                    </a:lnTo>
                    <a:lnTo>
                      <a:pt x="717" y="416"/>
                    </a:lnTo>
                    <a:lnTo>
                      <a:pt x="713" y="418"/>
                    </a:lnTo>
                    <a:lnTo>
                      <a:pt x="711" y="418"/>
                    </a:lnTo>
                    <a:lnTo>
                      <a:pt x="706" y="414"/>
                    </a:lnTo>
                    <a:lnTo>
                      <a:pt x="702" y="409"/>
                    </a:lnTo>
                    <a:lnTo>
                      <a:pt x="700" y="403"/>
                    </a:lnTo>
                    <a:lnTo>
                      <a:pt x="700" y="403"/>
                    </a:lnTo>
                    <a:lnTo>
                      <a:pt x="697" y="396"/>
                    </a:lnTo>
                    <a:lnTo>
                      <a:pt x="693" y="389"/>
                    </a:lnTo>
                    <a:lnTo>
                      <a:pt x="690" y="384"/>
                    </a:lnTo>
                    <a:lnTo>
                      <a:pt x="682" y="380"/>
                    </a:lnTo>
                    <a:lnTo>
                      <a:pt x="682" y="380"/>
                    </a:lnTo>
                    <a:lnTo>
                      <a:pt x="677" y="378"/>
                    </a:lnTo>
                    <a:lnTo>
                      <a:pt x="671" y="380"/>
                    </a:lnTo>
                    <a:lnTo>
                      <a:pt x="666" y="382"/>
                    </a:lnTo>
                    <a:lnTo>
                      <a:pt x="662" y="387"/>
                    </a:lnTo>
                    <a:lnTo>
                      <a:pt x="662" y="387"/>
                    </a:lnTo>
                    <a:lnTo>
                      <a:pt x="661" y="393"/>
                    </a:lnTo>
                    <a:lnTo>
                      <a:pt x="661" y="398"/>
                    </a:lnTo>
                    <a:lnTo>
                      <a:pt x="661" y="411"/>
                    </a:lnTo>
                    <a:lnTo>
                      <a:pt x="661" y="411"/>
                    </a:lnTo>
                    <a:lnTo>
                      <a:pt x="661" y="414"/>
                    </a:lnTo>
                    <a:lnTo>
                      <a:pt x="659" y="420"/>
                    </a:lnTo>
                    <a:lnTo>
                      <a:pt x="652" y="427"/>
                    </a:lnTo>
                    <a:lnTo>
                      <a:pt x="646" y="432"/>
                    </a:lnTo>
                    <a:lnTo>
                      <a:pt x="641" y="441"/>
                    </a:lnTo>
                    <a:lnTo>
                      <a:pt x="641" y="441"/>
                    </a:lnTo>
                    <a:lnTo>
                      <a:pt x="637" y="449"/>
                    </a:lnTo>
                    <a:lnTo>
                      <a:pt x="637" y="452"/>
                    </a:lnTo>
                    <a:lnTo>
                      <a:pt x="633" y="454"/>
                    </a:lnTo>
                    <a:lnTo>
                      <a:pt x="633" y="454"/>
                    </a:lnTo>
                    <a:lnTo>
                      <a:pt x="628" y="458"/>
                    </a:lnTo>
                    <a:lnTo>
                      <a:pt x="621" y="459"/>
                    </a:lnTo>
                    <a:lnTo>
                      <a:pt x="621" y="459"/>
                    </a:lnTo>
                    <a:lnTo>
                      <a:pt x="615" y="459"/>
                    </a:lnTo>
                    <a:lnTo>
                      <a:pt x="608" y="458"/>
                    </a:lnTo>
                    <a:lnTo>
                      <a:pt x="603" y="456"/>
                    </a:lnTo>
                    <a:lnTo>
                      <a:pt x="599" y="450"/>
                    </a:lnTo>
                    <a:lnTo>
                      <a:pt x="599" y="450"/>
                    </a:lnTo>
                    <a:lnTo>
                      <a:pt x="599" y="447"/>
                    </a:lnTo>
                    <a:lnTo>
                      <a:pt x="603" y="441"/>
                    </a:lnTo>
                    <a:lnTo>
                      <a:pt x="610" y="434"/>
                    </a:lnTo>
                    <a:lnTo>
                      <a:pt x="610" y="434"/>
                    </a:lnTo>
                    <a:lnTo>
                      <a:pt x="617" y="425"/>
                    </a:lnTo>
                    <a:lnTo>
                      <a:pt x="624" y="418"/>
                    </a:lnTo>
                    <a:lnTo>
                      <a:pt x="628" y="409"/>
                    </a:lnTo>
                    <a:lnTo>
                      <a:pt x="630" y="398"/>
                    </a:lnTo>
                    <a:lnTo>
                      <a:pt x="630" y="398"/>
                    </a:lnTo>
                    <a:lnTo>
                      <a:pt x="626" y="382"/>
                    </a:lnTo>
                    <a:lnTo>
                      <a:pt x="624" y="367"/>
                    </a:lnTo>
                    <a:lnTo>
                      <a:pt x="624" y="367"/>
                    </a:lnTo>
                    <a:lnTo>
                      <a:pt x="624" y="358"/>
                    </a:lnTo>
                    <a:lnTo>
                      <a:pt x="626" y="347"/>
                    </a:lnTo>
                    <a:lnTo>
                      <a:pt x="628" y="338"/>
                    </a:lnTo>
                    <a:lnTo>
                      <a:pt x="628" y="327"/>
                    </a:lnTo>
                    <a:lnTo>
                      <a:pt x="628" y="327"/>
                    </a:lnTo>
                    <a:lnTo>
                      <a:pt x="623" y="320"/>
                    </a:lnTo>
                    <a:lnTo>
                      <a:pt x="621" y="315"/>
                    </a:lnTo>
                    <a:lnTo>
                      <a:pt x="621" y="311"/>
                    </a:lnTo>
                    <a:lnTo>
                      <a:pt x="621" y="311"/>
                    </a:lnTo>
                    <a:lnTo>
                      <a:pt x="624" y="306"/>
                    </a:lnTo>
                    <a:lnTo>
                      <a:pt x="624" y="306"/>
                    </a:lnTo>
                    <a:lnTo>
                      <a:pt x="628" y="291"/>
                    </a:lnTo>
                    <a:lnTo>
                      <a:pt x="628" y="291"/>
                    </a:lnTo>
                    <a:lnTo>
                      <a:pt x="630" y="277"/>
                    </a:lnTo>
                    <a:lnTo>
                      <a:pt x="630" y="270"/>
                    </a:lnTo>
                    <a:lnTo>
                      <a:pt x="626" y="262"/>
                    </a:lnTo>
                    <a:lnTo>
                      <a:pt x="626" y="262"/>
                    </a:lnTo>
                    <a:lnTo>
                      <a:pt x="623" y="257"/>
                    </a:lnTo>
                    <a:lnTo>
                      <a:pt x="617" y="253"/>
                    </a:lnTo>
                    <a:lnTo>
                      <a:pt x="610" y="251"/>
                    </a:lnTo>
                    <a:lnTo>
                      <a:pt x="603" y="250"/>
                    </a:lnTo>
                    <a:lnTo>
                      <a:pt x="595" y="248"/>
                    </a:lnTo>
                    <a:lnTo>
                      <a:pt x="588" y="250"/>
                    </a:lnTo>
                    <a:lnTo>
                      <a:pt x="581" y="251"/>
                    </a:lnTo>
                    <a:lnTo>
                      <a:pt x="574" y="253"/>
                    </a:lnTo>
                    <a:lnTo>
                      <a:pt x="574" y="253"/>
                    </a:lnTo>
                    <a:lnTo>
                      <a:pt x="570" y="257"/>
                    </a:lnTo>
                    <a:lnTo>
                      <a:pt x="567" y="260"/>
                    </a:lnTo>
                    <a:lnTo>
                      <a:pt x="565" y="266"/>
                    </a:lnTo>
                    <a:lnTo>
                      <a:pt x="563" y="271"/>
                    </a:lnTo>
                    <a:lnTo>
                      <a:pt x="563" y="282"/>
                    </a:lnTo>
                    <a:lnTo>
                      <a:pt x="563" y="293"/>
                    </a:lnTo>
                    <a:lnTo>
                      <a:pt x="563" y="293"/>
                    </a:lnTo>
                    <a:lnTo>
                      <a:pt x="557" y="293"/>
                    </a:lnTo>
                    <a:lnTo>
                      <a:pt x="552" y="295"/>
                    </a:lnTo>
                    <a:lnTo>
                      <a:pt x="548" y="295"/>
                    </a:lnTo>
                    <a:lnTo>
                      <a:pt x="543" y="298"/>
                    </a:lnTo>
                    <a:lnTo>
                      <a:pt x="543" y="298"/>
                    </a:lnTo>
                    <a:lnTo>
                      <a:pt x="541" y="304"/>
                    </a:lnTo>
                    <a:lnTo>
                      <a:pt x="539" y="309"/>
                    </a:lnTo>
                    <a:lnTo>
                      <a:pt x="541" y="315"/>
                    </a:lnTo>
                    <a:lnTo>
                      <a:pt x="545" y="322"/>
                    </a:lnTo>
                    <a:lnTo>
                      <a:pt x="545" y="322"/>
                    </a:lnTo>
                    <a:lnTo>
                      <a:pt x="547" y="329"/>
                    </a:lnTo>
                    <a:lnTo>
                      <a:pt x="548" y="338"/>
                    </a:lnTo>
                    <a:lnTo>
                      <a:pt x="548" y="338"/>
                    </a:lnTo>
                    <a:lnTo>
                      <a:pt x="550" y="346"/>
                    </a:lnTo>
                    <a:lnTo>
                      <a:pt x="554" y="351"/>
                    </a:lnTo>
                    <a:lnTo>
                      <a:pt x="559" y="355"/>
                    </a:lnTo>
                    <a:lnTo>
                      <a:pt x="563" y="360"/>
                    </a:lnTo>
                    <a:lnTo>
                      <a:pt x="563" y="360"/>
                    </a:lnTo>
                    <a:lnTo>
                      <a:pt x="565" y="365"/>
                    </a:lnTo>
                    <a:lnTo>
                      <a:pt x="565" y="373"/>
                    </a:lnTo>
                    <a:lnTo>
                      <a:pt x="565" y="378"/>
                    </a:lnTo>
                    <a:lnTo>
                      <a:pt x="561" y="384"/>
                    </a:lnTo>
                    <a:lnTo>
                      <a:pt x="561" y="384"/>
                    </a:lnTo>
                    <a:lnTo>
                      <a:pt x="557" y="385"/>
                    </a:lnTo>
                    <a:lnTo>
                      <a:pt x="552" y="385"/>
                    </a:lnTo>
                    <a:lnTo>
                      <a:pt x="543" y="384"/>
                    </a:lnTo>
                    <a:lnTo>
                      <a:pt x="543" y="384"/>
                    </a:lnTo>
                    <a:lnTo>
                      <a:pt x="534" y="380"/>
                    </a:lnTo>
                    <a:lnTo>
                      <a:pt x="534" y="380"/>
                    </a:lnTo>
                    <a:lnTo>
                      <a:pt x="532" y="391"/>
                    </a:lnTo>
                    <a:lnTo>
                      <a:pt x="525" y="398"/>
                    </a:lnTo>
                    <a:lnTo>
                      <a:pt x="514" y="405"/>
                    </a:lnTo>
                    <a:lnTo>
                      <a:pt x="500" y="412"/>
                    </a:lnTo>
                    <a:lnTo>
                      <a:pt x="500" y="412"/>
                    </a:lnTo>
                    <a:lnTo>
                      <a:pt x="472" y="420"/>
                    </a:lnTo>
                    <a:lnTo>
                      <a:pt x="462" y="425"/>
                    </a:lnTo>
                    <a:lnTo>
                      <a:pt x="451" y="431"/>
                    </a:lnTo>
                    <a:lnTo>
                      <a:pt x="443" y="440"/>
                    </a:lnTo>
                    <a:lnTo>
                      <a:pt x="438" y="449"/>
                    </a:lnTo>
                    <a:lnTo>
                      <a:pt x="436" y="461"/>
                    </a:lnTo>
                    <a:lnTo>
                      <a:pt x="440" y="474"/>
                    </a:lnTo>
                    <a:lnTo>
                      <a:pt x="440" y="474"/>
                    </a:lnTo>
                    <a:lnTo>
                      <a:pt x="445" y="497"/>
                    </a:lnTo>
                    <a:lnTo>
                      <a:pt x="451" y="521"/>
                    </a:lnTo>
                    <a:lnTo>
                      <a:pt x="452" y="545"/>
                    </a:lnTo>
                    <a:lnTo>
                      <a:pt x="452" y="568"/>
                    </a:lnTo>
                    <a:lnTo>
                      <a:pt x="452" y="568"/>
                    </a:lnTo>
                    <a:lnTo>
                      <a:pt x="449" y="601"/>
                    </a:lnTo>
                    <a:lnTo>
                      <a:pt x="449" y="615"/>
                    </a:lnTo>
                    <a:lnTo>
                      <a:pt x="451" y="633"/>
                    </a:lnTo>
                    <a:lnTo>
                      <a:pt x="451" y="633"/>
                    </a:lnTo>
                    <a:lnTo>
                      <a:pt x="449" y="637"/>
                    </a:lnTo>
                    <a:lnTo>
                      <a:pt x="447" y="640"/>
                    </a:lnTo>
                    <a:lnTo>
                      <a:pt x="445" y="644"/>
                    </a:lnTo>
                    <a:lnTo>
                      <a:pt x="447" y="649"/>
                    </a:lnTo>
                    <a:lnTo>
                      <a:pt x="447" y="649"/>
                    </a:lnTo>
                    <a:lnTo>
                      <a:pt x="451" y="653"/>
                    </a:lnTo>
                    <a:lnTo>
                      <a:pt x="458" y="655"/>
                    </a:lnTo>
                    <a:lnTo>
                      <a:pt x="463" y="657"/>
                    </a:lnTo>
                    <a:lnTo>
                      <a:pt x="465" y="659"/>
                    </a:lnTo>
                    <a:lnTo>
                      <a:pt x="467" y="662"/>
                    </a:lnTo>
                    <a:lnTo>
                      <a:pt x="467" y="662"/>
                    </a:lnTo>
                    <a:lnTo>
                      <a:pt x="469" y="668"/>
                    </a:lnTo>
                    <a:lnTo>
                      <a:pt x="467" y="673"/>
                    </a:lnTo>
                    <a:lnTo>
                      <a:pt x="463" y="678"/>
                    </a:lnTo>
                    <a:lnTo>
                      <a:pt x="460" y="686"/>
                    </a:lnTo>
                    <a:lnTo>
                      <a:pt x="449" y="697"/>
                    </a:lnTo>
                    <a:lnTo>
                      <a:pt x="440" y="704"/>
                    </a:lnTo>
                    <a:lnTo>
                      <a:pt x="440" y="704"/>
                    </a:lnTo>
                    <a:lnTo>
                      <a:pt x="433" y="706"/>
                    </a:lnTo>
                    <a:lnTo>
                      <a:pt x="425" y="707"/>
                    </a:lnTo>
                    <a:lnTo>
                      <a:pt x="418" y="709"/>
                    </a:lnTo>
                    <a:lnTo>
                      <a:pt x="416" y="711"/>
                    </a:lnTo>
                    <a:lnTo>
                      <a:pt x="416" y="715"/>
                    </a:lnTo>
                    <a:lnTo>
                      <a:pt x="422" y="729"/>
                    </a:lnTo>
                    <a:lnTo>
                      <a:pt x="422" y="729"/>
                    </a:lnTo>
                    <a:lnTo>
                      <a:pt x="425" y="740"/>
                    </a:lnTo>
                    <a:lnTo>
                      <a:pt x="431" y="753"/>
                    </a:lnTo>
                    <a:lnTo>
                      <a:pt x="434" y="758"/>
                    </a:lnTo>
                    <a:lnTo>
                      <a:pt x="438" y="762"/>
                    </a:lnTo>
                    <a:lnTo>
                      <a:pt x="443" y="762"/>
                    </a:lnTo>
                    <a:lnTo>
                      <a:pt x="451" y="762"/>
                    </a:lnTo>
                    <a:lnTo>
                      <a:pt x="451" y="762"/>
                    </a:lnTo>
                    <a:lnTo>
                      <a:pt x="454" y="758"/>
                    </a:lnTo>
                    <a:lnTo>
                      <a:pt x="456" y="753"/>
                    </a:lnTo>
                    <a:lnTo>
                      <a:pt x="460" y="744"/>
                    </a:lnTo>
                    <a:lnTo>
                      <a:pt x="462" y="738"/>
                    </a:lnTo>
                    <a:lnTo>
                      <a:pt x="465" y="735"/>
                    </a:lnTo>
                    <a:lnTo>
                      <a:pt x="471" y="731"/>
                    </a:lnTo>
                    <a:lnTo>
                      <a:pt x="478" y="731"/>
                    </a:lnTo>
                    <a:lnTo>
                      <a:pt x="478" y="731"/>
                    </a:lnTo>
                    <a:lnTo>
                      <a:pt x="483" y="733"/>
                    </a:lnTo>
                    <a:lnTo>
                      <a:pt x="489" y="735"/>
                    </a:lnTo>
                    <a:lnTo>
                      <a:pt x="490" y="738"/>
                    </a:lnTo>
                    <a:lnTo>
                      <a:pt x="490" y="742"/>
                    </a:lnTo>
                    <a:lnTo>
                      <a:pt x="490" y="753"/>
                    </a:lnTo>
                    <a:lnTo>
                      <a:pt x="489" y="762"/>
                    </a:lnTo>
                    <a:lnTo>
                      <a:pt x="489" y="762"/>
                    </a:lnTo>
                    <a:lnTo>
                      <a:pt x="483" y="782"/>
                    </a:lnTo>
                    <a:lnTo>
                      <a:pt x="481" y="792"/>
                    </a:lnTo>
                    <a:lnTo>
                      <a:pt x="481" y="801"/>
                    </a:lnTo>
                    <a:lnTo>
                      <a:pt x="481" y="801"/>
                    </a:lnTo>
                    <a:lnTo>
                      <a:pt x="483" y="805"/>
                    </a:lnTo>
                    <a:lnTo>
                      <a:pt x="485" y="807"/>
                    </a:lnTo>
                    <a:lnTo>
                      <a:pt x="492" y="809"/>
                    </a:lnTo>
                    <a:lnTo>
                      <a:pt x="494" y="811"/>
                    </a:lnTo>
                    <a:lnTo>
                      <a:pt x="496" y="812"/>
                    </a:lnTo>
                    <a:lnTo>
                      <a:pt x="496" y="814"/>
                    </a:lnTo>
                    <a:lnTo>
                      <a:pt x="494" y="820"/>
                    </a:lnTo>
                    <a:lnTo>
                      <a:pt x="494" y="820"/>
                    </a:lnTo>
                    <a:lnTo>
                      <a:pt x="490" y="821"/>
                    </a:lnTo>
                    <a:lnTo>
                      <a:pt x="485" y="823"/>
                    </a:lnTo>
                    <a:lnTo>
                      <a:pt x="478" y="825"/>
                    </a:lnTo>
                    <a:lnTo>
                      <a:pt x="474" y="829"/>
                    </a:lnTo>
                    <a:lnTo>
                      <a:pt x="474" y="829"/>
                    </a:lnTo>
                    <a:lnTo>
                      <a:pt x="469" y="834"/>
                    </a:lnTo>
                    <a:lnTo>
                      <a:pt x="465" y="839"/>
                    </a:lnTo>
                    <a:lnTo>
                      <a:pt x="462" y="849"/>
                    </a:lnTo>
                    <a:lnTo>
                      <a:pt x="458" y="850"/>
                    </a:lnTo>
                    <a:lnTo>
                      <a:pt x="452" y="850"/>
                    </a:lnTo>
                    <a:lnTo>
                      <a:pt x="447" y="849"/>
                    </a:lnTo>
                    <a:lnTo>
                      <a:pt x="436" y="843"/>
                    </a:lnTo>
                    <a:lnTo>
                      <a:pt x="436" y="843"/>
                    </a:lnTo>
                    <a:lnTo>
                      <a:pt x="424" y="834"/>
                    </a:lnTo>
                    <a:lnTo>
                      <a:pt x="413" y="823"/>
                    </a:lnTo>
                    <a:lnTo>
                      <a:pt x="400" y="814"/>
                    </a:lnTo>
                    <a:lnTo>
                      <a:pt x="395" y="811"/>
                    </a:lnTo>
                    <a:lnTo>
                      <a:pt x="387" y="807"/>
                    </a:lnTo>
                    <a:lnTo>
                      <a:pt x="387" y="807"/>
                    </a:lnTo>
                    <a:lnTo>
                      <a:pt x="380" y="807"/>
                    </a:lnTo>
                    <a:lnTo>
                      <a:pt x="375" y="807"/>
                    </a:lnTo>
                    <a:lnTo>
                      <a:pt x="362" y="807"/>
                    </a:lnTo>
                    <a:lnTo>
                      <a:pt x="347" y="809"/>
                    </a:lnTo>
                    <a:lnTo>
                      <a:pt x="342" y="809"/>
                    </a:lnTo>
                    <a:lnTo>
                      <a:pt x="333" y="807"/>
                    </a:lnTo>
                    <a:lnTo>
                      <a:pt x="333" y="807"/>
                    </a:lnTo>
                    <a:lnTo>
                      <a:pt x="320" y="803"/>
                    </a:lnTo>
                    <a:lnTo>
                      <a:pt x="309" y="801"/>
                    </a:lnTo>
                    <a:lnTo>
                      <a:pt x="306" y="801"/>
                    </a:lnTo>
                    <a:lnTo>
                      <a:pt x="302" y="803"/>
                    </a:lnTo>
                    <a:lnTo>
                      <a:pt x="299" y="807"/>
                    </a:lnTo>
                    <a:lnTo>
                      <a:pt x="295" y="814"/>
                    </a:lnTo>
                    <a:lnTo>
                      <a:pt x="295" y="814"/>
                    </a:lnTo>
                    <a:lnTo>
                      <a:pt x="293" y="825"/>
                    </a:lnTo>
                    <a:lnTo>
                      <a:pt x="293" y="834"/>
                    </a:lnTo>
                    <a:lnTo>
                      <a:pt x="300" y="852"/>
                    </a:lnTo>
                    <a:lnTo>
                      <a:pt x="300" y="852"/>
                    </a:lnTo>
                    <a:lnTo>
                      <a:pt x="300" y="863"/>
                    </a:lnTo>
                    <a:lnTo>
                      <a:pt x="299" y="872"/>
                    </a:lnTo>
                    <a:lnTo>
                      <a:pt x="299" y="883"/>
                    </a:lnTo>
                    <a:lnTo>
                      <a:pt x="299" y="892"/>
                    </a:lnTo>
                    <a:lnTo>
                      <a:pt x="299" y="892"/>
                    </a:lnTo>
                    <a:lnTo>
                      <a:pt x="302" y="901"/>
                    </a:lnTo>
                    <a:lnTo>
                      <a:pt x="306" y="910"/>
                    </a:lnTo>
                    <a:lnTo>
                      <a:pt x="309" y="917"/>
                    </a:lnTo>
                    <a:lnTo>
                      <a:pt x="311" y="928"/>
                    </a:lnTo>
                    <a:lnTo>
                      <a:pt x="311" y="928"/>
                    </a:lnTo>
                    <a:lnTo>
                      <a:pt x="309" y="943"/>
                    </a:lnTo>
                    <a:lnTo>
                      <a:pt x="309" y="959"/>
                    </a:lnTo>
                    <a:lnTo>
                      <a:pt x="309" y="959"/>
                    </a:lnTo>
                    <a:lnTo>
                      <a:pt x="320" y="964"/>
                    </a:lnTo>
                    <a:lnTo>
                      <a:pt x="331" y="973"/>
                    </a:lnTo>
                    <a:lnTo>
                      <a:pt x="340" y="984"/>
                    </a:lnTo>
                    <a:lnTo>
                      <a:pt x="349" y="993"/>
                    </a:lnTo>
                    <a:lnTo>
                      <a:pt x="353" y="999"/>
                    </a:lnTo>
                    <a:lnTo>
                      <a:pt x="353" y="999"/>
                    </a:lnTo>
                    <a:lnTo>
                      <a:pt x="349" y="1002"/>
                    </a:lnTo>
                    <a:lnTo>
                      <a:pt x="346" y="1004"/>
                    </a:lnTo>
                    <a:lnTo>
                      <a:pt x="340" y="1004"/>
                    </a:lnTo>
                    <a:lnTo>
                      <a:pt x="333" y="1004"/>
                    </a:lnTo>
                    <a:lnTo>
                      <a:pt x="319" y="1002"/>
                    </a:lnTo>
                    <a:lnTo>
                      <a:pt x="313" y="1001"/>
                    </a:lnTo>
                    <a:lnTo>
                      <a:pt x="308" y="1002"/>
                    </a:lnTo>
                    <a:lnTo>
                      <a:pt x="308" y="1002"/>
                    </a:lnTo>
                    <a:lnTo>
                      <a:pt x="300" y="1006"/>
                    </a:lnTo>
                    <a:lnTo>
                      <a:pt x="295" y="1013"/>
                    </a:lnTo>
                    <a:lnTo>
                      <a:pt x="291" y="1022"/>
                    </a:lnTo>
                    <a:lnTo>
                      <a:pt x="291" y="1029"/>
                    </a:lnTo>
                    <a:lnTo>
                      <a:pt x="291" y="1029"/>
                    </a:lnTo>
                    <a:lnTo>
                      <a:pt x="290" y="1037"/>
                    </a:lnTo>
                    <a:lnTo>
                      <a:pt x="291" y="1040"/>
                    </a:lnTo>
                    <a:lnTo>
                      <a:pt x="293" y="1044"/>
                    </a:lnTo>
                    <a:lnTo>
                      <a:pt x="297" y="1048"/>
                    </a:lnTo>
                    <a:lnTo>
                      <a:pt x="306" y="1051"/>
                    </a:lnTo>
                    <a:lnTo>
                      <a:pt x="319" y="1053"/>
                    </a:lnTo>
                    <a:lnTo>
                      <a:pt x="319" y="1053"/>
                    </a:lnTo>
                    <a:lnTo>
                      <a:pt x="331" y="1058"/>
                    </a:lnTo>
                    <a:lnTo>
                      <a:pt x="340" y="1064"/>
                    </a:lnTo>
                    <a:lnTo>
                      <a:pt x="355" y="1080"/>
                    </a:lnTo>
                    <a:lnTo>
                      <a:pt x="355" y="1080"/>
                    </a:lnTo>
                    <a:lnTo>
                      <a:pt x="360" y="1073"/>
                    </a:lnTo>
                    <a:lnTo>
                      <a:pt x="364" y="1066"/>
                    </a:lnTo>
                    <a:lnTo>
                      <a:pt x="367" y="1064"/>
                    </a:lnTo>
                    <a:lnTo>
                      <a:pt x="369" y="1064"/>
                    </a:lnTo>
                    <a:lnTo>
                      <a:pt x="373" y="1064"/>
                    </a:lnTo>
                    <a:lnTo>
                      <a:pt x="378" y="1069"/>
                    </a:lnTo>
                    <a:lnTo>
                      <a:pt x="378" y="1069"/>
                    </a:lnTo>
                    <a:lnTo>
                      <a:pt x="380" y="1073"/>
                    </a:lnTo>
                    <a:lnTo>
                      <a:pt x="382" y="1078"/>
                    </a:lnTo>
                    <a:lnTo>
                      <a:pt x="386" y="1089"/>
                    </a:lnTo>
                    <a:lnTo>
                      <a:pt x="386" y="1089"/>
                    </a:lnTo>
                    <a:lnTo>
                      <a:pt x="389" y="1096"/>
                    </a:lnTo>
                    <a:lnTo>
                      <a:pt x="395" y="1104"/>
                    </a:lnTo>
                    <a:lnTo>
                      <a:pt x="396" y="1107"/>
                    </a:lnTo>
                    <a:lnTo>
                      <a:pt x="396" y="1111"/>
                    </a:lnTo>
                    <a:lnTo>
                      <a:pt x="395" y="1115"/>
                    </a:lnTo>
                    <a:lnTo>
                      <a:pt x="391" y="1118"/>
                    </a:lnTo>
                    <a:lnTo>
                      <a:pt x="391" y="1118"/>
                    </a:lnTo>
                    <a:lnTo>
                      <a:pt x="386" y="1118"/>
                    </a:lnTo>
                    <a:lnTo>
                      <a:pt x="376" y="1116"/>
                    </a:lnTo>
                    <a:lnTo>
                      <a:pt x="367" y="1115"/>
                    </a:lnTo>
                    <a:lnTo>
                      <a:pt x="360" y="1115"/>
                    </a:lnTo>
                    <a:lnTo>
                      <a:pt x="360" y="1115"/>
                    </a:lnTo>
                    <a:lnTo>
                      <a:pt x="362" y="1122"/>
                    </a:lnTo>
                    <a:lnTo>
                      <a:pt x="366" y="1129"/>
                    </a:lnTo>
                    <a:lnTo>
                      <a:pt x="371" y="1134"/>
                    </a:lnTo>
                    <a:lnTo>
                      <a:pt x="378" y="1140"/>
                    </a:lnTo>
                    <a:lnTo>
                      <a:pt x="386" y="1145"/>
                    </a:lnTo>
                    <a:lnTo>
                      <a:pt x="391" y="1151"/>
                    </a:lnTo>
                    <a:lnTo>
                      <a:pt x="395" y="1156"/>
                    </a:lnTo>
                    <a:lnTo>
                      <a:pt x="398" y="1165"/>
                    </a:lnTo>
                    <a:lnTo>
                      <a:pt x="398" y="1165"/>
                    </a:lnTo>
                    <a:lnTo>
                      <a:pt x="398" y="1180"/>
                    </a:lnTo>
                    <a:lnTo>
                      <a:pt x="400" y="1198"/>
                    </a:lnTo>
                    <a:lnTo>
                      <a:pt x="398" y="1207"/>
                    </a:lnTo>
                    <a:lnTo>
                      <a:pt x="396" y="1214"/>
                    </a:lnTo>
                    <a:lnTo>
                      <a:pt x="393" y="1221"/>
                    </a:lnTo>
                    <a:lnTo>
                      <a:pt x="387" y="1225"/>
                    </a:lnTo>
                    <a:lnTo>
                      <a:pt x="387" y="1225"/>
                    </a:lnTo>
                    <a:lnTo>
                      <a:pt x="376" y="1229"/>
                    </a:lnTo>
                    <a:lnTo>
                      <a:pt x="369" y="1229"/>
                    </a:lnTo>
                    <a:lnTo>
                      <a:pt x="355" y="1221"/>
                    </a:lnTo>
                    <a:lnTo>
                      <a:pt x="355" y="1221"/>
                    </a:lnTo>
                    <a:lnTo>
                      <a:pt x="344" y="1216"/>
                    </a:lnTo>
                    <a:lnTo>
                      <a:pt x="331" y="1212"/>
                    </a:lnTo>
                    <a:lnTo>
                      <a:pt x="319" y="1209"/>
                    </a:lnTo>
                    <a:lnTo>
                      <a:pt x="308" y="1205"/>
                    </a:lnTo>
                    <a:lnTo>
                      <a:pt x="308" y="1205"/>
                    </a:lnTo>
                    <a:lnTo>
                      <a:pt x="299" y="1201"/>
                    </a:lnTo>
                    <a:lnTo>
                      <a:pt x="293" y="1196"/>
                    </a:lnTo>
                    <a:lnTo>
                      <a:pt x="288" y="1192"/>
                    </a:lnTo>
                    <a:lnTo>
                      <a:pt x="284" y="1187"/>
                    </a:lnTo>
                    <a:lnTo>
                      <a:pt x="284" y="1187"/>
                    </a:lnTo>
                    <a:lnTo>
                      <a:pt x="270" y="1191"/>
                    </a:lnTo>
                    <a:lnTo>
                      <a:pt x="253" y="1192"/>
                    </a:lnTo>
                    <a:lnTo>
                      <a:pt x="239" y="1192"/>
                    </a:lnTo>
                    <a:lnTo>
                      <a:pt x="224" y="1192"/>
                    </a:lnTo>
                    <a:lnTo>
                      <a:pt x="197" y="1189"/>
                    </a:lnTo>
                    <a:lnTo>
                      <a:pt x="170" y="1183"/>
                    </a:lnTo>
                    <a:lnTo>
                      <a:pt x="143" y="1178"/>
                    </a:lnTo>
                    <a:lnTo>
                      <a:pt x="130" y="1178"/>
                    </a:lnTo>
                    <a:lnTo>
                      <a:pt x="116" y="1176"/>
                    </a:lnTo>
                    <a:lnTo>
                      <a:pt x="103" y="1178"/>
                    </a:lnTo>
                    <a:lnTo>
                      <a:pt x="89" y="1180"/>
                    </a:lnTo>
                    <a:lnTo>
                      <a:pt x="74" y="1185"/>
                    </a:lnTo>
                    <a:lnTo>
                      <a:pt x="60" y="1191"/>
                    </a:lnTo>
                    <a:lnTo>
                      <a:pt x="60" y="1191"/>
                    </a:lnTo>
                    <a:lnTo>
                      <a:pt x="56" y="1200"/>
                    </a:lnTo>
                    <a:lnTo>
                      <a:pt x="54" y="1209"/>
                    </a:lnTo>
                    <a:lnTo>
                      <a:pt x="54" y="1209"/>
                    </a:lnTo>
                    <a:lnTo>
                      <a:pt x="56" y="1216"/>
                    </a:lnTo>
                    <a:lnTo>
                      <a:pt x="60" y="1223"/>
                    </a:lnTo>
                    <a:lnTo>
                      <a:pt x="60" y="1227"/>
                    </a:lnTo>
                    <a:lnTo>
                      <a:pt x="58" y="1230"/>
                    </a:lnTo>
                    <a:lnTo>
                      <a:pt x="56" y="1232"/>
                    </a:lnTo>
                    <a:lnTo>
                      <a:pt x="51" y="1236"/>
                    </a:lnTo>
                    <a:lnTo>
                      <a:pt x="51" y="1236"/>
                    </a:lnTo>
                    <a:lnTo>
                      <a:pt x="43" y="1238"/>
                    </a:lnTo>
                    <a:lnTo>
                      <a:pt x="33" y="1239"/>
                    </a:lnTo>
                    <a:lnTo>
                      <a:pt x="23" y="1239"/>
                    </a:lnTo>
                    <a:lnTo>
                      <a:pt x="14" y="1239"/>
                    </a:lnTo>
                    <a:lnTo>
                      <a:pt x="14" y="1239"/>
                    </a:lnTo>
                    <a:lnTo>
                      <a:pt x="7" y="1241"/>
                    </a:lnTo>
                    <a:lnTo>
                      <a:pt x="2" y="1245"/>
                    </a:lnTo>
                    <a:lnTo>
                      <a:pt x="2" y="1245"/>
                    </a:lnTo>
                    <a:lnTo>
                      <a:pt x="0" y="1250"/>
                    </a:lnTo>
                    <a:lnTo>
                      <a:pt x="2" y="1257"/>
                    </a:lnTo>
                    <a:lnTo>
                      <a:pt x="5" y="1270"/>
                    </a:lnTo>
                    <a:lnTo>
                      <a:pt x="14" y="1285"/>
                    </a:lnTo>
                    <a:lnTo>
                      <a:pt x="23" y="1297"/>
                    </a:lnTo>
                    <a:lnTo>
                      <a:pt x="23" y="1297"/>
                    </a:lnTo>
                    <a:lnTo>
                      <a:pt x="29" y="1295"/>
                    </a:lnTo>
                    <a:lnTo>
                      <a:pt x="36" y="1295"/>
                    </a:lnTo>
                    <a:lnTo>
                      <a:pt x="47" y="1299"/>
                    </a:lnTo>
                    <a:lnTo>
                      <a:pt x="47" y="1299"/>
                    </a:lnTo>
                    <a:lnTo>
                      <a:pt x="54" y="1305"/>
                    </a:lnTo>
                    <a:lnTo>
                      <a:pt x="63" y="1312"/>
                    </a:lnTo>
                    <a:lnTo>
                      <a:pt x="69" y="1319"/>
                    </a:lnTo>
                    <a:lnTo>
                      <a:pt x="72" y="1326"/>
                    </a:lnTo>
                    <a:lnTo>
                      <a:pt x="72" y="1326"/>
                    </a:lnTo>
                    <a:lnTo>
                      <a:pt x="76" y="1341"/>
                    </a:lnTo>
                    <a:lnTo>
                      <a:pt x="78" y="1346"/>
                    </a:lnTo>
                    <a:lnTo>
                      <a:pt x="81" y="1353"/>
                    </a:lnTo>
                    <a:lnTo>
                      <a:pt x="81" y="1353"/>
                    </a:lnTo>
                    <a:lnTo>
                      <a:pt x="90" y="1366"/>
                    </a:lnTo>
                    <a:lnTo>
                      <a:pt x="92" y="1373"/>
                    </a:lnTo>
                    <a:lnTo>
                      <a:pt x="94" y="1381"/>
                    </a:lnTo>
                    <a:lnTo>
                      <a:pt x="94" y="1381"/>
                    </a:lnTo>
                    <a:lnTo>
                      <a:pt x="96" y="1390"/>
                    </a:lnTo>
                    <a:lnTo>
                      <a:pt x="100" y="1397"/>
                    </a:lnTo>
                    <a:lnTo>
                      <a:pt x="109" y="1409"/>
                    </a:lnTo>
                    <a:lnTo>
                      <a:pt x="109" y="1409"/>
                    </a:lnTo>
                    <a:lnTo>
                      <a:pt x="114" y="1417"/>
                    </a:lnTo>
                    <a:lnTo>
                      <a:pt x="118" y="1426"/>
                    </a:lnTo>
                    <a:lnTo>
                      <a:pt x="119" y="1442"/>
                    </a:lnTo>
                    <a:lnTo>
                      <a:pt x="119" y="1442"/>
                    </a:lnTo>
                    <a:lnTo>
                      <a:pt x="121" y="1449"/>
                    </a:lnTo>
                    <a:lnTo>
                      <a:pt x="125" y="1455"/>
                    </a:lnTo>
                    <a:lnTo>
                      <a:pt x="132" y="1464"/>
                    </a:lnTo>
                    <a:lnTo>
                      <a:pt x="132" y="1464"/>
                    </a:lnTo>
                    <a:lnTo>
                      <a:pt x="136" y="1471"/>
                    </a:lnTo>
                    <a:lnTo>
                      <a:pt x="138" y="1480"/>
                    </a:lnTo>
                    <a:lnTo>
                      <a:pt x="139" y="1487"/>
                    </a:lnTo>
                    <a:lnTo>
                      <a:pt x="143" y="1496"/>
                    </a:lnTo>
                    <a:lnTo>
                      <a:pt x="143" y="1496"/>
                    </a:lnTo>
                    <a:lnTo>
                      <a:pt x="147" y="1502"/>
                    </a:lnTo>
                    <a:lnTo>
                      <a:pt x="154" y="1505"/>
                    </a:lnTo>
                    <a:lnTo>
                      <a:pt x="159" y="1511"/>
                    </a:lnTo>
                    <a:lnTo>
                      <a:pt x="165" y="1516"/>
                    </a:lnTo>
                    <a:lnTo>
                      <a:pt x="165" y="1516"/>
                    </a:lnTo>
                    <a:lnTo>
                      <a:pt x="168" y="1520"/>
                    </a:lnTo>
                    <a:lnTo>
                      <a:pt x="168" y="1523"/>
                    </a:lnTo>
                    <a:lnTo>
                      <a:pt x="170" y="1534"/>
                    </a:lnTo>
                    <a:lnTo>
                      <a:pt x="168" y="1554"/>
                    </a:lnTo>
                    <a:lnTo>
                      <a:pt x="168" y="1554"/>
                    </a:lnTo>
                    <a:lnTo>
                      <a:pt x="168" y="1561"/>
                    </a:lnTo>
                    <a:lnTo>
                      <a:pt x="170" y="1569"/>
                    </a:lnTo>
                    <a:lnTo>
                      <a:pt x="174" y="1576"/>
                    </a:lnTo>
                    <a:lnTo>
                      <a:pt x="177" y="1581"/>
                    </a:lnTo>
                    <a:lnTo>
                      <a:pt x="181" y="1587"/>
                    </a:lnTo>
                    <a:lnTo>
                      <a:pt x="186" y="1590"/>
                    </a:lnTo>
                    <a:lnTo>
                      <a:pt x="194" y="1594"/>
                    </a:lnTo>
                    <a:lnTo>
                      <a:pt x="203" y="1596"/>
                    </a:lnTo>
                    <a:lnTo>
                      <a:pt x="203" y="1596"/>
                    </a:lnTo>
                    <a:lnTo>
                      <a:pt x="212" y="1596"/>
                    </a:lnTo>
                    <a:lnTo>
                      <a:pt x="221" y="1594"/>
                    </a:lnTo>
                    <a:lnTo>
                      <a:pt x="239" y="1590"/>
                    </a:lnTo>
                    <a:lnTo>
                      <a:pt x="239" y="1590"/>
                    </a:lnTo>
                    <a:lnTo>
                      <a:pt x="248" y="1589"/>
                    </a:lnTo>
                    <a:lnTo>
                      <a:pt x="257" y="1589"/>
                    </a:lnTo>
                    <a:lnTo>
                      <a:pt x="264" y="1589"/>
                    </a:lnTo>
                    <a:lnTo>
                      <a:pt x="271" y="1585"/>
                    </a:lnTo>
                    <a:lnTo>
                      <a:pt x="271" y="1585"/>
                    </a:lnTo>
                    <a:lnTo>
                      <a:pt x="275" y="1581"/>
                    </a:lnTo>
                    <a:lnTo>
                      <a:pt x="277" y="1578"/>
                    </a:lnTo>
                    <a:lnTo>
                      <a:pt x="281" y="1572"/>
                    </a:lnTo>
                    <a:lnTo>
                      <a:pt x="284" y="1570"/>
                    </a:lnTo>
                    <a:lnTo>
                      <a:pt x="284" y="1570"/>
                    </a:lnTo>
                    <a:lnTo>
                      <a:pt x="290" y="1567"/>
                    </a:lnTo>
                    <a:lnTo>
                      <a:pt x="297" y="1567"/>
                    </a:lnTo>
                    <a:lnTo>
                      <a:pt x="304" y="1565"/>
                    </a:lnTo>
                    <a:lnTo>
                      <a:pt x="308" y="1563"/>
                    </a:lnTo>
                    <a:lnTo>
                      <a:pt x="309" y="1561"/>
                    </a:lnTo>
                    <a:lnTo>
                      <a:pt x="309" y="1561"/>
                    </a:lnTo>
                    <a:lnTo>
                      <a:pt x="311" y="1556"/>
                    </a:lnTo>
                    <a:lnTo>
                      <a:pt x="313" y="1551"/>
                    </a:lnTo>
                    <a:lnTo>
                      <a:pt x="313" y="1545"/>
                    </a:lnTo>
                    <a:lnTo>
                      <a:pt x="313" y="1542"/>
                    </a:lnTo>
                    <a:lnTo>
                      <a:pt x="313" y="1542"/>
                    </a:lnTo>
                    <a:lnTo>
                      <a:pt x="317" y="1536"/>
                    </a:lnTo>
                    <a:lnTo>
                      <a:pt x="320" y="1531"/>
                    </a:lnTo>
                    <a:lnTo>
                      <a:pt x="331" y="1525"/>
                    </a:lnTo>
                    <a:lnTo>
                      <a:pt x="355" y="1516"/>
                    </a:lnTo>
                    <a:lnTo>
                      <a:pt x="355" y="1516"/>
                    </a:lnTo>
                    <a:lnTo>
                      <a:pt x="366" y="1511"/>
                    </a:lnTo>
                    <a:lnTo>
                      <a:pt x="375" y="1505"/>
                    </a:lnTo>
                    <a:lnTo>
                      <a:pt x="375" y="1505"/>
                    </a:lnTo>
                    <a:lnTo>
                      <a:pt x="389" y="1502"/>
                    </a:lnTo>
                    <a:lnTo>
                      <a:pt x="396" y="1500"/>
                    </a:lnTo>
                    <a:lnTo>
                      <a:pt x="402" y="1496"/>
                    </a:lnTo>
                    <a:lnTo>
                      <a:pt x="402" y="1496"/>
                    </a:lnTo>
                    <a:lnTo>
                      <a:pt x="411" y="1487"/>
                    </a:lnTo>
                    <a:lnTo>
                      <a:pt x="414" y="1478"/>
                    </a:lnTo>
                    <a:lnTo>
                      <a:pt x="418" y="1467"/>
                    </a:lnTo>
                    <a:lnTo>
                      <a:pt x="420" y="1456"/>
                    </a:lnTo>
                    <a:lnTo>
                      <a:pt x="420" y="1456"/>
                    </a:lnTo>
                    <a:lnTo>
                      <a:pt x="422" y="1435"/>
                    </a:lnTo>
                    <a:lnTo>
                      <a:pt x="422" y="1424"/>
                    </a:lnTo>
                    <a:lnTo>
                      <a:pt x="418" y="1411"/>
                    </a:lnTo>
                    <a:lnTo>
                      <a:pt x="418" y="1411"/>
                    </a:lnTo>
                    <a:lnTo>
                      <a:pt x="416" y="1406"/>
                    </a:lnTo>
                    <a:lnTo>
                      <a:pt x="413" y="1402"/>
                    </a:lnTo>
                    <a:lnTo>
                      <a:pt x="404" y="1397"/>
                    </a:lnTo>
                    <a:lnTo>
                      <a:pt x="395" y="1391"/>
                    </a:lnTo>
                    <a:lnTo>
                      <a:pt x="391" y="1390"/>
                    </a:lnTo>
                    <a:lnTo>
                      <a:pt x="387" y="1384"/>
                    </a:lnTo>
                    <a:lnTo>
                      <a:pt x="387" y="1384"/>
                    </a:lnTo>
                    <a:lnTo>
                      <a:pt x="380" y="1375"/>
                    </a:lnTo>
                    <a:lnTo>
                      <a:pt x="376" y="1371"/>
                    </a:lnTo>
                    <a:lnTo>
                      <a:pt x="369" y="1373"/>
                    </a:lnTo>
                    <a:lnTo>
                      <a:pt x="369" y="1373"/>
                    </a:lnTo>
                    <a:lnTo>
                      <a:pt x="366" y="1375"/>
                    </a:lnTo>
                    <a:lnTo>
                      <a:pt x="362" y="1379"/>
                    </a:lnTo>
                    <a:lnTo>
                      <a:pt x="357" y="1388"/>
                    </a:lnTo>
                    <a:lnTo>
                      <a:pt x="353" y="1397"/>
                    </a:lnTo>
                    <a:lnTo>
                      <a:pt x="349" y="1400"/>
                    </a:lnTo>
                    <a:lnTo>
                      <a:pt x="344" y="1402"/>
                    </a:lnTo>
                    <a:lnTo>
                      <a:pt x="344" y="1402"/>
                    </a:lnTo>
                    <a:lnTo>
                      <a:pt x="338" y="1404"/>
                    </a:lnTo>
                    <a:lnTo>
                      <a:pt x="331" y="1402"/>
                    </a:lnTo>
                    <a:lnTo>
                      <a:pt x="317" y="1397"/>
                    </a:lnTo>
                    <a:lnTo>
                      <a:pt x="304" y="1388"/>
                    </a:lnTo>
                    <a:lnTo>
                      <a:pt x="293" y="1381"/>
                    </a:lnTo>
                    <a:lnTo>
                      <a:pt x="293" y="1381"/>
                    </a:lnTo>
                    <a:lnTo>
                      <a:pt x="282" y="1371"/>
                    </a:lnTo>
                    <a:lnTo>
                      <a:pt x="281" y="1364"/>
                    </a:lnTo>
                    <a:lnTo>
                      <a:pt x="277" y="1359"/>
                    </a:lnTo>
                    <a:lnTo>
                      <a:pt x="277" y="1359"/>
                    </a:lnTo>
                    <a:lnTo>
                      <a:pt x="277" y="1346"/>
                    </a:lnTo>
                    <a:lnTo>
                      <a:pt x="277" y="1341"/>
                    </a:lnTo>
                    <a:lnTo>
                      <a:pt x="277" y="1335"/>
                    </a:lnTo>
                    <a:lnTo>
                      <a:pt x="277" y="1335"/>
                    </a:lnTo>
                    <a:lnTo>
                      <a:pt x="273" y="1328"/>
                    </a:lnTo>
                    <a:lnTo>
                      <a:pt x="268" y="1321"/>
                    </a:lnTo>
                    <a:lnTo>
                      <a:pt x="257" y="1308"/>
                    </a:lnTo>
                    <a:lnTo>
                      <a:pt x="257" y="1308"/>
                    </a:lnTo>
                    <a:lnTo>
                      <a:pt x="252" y="1301"/>
                    </a:lnTo>
                    <a:lnTo>
                      <a:pt x="250" y="1297"/>
                    </a:lnTo>
                    <a:lnTo>
                      <a:pt x="248" y="1292"/>
                    </a:lnTo>
                    <a:lnTo>
                      <a:pt x="248" y="1292"/>
                    </a:lnTo>
                    <a:lnTo>
                      <a:pt x="250" y="1286"/>
                    </a:lnTo>
                    <a:lnTo>
                      <a:pt x="252" y="1281"/>
                    </a:lnTo>
                    <a:lnTo>
                      <a:pt x="255" y="1276"/>
                    </a:lnTo>
                    <a:lnTo>
                      <a:pt x="259" y="1272"/>
                    </a:lnTo>
                    <a:lnTo>
                      <a:pt x="264" y="1270"/>
                    </a:lnTo>
                    <a:lnTo>
                      <a:pt x="270" y="1268"/>
                    </a:lnTo>
                    <a:lnTo>
                      <a:pt x="275" y="1270"/>
                    </a:lnTo>
                    <a:lnTo>
                      <a:pt x="279" y="1272"/>
                    </a:lnTo>
                    <a:lnTo>
                      <a:pt x="279" y="1272"/>
                    </a:lnTo>
                    <a:lnTo>
                      <a:pt x="282" y="1276"/>
                    </a:lnTo>
                    <a:lnTo>
                      <a:pt x="286" y="1281"/>
                    </a:lnTo>
                    <a:lnTo>
                      <a:pt x="290" y="1290"/>
                    </a:lnTo>
                    <a:lnTo>
                      <a:pt x="291" y="1299"/>
                    </a:lnTo>
                    <a:lnTo>
                      <a:pt x="295" y="1310"/>
                    </a:lnTo>
                    <a:lnTo>
                      <a:pt x="295" y="1310"/>
                    </a:lnTo>
                    <a:lnTo>
                      <a:pt x="299" y="1315"/>
                    </a:lnTo>
                    <a:lnTo>
                      <a:pt x="302" y="1321"/>
                    </a:lnTo>
                    <a:lnTo>
                      <a:pt x="308" y="1324"/>
                    </a:lnTo>
                    <a:lnTo>
                      <a:pt x="313" y="1326"/>
                    </a:lnTo>
                    <a:lnTo>
                      <a:pt x="326" y="1328"/>
                    </a:lnTo>
                    <a:lnTo>
                      <a:pt x="338" y="1330"/>
                    </a:lnTo>
                    <a:lnTo>
                      <a:pt x="338" y="1330"/>
                    </a:lnTo>
                    <a:lnTo>
                      <a:pt x="351" y="1328"/>
                    </a:lnTo>
                    <a:lnTo>
                      <a:pt x="362" y="1330"/>
                    </a:lnTo>
                    <a:lnTo>
                      <a:pt x="373" y="1335"/>
                    </a:lnTo>
                    <a:lnTo>
                      <a:pt x="384" y="1343"/>
                    </a:lnTo>
                    <a:lnTo>
                      <a:pt x="384" y="1343"/>
                    </a:lnTo>
                    <a:lnTo>
                      <a:pt x="396" y="1355"/>
                    </a:lnTo>
                    <a:lnTo>
                      <a:pt x="404" y="1361"/>
                    </a:lnTo>
                    <a:lnTo>
                      <a:pt x="413" y="1364"/>
                    </a:lnTo>
                    <a:lnTo>
                      <a:pt x="413" y="1364"/>
                    </a:lnTo>
                    <a:lnTo>
                      <a:pt x="429" y="1366"/>
                    </a:lnTo>
                    <a:lnTo>
                      <a:pt x="445" y="1370"/>
                    </a:lnTo>
                    <a:lnTo>
                      <a:pt x="445" y="1370"/>
                    </a:lnTo>
                    <a:lnTo>
                      <a:pt x="456" y="1370"/>
                    </a:lnTo>
                    <a:lnTo>
                      <a:pt x="467" y="1370"/>
                    </a:lnTo>
                    <a:lnTo>
                      <a:pt x="480" y="1368"/>
                    </a:lnTo>
                    <a:lnTo>
                      <a:pt x="490" y="1364"/>
                    </a:lnTo>
                    <a:lnTo>
                      <a:pt x="490" y="1364"/>
                    </a:lnTo>
                    <a:lnTo>
                      <a:pt x="501" y="1361"/>
                    </a:lnTo>
                    <a:lnTo>
                      <a:pt x="514" y="1357"/>
                    </a:lnTo>
                    <a:lnTo>
                      <a:pt x="519" y="1355"/>
                    </a:lnTo>
                    <a:lnTo>
                      <a:pt x="525" y="1357"/>
                    </a:lnTo>
                    <a:lnTo>
                      <a:pt x="530" y="1359"/>
                    </a:lnTo>
                    <a:lnTo>
                      <a:pt x="536" y="1362"/>
                    </a:lnTo>
                    <a:lnTo>
                      <a:pt x="536" y="1362"/>
                    </a:lnTo>
                    <a:lnTo>
                      <a:pt x="539" y="1366"/>
                    </a:lnTo>
                    <a:lnTo>
                      <a:pt x="543" y="1371"/>
                    </a:lnTo>
                    <a:lnTo>
                      <a:pt x="545" y="1381"/>
                    </a:lnTo>
                    <a:lnTo>
                      <a:pt x="548" y="1391"/>
                    </a:lnTo>
                    <a:lnTo>
                      <a:pt x="552" y="1400"/>
                    </a:lnTo>
                    <a:lnTo>
                      <a:pt x="552" y="1400"/>
                    </a:lnTo>
                    <a:lnTo>
                      <a:pt x="557" y="1406"/>
                    </a:lnTo>
                    <a:lnTo>
                      <a:pt x="565" y="1411"/>
                    </a:lnTo>
                    <a:lnTo>
                      <a:pt x="572" y="1413"/>
                    </a:lnTo>
                    <a:lnTo>
                      <a:pt x="577" y="1419"/>
                    </a:lnTo>
                    <a:lnTo>
                      <a:pt x="577" y="1419"/>
                    </a:lnTo>
                    <a:lnTo>
                      <a:pt x="581" y="1422"/>
                    </a:lnTo>
                    <a:lnTo>
                      <a:pt x="581" y="1426"/>
                    </a:lnTo>
                    <a:lnTo>
                      <a:pt x="581" y="1428"/>
                    </a:lnTo>
                    <a:lnTo>
                      <a:pt x="579" y="1429"/>
                    </a:lnTo>
                    <a:lnTo>
                      <a:pt x="574" y="1435"/>
                    </a:lnTo>
                    <a:lnTo>
                      <a:pt x="572" y="1438"/>
                    </a:lnTo>
                    <a:lnTo>
                      <a:pt x="570" y="1442"/>
                    </a:lnTo>
                    <a:lnTo>
                      <a:pt x="570" y="1442"/>
                    </a:lnTo>
                    <a:lnTo>
                      <a:pt x="572" y="1449"/>
                    </a:lnTo>
                    <a:lnTo>
                      <a:pt x="576" y="1456"/>
                    </a:lnTo>
                    <a:lnTo>
                      <a:pt x="583" y="1460"/>
                    </a:lnTo>
                    <a:lnTo>
                      <a:pt x="590" y="1460"/>
                    </a:lnTo>
                    <a:lnTo>
                      <a:pt x="590" y="1460"/>
                    </a:lnTo>
                    <a:lnTo>
                      <a:pt x="597" y="1460"/>
                    </a:lnTo>
                    <a:lnTo>
                      <a:pt x="601" y="1456"/>
                    </a:lnTo>
                    <a:lnTo>
                      <a:pt x="608" y="1444"/>
                    </a:lnTo>
                    <a:lnTo>
                      <a:pt x="608" y="1444"/>
                    </a:lnTo>
                    <a:lnTo>
                      <a:pt x="610" y="1440"/>
                    </a:lnTo>
                    <a:lnTo>
                      <a:pt x="615" y="1437"/>
                    </a:lnTo>
                    <a:lnTo>
                      <a:pt x="619" y="1438"/>
                    </a:lnTo>
                    <a:lnTo>
                      <a:pt x="621" y="1442"/>
                    </a:lnTo>
                    <a:lnTo>
                      <a:pt x="621" y="1442"/>
                    </a:lnTo>
                    <a:lnTo>
                      <a:pt x="623" y="1451"/>
                    </a:lnTo>
                    <a:lnTo>
                      <a:pt x="623" y="1462"/>
                    </a:lnTo>
                    <a:lnTo>
                      <a:pt x="619" y="1480"/>
                    </a:lnTo>
                    <a:lnTo>
                      <a:pt x="619" y="1480"/>
                    </a:lnTo>
                    <a:lnTo>
                      <a:pt x="619" y="1493"/>
                    </a:lnTo>
                    <a:lnTo>
                      <a:pt x="623" y="1504"/>
                    </a:lnTo>
                    <a:lnTo>
                      <a:pt x="626" y="1514"/>
                    </a:lnTo>
                    <a:lnTo>
                      <a:pt x="632" y="1525"/>
                    </a:lnTo>
                    <a:lnTo>
                      <a:pt x="632" y="1525"/>
                    </a:lnTo>
                    <a:lnTo>
                      <a:pt x="637" y="1536"/>
                    </a:lnTo>
                    <a:lnTo>
                      <a:pt x="643" y="1547"/>
                    </a:lnTo>
                    <a:lnTo>
                      <a:pt x="646" y="1569"/>
                    </a:lnTo>
                    <a:lnTo>
                      <a:pt x="646" y="1569"/>
                    </a:lnTo>
                    <a:lnTo>
                      <a:pt x="650" y="1587"/>
                    </a:lnTo>
                    <a:lnTo>
                      <a:pt x="653" y="1605"/>
                    </a:lnTo>
                    <a:lnTo>
                      <a:pt x="653" y="1605"/>
                    </a:lnTo>
                    <a:lnTo>
                      <a:pt x="659" y="1628"/>
                    </a:lnTo>
                    <a:lnTo>
                      <a:pt x="664" y="1652"/>
                    </a:lnTo>
                    <a:lnTo>
                      <a:pt x="664" y="1652"/>
                    </a:lnTo>
                    <a:lnTo>
                      <a:pt x="666" y="1659"/>
                    </a:lnTo>
                    <a:lnTo>
                      <a:pt x="670" y="1666"/>
                    </a:lnTo>
                    <a:lnTo>
                      <a:pt x="673" y="1674"/>
                    </a:lnTo>
                    <a:lnTo>
                      <a:pt x="679" y="1679"/>
                    </a:lnTo>
                    <a:lnTo>
                      <a:pt x="686" y="1683"/>
                    </a:lnTo>
                    <a:lnTo>
                      <a:pt x="693" y="1684"/>
                    </a:lnTo>
                    <a:lnTo>
                      <a:pt x="700" y="1684"/>
                    </a:lnTo>
                    <a:lnTo>
                      <a:pt x="708" y="1681"/>
                    </a:lnTo>
                    <a:lnTo>
                      <a:pt x="708" y="1681"/>
                    </a:lnTo>
                    <a:lnTo>
                      <a:pt x="715" y="1677"/>
                    </a:lnTo>
                    <a:lnTo>
                      <a:pt x="720" y="1670"/>
                    </a:lnTo>
                    <a:lnTo>
                      <a:pt x="724" y="1663"/>
                    </a:lnTo>
                    <a:lnTo>
                      <a:pt x="726" y="1654"/>
                    </a:lnTo>
                    <a:lnTo>
                      <a:pt x="726" y="1654"/>
                    </a:lnTo>
                    <a:lnTo>
                      <a:pt x="728" y="1637"/>
                    </a:lnTo>
                    <a:lnTo>
                      <a:pt x="728" y="1637"/>
                    </a:lnTo>
                    <a:lnTo>
                      <a:pt x="731" y="1630"/>
                    </a:lnTo>
                    <a:lnTo>
                      <a:pt x="735" y="1623"/>
                    </a:lnTo>
                    <a:lnTo>
                      <a:pt x="735" y="1623"/>
                    </a:lnTo>
                    <a:lnTo>
                      <a:pt x="735" y="1616"/>
                    </a:lnTo>
                    <a:lnTo>
                      <a:pt x="735" y="1610"/>
                    </a:lnTo>
                    <a:lnTo>
                      <a:pt x="731" y="1598"/>
                    </a:lnTo>
                    <a:lnTo>
                      <a:pt x="731" y="1598"/>
                    </a:lnTo>
                    <a:lnTo>
                      <a:pt x="729" y="1583"/>
                    </a:lnTo>
                    <a:lnTo>
                      <a:pt x="731" y="1576"/>
                    </a:lnTo>
                    <a:lnTo>
                      <a:pt x="733" y="1569"/>
                    </a:lnTo>
                    <a:lnTo>
                      <a:pt x="733" y="1569"/>
                    </a:lnTo>
                    <a:lnTo>
                      <a:pt x="738" y="1563"/>
                    </a:lnTo>
                    <a:lnTo>
                      <a:pt x="744" y="1560"/>
                    </a:lnTo>
                    <a:lnTo>
                      <a:pt x="744" y="1560"/>
                    </a:lnTo>
                    <a:lnTo>
                      <a:pt x="748" y="1554"/>
                    </a:lnTo>
                    <a:lnTo>
                      <a:pt x="751" y="1549"/>
                    </a:lnTo>
                    <a:lnTo>
                      <a:pt x="751" y="1549"/>
                    </a:lnTo>
                    <a:lnTo>
                      <a:pt x="757" y="1542"/>
                    </a:lnTo>
                    <a:lnTo>
                      <a:pt x="762" y="1538"/>
                    </a:lnTo>
                    <a:lnTo>
                      <a:pt x="776" y="1529"/>
                    </a:lnTo>
                    <a:lnTo>
                      <a:pt x="776" y="1529"/>
                    </a:lnTo>
                    <a:lnTo>
                      <a:pt x="791" y="1522"/>
                    </a:lnTo>
                    <a:lnTo>
                      <a:pt x="804" y="1513"/>
                    </a:lnTo>
                    <a:lnTo>
                      <a:pt x="814" y="1502"/>
                    </a:lnTo>
                    <a:lnTo>
                      <a:pt x="820" y="1496"/>
                    </a:lnTo>
                    <a:lnTo>
                      <a:pt x="824" y="1489"/>
                    </a:lnTo>
                    <a:lnTo>
                      <a:pt x="824" y="1489"/>
                    </a:lnTo>
                    <a:lnTo>
                      <a:pt x="829" y="1482"/>
                    </a:lnTo>
                    <a:lnTo>
                      <a:pt x="833" y="1476"/>
                    </a:lnTo>
                    <a:lnTo>
                      <a:pt x="842" y="1466"/>
                    </a:lnTo>
                    <a:lnTo>
                      <a:pt x="842" y="1466"/>
                    </a:lnTo>
                    <a:lnTo>
                      <a:pt x="847" y="1460"/>
                    </a:lnTo>
                    <a:lnTo>
                      <a:pt x="852" y="1455"/>
                    </a:lnTo>
                    <a:lnTo>
                      <a:pt x="852" y="1455"/>
                    </a:lnTo>
                    <a:lnTo>
                      <a:pt x="858" y="1455"/>
                    </a:lnTo>
                    <a:lnTo>
                      <a:pt x="865" y="1453"/>
                    </a:lnTo>
                    <a:lnTo>
                      <a:pt x="871" y="1453"/>
                    </a:lnTo>
                    <a:lnTo>
                      <a:pt x="876" y="1449"/>
                    </a:lnTo>
                    <a:lnTo>
                      <a:pt x="876" y="1449"/>
                    </a:lnTo>
                    <a:lnTo>
                      <a:pt x="881" y="1446"/>
                    </a:lnTo>
                    <a:lnTo>
                      <a:pt x="885" y="1438"/>
                    </a:lnTo>
                    <a:lnTo>
                      <a:pt x="889" y="1433"/>
                    </a:lnTo>
                    <a:lnTo>
                      <a:pt x="894" y="1429"/>
                    </a:lnTo>
                    <a:lnTo>
                      <a:pt x="894" y="1429"/>
                    </a:lnTo>
                    <a:lnTo>
                      <a:pt x="898" y="1429"/>
                    </a:lnTo>
                    <a:lnTo>
                      <a:pt x="901" y="1431"/>
                    </a:lnTo>
                    <a:lnTo>
                      <a:pt x="909" y="1437"/>
                    </a:lnTo>
                    <a:lnTo>
                      <a:pt x="909" y="1437"/>
                    </a:lnTo>
                    <a:lnTo>
                      <a:pt x="912" y="1444"/>
                    </a:lnTo>
                    <a:lnTo>
                      <a:pt x="916" y="1451"/>
                    </a:lnTo>
                    <a:lnTo>
                      <a:pt x="919" y="1460"/>
                    </a:lnTo>
                    <a:lnTo>
                      <a:pt x="923" y="1467"/>
                    </a:lnTo>
                    <a:lnTo>
                      <a:pt x="923" y="1467"/>
                    </a:lnTo>
                    <a:lnTo>
                      <a:pt x="927" y="1469"/>
                    </a:lnTo>
                    <a:lnTo>
                      <a:pt x="929" y="1471"/>
                    </a:lnTo>
                    <a:lnTo>
                      <a:pt x="936" y="1475"/>
                    </a:lnTo>
                    <a:lnTo>
                      <a:pt x="936" y="1475"/>
                    </a:lnTo>
                    <a:lnTo>
                      <a:pt x="939" y="1478"/>
                    </a:lnTo>
                    <a:lnTo>
                      <a:pt x="941" y="1482"/>
                    </a:lnTo>
                    <a:lnTo>
                      <a:pt x="943" y="1491"/>
                    </a:lnTo>
                    <a:lnTo>
                      <a:pt x="943" y="1491"/>
                    </a:lnTo>
                    <a:lnTo>
                      <a:pt x="947" y="1500"/>
                    </a:lnTo>
                    <a:lnTo>
                      <a:pt x="952" y="1507"/>
                    </a:lnTo>
                    <a:lnTo>
                      <a:pt x="952" y="1507"/>
                    </a:lnTo>
                    <a:lnTo>
                      <a:pt x="954" y="1513"/>
                    </a:lnTo>
                    <a:lnTo>
                      <a:pt x="954" y="1518"/>
                    </a:lnTo>
                    <a:lnTo>
                      <a:pt x="952" y="1529"/>
                    </a:lnTo>
                    <a:lnTo>
                      <a:pt x="952" y="1529"/>
                    </a:lnTo>
                    <a:lnTo>
                      <a:pt x="950" y="1534"/>
                    </a:lnTo>
                    <a:lnTo>
                      <a:pt x="948" y="1540"/>
                    </a:lnTo>
                    <a:lnTo>
                      <a:pt x="948" y="1547"/>
                    </a:lnTo>
                    <a:lnTo>
                      <a:pt x="950" y="1549"/>
                    </a:lnTo>
                    <a:lnTo>
                      <a:pt x="952" y="1552"/>
                    </a:lnTo>
                    <a:lnTo>
                      <a:pt x="952" y="1552"/>
                    </a:lnTo>
                    <a:lnTo>
                      <a:pt x="956" y="1552"/>
                    </a:lnTo>
                    <a:lnTo>
                      <a:pt x="961" y="1551"/>
                    </a:lnTo>
                    <a:lnTo>
                      <a:pt x="970" y="1547"/>
                    </a:lnTo>
                    <a:lnTo>
                      <a:pt x="970" y="1547"/>
                    </a:lnTo>
                    <a:lnTo>
                      <a:pt x="979" y="1538"/>
                    </a:lnTo>
                    <a:lnTo>
                      <a:pt x="985" y="1536"/>
                    </a:lnTo>
                    <a:lnTo>
                      <a:pt x="988" y="1536"/>
                    </a:lnTo>
                    <a:lnTo>
                      <a:pt x="992" y="1538"/>
                    </a:lnTo>
                    <a:lnTo>
                      <a:pt x="992" y="1538"/>
                    </a:lnTo>
                    <a:lnTo>
                      <a:pt x="995" y="1543"/>
                    </a:lnTo>
                    <a:lnTo>
                      <a:pt x="999" y="1549"/>
                    </a:lnTo>
                    <a:lnTo>
                      <a:pt x="1005" y="1561"/>
                    </a:lnTo>
                    <a:lnTo>
                      <a:pt x="1008" y="1576"/>
                    </a:lnTo>
                    <a:lnTo>
                      <a:pt x="1010" y="1589"/>
                    </a:lnTo>
                    <a:lnTo>
                      <a:pt x="1010" y="1589"/>
                    </a:lnTo>
                    <a:lnTo>
                      <a:pt x="1015" y="1614"/>
                    </a:lnTo>
                    <a:lnTo>
                      <a:pt x="1019" y="1625"/>
                    </a:lnTo>
                    <a:lnTo>
                      <a:pt x="1021" y="1637"/>
                    </a:lnTo>
                    <a:lnTo>
                      <a:pt x="1021" y="1637"/>
                    </a:lnTo>
                    <a:lnTo>
                      <a:pt x="1021" y="1654"/>
                    </a:lnTo>
                    <a:lnTo>
                      <a:pt x="1019" y="1668"/>
                    </a:lnTo>
                    <a:lnTo>
                      <a:pt x="1019" y="1683"/>
                    </a:lnTo>
                    <a:lnTo>
                      <a:pt x="1021" y="1690"/>
                    </a:lnTo>
                    <a:lnTo>
                      <a:pt x="1024" y="1699"/>
                    </a:lnTo>
                    <a:lnTo>
                      <a:pt x="1024" y="1699"/>
                    </a:lnTo>
                    <a:lnTo>
                      <a:pt x="1030" y="1706"/>
                    </a:lnTo>
                    <a:lnTo>
                      <a:pt x="1035" y="1715"/>
                    </a:lnTo>
                    <a:lnTo>
                      <a:pt x="1035" y="1715"/>
                    </a:lnTo>
                    <a:lnTo>
                      <a:pt x="1039" y="1724"/>
                    </a:lnTo>
                    <a:lnTo>
                      <a:pt x="1041" y="1735"/>
                    </a:lnTo>
                    <a:lnTo>
                      <a:pt x="1043" y="1755"/>
                    </a:lnTo>
                    <a:lnTo>
                      <a:pt x="1043" y="1755"/>
                    </a:lnTo>
                    <a:lnTo>
                      <a:pt x="1046" y="1777"/>
                    </a:lnTo>
                    <a:lnTo>
                      <a:pt x="1048" y="1788"/>
                    </a:lnTo>
                    <a:lnTo>
                      <a:pt x="1053" y="1797"/>
                    </a:lnTo>
                    <a:lnTo>
                      <a:pt x="1053" y="1797"/>
                    </a:lnTo>
                    <a:lnTo>
                      <a:pt x="1062" y="1806"/>
                    </a:lnTo>
                    <a:lnTo>
                      <a:pt x="1071" y="1813"/>
                    </a:lnTo>
                    <a:lnTo>
                      <a:pt x="1071" y="1813"/>
                    </a:lnTo>
                    <a:lnTo>
                      <a:pt x="1077" y="1817"/>
                    </a:lnTo>
                    <a:lnTo>
                      <a:pt x="1084" y="1818"/>
                    </a:lnTo>
                    <a:lnTo>
                      <a:pt x="1090" y="1820"/>
                    </a:lnTo>
                    <a:lnTo>
                      <a:pt x="1097" y="1818"/>
                    </a:lnTo>
                    <a:lnTo>
                      <a:pt x="1097" y="1818"/>
                    </a:lnTo>
                    <a:lnTo>
                      <a:pt x="1099" y="1815"/>
                    </a:lnTo>
                    <a:lnTo>
                      <a:pt x="1100" y="1808"/>
                    </a:lnTo>
                    <a:lnTo>
                      <a:pt x="1099" y="1802"/>
                    </a:lnTo>
                    <a:lnTo>
                      <a:pt x="1097" y="1797"/>
                    </a:lnTo>
                    <a:lnTo>
                      <a:pt x="1097" y="1797"/>
                    </a:lnTo>
                    <a:lnTo>
                      <a:pt x="1091" y="1782"/>
                    </a:lnTo>
                    <a:lnTo>
                      <a:pt x="1086" y="1768"/>
                    </a:lnTo>
                    <a:lnTo>
                      <a:pt x="1086" y="1768"/>
                    </a:lnTo>
                    <a:lnTo>
                      <a:pt x="1082" y="1751"/>
                    </a:lnTo>
                    <a:lnTo>
                      <a:pt x="1079" y="1744"/>
                    </a:lnTo>
                    <a:lnTo>
                      <a:pt x="1075" y="1737"/>
                    </a:lnTo>
                    <a:lnTo>
                      <a:pt x="1075" y="1737"/>
                    </a:lnTo>
                    <a:lnTo>
                      <a:pt x="1071" y="1730"/>
                    </a:lnTo>
                    <a:lnTo>
                      <a:pt x="1064" y="1722"/>
                    </a:lnTo>
                    <a:lnTo>
                      <a:pt x="1052" y="1710"/>
                    </a:lnTo>
                    <a:lnTo>
                      <a:pt x="1041" y="1697"/>
                    </a:lnTo>
                    <a:lnTo>
                      <a:pt x="1035" y="1690"/>
                    </a:lnTo>
                    <a:lnTo>
                      <a:pt x="1032" y="1681"/>
                    </a:lnTo>
                    <a:lnTo>
                      <a:pt x="1032" y="1681"/>
                    </a:lnTo>
                    <a:lnTo>
                      <a:pt x="1030" y="1670"/>
                    </a:lnTo>
                    <a:lnTo>
                      <a:pt x="1032" y="1657"/>
                    </a:lnTo>
                    <a:lnTo>
                      <a:pt x="1033" y="1632"/>
                    </a:lnTo>
                    <a:lnTo>
                      <a:pt x="1033" y="1632"/>
                    </a:lnTo>
                    <a:lnTo>
                      <a:pt x="1037" y="1621"/>
                    </a:lnTo>
                    <a:lnTo>
                      <a:pt x="1039" y="1616"/>
                    </a:lnTo>
                    <a:lnTo>
                      <a:pt x="1043" y="1612"/>
                    </a:lnTo>
                    <a:lnTo>
                      <a:pt x="1043" y="1612"/>
                    </a:lnTo>
                    <a:lnTo>
                      <a:pt x="1048" y="1612"/>
                    </a:lnTo>
                    <a:lnTo>
                      <a:pt x="1053" y="1616"/>
                    </a:lnTo>
                    <a:lnTo>
                      <a:pt x="1066" y="1623"/>
                    </a:lnTo>
                    <a:lnTo>
                      <a:pt x="1066" y="1623"/>
                    </a:lnTo>
                    <a:lnTo>
                      <a:pt x="1073" y="1627"/>
                    </a:lnTo>
                    <a:lnTo>
                      <a:pt x="1081" y="1632"/>
                    </a:lnTo>
                    <a:lnTo>
                      <a:pt x="1088" y="1639"/>
                    </a:lnTo>
                    <a:lnTo>
                      <a:pt x="1093" y="1646"/>
                    </a:lnTo>
                    <a:lnTo>
                      <a:pt x="1093" y="1646"/>
                    </a:lnTo>
                    <a:lnTo>
                      <a:pt x="1102" y="1668"/>
                    </a:lnTo>
                    <a:lnTo>
                      <a:pt x="1110" y="1679"/>
                    </a:lnTo>
                    <a:lnTo>
                      <a:pt x="1117" y="1686"/>
                    </a:lnTo>
                    <a:lnTo>
                      <a:pt x="1117" y="1686"/>
                    </a:lnTo>
                    <a:lnTo>
                      <a:pt x="1122" y="1690"/>
                    </a:lnTo>
                    <a:lnTo>
                      <a:pt x="1128" y="1688"/>
                    </a:lnTo>
                    <a:lnTo>
                      <a:pt x="1133" y="1684"/>
                    </a:lnTo>
                    <a:lnTo>
                      <a:pt x="1138" y="1677"/>
                    </a:lnTo>
                    <a:lnTo>
                      <a:pt x="1138" y="1677"/>
                    </a:lnTo>
                    <a:lnTo>
                      <a:pt x="1144" y="1668"/>
                    </a:lnTo>
                    <a:lnTo>
                      <a:pt x="1151" y="1661"/>
                    </a:lnTo>
                    <a:lnTo>
                      <a:pt x="1166" y="1645"/>
                    </a:lnTo>
                    <a:lnTo>
                      <a:pt x="1166" y="1645"/>
                    </a:lnTo>
                    <a:lnTo>
                      <a:pt x="1175" y="1637"/>
                    </a:lnTo>
                    <a:lnTo>
                      <a:pt x="1180" y="1627"/>
                    </a:lnTo>
                    <a:lnTo>
                      <a:pt x="1180" y="1627"/>
                    </a:lnTo>
                    <a:lnTo>
                      <a:pt x="1182" y="1618"/>
                    </a:lnTo>
                    <a:lnTo>
                      <a:pt x="1184" y="1608"/>
                    </a:lnTo>
                    <a:lnTo>
                      <a:pt x="1182" y="1589"/>
                    </a:lnTo>
                    <a:lnTo>
                      <a:pt x="1178" y="1570"/>
                    </a:lnTo>
                    <a:lnTo>
                      <a:pt x="1171" y="1552"/>
                    </a:lnTo>
                    <a:lnTo>
                      <a:pt x="1171" y="1552"/>
                    </a:lnTo>
                    <a:lnTo>
                      <a:pt x="1160" y="1538"/>
                    </a:lnTo>
                    <a:lnTo>
                      <a:pt x="1149" y="1525"/>
                    </a:lnTo>
                    <a:lnTo>
                      <a:pt x="1140" y="1509"/>
                    </a:lnTo>
                    <a:lnTo>
                      <a:pt x="1137" y="1502"/>
                    </a:lnTo>
                    <a:lnTo>
                      <a:pt x="1137" y="1494"/>
                    </a:lnTo>
                    <a:lnTo>
                      <a:pt x="1137" y="1494"/>
                    </a:lnTo>
                    <a:lnTo>
                      <a:pt x="1137" y="1482"/>
                    </a:lnTo>
                    <a:lnTo>
                      <a:pt x="1140" y="1471"/>
                    </a:lnTo>
                    <a:lnTo>
                      <a:pt x="1146" y="1460"/>
                    </a:lnTo>
                    <a:lnTo>
                      <a:pt x="1153" y="1453"/>
                    </a:lnTo>
                    <a:lnTo>
                      <a:pt x="1160" y="1447"/>
                    </a:lnTo>
                    <a:lnTo>
                      <a:pt x="1169" y="1446"/>
                    </a:lnTo>
                    <a:lnTo>
                      <a:pt x="1175" y="1446"/>
                    </a:lnTo>
                    <a:lnTo>
                      <a:pt x="1180" y="1447"/>
                    </a:lnTo>
                    <a:lnTo>
                      <a:pt x="1186" y="1451"/>
                    </a:lnTo>
                    <a:lnTo>
                      <a:pt x="1189" y="1456"/>
                    </a:lnTo>
                    <a:lnTo>
                      <a:pt x="1189" y="1456"/>
                    </a:lnTo>
                    <a:lnTo>
                      <a:pt x="1195" y="1460"/>
                    </a:lnTo>
                    <a:lnTo>
                      <a:pt x="1198" y="1460"/>
                    </a:lnTo>
                    <a:lnTo>
                      <a:pt x="1202" y="1458"/>
                    </a:lnTo>
                    <a:lnTo>
                      <a:pt x="1205" y="1453"/>
                    </a:lnTo>
                    <a:lnTo>
                      <a:pt x="1205" y="1453"/>
                    </a:lnTo>
                    <a:lnTo>
                      <a:pt x="1213" y="1444"/>
                    </a:lnTo>
                    <a:lnTo>
                      <a:pt x="1220" y="1438"/>
                    </a:lnTo>
                    <a:lnTo>
                      <a:pt x="1227" y="1435"/>
                    </a:lnTo>
                    <a:lnTo>
                      <a:pt x="1238" y="1431"/>
                    </a:lnTo>
                    <a:lnTo>
                      <a:pt x="1238" y="1431"/>
                    </a:lnTo>
                    <a:lnTo>
                      <a:pt x="1262" y="1426"/>
                    </a:lnTo>
                    <a:lnTo>
                      <a:pt x="1274" y="1422"/>
                    </a:lnTo>
                    <a:lnTo>
                      <a:pt x="1285" y="1419"/>
                    </a:lnTo>
                    <a:lnTo>
                      <a:pt x="1285" y="1419"/>
                    </a:lnTo>
                    <a:lnTo>
                      <a:pt x="1292" y="1413"/>
                    </a:lnTo>
                    <a:lnTo>
                      <a:pt x="1300" y="1408"/>
                    </a:lnTo>
                    <a:lnTo>
                      <a:pt x="1300" y="1408"/>
                    </a:lnTo>
                    <a:lnTo>
                      <a:pt x="1305" y="1402"/>
                    </a:lnTo>
                    <a:lnTo>
                      <a:pt x="1309" y="1395"/>
                    </a:lnTo>
                    <a:lnTo>
                      <a:pt x="1316" y="1382"/>
                    </a:lnTo>
                    <a:lnTo>
                      <a:pt x="1319" y="1366"/>
                    </a:lnTo>
                    <a:lnTo>
                      <a:pt x="1325" y="1352"/>
                    </a:lnTo>
                    <a:lnTo>
                      <a:pt x="1325" y="1352"/>
                    </a:lnTo>
                    <a:lnTo>
                      <a:pt x="1329" y="1344"/>
                    </a:lnTo>
                    <a:lnTo>
                      <a:pt x="1332" y="1339"/>
                    </a:lnTo>
                    <a:lnTo>
                      <a:pt x="1343" y="1328"/>
                    </a:lnTo>
                    <a:lnTo>
                      <a:pt x="1352" y="1315"/>
                    </a:lnTo>
                    <a:lnTo>
                      <a:pt x="1357" y="1310"/>
                    </a:lnTo>
                    <a:lnTo>
                      <a:pt x="1361" y="1303"/>
                    </a:lnTo>
                    <a:lnTo>
                      <a:pt x="1361" y="1303"/>
                    </a:lnTo>
                    <a:lnTo>
                      <a:pt x="1363" y="1295"/>
                    </a:lnTo>
                    <a:lnTo>
                      <a:pt x="1361" y="1290"/>
                    </a:lnTo>
                    <a:lnTo>
                      <a:pt x="1359" y="1285"/>
                    </a:lnTo>
                    <a:lnTo>
                      <a:pt x="1356" y="1279"/>
                    </a:lnTo>
                    <a:lnTo>
                      <a:pt x="1356" y="1279"/>
                    </a:lnTo>
                    <a:lnTo>
                      <a:pt x="1352" y="1274"/>
                    </a:lnTo>
                    <a:lnTo>
                      <a:pt x="1352" y="1268"/>
                    </a:lnTo>
                    <a:lnTo>
                      <a:pt x="1356" y="1257"/>
                    </a:lnTo>
                    <a:lnTo>
                      <a:pt x="1356" y="1257"/>
                    </a:lnTo>
                    <a:lnTo>
                      <a:pt x="1356" y="1245"/>
                    </a:lnTo>
                    <a:lnTo>
                      <a:pt x="1356" y="1245"/>
                    </a:lnTo>
                    <a:lnTo>
                      <a:pt x="1354" y="1236"/>
                    </a:lnTo>
                    <a:lnTo>
                      <a:pt x="1348" y="1227"/>
                    </a:lnTo>
                    <a:lnTo>
                      <a:pt x="1343" y="1218"/>
                    </a:lnTo>
                    <a:lnTo>
                      <a:pt x="1341" y="1214"/>
                    </a:lnTo>
                    <a:lnTo>
                      <a:pt x="1339" y="1209"/>
                    </a:lnTo>
                    <a:lnTo>
                      <a:pt x="1339" y="1209"/>
                    </a:lnTo>
                    <a:lnTo>
                      <a:pt x="1339" y="1203"/>
                    </a:lnTo>
                    <a:lnTo>
                      <a:pt x="1341" y="1200"/>
                    </a:lnTo>
                    <a:lnTo>
                      <a:pt x="1341" y="1194"/>
                    </a:lnTo>
                    <a:lnTo>
                      <a:pt x="1341" y="1189"/>
                    </a:lnTo>
                    <a:lnTo>
                      <a:pt x="1341" y="1189"/>
                    </a:lnTo>
                    <a:lnTo>
                      <a:pt x="1338" y="1174"/>
                    </a:lnTo>
                    <a:lnTo>
                      <a:pt x="1336" y="1167"/>
                    </a:lnTo>
                    <a:lnTo>
                      <a:pt x="1338" y="1158"/>
                    </a:lnTo>
                    <a:lnTo>
                      <a:pt x="1338" y="1158"/>
                    </a:lnTo>
                    <a:lnTo>
                      <a:pt x="1339" y="1154"/>
                    </a:lnTo>
                    <a:lnTo>
                      <a:pt x="1343" y="1151"/>
                    </a:lnTo>
                    <a:lnTo>
                      <a:pt x="1354" y="1147"/>
                    </a:lnTo>
                    <a:lnTo>
                      <a:pt x="1363" y="1142"/>
                    </a:lnTo>
                    <a:lnTo>
                      <a:pt x="1367" y="1140"/>
                    </a:lnTo>
                    <a:lnTo>
                      <a:pt x="1368" y="1136"/>
                    </a:lnTo>
                    <a:lnTo>
                      <a:pt x="1368" y="1136"/>
                    </a:lnTo>
                    <a:lnTo>
                      <a:pt x="1368" y="1131"/>
                    </a:lnTo>
                    <a:lnTo>
                      <a:pt x="1365" y="1125"/>
                    </a:lnTo>
                    <a:lnTo>
                      <a:pt x="1361" y="1124"/>
                    </a:lnTo>
                    <a:lnTo>
                      <a:pt x="1357" y="1120"/>
                    </a:lnTo>
                    <a:lnTo>
                      <a:pt x="1357" y="1120"/>
                    </a:lnTo>
                    <a:lnTo>
                      <a:pt x="1345" y="1118"/>
                    </a:lnTo>
                    <a:lnTo>
                      <a:pt x="1330" y="1118"/>
                    </a:lnTo>
                    <a:lnTo>
                      <a:pt x="1325" y="1116"/>
                    </a:lnTo>
                    <a:lnTo>
                      <a:pt x="1319" y="1113"/>
                    </a:lnTo>
                    <a:lnTo>
                      <a:pt x="1314" y="1109"/>
                    </a:lnTo>
                    <a:lnTo>
                      <a:pt x="1312" y="1104"/>
                    </a:lnTo>
                    <a:lnTo>
                      <a:pt x="1312" y="1104"/>
                    </a:lnTo>
                    <a:lnTo>
                      <a:pt x="1310" y="1096"/>
                    </a:lnTo>
                    <a:lnTo>
                      <a:pt x="1310" y="1091"/>
                    </a:lnTo>
                    <a:lnTo>
                      <a:pt x="1314" y="1086"/>
                    </a:lnTo>
                    <a:lnTo>
                      <a:pt x="1318" y="1082"/>
                    </a:lnTo>
                    <a:lnTo>
                      <a:pt x="1329" y="1077"/>
                    </a:lnTo>
                    <a:lnTo>
                      <a:pt x="1338" y="1073"/>
                    </a:lnTo>
                    <a:lnTo>
                      <a:pt x="1338" y="1073"/>
                    </a:lnTo>
                    <a:lnTo>
                      <a:pt x="1347" y="1064"/>
                    </a:lnTo>
                    <a:lnTo>
                      <a:pt x="1352" y="1060"/>
                    </a:lnTo>
                    <a:lnTo>
                      <a:pt x="1357" y="1058"/>
                    </a:lnTo>
                    <a:lnTo>
                      <a:pt x="1357" y="1058"/>
                    </a:lnTo>
                    <a:lnTo>
                      <a:pt x="1361" y="1058"/>
                    </a:lnTo>
                    <a:lnTo>
                      <a:pt x="1367" y="1060"/>
                    </a:lnTo>
                    <a:lnTo>
                      <a:pt x="1370" y="1062"/>
                    </a:lnTo>
                    <a:lnTo>
                      <a:pt x="1374" y="1066"/>
                    </a:lnTo>
                    <a:lnTo>
                      <a:pt x="1374" y="1066"/>
                    </a:lnTo>
                    <a:lnTo>
                      <a:pt x="1374" y="1069"/>
                    </a:lnTo>
                    <a:lnTo>
                      <a:pt x="1374" y="1071"/>
                    </a:lnTo>
                    <a:lnTo>
                      <a:pt x="1370" y="1077"/>
                    </a:lnTo>
                    <a:lnTo>
                      <a:pt x="1370" y="1077"/>
                    </a:lnTo>
                    <a:lnTo>
                      <a:pt x="1368" y="1082"/>
                    </a:lnTo>
                    <a:lnTo>
                      <a:pt x="1370" y="1087"/>
                    </a:lnTo>
                    <a:lnTo>
                      <a:pt x="1374" y="1089"/>
                    </a:lnTo>
                    <a:lnTo>
                      <a:pt x="1379" y="1087"/>
                    </a:lnTo>
                    <a:lnTo>
                      <a:pt x="1379" y="1087"/>
                    </a:lnTo>
                    <a:lnTo>
                      <a:pt x="1392" y="1084"/>
                    </a:lnTo>
                    <a:lnTo>
                      <a:pt x="1397" y="1084"/>
                    </a:lnTo>
                    <a:lnTo>
                      <a:pt x="1403" y="1086"/>
                    </a:lnTo>
                    <a:lnTo>
                      <a:pt x="1406" y="1087"/>
                    </a:lnTo>
                    <a:lnTo>
                      <a:pt x="1410" y="1089"/>
                    </a:lnTo>
                    <a:lnTo>
                      <a:pt x="1417" y="1102"/>
                    </a:lnTo>
                    <a:lnTo>
                      <a:pt x="1417" y="1102"/>
                    </a:lnTo>
                    <a:lnTo>
                      <a:pt x="1421" y="1107"/>
                    </a:lnTo>
                    <a:lnTo>
                      <a:pt x="1426" y="1113"/>
                    </a:lnTo>
                    <a:lnTo>
                      <a:pt x="1437" y="1124"/>
                    </a:lnTo>
                    <a:lnTo>
                      <a:pt x="1437" y="1124"/>
                    </a:lnTo>
                    <a:lnTo>
                      <a:pt x="1441" y="1131"/>
                    </a:lnTo>
                    <a:lnTo>
                      <a:pt x="1444" y="1138"/>
                    </a:lnTo>
                    <a:lnTo>
                      <a:pt x="1446" y="1156"/>
                    </a:lnTo>
                    <a:lnTo>
                      <a:pt x="1446" y="1156"/>
                    </a:lnTo>
                    <a:lnTo>
                      <a:pt x="1446" y="1171"/>
                    </a:lnTo>
                    <a:lnTo>
                      <a:pt x="1446" y="1176"/>
                    </a:lnTo>
                    <a:lnTo>
                      <a:pt x="1450" y="1181"/>
                    </a:lnTo>
                    <a:lnTo>
                      <a:pt x="1450" y="1181"/>
                    </a:lnTo>
                    <a:lnTo>
                      <a:pt x="1455" y="1185"/>
                    </a:lnTo>
                    <a:lnTo>
                      <a:pt x="1461" y="1185"/>
                    </a:lnTo>
                    <a:lnTo>
                      <a:pt x="1466" y="1183"/>
                    </a:lnTo>
                    <a:lnTo>
                      <a:pt x="1470" y="1180"/>
                    </a:lnTo>
                    <a:lnTo>
                      <a:pt x="1470" y="1180"/>
                    </a:lnTo>
                    <a:lnTo>
                      <a:pt x="1477" y="1171"/>
                    </a:lnTo>
                    <a:lnTo>
                      <a:pt x="1479" y="1162"/>
                    </a:lnTo>
                    <a:lnTo>
                      <a:pt x="1477" y="1151"/>
                    </a:lnTo>
                    <a:lnTo>
                      <a:pt x="1473" y="1142"/>
                    </a:lnTo>
                    <a:lnTo>
                      <a:pt x="1464" y="1124"/>
                    </a:lnTo>
                    <a:lnTo>
                      <a:pt x="1462" y="1115"/>
                    </a:lnTo>
                    <a:lnTo>
                      <a:pt x="1462" y="1105"/>
                    </a:lnTo>
                    <a:lnTo>
                      <a:pt x="1462" y="1105"/>
                    </a:lnTo>
                    <a:lnTo>
                      <a:pt x="1466" y="1093"/>
                    </a:lnTo>
                    <a:lnTo>
                      <a:pt x="1472" y="1084"/>
                    </a:lnTo>
                    <a:lnTo>
                      <a:pt x="1477" y="1073"/>
                    </a:lnTo>
                    <a:lnTo>
                      <a:pt x="1481" y="1060"/>
                    </a:lnTo>
                    <a:lnTo>
                      <a:pt x="1481" y="1060"/>
                    </a:lnTo>
                    <a:lnTo>
                      <a:pt x="1482" y="1046"/>
                    </a:lnTo>
                    <a:lnTo>
                      <a:pt x="1484" y="1039"/>
                    </a:lnTo>
                    <a:lnTo>
                      <a:pt x="1486" y="1033"/>
                    </a:lnTo>
                    <a:lnTo>
                      <a:pt x="1486" y="1033"/>
                    </a:lnTo>
                    <a:lnTo>
                      <a:pt x="1493" y="1022"/>
                    </a:lnTo>
                    <a:lnTo>
                      <a:pt x="1500" y="1011"/>
                    </a:lnTo>
                    <a:lnTo>
                      <a:pt x="1500" y="1011"/>
                    </a:lnTo>
                    <a:lnTo>
                      <a:pt x="1504" y="1006"/>
                    </a:lnTo>
                    <a:lnTo>
                      <a:pt x="1508" y="1002"/>
                    </a:lnTo>
                    <a:lnTo>
                      <a:pt x="1511" y="1002"/>
                    </a:lnTo>
                    <a:lnTo>
                      <a:pt x="1517" y="1001"/>
                    </a:lnTo>
                    <a:lnTo>
                      <a:pt x="1526" y="1004"/>
                    </a:lnTo>
                    <a:lnTo>
                      <a:pt x="1538" y="1006"/>
                    </a:lnTo>
                    <a:lnTo>
                      <a:pt x="1538" y="1006"/>
                    </a:lnTo>
                    <a:lnTo>
                      <a:pt x="1549" y="1006"/>
                    </a:lnTo>
                    <a:lnTo>
                      <a:pt x="1560" y="1004"/>
                    </a:lnTo>
                    <a:lnTo>
                      <a:pt x="1569" y="997"/>
                    </a:lnTo>
                    <a:lnTo>
                      <a:pt x="1573" y="993"/>
                    </a:lnTo>
                    <a:lnTo>
                      <a:pt x="1575" y="988"/>
                    </a:lnTo>
                    <a:lnTo>
                      <a:pt x="1575" y="988"/>
                    </a:lnTo>
                    <a:lnTo>
                      <a:pt x="1582" y="975"/>
                    </a:lnTo>
                    <a:lnTo>
                      <a:pt x="1593" y="963"/>
                    </a:lnTo>
                    <a:lnTo>
                      <a:pt x="1593" y="963"/>
                    </a:lnTo>
                    <a:lnTo>
                      <a:pt x="1605" y="944"/>
                    </a:lnTo>
                    <a:lnTo>
                      <a:pt x="1618" y="928"/>
                    </a:lnTo>
                    <a:lnTo>
                      <a:pt x="1618" y="928"/>
                    </a:lnTo>
                    <a:lnTo>
                      <a:pt x="1629" y="908"/>
                    </a:lnTo>
                    <a:lnTo>
                      <a:pt x="1640" y="888"/>
                    </a:lnTo>
                    <a:lnTo>
                      <a:pt x="1640" y="888"/>
                    </a:lnTo>
                    <a:lnTo>
                      <a:pt x="1645" y="879"/>
                    </a:lnTo>
                    <a:lnTo>
                      <a:pt x="1649" y="870"/>
                    </a:lnTo>
                    <a:lnTo>
                      <a:pt x="1651" y="861"/>
                    </a:lnTo>
                    <a:lnTo>
                      <a:pt x="1651" y="850"/>
                    </a:lnTo>
                    <a:lnTo>
                      <a:pt x="1651" y="850"/>
                    </a:lnTo>
                    <a:lnTo>
                      <a:pt x="1651" y="830"/>
                    </a:lnTo>
                    <a:lnTo>
                      <a:pt x="1649" y="809"/>
                    </a:lnTo>
                    <a:lnTo>
                      <a:pt x="1649" y="809"/>
                    </a:lnTo>
                    <a:lnTo>
                      <a:pt x="1647" y="792"/>
                    </a:lnTo>
                    <a:lnTo>
                      <a:pt x="1645" y="785"/>
                    </a:lnTo>
                    <a:lnTo>
                      <a:pt x="1642" y="780"/>
                    </a:lnTo>
                    <a:lnTo>
                      <a:pt x="1642" y="780"/>
                    </a:lnTo>
                    <a:lnTo>
                      <a:pt x="1638" y="773"/>
                    </a:lnTo>
                    <a:lnTo>
                      <a:pt x="1633" y="769"/>
                    </a:lnTo>
                    <a:lnTo>
                      <a:pt x="1629" y="767"/>
                    </a:lnTo>
                    <a:lnTo>
                      <a:pt x="1624" y="767"/>
                    </a:lnTo>
                    <a:lnTo>
                      <a:pt x="1613" y="769"/>
                    </a:lnTo>
                    <a:lnTo>
                      <a:pt x="1600" y="769"/>
                    </a:lnTo>
                    <a:lnTo>
                      <a:pt x="1600" y="769"/>
                    </a:lnTo>
                    <a:lnTo>
                      <a:pt x="1595" y="767"/>
                    </a:lnTo>
                    <a:lnTo>
                      <a:pt x="1591" y="765"/>
                    </a:lnTo>
                    <a:lnTo>
                      <a:pt x="1584" y="758"/>
                    </a:lnTo>
                    <a:lnTo>
                      <a:pt x="1580" y="749"/>
                    </a:lnTo>
                    <a:lnTo>
                      <a:pt x="1578" y="740"/>
                    </a:lnTo>
                    <a:lnTo>
                      <a:pt x="1578" y="740"/>
                    </a:lnTo>
                    <a:lnTo>
                      <a:pt x="1582" y="733"/>
                    </a:lnTo>
                    <a:lnTo>
                      <a:pt x="1586" y="725"/>
                    </a:lnTo>
                    <a:lnTo>
                      <a:pt x="1591" y="720"/>
                    </a:lnTo>
                    <a:lnTo>
                      <a:pt x="1596" y="716"/>
                    </a:lnTo>
                    <a:lnTo>
                      <a:pt x="1596" y="716"/>
                    </a:lnTo>
                    <a:lnTo>
                      <a:pt x="1615" y="704"/>
                    </a:lnTo>
                    <a:lnTo>
                      <a:pt x="1629" y="689"/>
                    </a:lnTo>
                    <a:lnTo>
                      <a:pt x="1629" y="689"/>
                    </a:lnTo>
                    <a:lnTo>
                      <a:pt x="1636" y="682"/>
                    </a:lnTo>
                    <a:lnTo>
                      <a:pt x="1642" y="675"/>
                    </a:lnTo>
                    <a:lnTo>
                      <a:pt x="1642" y="675"/>
                    </a:lnTo>
                    <a:lnTo>
                      <a:pt x="1643" y="668"/>
                    </a:lnTo>
                    <a:lnTo>
                      <a:pt x="1645" y="659"/>
                    </a:lnTo>
                    <a:lnTo>
                      <a:pt x="1649" y="651"/>
                    </a:lnTo>
                    <a:lnTo>
                      <a:pt x="1653" y="644"/>
                    </a:lnTo>
                    <a:lnTo>
                      <a:pt x="1653" y="644"/>
                    </a:lnTo>
                    <a:lnTo>
                      <a:pt x="1662" y="635"/>
                    </a:lnTo>
                    <a:lnTo>
                      <a:pt x="1674" y="628"/>
                    </a:lnTo>
                    <a:lnTo>
                      <a:pt x="1687" y="626"/>
                    </a:lnTo>
                    <a:lnTo>
                      <a:pt x="1700" y="626"/>
                    </a:lnTo>
                    <a:lnTo>
                      <a:pt x="1700" y="626"/>
                    </a:lnTo>
                    <a:lnTo>
                      <a:pt x="1721" y="628"/>
                    </a:lnTo>
                    <a:lnTo>
                      <a:pt x="1743" y="630"/>
                    </a:lnTo>
                    <a:lnTo>
                      <a:pt x="1752" y="630"/>
                    </a:lnTo>
                    <a:lnTo>
                      <a:pt x="1763" y="628"/>
                    </a:lnTo>
                    <a:lnTo>
                      <a:pt x="1774" y="626"/>
                    </a:lnTo>
                    <a:lnTo>
                      <a:pt x="1783" y="621"/>
                    </a:lnTo>
                    <a:lnTo>
                      <a:pt x="1783" y="621"/>
                    </a:lnTo>
                    <a:lnTo>
                      <a:pt x="1790" y="617"/>
                    </a:lnTo>
                    <a:lnTo>
                      <a:pt x="1799" y="615"/>
                    </a:lnTo>
                    <a:lnTo>
                      <a:pt x="1806" y="613"/>
                    </a:lnTo>
                    <a:lnTo>
                      <a:pt x="1814" y="615"/>
                    </a:lnTo>
                    <a:lnTo>
                      <a:pt x="1814" y="615"/>
                    </a:lnTo>
                    <a:lnTo>
                      <a:pt x="1819" y="617"/>
                    </a:lnTo>
                    <a:lnTo>
                      <a:pt x="1823" y="619"/>
                    </a:lnTo>
                    <a:lnTo>
                      <a:pt x="1826" y="626"/>
                    </a:lnTo>
                    <a:lnTo>
                      <a:pt x="1826" y="626"/>
                    </a:lnTo>
                    <a:lnTo>
                      <a:pt x="1834" y="635"/>
                    </a:lnTo>
                    <a:lnTo>
                      <a:pt x="1839" y="640"/>
                    </a:lnTo>
                    <a:lnTo>
                      <a:pt x="1844" y="642"/>
                    </a:lnTo>
                    <a:lnTo>
                      <a:pt x="1850" y="640"/>
                    </a:lnTo>
                    <a:lnTo>
                      <a:pt x="1855" y="637"/>
                    </a:lnTo>
                    <a:lnTo>
                      <a:pt x="1861" y="631"/>
                    </a:lnTo>
                    <a:lnTo>
                      <a:pt x="1864" y="624"/>
                    </a:lnTo>
                    <a:lnTo>
                      <a:pt x="1868" y="615"/>
                    </a:lnTo>
                    <a:lnTo>
                      <a:pt x="1868" y="615"/>
                    </a:lnTo>
                    <a:lnTo>
                      <a:pt x="1872" y="604"/>
                    </a:lnTo>
                    <a:lnTo>
                      <a:pt x="1877" y="597"/>
                    </a:lnTo>
                    <a:lnTo>
                      <a:pt x="1891" y="583"/>
                    </a:lnTo>
                    <a:lnTo>
                      <a:pt x="1891" y="583"/>
                    </a:lnTo>
                    <a:lnTo>
                      <a:pt x="1900" y="573"/>
                    </a:lnTo>
                    <a:lnTo>
                      <a:pt x="1910" y="570"/>
                    </a:lnTo>
                    <a:lnTo>
                      <a:pt x="1919" y="568"/>
                    </a:lnTo>
                    <a:lnTo>
                      <a:pt x="1931" y="568"/>
                    </a:lnTo>
                    <a:lnTo>
                      <a:pt x="1931" y="568"/>
                    </a:lnTo>
                    <a:lnTo>
                      <a:pt x="1937" y="570"/>
                    </a:lnTo>
                    <a:lnTo>
                      <a:pt x="1938" y="572"/>
                    </a:lnTo>
                    <a:lnTo>
                      <a:pt x="1944" y="579"/>
                    </a:lnTo>
                    <a:lnTo>
                      <a:pt x="1944" y="579"/>
                    </a:lnTo>
                    <a:lnTo>
                      <a:pt x="1951" y="581"/>
                    </a:lnTo>
                    <a:lnTo>
                      <a:pt x="1955" y="583"/>
                    </a:lnTo>
                    <a:lnTo>
                      <a:pt x="1958" y="581"/>
                    </a:lnTo>
                    <a:lnTo>
                      <a:pt x="1962" y="577"/>
                    </a:lnTo>
                    <a:lnTo>
                      <a:pt x="1967" y="566"/>
                    </a:lnTo>
                    <a:lnTo>
                      <a:pt x="1973" y="557"/>
                    </a:lnTo>
                    <a:lnTo>
                      <a:pt x="1973" y="557"/>
                    </a:lnTo>
                    <a:lnTo>
                      <a:pt x="1980" y="550"/>
                    </a:lnTo>
                    <a:lnTo>
                      <a:pt x="1991" y="545"/>
                    </a:lnTo>
                    <a:lnTo>
                      <a:pt x="1995" y="545"/>
                    </a:lnTo>
                    <a:lnTo>
                      <a:pt x="2000" y="545"/>
                    </a:lnTo>
                    <a:lnTo>
                      <a:pt x="2004" y="548"/>
                    </a:lnTo>
                    <a:lnTo>
                      <a:pt x="2005" y="554"/>
                    </a:lnTo>
                    <a:lnTo>
                      <a:pt x="2005" y="554"/>
                    </a:lnTo>
                    <a:lnTo>
                      <a:pt x="2005" y="559"/>
                    </a:lnTo>
                    <a:lnTo>
                      <a:pt x="2005" y="564"/>
                    </a:lnTo>
                    <a:lnTo>
                      <a:pt x="2000" y="573"/>
                    </a:lnTo>
                    <a:lnTo>
                      <a:pt x="1995" y="583"/>
                    </a:lnTo>
                    <a:lnTo>
                      <a:pt x="1987" y="592"/>
                    </a:lnTo>
                    <a:lnTo>
                      <a:pt x="1987" y="592"/>
                    </a:lnTo>
                    <a:lnTo>
                      <a:pt x="1978" y="602"/>
                    </a:lnTo>
                    <a:lnTo>
                      <a:pt x="1971" y="613"/>
                    </a:lnTo>
                    <a:lnTo>
                      <a:pt x="1962" y="624"/>
                    </a:lnTo>
                    <a:lnTo>
                      <a:pt x="1953" y="635"/>
                    </a:lnTo>
                    <a:lnTo>
                      <a:pt x="1953" y="635"/>
                    </a:lnTo>
                    <a:lnTo>
                      <a:pt x="1946" y="640"/>
                    </a:lnTo>
                    <a:lnTo>
                      <a:pt x="1937" y="644"/>
                    </a:lnTo>
                    <a:lnTo>
                      <a:pt x="1929" y="648"/>
                    </a:lnTo>
                    <a:lnTo>
                      <a:pt x="1920" y="653"/>
                    </a:lnTo>
                    <a:lnTo>
                      <a:pt x="1920" y="653"/>
                    </a:lnTo>
                    <a:lnTo>
                      <a:pt x="1910" y="662"/>
                    </a:lnTo>
                    <a:lnTo>
                      <a:pt x="1900" y="673"/>
                    </a:lnTo>
                    <a:lnTo>
                      <a:pt x="1893" y="686"/>
                    </a:lnTo>
                    <a:lnTo>
                      <a:pt x="1890" y="700"/>
                    </a:lnTo>
                    <a:lnTo>
                      <a:pt x="1886" y="715"/>
                    </a:lnTo>
                    <a:lnTo>
                      <a:pt x="1884" y="729"/>
                    </a:lnTo>
                    <a:lnTo>
                      <a:pt x="1882" y="758"/>
                    </a:lnTo>
                    <a:lnTo>
                      <a:pt x="1882" y="758"/>
                    </a:lnTo>
                    <a:lnTo>
                      <a:pt x="1882" y="774"/>
                    </a:lnTo>
                    <a:lnTo>
                      <a:pt x="1884" y="785"/>
                    </a:lnTo>
                    <a:lnTo>
                      <a:pt x="1888" y="796"/>
                    </a:lnTo>
                    <a:lnTo>
                      <a:pt x="1891" y="805"/>
                    </a:lnTo>
                    <a:lnTo>
                      <a:pt x="1899" y="812"/>
                    </a:lnTo>
                    <a:lnTo>
                      <a:pt x="1902" y="814"/>
                    </a:lnTo>
                    <a:lnTo>
                      <a:pt x="1906" y="814"/>
                    </a:lnTo>
                    <a:lnTo>
                      <a:pt x="1910" y="816"/>
                    </a:lnTo>
                    <a:lnTo>
                      <a:pt x="1915" y="814"/>
                    </a:lnTo>
                    <a:lnTo>
                      <a:pt x="1915" y="814"/>
                    </a:lnTo>
                    <a:lnTo>
                      <a:pt x="1920" y="811"/>
                    </a:lnTo>
                    <a:lnTo>
                      <a:pt x="1926" y="805"/>
                    </a:lnTo>
                    <a:lnTo>
                      <a:pt x="1928" y="798"/>
                    </a:lnTo>
                    <a:lnTo>
                      <a:pt x="1929" y="789"/>
                    </a:lnTo>
                    <a:lnTo>
                      <a:pt x="1931" y="773"/>
                    </a:lnTo>
                    <a:lnTo>
                      <a:pt x="1935" y="765"/>
                    </a:lnTo>
                    <a:lnTo>
                      <a:pt x="1938" y="760"/>
                    </a:lnTo>
                    <a:lnTo>
                      <a:pt x="1938" y="760"/>
                    </a:lnTo>
                    <a:lnTo>
                      <a:pt x="1946" y="756"/>
                    </a:lnTo>
                    <a:lnTo>
                      <a:pt x="1953" y="754"/>
                    </a:lnTo>
                    <a:lnTo>
                      <a:pt x="1962" y="751"/>
                    </a:lnTo>
                    <a:lnTo>
                      <a:pt x="1967" y="747"/>
                    </a:lnTo>
                    <a:lnTo>
                      <a:pt x="1967" y="747"/>
                    </a:lnTo>
                    <a:lnTo>
                      <a:pt x="1971" y="742"/>
                    </a:lnTo>
                    <a:lnTo>
                      <a:pt x="1973" y="736"/>
                    </a:lnTo>
                    <a:lnTo>
                      <a:pt x="1977" y="724"/>
                    </a:lnTo>
                    <a:lnTo>
                      <a:pt x="1977" y="724"/>
                    </a:lnTo>
                    <a:lnTo>
                      <a:pt x="1978" y="718"/>
                    </a:lnTo>
                    <a:lnTo>
                      <a:pt x="1982" y="713"/>
                    </a:lnTo>
                    <a:lnTo>
                      <a:pt x="1991" y="704"/>
                    </a:lnTo>
                    <a:lnTo>
                      <a:pt x="2000" y="695"/>
                    </a:lnTo>
                    <a:lnTo>
                      <a:pt x="2002" y="689"/>
                    </a:lnTo>
                    <a:lnTo>
                      <a:pt x="2002" y="682"/>
                    </a:lnTo>
                    <a:lnTo>
                      <a:pt x="2002" y="682"/>
                    </a:lnTo>
                    <a:lnTo>
                      <a:pt x="2000" y="675"/>
                    </a:lnTo>
                    <a:lnTo>
                      <a:pt x="1996" y="668"/>
                    </a:lnTo>
                    <a:lnTo>
                      <a:pt x="1993" y="660"/>
                    </a:lnTo>
                    <a:lnTo>
                      <a:pt x="1991" y="653"/>
                    </a:lnTo>
                    <a:lnTo>
                      <a:pt x="1991" y="653"/>
                    </a:lnTo>
                    <a:lnTo>
                      <a:pt x="1991" y="646"/>
                    </a:lnTo>
                    <a:lnTo>
                      <a:pt x="1995" y="639"/>
                    </a:lnTo>
                    <a:lnTo>
                      <a:pt x="2004" y="628"/>
                    </a:lnTo>
                    <a:lnTo>
                      <a:pt x="2004" y="628"/>
                    </a:lnTo>
                    <a:lnTo>
                      <a:pt x="2009" y="621"/>
                    </a:lnTo>
                    <a:lnTo>
                      <a:pt x="2016" y="613"/>
                    </a:lnTo>
                    <a:lnTo>
                      <a:pt x="2024" y="610"/>
                    </a:lnTo>
                    <a:lnTo>
                      <a:pt x="2033" y="606"/>
                    </a:lnTo>
                    <a:lnTo>
                      <a:pt x="2033" y="606"/>
                    </a:lnTo>
                    <a:lnTo>
                      <a:pt x="2043" y="602"/>
                    </a:lnTo>
                    <a:lnTo>
                      <a:pt x="2056" y="599"/>
                    </a:lnTo>
                    <a:lnTo>
                      <a:pt x="2067" y="595"/>
                    </a:lnTo>
                    <a:lnTo>
                      <a:pt x="2080" y="595"/>
                    </a:lnTo>
                    <a:lnTo>
                      <a:pt x="2080" y="595"/>
                    </a:lnTo>
                    <a:lnTo>
                      <a:pt x="2085" y="597"/>
                    </a:lnTo>
                    <a:lnTo>
                      <a:pt x="2091" y="601"/>
                    </a:lnTo>
                    <a:lnTo>
                      <a:pt x="2096" y="602"/>
                    </a:lnTo>
                    <a:lnTo>
                      <a:pt x="2103" y="604"/>
                    </a:lnTo>
                    <a:lnTo>
                      <a:pt x="2103" y="604"/>
                    </a:lnTo>
                    <a:lnTo>
                      <a:pt x="2110" y="601"/>
                    </a:lnTo>
                    <a:lnTo>
                      <a:pt x="2118" y="595"/>
                    </a:lnTo>
                    <a:lnTo>
                      <a:pt x="2129" y="581"/>
                    </a:lnTo>
                    <a:lnTo>
                      <a:pt x="2129" y="581"/>
                    </a:lnTo>
                    <a:lnTo>
                      <a:pt x="2136" y="575"/>
                    </a:lnTo>
                    <a:lnTo>
                      <a:pt x="2141" y="570"/>
                    </a:lnTo>
                    <a:lnTo>
                      <a:pt x="2158" y="561"/>
                    </a:lnTo>
                    <a:lnTo>
                      <a:pt x="2174" y="555"/>
                    </a:lnTo>
                    <a:lnTo>
                      <a:pt x="2192" y="552"/>
                    </a:lnTo>
                    <a:lnTo>
                      <a:pt x="2192" y="552"/>
                    </a:lnTo>
                    <a:lnTo>
                      <a:pt x="2210" y="550"/>
                    </a:lnTo>
                    <a:lnTo>
                      <a:pt x="2219" y="548"/>
                    </a:lnTo>
                    <a:lnTo>
                      <a:pt x="2226" y="543"/>
                    </a:lnTo>
                    <a:lnTo>
                      <a:pt x="2226" y="543"/>
                    </a:lnTo>
                    <a:lnTo>
                      <a:pt x="2232" y="535"/>
                    </a:lnTo>
                    <a:lnTo>
                      <a:pt x="2235" y="528"/>
                    </a:lnTo>
                    <a:lnTo>
                      <a:pt x="2237" y="521"/>
                    </a:lnTo>
                    <a:lnTo>
                      <a:pt x="2234" y="512"/>
                    </a:lnTo>
                    <a:lnTo>
                      <a:pt x="2234" y="512"/>
                    </a:lnTo>
                    <a:lnTo>
                      <a:pt x="2230" y="508"/>
                    </a:lnTo>
                    <a:lnTo>
                      <a:pt x="2223" y="503"/>
                    </a:lnTo>
                    <a:lnTo>
                      <a:pt x="2217" y="497"/>
                    </a:lnTo>
                    <a:lnTo>
                      <a:pt x="2215" y="494"/>
                    </a:lnTo>
                    <a:lnTo>
                      <a:pt x="2215" y="492"/>
                    </a:lnTo>
                    <a:lnTo>
                      <a:pt x="2215" y="492"/>
                    </a:lnTo>
                    <a:lnTo>
                      <a:pt x="2217" y="490"/>
                    </a:lnTo>
                    <a:lnTo>
                      <a:pt x="2219" y="488"/>
                    </a:lnTo>
                    <a:lnTo>
                      <a:pt x="2224" y="488"/>
                    </a:lnTo>
                    <a:lnTo>
                      <a:pt x="2230" y="490"/>
                    </a:lnTo>
                    <a:lnTo>
                      <a:pt x="2235" y="490"/>
                    </a:lnTo>
                    <a:lnTo>
                      <a:pt x="2235" y="490"/>
                    </a:lnTo>
                    <a:lnTo>
                      <a:pt x="2241" y="487"/>
                    </a:lnTo>
                    <a:lnTo>
                      <a:pt x="2244" y="481"/>
                    </a:lnTo>
                    <a:lnTo>
                      <a:pt x="2250" y="478"/>
                    </a:lnTo>
                    <a:lnTo>
                      <a:pt x="2253" y="472"/>
                    </a:lnTo>
                    <a:lnTo>
                      <a:pt x="2253" y="472"/>
                    </a:lnTo>
                    <a:lnTo>
                      <a:pt x="2259" y="470"/>
                    </a:lnTo>
                    <a:lnTo>
                      <a:pt x="2262" y="470"/>
                    </a:lnTo>
                    <a:lnTo>
                      <a:pt x="2273" y="472"/>
                    </a:lnTo>
                    <a:lnTo>
                      <a:pt x="2273" y="472"/>
                    </a:lnTo>
                    <a:lnTo>
                      <a:pt x="2281" y="472"/>
                    </a:lnTo>
                    <a:lnTo>
                      <a:pt x="2286" y="470"/>
                    </a:lnTo>
                    <a:lnTo>
                      <a:pt x="2291" y="469"/>
                    </a:lnTo>
                    <a:lnTo>
                      <a:pt x="2299" y="469"/>
                    </a:lnTo>
                    <a:lnTo>
                      <a:pt x="2299" y="469"/>
                    </a:lnTo>
                    <a:lnTo>
                      <a:pt x="2304" y="472"/>
                    </a:lnTo>
                    <a:lnTo>
                      <a:pt x="2308" y="476"/>
                    </a:lnTo>
                    <a:lnTo>
                      <a:pt x="2315" y="487"/>
                    </a:lnTo>
                    <a:lnTo>
                      <a:pt x="2315" y="487"/>
                    </a:lnTo>
                    <a:lnTo>
                      <a:pt x="2322" y="492"/>
                    </a:lnTo>
                    <a:lnTo>
                      <a:pt x="2331" y="496"/>
                    </a:lnTo>
                    <a:lnTo>
                      <a:pt x="2349" y="499"/>
                    </a:lnTo>
                    <a:lnTo>
                      <a:pt x="2349" y="499"/>
                    </a:lnTo>
                    <a:lnTo>
                      <a:pt x="2357" y="501"/>
                    </a:lnTo>
                    <a:lnTo>
                      <a:pt x="2362" y="501"/>
                    </a:lnTo>
                    <a:lnTo>
                      <a:pt x="2366" y="497"/>
                    </a:lnTo>
                    <a:lnTo>
                      <a:pt x="2367" y="490"/>
                    </a:lnTo>
                    <a:lnTo>
                      <a:pt x="2367" y="490"/>
                    </a:lnTo>
                    <a:lnTo>
                      <a:pt x="2369" y="483"/>
                    </a:lnTo>
                    <a:lnTo>
                      <a:pt x="2371" y="479"/>
                    </a:lnTo>
                    <a:lnTo>
                      <a:pt x="2377" y="478"/>
                    </a:lnTo>
                    <a:lnTo>
                      <a:pt x="2382" y="476"/>
                    </a:lnTo>
                    <a:lnTo>
                      <a:pt x="2382" y="476"/>
                    </a:lnTo>
                    <a:lnTo>
                      <a:pt x="2389" y="474"/>
                    </a:lnTo>
                    <a:lnTo>
                      <a:pt x="2391" y="469"/>
                    </a:lnTo>
                    <a:lnTo>
                      <a:pt x="2391" y="463"/>
                    </a:lnTo>
                    <a:lnTo>
                      <a:pt x="2389" y="458"/>
                    </a:lnTo>
                    <a:lnTo>
                      <a:pt x="2389" y="45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prstClr val="white"/>
                  </a:solidFill>
                </a:endParaRPr>
              </a:p>
            </p:txBody>
          </p:sp>
          <p:pic>
            <p:nvPicPr>
              <p:cNvPr id="53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723" y="4341223"/>
                <a:ext cx="571500" cy="390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57" name="Tekstboks 489"/>
            <p:cNvSpPr txBox="1"/>
            <p:nvPr/>
          </p:nvSpPr>
          <p:spPr bwMode="auto">
            <a:xfrm>
              <a:off x="8484512" y="5956651"/>
              <a:ext cx="678391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a-DK" sz="900" dirty="0" smtClean="0">
                  <a:solidFill>
                    <a:srgbClr val="171717"/>
                  </a:solidFill>
                  <a:latin typeface="Calibri"/>
                  <a:ea typeface="ＭＳ Ｐゴシック" pitchFamily="-97" charset="-128"/>
                </a:rPr>
                <a:t>South Asia</a:t>
              </a:r>
              <a:endParaRPr lang="da-DK" sz="900" dirty="0">
                <a:solidFill>
                  <a:srgbClr val="171717"/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829551" y="5425520"/>
              <a:ext cx="1295400" cy="8114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4" name="Tekstboks 503"/>
          <p:cNvSpPr txBox="1"/>
          <p:nvPr/>
        </p:nvSpPr>
        <p:spPr bwMode="auto">
          <a:xfrm>
            <a:off x="6903597" y="2520422"/>
            <a:ext cx="828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900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Pennsylvania</a:t>
            </a:r>
          </a:p>
        </p:txBody>
      </p:sp>
      <p:sp>
        <p:nvSpPr>
          <p:cNvPr id="471" name="Tekstboks 514"/>
          <p:cNvSpPr txBox="1"/>
          <p:nvPr/>
        </p:nvSpPr>
        <p:spPr bwMode="auto">
          <a:xfrm>
            <a:off x="4425915" y="1182589"/>
            <a:ext cx="1436383" cy="320262"/>
          </a:xfrm>
          <a:prstGeom prst="rect">
            <a:avLst/>
          </a:prstGeom>
          <a:solidFill>
            <a:srgbClr val="FFFFCC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18288" tIns="18288" rIns="18288" bIns="18288"/>
          <a:lstStyle>
            <a:defPPr>
              <a:defRPr lang="da-DK"/>
            </a:defPPr>
            <a:lvl1pPr>
              <a:defRPr>
                <a:solidFill>
                  <a:srgbClr val="171717"/>
                </a:solidFill>
                <a:ea typeface="ＭＳ Ｐゴシック" pitchFamily="-97" charset="-128"/>
              </a:defRPr>
            </a:lvl1pPr>
          </a:lstStyle>
          <a:p>
            <a:pPr algn="ctr"/>
            <a:r>
              <a:rPr lang="da-DK" sz="1050" b="1" dirty="0" smtClean="0">
                <a:latin typeface="Calibri"/>
              </a:rPr>
              <a:t>CAD - Boeing, Honeywell: St. Louis, MO</a:t>
            </a:r>
          </a:p>
        </p:txBody>
      </p:sp>
      <p:sp>
        <p:nvSpPr>
          <p:cNvPr id="474" name="Tekstboks 514"/>
          <p:cNvSpPr txBox="1"/>
          <p:nvPr/>
        </p:nvSpPr>
        <p:spPr bwMode="auto">
          <a:xfrm>
            <a:off x="6422148" y="1076230"/>
            <a:ext cx="1323171" cy="436575"/>
          </a:xfrm>
          <a:prstGeom prst="rect">
            <a:avLst/>
          </a:prstGeom>
          <a:solidFill>
            <a:srgbClr val="FFFFCC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18288" tIns="18288" rIns="18288" bIns="18288"/>
          <a:lstStyle>
            <a:defPPr>
              <a:defRPr lang="da-DK"/>
            </a:defPPr>
            <a:lvl1pPr>
              <a:defRPr>
                <a:solidFill>
                  <a:srgbClr val="171717"/>
                </a:solidFill>
                <a:ea typeface="ＭＳ Ｐゴシック" pitchFamily="-97" charset="-128"/>
              </a:defRPr>
            </a:lvl1pPr>
          </a:lstStyle>
          <a:p>
            <a:pPr algn="ctr"/>
            <a:r>
              <a:rPr lang="da-DK" sz="1050" b="1" dirty="0" smtClean="0">
                <a:latin typeface="Calibri"/>
              </a:rPr>
              <a:t>CAD –GDRT: </a:t>
            </a:r>
          </a:p>
          <a:p>
            <a:pPr algn="ctr"/>
            <a:r>
              <a:rPr lang="da-DK" sz="1050" b="1" dirty="0" smtClean="0">
                <a:latin typeface="Calibri"/>
              </a:rPr>
              <a:t>Lowell, MA</a:t>
            </a:r>
          </a:p>
        </p:txBody>
      </p:sp>
      <p:sp>
        <p:nvSpPr>
          <p:cNvPr id="504" name="Tekstboks 514"/>
          <p:cNvSpPr txBox="1"/>
          <p:nvPr/>
        </p:nvSpPr>
        <p:spPr bwMode="auto">
          <a:xfrm>
            <a:off x="8074620" y="3633691"/>
            <a:ext cx="1026492" cy="476062"/>
          </a:xfrm>
          <a:prstGeom prst="rect">
            <a:avLst/>
          </a:prstGeom>
          <a:solidFill>
            <a:srgbClr val="FFFFCC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18288" tIns="18288" rIns="18288" bIns="18288"/>
          <a:lstStyle>
            <a:defPPr>
              <a:defRPr lang="da-DK"/>
            </a:defPPr>
            <a:lvl1pPr>
              <a:defRPr>
                <a:solidFill>
                  <a:srgbClr val="171717"/>
                </a:solidFill>
                <a:ea typeface="ＭＳ Ｐゴシック" pitchFamily="-97" charset="-128"/>
              </a:defRPr>
            </a:lvl1pPr>
          </a:lstStyle>
          <a:p>
            <a:r>
              <a:rPr lang="da-DK" sz="1050" b="1" dirty="0" smtClean="0">
                <a:latin typeface="Calibri"/>
              </a:rPr>
              <a:t>CAD - Northrop Grumman: McLean, VA</a:t>
            </a:r>
          </a:p>
        </p:txBody>
      </p:sp>
      <p:sp>
        <p:nvSpPr>
          <p:cNvPr id="537" name="Tekstboks 514"/>
          <p:cNvSpPr txBox="1"/>
          <p:nvPr/>
        </p:nvSpPr>
        <p:spPr bwMode="auto">
          <a:xfrm>
            <a:off x="2501188" y="5480879"/>
            <a:ext cx="1289367" cy="542495"/>
          </a:xfrm>
          <a:prstGeom prst="rect">
            <a:avLst/>
          </a:prstGeom>
          <a:solidFill>
            <a:srgbClr val="FFFFCC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18288" tIns="18288" rIns="18288" bIns="18288"/>
          <a:lstStyle>
            <a:defPPr>
              <a:defRPr lang="da-DK"/>
            </a:defPPr>
            <a:lvl1pPr>
              <a:defRPr>
                <a:solidFill>
                  <a:srgbClr val="171717"/>
                </a:solidFill>
                <a:ea typeface="ＭＳ Ｐゴシック" pitchFamily="-97" charset="-128"/>
              </a:defRPr>
            </a:lvl1pPr>
          </a:lstStyle>
          <a:p>
            <a:pPr algn="ctr"/>
            <a:r>
              <a:rPr lang="da-DK" sz="1050" b="1" dirty="0" smtClean="0">
                <a:latin typeface="Calibri"/>
              </a:rPr>
              <a:t>CAD - Lockheed Martin/BAE: </a:t>
            </a:r>
          </a:p>
          <a:p>
            <a:pPr algn="ctr"/>
            <a:r>
              <a:rPr lang="da-DK" sz="1050" b="1" dirty="0" smtClean="0">
                <a:latin typeface="Calibri"/>
              </a:rPr>
              <a:t>Ft. Worth, TX</a:t>
            </a:r>
          </a:p>
        </p:txBody>
      </p:sp>
      <p:cxnSp>
        <p:nvCxnSpPr>
          <p:cNvPr id="15" name="Straight Arrow Connector 14"/>
          <p:cNvCxnSpPr>
            <a:stCxn id="537" idx="3"/>
          </p:cNvCxnSpPr>
          <p:nvPr/>
        </p:nvCxnSpPr>
        <p:spPr>
          <a:xfrm flipV="1">
            <a:off x="3790555" y="4734765"/>
            <a:ext cx="810580" cy="1017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79737" y="1503683"/>
            <a:ext cx="665738" cy="687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71" idx="2"/>
          </p:cNvCxnSpPr>
          <p:nvPr/>
        </p:nvCxnSpPr>
        <p:spPr>
          <a:xfrm>
            <a:off x="5144107" y="1502851"/>
            <a:ext cx="655506" cy="1973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748576" y="3196958"/>
            <a:ext cx="387534" cy="435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1" name="Tekstboks 514"/>
          <p:cNvSpPr txBox="1"/>
          <p:nvPr/>
        </p:nvSpPr>
        <p:spPr bwMode="auto">
          <a:xfrm>
            <a:off x="8141345" y="3151403"/>
            <a:ext cx="805795" cy="366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18288" tIns="18288" rIns="18288" bIns="18288"/>
          <a:lstStyle>
            <a:defPPr>
              <a:defRPr lang="da-DK"/>
            </a:defPPr>
            <a:lvl1pPr>
              <a:defRPr>
                <a:solidFill>
                  <a:srgbClr val="171717"/>
                </a:solidFill>
                <a:ea typeface="ＭＳ Ｐゴシック" pitchFamily="-97" charset="-128"/>
              </a:defRPr>
            </a:lvl1pPr>
          </a:lstStyle>
          <a:p>
            <a:pPr algn="ctr"/>
            <a:r>
              <a:rPr lang="da-DK" sz="1050" b="1" dirty="0" smtClean="0">
                <a:latin typeface="Calibri"/>
              </a:rPr>
              <a:t>Field Detachment</a:t>
            </a:r>
          </a:p>
        </p:txBody>
      </p:sp>
      <p:cxnSp>
        <p:nvCxnSpPr>
          <p:cNvPr id="26" name="Straight Arrow Connector 25"/>
          <p:cNvCxnSpPr>
            <a:stCxn id="561" idx="1"/>
          </p:cNvCxnSpPr>
          <p:nvPr/>
        </p:nvCxnSpPr>
        <p:spPr>
          <a:xfrm flipH="1" flipV="1">
            <a:off x="7748576" y="3196958"/>
            <a:ext cx="392769" cy="137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 bwMode="auto">
          <a:xfrm>
            <a:off x="343981" y="5188337"/>
            <a:ext cx="761156" cy="276999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Western</a:t>
            </a:r>
          </a:p>
        </p:txBody>
      </p:sp>
      <p:sp>
        <p:nvSpPr>
          <p:cNvPr id="757" name="TextBox 756"/>
          <p:cNvSpPr txBox="1"/>
          <p:nvPr/>
        </p:nvSpPr>
        <p:spPr bwMode="auto">
          <a:xfrm>
            <a:off x="352391" y="5562187"/>
            <a:ext cx="744337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Central</a:t>
            </a:r>
          </a:p>
        </p:txBody>
      </p:sp>
      <p:sp>
        <p:nvSpPr>
          <p:cNvPr id="758" name="TextBox 757"/>
          <p:cNvSpPr txBox="1"/>
          <p:nvPr/>
        </p:nvSpPr>
        <p:spPr bwMode="auto">
          <a:xfrm>
            <a:off x="356295" y="5936037"/>
            <a:ext cx="73652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71717"/>
                </a:solidFill>
                <a:latin typeface="Calibri"/>
                <a:ea typeface="ＭＳ Ｐゴシック" pitchFamily="-97" charset="-128"/>
              </a:rPr>
              <a:t>Eastern</a:t>
            </a:r>
          </a:p>
        </p:txBody>
      </p:sp>
      <p:sp>
        <p:nvSpPr>
          <p:cNvPr id="516" name="Tekstboks 514"/>
          <p:cNvSpPr txBox="1"/>
          <p:nvPr/>
        </p:nvSpPr>
        <p:spPr bwMode="auto">
          <a:xfrm>
            <a:off x="2417684" y="5063585"/>
            <a:ext cx="1289367" cy="320262"/>
          </a:xfrm>
          <a:prstGeom prst="rect">
            <a:avLst/>
          </a:prstGeom>
          <a:solidFill>
            <a:srgbClr val="FFFFCC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18288" tIns="18288" rIns="18288" bIns="18288"/>
          <a:lstStyle>
            <a:defPPr>
              <a:defRPr lang="da-DK"/>
            </a:defPPr>
            <a:lvl1pPr>
              <a:defRPr>
                <a:solidFill>
                  <a:srgbClr val="171717"/>
                </a:solidFill>
                <a:ea typeface="ＭＳ Ｐゴシック" pitchFamily="-97" charset="-128"/>
              </a:defRPr>
            </a:lvl1pPr>
          </a:lstStyle>
          <a:p>
            <a:pPr algn="ctr"/>
            <a:r>
              <a:rPr lang="da-DK" sz="1050" b="1" dirty="0" smtClean="0">
                <a:latin typeface="Calibri"/>
              </a:rPr>
              <a:t>Central Region:  Irving, TX</a:t>
            </a:r>
          </a:p>
        </p:txBody>
      </p:sp>
      <p:sp>
        <p:nvSpPr>
          <p:cNvPr id="526" name="Tekstboks 514"/>
          <p:cNvSpPr txBox="1"/>
          <p:nvPr/>
        </p:nvSpPr>
        <p:spPr bwMode="auto">
          <a:xfrm>
            <a:off x="5402132" y="5317623"/>
            <a:ext cx="1289367" cy="320262"/>
          </a:xfrm>
          <a:prstGeom prst="rect">
            <a:avLst/>
          </a:prstGeom>
          <a:solidFill>
            <a:srgbClr val="FFFFCC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18288" tIns="18288" rIns="18288" bIns="18288"/>
          <a:lstStyle>
            <a:defPPr>
              <a:defRPr lang="da-DK"/>
            </a:defPPr>
            <a:lvl1pPr>
              <a:defRPr>
                <a:solidFill>
                  <a:srgbClr val="171717"/>
                </a:solidFill>
                <a:ea typeface="ＭＳ Ｐゴシック" pitchFamily="-97" charset="-128"/>
              </a:defRPr>
            </a:lvl1pPr>
          </a:lstStyle>
          <a:p>
            <a:pPr algn="ctr"/>
            <a:r>
              <a:rPr lang="da-DK" sz="1050" b="1" dirty="0" smtClean="0">
                <a:latin typeface="Calibri"/>
              </a:rPr>
              <a:t>Eastern Region: Smyrna, GA</a:t>
            </a:r>
          </a:p>
        </p:txBody>
      </p:sp>
      <p:sp>
        <p:nvSpPr>
          <p:cNvPr id="759" name="Tekstboks 514"/>
          <p:cNvSpPr txBox="1"/>
          <p:nvPr/>
        </p:nvSpPr>
        <p:spPr bwMode="auto">
          <a:xfrm>
            <a:off x="220176" y="4229956"/>
            <a:ext cx="1289367" cy="320262"/>
          </a:xfrm>
          <a:prstGeom prst="rect">
            <a:avLst/>
          </a:prstGeom>
          <a:solidFill>
            <a:srgbClr val="FFFFCC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18288" tIns="18288" rIns="18288" bIns="18288"/>
          <a:lstStyle>
            <a:defPPr>
              <a:defRPr lang="da-DK"/>
            </a:defPPr>
            <a:lvl1pPr>
              <a:defRPr>
                <a:solidFill>
                  <a:srgbClr val="171717"/>
                </a:solidFill>
                <a:ea typeface="ＭＳ Ｐゴシック" pitchFamily="-97" charset="-128"/>
              </a:defRPr>
            </a:lvl1pPr>
          </a:lstStyle>
          <a:p>
            <a:pPr algn="ctr"/>
            <a:r>
              <a:rPr lang="da-DK" sz="1050" b="1" dirty="0" smtClean="0">
                <a:latin typeface="Calibri"/>
              </a:rPr>
              <a:t>Western Region:       La Palma, CA</a:t>
            </a:r>
          </a:p>
        </p:txBody>
      </p:sp>
      <p:cxnSp>
        <p:nvCxnSpPr>
          <p:cNvPr id="19" name="Straight Arrow Connector 18"/>
          <p:cNvCxnSpPr>
            <a:stCxn id="516" idx="3"/>
          </p:cNvCxnSpPr>
          <p:nvPr/>
        </p:nvCxnSpPr>
        <p:spPr>
          <a:xfrm flipV="1">
            <a:off x="3707051" y="4742826"/>
            <a:ext cx="857012" cy="480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59" idx="3"/>
          </p:cNvCxnSpPr>
          <p:nvPr/>
        </p:nvCxnSpPr>
        <p:spPr>
          <a:xfrm flipV="1">
            <a:off x="1509543" y="4366988"/>
            <a:ext cx="557995" cy="23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26" idx="0"/>
          </p:cNvCxnSpPr>
          <p:nvPr/>
        </p:nvCxnSpPr>
        <p:spPr>
          <a:xfrm flipV="1">
            <a:off x="6046816" y="4106603"/>
            <a:ext cx="897544" cy="1211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8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BC79CCBE-52D1-E04C-B564-6DE01C585E8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0402"/>
          <a:stretch/>
        </p:blipFill>
        <p:spPr>
          <a:xfrm>
            <a:off x="462845" y="474095"/>
            <a:ext cx="8255319" cy="56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4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BC79CCBE-52D1-E04C-B564-6DE01C585E8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118" r="10290" b="17709"/>
          <a:stretch/>
        </p:blipFill>
        <p:spPr>
          <a:xfrm>
            <a:off x="575734" y="846668"/>
            <a:ext cx="7992533" cy="483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29589"/>
      </p:ext>
    </p:extLst>
  </p:cSld>
  <p:clrMapOvr>
    <a:masterClrMapping/>
  </p:clrMapOvr>
</p:sld>
</file>

<file path=ppt/theme/theme1.xml><?xml version="1.0" encoding="utf-8"?>
<a:theme xmlns:a="http://schemas.openxmlformats.org/drawingml/2006/main" name="DCAA_Master_50th_FOU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699</Words>
  <Application>Microsoft Office PowerPoint</Application>
  <PresentationFormat>On-screen Show (4:3)</PresentationFormat>
  <Paragraphs>233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DCAA_Master_50th_FOUO</vt:lpstr>
      <vt:lpstr>Introduction and DCAA Overview</vt:lpstr>
      <vt:lpstr>DCAA Overview</vt:lpstr>
      <vt:lpstr>Agency Mission</vt:lpstr>
      <vt:lpstr>Defense Contract Audit Agency</vt:lpstr>
      <vt:lpstr>Department of Defense Organization</vt:lpstr>
      <vt:lpstr>  </vt:lpstr>
      <vt:lpstr>PowerPoint Presentation</vt:lpstr>
      <vt:lpstr>PowerPoint Presentation</vt:lpstr>
      <vt:lpstr>PowerPoint Presentation</vt:lpstr>
      <vt:lpstr>DCAA Services Throughout  Phases of an Award</vt:lpstr>
      <vt:lpstr>Available Presentations</vt:lpstr>
      <vt:lpstr>DCAA Internet Resources www.dcaa.mil</vt:lpstr>
      <vt:lpstr>PowerPoint Presentation</vt:lpstr>
      <vt:lpstr>PowerPoint Presentation</vt:lpstr>
      <vt:lpstr>PowerPoint Presentation</vt:lpstr>
      <vt:lpstr>PowerPoint Presentation</vt:lpstr>
      <vt:lpstr>Contact Information</vt:lpstr>
      <vt:lpstr>Questions/Comments</vt:lpstr>
    </vt:vector>
  </TitlesOfParts>
  <Company>Defense Contract Audit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DCAA Master OneAgency</dc:title>
  <dc:subject>DCAA Master OneAgency</dc:subject>
  <dc:creator>DCAA</dc:creator>
  <cp:lastModifiedBy>Greger, Joseph, Mr, DCAA</cp:lastModifiedBy>
  <cp:revision>49</cp:revision>
  <cp:lastPrinted>2019-07-01T12:45:32Z</cp:lastPrinted>
  <dcterms:created xsi:type="dcterms:W3CDTF">2015-02-11T14:10:48Z</dcterms:created>
  <dcterms:modified xsi:type="dcterms:W3CDTF">2021-07-27T19:08:11Z</dcterms:modified>
</cp:coreProperties>
</file>