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0" autoAdjust="0"/>
    <p:restoredTop sz="94660"/>
  </p:normalViewPr>
  <p:slideViewPr>
    <p:cSldViewPr snapToGrid="0">
      <p:cViewPr varScale="1">
        <p:scale>
          <a:sx n="45" d="100"/>
          <a:sy n="45" d="100"/>
        </p:scale>
        <p:origin x="27" y="5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FAFCEE-FC74-0C21-DB73-50C9CBE8B6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9CE024-6E3F-EF9B-319A-8B7F1A0EC8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6678D2-4218-C890-B5D4-B3E8AB3DB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CC235-D4E0-47C8-8B18-057E42B34FA3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C0E36-0837-5F7F-7603-EADB92A82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239570-9009-5BEC-1449-FFB16D32C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1A38D-DF94-427B-9B51-04FDA6ABA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219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5B945B-C8D2-3D7D-43E6-D08B986EC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A0FA85-A4E9-4052-BEAD-399B474234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A58F10-D5EA-9A29-85BD-EFDEE837A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CC235-D4E0-47C8-8B18-057E42B34FA3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F4F75A-8B4C-6891-3AA8-56504B9FF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62C290-8D58-6515-E216-CE870A4C0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1A38D-DF94-427B-9B51-04FDA6ABA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300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ECF7AB5-4BF2-1B9F-91FC-5480AC1FBA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BD06DE-8DD3-5BB3-E529-2DA96C484E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F44EF7-E968-992B-1BA2-688EF2690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CC235-D4E0-47C8-8B18-057E42B34FA3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987F9C-A4DB-A17E-0292-45BC02FFB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9E3E8B-D404-BDD4-0113-93F205998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1A38D-DF94-427B-9B51-04FDA6ABA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255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AFD38-3B2F-DCE8-72A9-C4D9DE0F0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8154D5-DE35-6B9D-2B75-9850D35417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266F0F-F39B-2F7F-541B-0051924AB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CC235-D4E0-47C8-8B18-057E42B34FA3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0F7316-B803-202B-C0D3-F493B0D8F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CEB7CE-0DB0-CC8A-F684-E04F20FEF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1A38D-DF94-427B-9B51-04FDA6ABA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909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32013E-F8E3-349D-5F17-F14FA7B286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D99790-C7FE-259F-7425-99812E952E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CD49CC-D1DB-7D19-34A8-E943992A6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CC235-D4E0-47C8-8B18-057E42B34FA3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A38BEA-6EA1-1D0F-F82F-09A2D1257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4D8F7F-11D8-CC9F-996D-F96D9699D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1A38D-DF94-427B-9B51-04FDA6ABA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956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E03BB-D07D-8507-05B5-3323795FD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0BF2BC-EEC5-B95A-D621-BF2826A899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A5D993-85A6-BAF0-30AF-0A06B9C04D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DA1077-9A9B-C155-8D29-56444D284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CC235-D4E0-47C8-8B18-057E42B34FA3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980567-0B5B-7E67-310B-0328CFFD5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61B3A2-B033-F51D-73A6-3BA039A13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1A38D-DF94-427B-9B51-04FDA6ABA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245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BACC5-52A9-E560-C1EC-3F3DAE16B3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705B79-FECA-3395-C029-0770D62D3A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D805BC-647A-31EC-B4F6-285CD1389D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2EC34E-7BFA-BBE7-56D9-ACA5BA037F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BA0F89-81BD-8A11-1F3B-12E7B06144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418787-3646-A72A-801A-DE8B9F533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CC235-D4E0-47C8-8B18-057E42B34FA3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9E4E44F-B51A-E924-AD99-07BCFB4D2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2CFEDD5-C324-EA00-2971-EB0E3F6B0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1A38D-DF94-427B-9B51-04FDA6ABA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836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FDDBF-5727-AC6A-2115-ED61CA115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DBE222-7A82-97A1-1B70-3C7435D7C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CC235-D4E0-47C8-8B18-057E42B34FA3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6620E2-EA05-84AB-E166-9A10B356B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C6B986-43E1-4DAF-E6A8-53ED7F24D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1A38D-DF94-427B-9B51-04FDA6ABA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492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E7E6F4-9E86-F2AF-B61F-AED9E8680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CC235-D4E0-47C8-8B18-057E42B34FA3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BD3C64-622B-6EA9-1569-CB8BA210A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055CB5-4AC6-4BEC-EF55-8C3DEA1C6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1A38D-DF94-427B-9B51-04FDA6ABA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996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1BB90-AB29-876B-2810-E0385E421B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836C3C-21B0-FB38-5A84-F7AB470E10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2CE7EB-8C19-9B72-B918-D71184B191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59B4C7-8B8C-E743-1581-DE96CFA6A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CC235-D4E0-47C8-8B18-057E42B34FA3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CCEFA5-3436-6FB1-78BC-D801C0209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C67263-E7FF-E515-E413-8AA21FA6C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1A38D-DF94-427B-9B51-04FDA6ABA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510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DD0B0-01D0-8271-BFFE-80E0C67A8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7E28FC0-781F-5171-DEA0-7796B7E3E3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C9F623-0CF9-CC5C-9CCE-197EA0A7C7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A960DF-4D90-0E4A-0FAA-9507E11D4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CC235-D4E0-47C8-8B18-057E42B34FA3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5E507C-94D4-904F-B82B-A2CCD7D3A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477005-FEC1-DA66-E6FC-22C914BB0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1A38D-DF94-427B-9B51-04FDA6ABA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593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2F9AAAC-2715-D248-1BAE-5AD4B83CC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75533B-70BD-1006-04D0-F35D1CBAF4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CB7F92-172C-FA31-592F-ABC81922F0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CCC235-D4E0-47C8-8B18-057E42B34FA3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2D2CDD-B0B0-679E-50B5-DCD18679C5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30BA08-E527-D025-0C81-6E32E50DA1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1A38D-DF94-427B-9B51-04FDA6ABA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481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F9D3592-2510-9761-45CE-DFAE7A7CAA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1976" y="457200"/>
            <a:ext cx="4948047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9052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Fresh mandarins in bowl">
            <a:extLst>
              <a:ext uri="{FF2B5EF4-FFF2-40B4-BE49-F238E27FC236}">
                <a16:creationId xmlns:a16="http://schemas.microsoft.com/office/drawing/2014/main" id="{CD73981B-1D75-D322-CB92-F53E028CB9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3865" y="457200"/>
            <a:ext cx="8904269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4314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muzzaffar Hussain</dc:creator>
  <cp:lastModifiedBy>muzzaffar Hussain</cp:lastModifiedBy>
  <cp:revision>2</cp:revision>
  <dcterms:created xsi:type="dcterms:W3CDTF">2022-07-06T22:52:53Z</dcterms:created>
  <dcterms:modified xsi:type="dcterms:W3CDTF">2022-07-06T22:54:07Z</dcterms:modified>
</cp:coreProperties>
</file>