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763" y="661492"/>
            <a:ext cx="5216525" cy="2205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6195" y="-144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61972" y="1303019"/>
            <a:ext cx="8164830" cy="2119630"/>
            <a:chOff x="2061972" y="1303019"/>
            <a:chExt cx="8164830" cy="21196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972" y="1303019"/>
              <a:ext cx="8164830" cy="13876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20" y="1341119"/>
              <a:ext cx="8119109" cy="13418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4472" y="2034539"/>
              <a:ext cx="6090666" cy="13876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5619" y="2072639"/>
              <a:ext cx="6044946" cy="134188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68563" y="4152271"/>
            <a:ext cx="718248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4565" marR="5080" indent="-952500">
              <a:lnSpc>
                <a:spcPct val="100000"/>
              </a:lnSpc>
              <a:spcBef>
                <a:spcPts val="100"/>
              </a:spcBef>
            </a:pPr>
            <a:r>
              <a:rPr sz="4800" spc="-505" dirty="0"/>
              <a:t>BROTHERS</a:t>
            </a:r>
            <a:r>
              <a:rPr sz="4800" spc="-65" dirty="0"/>
              <a:t> </a:t>
            </a:r>
            <a:r>
              <a:rPr sz="4800" dirty="0"/>
              <a:t>OF</a:t>
            </a:r>
            <a:r>
              <a:rPr sz="4800" spc="-240" dirty="0"/>
              <a:t> </a:t>
            </a:r>
            <a:r>
              <a:rPr sz="4800" spc="-395" dirty="0"/>
              <a:t>INFLUENCE </a:t>
            </a:r>
            <a:r>
              <a:rPr lang="en-US" sz="4800" spc="-320" dirty="0"/>
              <a:t>202-2022 Officer</a:t>
            </a:r>
            <a:endParaRPr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4467" y="405371"/>
            <a:ext cx="4810760" cy="391160"/>
            <a:chOff x="3744467" y="405371"/>
            <a:chExt cx="4810760" cy="391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4467" y="405371"/>
              <a:ext cx="4810505" cy="3893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4947" y="438899"/>
              <a:ext cx="4775454" cy="3573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0220" y="465074"/>
              <a:ext cx="4727067" cy="30695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457700" y="893051"/>
            <a:ext cx="3382645" cy="391160"/>
            <a:chOff x="4457700" y="893051"/>
            <a:chExt cx="3382645" cy="39116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7700" y="893051"/>
              <a:ext cx="3382517" cy="3893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8180" y="926579"/>
              <a:ext cx="3348989" cy="3573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3452" y="952754"/>
              <a:ext cx="3299460" cy="30695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9495" y="1620011"/>
            <a:ext cx="1741170" cy="21907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82011" y="4157471"/>
            <a:ext cx="1658874" cy="219532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15656" y="1601724"/>
            <a:ext cx="1678686" cy="219532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02952" y="4005071"/>
            <a:ext cx="1747266" cy="219379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29528" y="4163567"/>
            <a:ext cx="1555242" cy="219532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09727" y="3747896"/>
            <a:ext cx="1725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Malik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Vaugh-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Burnett, Chairman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Board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92066" y="3737609"/>
            <a:ext cx="2101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Dr.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MarTeze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D.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Hammonds,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Vice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Chairman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Board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4439" y="6337503"/>
            <a:ext cx="3070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Karl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Thomas,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Director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Communications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81264" y="3768344"/>
            <a:ext cx="1435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Rafeal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80" dirty="0">
                <a:solidFill>
                  <a:srgbClr val="FFFFFF"/>
                </a:solidFill>
                <a:latin typeface="Verdana"/>
                <a:cs typeface="Verdana"/>
              </a:rPr>
              <a:t>T.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Alvarez,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Director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Finance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96755" y="6150965"/>
            <a:ext cx="2326640" cy="4845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78155">
              <a:lnSpc>
                <a:spcPct val="100600"/>
              </a:lnSpc>
              <a:spcBef>
                <a:spcPts val="85"/>
              </a:spcBef>
            </a:pP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eph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McWhite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III,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Director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Programming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20588" y="6378651"/>
            <a:ext cx="2308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Craig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Feggins,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Board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Secretary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82440" y="1533144"/>
            <a:ext cx="1633727" cy="22494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4467" y="405371"/>
            <a:ext cx="4810760" cy="391160"/>
            <a:chOff x="3744467" y="405371"/>
            <a:chExt cx="4810760" cy="391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4467" y="405371"/>
              <a:ext cx="4810505" cy="3893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4947" y="438899"/>
              <a:ext cx="4775454" cy="3573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0220" y="465074"/>
              <a:ext cx="4727067" cy="30695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162044" y="893051"/>
            <a:ext cx="3973829" cy="391160"/>
            <a:chOff x="4162044" y="893051"/>
            <a:chExt cx="3973829" cy="39116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2044" y="893051"/>
              <a:ext cx="3973829" cy="3893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2524" y="926579"/>
              <a:ext cx="3940302" cy="3573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7924" y="952754"/>
              <a:ext cx="3890645" cy="30695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14600" y="4218432"/>
            <a:ext cx="1737360" cy="23164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29571" y="1816607"/>
            <a:ext cx="1853946" cy="209016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5008" y="1679448"/>
            <a:ext cx="1690877" cy="216331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64907" y="4264152"/>
            <a:ext cx="1700783" cy="221589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77748" y="3928364"/>
            <a:ext cx="19805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Travis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Evans,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President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99915" y="3900881"/>
            <a:ext cx="27127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Kalon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Goins,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National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Vice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President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3519" y="6465823"/>
            <a:ext cx="25984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Ronald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Supoint,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National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Secretary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98640" y="6525869"/>
            <a:ext cx="23641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Chaseson</a:t>
            </a:r>
            <a:r>
              <a:rPr sz="11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Allen,</a:t>
            </a:r>
            <a:r>
              <a:rPr sz="11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National</a:t>
            </a:r>
            <a:r>
              <a:rPr sz="11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Verdana"/>
                <a:cs typeface="Verdana"/>
              </a:rPr>
              <a:t>Treasurer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61831" y="3911345"/>
            <a:ext cx="280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Jaylen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Rice,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National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Secretary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8803" y="1720595"/>
            <a:ext cx="1737359" cy="20848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78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Tahoma</vt:lpstr>
      <vt:lpstr>Verdana</vt:lpstr>
      <vt:lpstr>Office Theme</vt:lpstr>
      <vt:lpstr>BROTHERS OF INFLUENCE 202-2022 Officer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Brothers of Influence Official Launch</dc:title>
  <dc:creator>Evans, Travis</dc:creator>
  <cp:lastModifiedBy>Travis Evans</cp:lastModifiedBy>
  <cp:revision>1</cp:revision>
  <dcterms:created xsi:type="dcterms:W3CDTF">2022-11-22T21:52:33Z</dcterms:created>
  <dcterms:modified xsi:type="dcterms:W3CDTF">2022-11-22T21:57:08Z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2022-11-22T00:00:00Z</vt:filetime>
  </property>
  <property fmtid="{D5CDD505-2E9C-101B-9397-08002B2CF9AE}" pid="5" name="Producer">
    <vt:lpwstr>Microsoft® PowerPoint® 2016</vt:lpwstr>
  </property>
</Properties>
</file>