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4" r:id="rId6"/>
    <p:sldId id="259" r:id="rId7"/>
    <p:sldId id="262" r:id="rId8"/>
    <p:sldId id="261" r:id="rId9"/>
    <p:sldId id="266" r:id="rId10"/>
    <p:sldId id="265" r:id="rId11"/>
    <p:sldId id="271" r:id="rId12"/>
    <p:sldId id="269" r:id="rId13"/>
    <p:sldId id="272" r:id="rId14"/>
    <p:sldId id="273" r:id="rId15"/>
    <p:sldId id="274" r:id="rId16"/>
    <p:sldId id="275" r:id="rId17"/>
    <p:sldId id="282" r:id="rId18"/>
    <p:sldId id="278" r:id="rId19"/>
    <p:sldId id="279" r:id="rId20"/>
    <p:sldId id="280" r:id="rId21"/>
    <p:sldId id="28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Simpich" initials="BS" lastIdx="0" clrIdx="0">
    <p:extLst>
      <p:ext uri="{19B8F6BF-5375-455C-9EA6-DF929625EA0E}">
        <p15:presenceInfo xmlns:p15="http://schemas.microsoft.com/office/powerpoint/2012/main" userId="d764d8330a0ce3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434" autoAdjust="0"/>
  </p:normalViewPr>
  <p:slideViewPr>
    <p:cSldViewPr snapToGrid="0">
      <p:cViewPr varScale="1">
        <p:scale>
          <a:sx n="76" d="100"/>
          <a:sy n="76" d="100"/>
        </p:scale>
        <p:origin x="132" y="84"/>
      </p:cViewPr>
      <p:guideLst/>
    </p:cSldViewPr>
  </p:slideViewPr>
  <p:outlineViewPr>
    <p:cViewPr>
      <p:scale>
        <a:sx n="33" d="100"/>
        <a:sy n="33" d="100"/>
      </p:scale>
      <p:origin x="0" y="-153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0D95-E150-4243-B6FA-545A442F902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293F-E1F3-4911-95AA-794B0B4B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0D95-E150-4243-B6FA-545A442F902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293F-E1F3-4911-95AA-794B0B4B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0D95-E150-4243-B6FA-545A442F902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293F-E1F3-4911-95AA-794B0B4B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9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0D95-E150-4243-B6FA-545A442F902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293F-E1F3-4911-95AA-794B0B4B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4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0D95-E150-4243-B6FA-545A442F902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293F-E1F3-4911-95AA-794B0B4B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0D95-E150-4243-B6FA-545A442F902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293F-E1F3-4911-95AA-794B0B4B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4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0D95-E150-4243-B6FA-545A442F902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293F-E1F3-4911-95AA-794B0B4B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5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0D95-E150-4243-B6FA-545A442F902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293F-E1F3-4911-95AA-794B0B4B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4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0D95-E150-4243-B6FA-545A442F902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293F-E1F3-4911-95AA-794B0B4B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5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0D95-E150-4243-B6FA-545A442F902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293F-E1F3-4911-95AA-794B0B4B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4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0D95-E150-4243-B6FA-545A442F902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293F-E1F3-4911-95AA-794B0B4B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4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B0D95-E150-4243-B6FA-545A442F902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3293F-E1F3-4911-95AA-794B0B4BF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yferrell.org/mffweb/archive/viewer/showDoc.do?absPageId=139326" TargetMode="External"/><Relationship Id="rId2" Type="http://schemas.openxmlformats.org/officeDocument/2006/relationships/hyperlink" Target="http://www.maryferrell.org/mffweb/archive/viewer/showDoc.do?absPageId=13904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ryferrell.org/mffweb/archive/viewer/showDoc.do?docId=10406&amp;relPageId=175" TargetMode="External"/><Relationship Id="rId4" Type="http://schemas.openxmlformats.org/officeDocument/2006/relationships/hyperlink" Target="http://www.history-matters.com/archive/jfk/wc/wcvols/wh24/html/WH_Vol24_0175b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yferrell.org/mffweb/archive/viewer/showDoc.do?absPageId=52158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jfkassassination.net/russ/testimony/westbrook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Counter-Narrative to the Warren Report: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Westbrook, the Wallets, and the Exoneration of Oswald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49096" y="-573610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1913" y="-5228277"/>
            <a:ext cx="6096000" cy="115416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HIDELL ID LINKS RIFLE AND PISTOL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11/23 AM: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FBI discovered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Hidell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mail-ordered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Carcano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rifle/later, the pistol as well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pistol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delivered to Oswald’s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office box address back in March.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Inspector Harry Holmes admitted anyone could pick up the rifle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pistol without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showing ID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11/23 PM: 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then announced the discovery of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Hidell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card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week: 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Hidell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/Oswald card was published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weekly magazines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2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8573" y="0"/>
            <a:ext cx="6096000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Tippit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Crime Scene Wallet and Oswald's Arrest Wallet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looks like there were two wallets, made by same manufacturer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crime scene wallet is similar to Oswald's arrest wallet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snaps, metal strips, and a zipper over main compartment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appears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have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corners and a metal band running from edge to edge. 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has rounded corners and a metal band that does not run from edge to edge.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8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jfkfiles.com/jfk/images/news/030214/FIG01_030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" y="0"/>
            <a:ext cx="12252960" cy="84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jfkfiles.com/jfk/images/news/030214/FIG03_030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87395"/>
            <a:ext cx="12344400" cy="892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</a:t>
            </a:r>
            <a:r>
              <a:rPr lang="en-US" b="1" dirty="0" smtClean="0"/>
              <a:t>Oswald’s pistol </a:t>
            </a:r>
            <a:r>
              <a:rPr lang="en-US" b="1" dirty="0"/>
              <a:t>and the rifle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"I can assure you, no one sniffed the </a:t>
            </a:r>
            <a:r>
              <a:rPr lang="en-US" dirty="0" smtClean="0"/>
              <a:t>pistol </a:t>
            </a:r>
            <a:r>
              <a:rPr lang="en-US" dirty="0"/>
              <a:t>in Oswald's possession"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Such a test would have proven the </a:t>
            </a:r>
            <a:r>
              <a:rPr lang="en-US" dirty="0" smtClean="0"/>
              <a:t>pistol </a:t>
            </a:r>
            <a:r>
              <a:rPr lang="en-US" dirty="0"/>
              <a:t>wasn't </a:t>
            </a:r>
            <a:r>
              <a:rPr lang="en-US" dirty="0" smtClean="0"/>
              <a:t>fired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Similarly</a:t>
            </a:r>
            <a:r>
              <a:rPr lang="en-US" dirty="0"/>
              <a:t>, no one sniffed the rifle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According to FBI's Frazier, barrel of rifle was also corroded with rust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Appears it hadn't been recently fired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8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hulls in the </a:t>
            </a:r>
            <a:r>
              <a:rPr lang="en-US" b="1" dirty="0" smtClean="0"/>
              <a:t>pistol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Several cartridge hulls found at </a:t>
            </a:r>
            <a:r>
              <a:rPr lang="en-US" dirty="0" err="1"/>
              <a:t>Tippit</a:t>
            </a:r>
            <a:r>
              <a:rPr lang="en-US" dirty="0"/>
              <a:t> crime scene </a:t>
            </a:r>
            <a:br>
              <a:rPr lang="en-US" dirty="0"/>
            </a:br>
            <a:endParaRPr lang="en-US" dirty="0" smtClean="0"/>
          </a:p>
          <a:p>
            <a:r>
              <a:rPr lang="en-US" dirty="0" err="1" smtClean="0"/>
              <a:t>Leavelle</a:t>
            </a:r>
            <a:r>
              <a:rPr lang="en-US" dirty="0" smtClean="0"/>
              <a:t> </a:t>
            </a:r>
            <a:r>
              <a:rPr lang="en-US" dirty="0"/>
              <a:t>admitted </a:t>
            </a:r>
            <a:r>
              <a:rPr lang="en-US" dirty="0" smtClean="0"/>
              <a:t>hulls </a:t>
            </a:r>
            <a:r>
              <a:rPr lang="en-US" dirty="0"/>
              <a:t>never </a:t>
            </a:r>
            <a:r>
              <a:rPr lang="en-US" dirty="0" smtClean="0"/>
              <a:t>marked </a:t>
            </a:r>
            <a:r>
              <a:rPr lang="en-US" dirty="0"/>
              <a:t>on the scene by Dallas officer Poe.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Poe </a:t>
            </a:r>
            <a:r>
              <a:rPr lang="en-US" dirty="0"/>
              <a:t>has admitted memory problems, now refuses to talk about it.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HSCA relied solely on </a:t>
            </a:r>
            <a:r>
              <a:rPr lang="en-US" dirty="0" smtClean="0"/>
              <a:t>hulls </a:t>
            </a:r>
            <a:r>
              <a:rPr lang="en-US" dirty="0"/>
              <a:t>to make its case that Oswald shot </a:t>
            </a:r>
            <a:r>
              <a:rPr lang="en-US" dirty="0" err="1" smtClean="0"/>
              <a:t>Tippit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Failure </a:t>
            </a:r>
            <a:r>
              <a:rPr lang="en-US" dirty="0"/>
              <a:t>to mark the hulls nullify that homicide case against Oswald.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0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HULLS AND ONE LIVE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Four shots would indicate more than one shooter.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ideal was a one shooter case, focusing on the shooter in custody.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show that three shots emanated from the sixth floor window?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evidence photos do not show </a:t>
            </a:r>
            <a:r>
              <a:rPr lang="en-US" dirty="0">
                <a:hlinkClick r:id="rId2"/>
              </a:rPr>
              <a:t>"three cartridge cases"</a:t>
            </a:r>
            <a:r>
              <a:rPr lang="en-US" dirty="0"/>
              <a:t> on the sixth floor –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show </a:t>
            </a:r>
            <a:r>
              <a:rPr lang="en-US" dirty="0">
                <a:hlinkClick r:id="rId3"/>
              </a:rPr>
              <a:t>two hulls and one live round</a:t>
            </a:r>
            <a:r>
              <a:rPr lang="en-US" dirty="0"/>
              <a:t>.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Dallas police inventory lists “</a:t>
            </a:r>
            <a:r>
              <a:rPr lang="en-US" dirty="0">
                <a:hlinkClick r:id="rId4"/>
              </a:rPr>
              <a:t>two spent 6.5 hulls” and “one live round</a:t>
            </a:r>
            <a:r>
              <a:rPr lang="en-US" dirty="0"/>
              <a:t>”.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FBI report of the photographing of this evidence </a:t>
            </a:r>
            <a:r>
              <a:rPr lang="en-US" dirty="0">
                <a:hlinkClick r:id="rId5"/>
              </a:rPr>
              <a:t>states the </a:t>
            </a:r>
            <a:r>
              <a:rPr lang="en-US" dirty="0" smtClean="0">
                <a:hlinkClick r:id="rId5"/>
              </a:rPr>
              <a:t>same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FBI report was unreleased until many months after the Warren Report.</a:t>
            </a:r>
          </a:p>
        </p:txBody>
      </p:sp>
    </p:spTree>
    <p:extLst>
      <p:ext uri="{BB962C8B-B14F-4D97-AF65-F5344CB8AC3E}">
        <p14:creationId xmlns:p14="http://schemas.microsoft.com/office/powerpoint/2010/main" val="1183903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ryferrell.org/mffweb/servlet/PageImage?mode=getPage&amp;fileName=hmat-wcvols-17_0001_0247&amp;pageId=139047&amp;mag=null&amp;monochrome=false&amp;extension=.jpg&amp;rotatation=default&amp;actualWidth=8294&amp;orientation=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88" y="-1677989"/>
            <a:ext cx="7680960" cy="121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3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Hedging their bets at the sixth floor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official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“two shots” or “three shots”?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for the story to change if needed.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Homicide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Will Fritz said he kept one of the hulls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where bullets obtained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found at the scene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way to conduct a comparison.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Audacious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these photos as “three cartridge cases” and “three shells” </a:t>
            </a:r>
          </a:p>
        </p:txBody>
      </p:sp>
    </p:spTree>
    <p:extLst>
      <p:ext uri="{BB962C8B-B14F-4D97-AF65-F5344CB8AC3E}">
        <p14:creationId xmlns:p14="http://schemas.microsoft.com/office/powerpoint/2010/main" val="237002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pointed “single bullet” became round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9168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“single bullet”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found on stretcher by Darrell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Tomlinson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Tomlinson gave it to personnel officer O. P. Wright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Richard Johansen was given custody of single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bullet.  His initials not on it, in violation of regulations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Johansen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turned custody over to Chief James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Rowley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Rowley's initials not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it!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 four men recognized the round, 6.5 mm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bullet, known as CE 399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Wright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 knew ammo, said it was pointed, looked like a 30-30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9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awesomestories.com/images/user/7ac422c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2960" cy="962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6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fkhistory.com/bell/bellarticle/initi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60" y="534468"/>
            <a:ext cx="717232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3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happened to the chain of custody?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Rowley passed it to FBI agent Elmer Todd, who insists he initialed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before lab delivery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initials are not on it either - only the initials of three men at lab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pointed 30-30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bullet was replaced with what we see today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 to align evidence with report of a "30-30 or some kind of Winchester"?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report surfaced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1967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saying Wright and Tomlinson recognized bullet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2002, author Bard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interviewed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he denied writing the report!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41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Firearms, wallet, and ID evidence:  Untrustworthy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5'10"/165 description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in intelligence files/A 30-30/Winchester meant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pointed bullet 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pointed bullet was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reported/bullet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evidence is round - with no initials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wallet was left at the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Tippit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crime scene - and covered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- similar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arrest wallet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Hidell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/Oswald card linked Oswald to the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Carcano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rifle and the pistol</a:t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 ever admitted  to sniffing the rifle or the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pistol – first thing you would do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chain of custody for hulls from the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pistol/two hulls – not three – found on sixth floor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Westbrook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Bentley should be treated as suspects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9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4352" y="-638238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13667" y="415704"/>
            <a:ext cx="84024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FOOT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10/165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SUSPECT, WITH 30-30 OR WINCHESTER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12:44 pm – unidentified citizen offers 5/10, 165 description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description of clothing, generally most important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visible from the waist - no way to tell his height!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foot 10, 165 description in CIA/FBI file records since 1960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comment re similarity of report with CIA/FBI file records.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FBI:  No leads on who provided 5 foot 10, 165 description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person who provided this lead was not Howard Brennan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"Carrying 30-30, or some kind of Winchester rifle“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1:07 pm,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Shanklin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tells Hoover JFK shot with a Winchester</a:t>
            </a:r>
          </a:p>
        </p:txBody>
      </p:sp>
    </p:spTree>
    <p:extLst>
      <p:ext uri="{BB962C8B-B14F-4D97-AF65-F5344CB8AC3E}">
        <p14:creationId xmlns:p14="http://schemas.microsoft.com/office/powerpoint/2010/main" val="89279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WESTBROOK, THE WALLET,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THE HIDELL ID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description called in,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Tippit's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Murray Jackson calls him into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Cliff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Tippit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makes a number of frantic stops in next 20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Tippit's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says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Tippit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looking for Oswald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witnesses saw Oswald at theater before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Tippit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killed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Unidentified man tells Jerry Hill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10, 160-170 pounds, wearing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jacket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Unidentified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Tippit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crime scene gives wallet to officer Kenneth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sees the wallet on the ground - we only see it in Westbrook's hands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5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321" y="2881575"/>
            <a:ext cx="3932237" cy="1600200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4721" y="1871132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http://jfkfacts.org/wp-content/uploads/2014/04/Oswalds-wallet-300x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623" y="6547374"/>
            <a:ext cx="2857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jfkfacts.org/wp-content/uploads/2014/04/Oswalds-wal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709" y="6589975"/>
            <a:ext cx="3238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.bp.blogspot.com/_6kYzhJGqq2M/TEpc4eWcUJI/AAAAAAAAE0w/Lfxuym9MKps/s1600/Wal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83" y="0"/>
            <a:ext cx="12344400" cy="90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1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sz="4000" b="1" dirty="0"/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PINKY W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ESTBROOK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Westbrook was ranking officer at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Tippit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crime scene and Texas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</a:p>
          <a:p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 Jerry Hill was at sixth floor,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Tippit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crime scene and Texas Theatre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Westbrook did not wear a uniform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had no crime investigation experience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Westbrook was captain of personnel, had access to everyone's files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Westbrook conducted all background investigations of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applicants</a:t>
            </a:r>
          </a:p>
          <a:p>
            <a:pPr marL="0" indent="0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CIA-affiliated - he was the "Ann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Egerter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Dallas police"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9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Forged+oswald+alex+hidell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934" y="0"/>
            <a:ext cx="12984480" cy="92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4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WESTBROOK AT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TIPPIT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SCENE AND THE THEATER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Video of Westbrook holding the wallet at </a:t>
            </a:r>
            <a:r>
              <a:rPr lang="en-US" dirty="0" err="1"/>
              <a:t>Tippit</a:t>
            </a:r>
            <a:r>
              <a:rPr lang="en-US" dirty="0"/>
              <a:t> crime scene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Westbrook </a:t>
            </a:r>
            <a:r>
              <a:rPr lang="en-US" dirty="0"/>
              <a:t>asks Barrett if he's heard of Oswald, and then asks about </a:t>
            </a:r>
            <a:r>
              <a:rPr lang="en-US" dirty="0" err="1" smtClean="0"/>
              <a:t>Hidell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Hidell</a:t>
            </a:r>
            <a:r>
              <a:rPr lang="en-US" dirty="0"/>
              <a:t> alias is </a:t>
            </a:r>
            <a:r>
              <a:rPr lang="en-US" dirty="0" smtClean="0"/>
              <a:t>the first-day evidence </a:t>
            </a:r>
            <a:r>
              <a:rPr lang="en-US" dirty="0"/>
              <a:t>that linked Oswald to the rifle and the </a:t>
            </a:r>
            <a:r>
              <a:rPr lang="en-US" dirty="0" smtClean="0"/>
              <a:t>pistol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Westbrook and Barrett </a:t>
            </a:r>
            <a:r>
              <a:rPr lang="en-US" dirty="0" smtClean="0"/>
              <a:t>go to theater, and enter together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They are directed towards Oswald by Johnny </a:t>
            </a:r>
            <a:r>
              <a:rPr lang="en-US" dirty="0" smtClean="0"/>
              <a:t>Brewer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After Oswald is apprehended, Westbrook orders a list of patrons - which disappears</a:t>
            </a:r>
            <a:r>
              <a:rPr lang="en-US" dirty="0" smtClean="0"/>
              <a:t>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Oswald </a:t>
            </a:r>
            <a:r>
              <a:rPr lang="en-US" dirty="0" smtClean="0"/>
              <a:t>admits the ID belongs to him, but nothing more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2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1200" y="709643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BENTLEY/WALLET/HIDELL ID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Nothing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Hidell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Bentley sprained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theater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ntley saw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Hidell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 in police car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about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Hidell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 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police tape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Report:  112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3:15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Hoover:  Get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info on this card</a:t>
            </a:r>
          </a:p>
        </p:txBody>
      </p:sp>
    </p:spTree>
    <p:extLst>
      <p:ext uri="{BB962C8B-B14F-4D97-AF65-F5344CB8AC3E}">
        <p14:creationId xmlns:p14="http://schemas.microsoft.com/office/powerpoint/2010/main" val="196278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266</Words>
  <Application>Microsoft Office PowerPoint</Application>
  <PresentationFormat>Widescreen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A Counter-Narrative to the Warren Report:</vt:lpstr>
      <vt:lpstr>PowerPoint Presentation</vt:lpstr>
      <vt:lpstr>PowerPoint Presentation</vt:lpstr>
      <vt:lpstr>WESTBROOK, THE WALLET, &amp; THE HIDELL ID</vt:lpstr>
      <vt:lpstr>PowerPoint Presentation</vt:lpstr>
      <vt:lpstr>BACKGROUND ON PINKY WESTBROOK</vt:lpstr>
      <vt:lpstr>PowerPoint Presentation</vt:lpstr>
      <vt:lpstr>WESTBROOK AT THE TIPPIT CRIME SCENE AND THE THEATER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Oswald’s pistol and the rifle</vt:lpstr>
      <vt:lpstr>The hulls in the pistol</vt:lpstr>
      <vt:lpstr>TWO HULLS AND ONE LIVE ROUND</vt:lpstr>
      <vt:lpstr>PowerPoint Presentation</vt:lpstr>
      <vt:lpstr>Hedging their bets at the sixth floor</vt:lpstr>
      <vt:lpstr>The pointed “single bullet” became round</vt:lpstr>
      <vt:lpstr>PowerPoint Presentation</vt:lpstr>
      <vt:lpstr>What happened to the chain of custody?</vt:lpstr>
      <vt:lpstr>Firearms, wallet, and ID evidence:  Untrustworthy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Counter-Narrative to the Warren Report:</dc:title>
  <dc:creator>Bill Simpich</dc:creator>
  <cp:lastModifiedBy>Bill Simpich</cp:lastModifiedBy>
  <cp:revision>40</cp:revision>
  <dcterms:created xsi:type="dcterms:W3CDTF">2014-09-10T20:49:36Z</dcterms:created>
  <dcterms:modified xsi:type="dcterms:W3CDTF">2014-09-12T03:28:32Z</dcterms:modified>
</cp:coreProperties>
</file>