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81"/>
  </p:normalViewPr>
  <p:slideViewPr>
    <p:cSldViewPr>
      <p:cViewPr varScale="1">
        <p:scale>
          <a:sx n="97" d="100"/>
          <a:sy n="97" d="100"/>
        </p:scale>
        <p:origin x="1784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17408-829B-EE40-80CA-763472B34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B006C7-0ED1-F249-9229-3B37DBAA7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38368-46C3-7F4B-BE59-9F33D37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1041C-0217-8542-B913-FEF9D2A5C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757B2-118D-E742-8C16-C69719BD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363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47D6C-BDAF-A742-825D-9C4FF4BF0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89FA26-3251-3D43-BD10-9EADEB6DC5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F35C5-347C-CB4C-B57F-95553F4F5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DB6A4-015D-7844-AAE9-4B829C319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4236E-8A7C-CA46-9130-4FA67E3D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27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BD2827-80D3-A245-9FFE-DB77B7D8E6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AFC93-C7D3-7448-8637-1BFF869D6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4FBAA-6D70-2145-A305-4042D005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72A7F-366C-0747-9537-5113ED9F6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29051-CDB3-7448-BBC1-D65DB8EB1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0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3F266-A63C-354A-9E92-84F068B62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0508C-45B8-DB48-8C37-C8EFA4780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FA342-8194-3446-A171-8BAAEA2C7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B363C-94DB-B446-8250-C9832B7A8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8C920-31BB-174F-8A24-9C3FADFF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59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2FE54-267D-AE42-9DDF-895490389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020C2-1452-CA42-B560-05C2EABF4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5AC9E-16C3-CD4C-BBD3-AE364CF77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D09A3-F5FB-2F44-A316-F94BC66D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A9D4F-20C8-A94C-A7E1-0154747ED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64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D6BAB-9923-9446-A239-86AF83370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4C9E4-AD5E-3D40-A223-293885C849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B2AB87-F9DB-124F-A138-39D6F0706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8C6BC-195F-064F-892F-392B5CB6E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BCB34-C3E1-8648-990E-579FA6E5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A159A-A061-2841-9FB4-AE39EB437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07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28565-FE02-9341-B9EC-AA384C53E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A7F96-837C-794B-8DFF-C4F1FCE63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954942-5067-6046-A4B0-60049B88C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110725-CCFD-914B-AA48-030A5C9F7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A54875-6E0F-DE4D-AA7C-CA63FA897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106799-06FA-0148-839B-E3D10316F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F96D20-F0BC-D24F-BA0D-304441FFC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93883B-25AF-D048-A520-410F0BC9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759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AF6E7-5F84-C84D-A9CC-66F458ED5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705769-911D-404A-B6F7-FC71C53DF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B57755-9D6B-8E42-B7C9-826501B4D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4B6209-112D-6540-BCC1-B0AAF08A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11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7241F-DC4E-8E42-A389-AA7F466F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43AF00-A9DE-1A41-9050-6545AA46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09B94-ADD0-784B-BD07-F78BF337D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91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8307-7748-8744-9EA2-AF5EA1206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A07DA-A398-C548-A8B3-C8144C2C0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FDBFE6-CBCD-BF41-A2FE-151E9D77D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5C254-BF3C-C645-AED4-FC5B7C71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E84E4-76B0-6249-B16C-83F7747E1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5A46A-CBD9-864B-9BF0-57B3251C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037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EF59A-EC75-CD42-9B35-33862BF97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2FF799-588B-9142-8438-61FC8A4F8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3BC4D-A81A-A54B-AB4B-C02E66546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D714F-DE0C-134C-A20E-17D8771C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0039C5-AC1A-7048-95D4-9953A4FD9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6B718-950B-1441-92CE-EC749D79D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580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2ED393-8D57-F440-B0AC-C4DD8FA2F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0045E-36E1-BF46-A0EF-E346D42C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6084A-7560-3E43-A2A5-44C7E5B41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D626C-BC84-4EFD-B566-CDAC4FC75DAA}" type="datetimeFigureOut">
              <a:rPr lang="es-ES" smtClean="0"/>
              <a:t>7/4/25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CC2BC-A78D-7A41-8E1E-ED782A8ED9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1630C-2A02-0442-868D-0B9190BF4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2C70D-90E7-4363-839B-647D5E033A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219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623888" y="1335881"/>
            <a:ext cx="7772400" cy="1830388"/>
          </a:xfrm>
        </p:spPr>
        <p:txBody>
          <a:bodyPr/>
          <a:lstStyle/>
          <a:p>
            <a:pPr algn="ctr"/>
            <a:r>
              <a:rPr lang="es-ES" dirty="0"/>
              <a:t>NOMBRE DEL PROYECTO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835868" y="3016269"/>
            <a:ext cx="7772400" cy="2571750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NOMBRE DEL AUTOR</a:t>
            </a:r>
          </a:p>
          <a:p>
            <a:pPr algn="ctr"/>
            <a:r>
              <a:rPr lang="es-ES" dirty="0"/>
              <a:t>NOMBRE DE LOS ASESORES</a:t>
            </a:r>
          </a:p>
          <a:p>
            <a:pPr algn="ctr"/>
            <a:r>
              <a:rPr lang="es-ES" dirty="0"/>
              <a:t>FECHA DEL PROYECTO</a:t>
            </a:r>
          </a:p>
        </p:txBody>
      </p:sp>
      <p:pic>
        <p:nvPicPr>
          <p:cNvPr id="1025" name="Imagen 5">
            <a:extLst>
              <a:ext uri="{FF2B5EF4-FFF2-40B4-BE49-F238E27FC236}">
                <a16:creationId xmlns:a16="http://schemas.microsoft.com/office/drawing/2014/main" id="{6792E02E-1C5C-9540-B33F-0A42914B0E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08" r="45609" b="-1"/>
          <a:stretch/>
        </p:blipFill>
        <p:spPr bwMode="auto">
          <a:xfrm>
            <a:off x="3563888" y="258369"/>
            <a:ext cx="2868392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28BB31CD-472F-5F44-BF78-30AF1DDB6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3825" y="430214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X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08CE6D-CA13-574A-8792-C56417489EBD}"/>
              </a:ext>
            </a:extLst>
          </p:cNvPr>
          <p:cNvSpPr/>
          <p:nvPr/>
        </p:nvSpPr>
        <p:spPr>
          <a:xfrm>
            <a:off x="395536" y="6309320"/>
            <a:ext cx="7704856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7D02B3-5DE0-C947-9970-5C4E99385C46}"/>
              </a:ext>
            </a:extLst>
          </p:cNvPr>
          <p:cNvSpPr/>
          <p:nvPr/>
        </p:nvSpPr>
        <p:spPr>
          <a:xfrm flipV="1">
            <a:off x="7826459" y="6484579"/>
            <a:ext cx="1160512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pic>
        <p:nvPicPr>
          <p:cNvPr id="5" name="Picture 4" descr="A green and brown sign&#10;&#10;AI-generated content may be incorrect.">
            <a:extLst>
              <a:ext uri="{FF2B5EF4-FFF2-40B4-BE49-F238E27FC236}">
                <a16:creationId xmlns:a16="http://schemas.microsoft.com/office/drawing/2014/main" id="{22D6C300-BDE7-7E2F-549F-70518A184E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77" y="181961"/>
            <a:ext cx="2820938" cy="757864"/>
          </a:xfrm>
          <a:prstGeom prst="rect">
            <a:avLst/>
          </a:prstGeom>
        </p:spPr>
      </p:pic>
      <p:pic>
        <p:nvPicPr>
          <p:cNvPr id="9" name="Picture 8" descr="A close-up of a sign&#10;&#10;AI-generated content may be incorrect.">
            <a:extLst>
              <a:ext uri="{FF2B5EF4-FFF2-40B4-BE49-F238E27FC236}">
                <a16:creationId xmlns:a16="http://schemas.microsoft.com/office/drawing/2014/main" id="{D05EE807-21B1-8A93-DDBF-6039C047F8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280" y="229167"/>
            <a:ext cx="2382788" cy="7922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1371600" y="1500188"/>
            <a:ext cx="7772400" cy="1830387"/>
          </a:xfrm>
        </p:spPr>
        <p:txBody>
          <a:bodyPr/>
          <a:lstStyle/>
          <a:p>
            <a:pPr algn="ctr"/>
            <a:r>
              <a:rPr lang="es-ES" dirty="0"/>
              <a:t>INTRODUCCION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EB0EB4-9107-A546-BF4C-1BC63E244D4E}"/>
              </a:ext>
            </a:extLst>
          </p:cNvPr>
          <p:cNvSpPr/>
          <p:nvPr/>
        </p:nvSpPr>
        <p:spPr>
          <a:xfrm>
            <a:off x="395536" y="6309320"/>
            <a:ext cx="7704856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92B288-28B3-4444-BE7B-4869D8ACB2DE}"/>
              </a:ext>
            </a:extLst>
          </p:cNvPr>
          <p:cNvSpPr/>
          <p:nvPr/>
        </p:nvSpPr>
        <p:spPr>
          <a:xfrm flipV="1">
            <a:off x="7826459" y="6484579"/>
            <a:ext cx="1160512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7F4DB073-8E06-F43E-1DD8-4920F64BD5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08" r="45609" b="-1"/>
          <a:stretch/>
        </p:blipFill>
        <p:spPr bwMode="auto">
          <a:xfrm>
            <a:off x="3563888" y="258369"/>
            <a:ext cx="2868392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green and brown sign&#10;&#10;AI-generated content may be incorrect.">
            <a:extLst>
              <a:ext uri="{FF2B5EF4-FFF2-40B4-BE49-F238E27FC236}">
                <a16:creationId xmlns:a16="http://schemas.microsoft.com/office/drawing/2014/main" id="{8FABCCC7-B85D-8889-CB73-9803E5DB0E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77" y="181961"/>
            <a:ext cx="2820938" cy="757864"/>
          </a:xfrm>
          <a:prstGeom prst="rect">
            <a:avLst/>
          </a:prstGeom>
        </p:spPr>
      </p:pic>
      <p:pic>
        <p:nvPicPr>
          <p:cNvPr id="5" name="Picture 4" descr="A close-up of a sign&#10;&#10;AI-generated content may be incorrect.">
            <a:extLst>
              <a:ext uri="{FF2B5EF4-FFF2-40B4-BE49-F238E27FC236}">
                <a16:creationId xmlns:a16="http://schemas.microsoft.com/office/drawing/2014/main" id="{80BB65CC-C9D2-A64F-BECC-BC6B47A86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280" y="229167"/>
            <a:ext cx="2382788" cy="79227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1371600" y="1500188"/>
            <a:ext cx="7772400" cy="1830387"/>
          </a:xfrm>
        </p:spPr>
        <p:txBody>
          <a:bodyPr/>
          <a:lstStyle/>
          <a:p>
            <a:pPr algn="ctr"/>
            <a:r>
              <a:rPr lang="es-ES" dirty="0"/>
              <a:t>PLANTEAMIENTO DEL PROBLEMA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852473-286C-DE4C-8AAC-5699B758041D}"/>
              </a:ext>
            </a:extLst>
          </p:cNvPr>
          <p:cNvSpPr/>
          <p:nvPr/>
        </p:nvSpPr>
        <p:spPr>
          <a:xfrm>
            <a:off x="395536" y="6309320"/>
            <a:ext cx="7704856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DC501C-8036-3942-BA82-8FF410EC40A7}"/>
              </a:ext>
            </a:extLst>
          </p:cNvPr>
          <p:cNvSpPr/>
          <p:nvPr/>
        </p:nvSpPr>
        <p:spPr>
          <a:xfrm flipV="1">
            <a:off x="7826459" y="6484579"/>
            <a:ext cx="1160512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2F49B811-6B04-230B-0310-6354DC3A4A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08" r="45609" b="-1"/>
          <a:stretch/>
        </p:blipFill>
        <p:spPr bwMode="auto">
          <a:xfrm>
            <a:off x="3563888" y="258369"/>
            <a:ext cx="2868392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green and brown sign&#10;&#10;AI-generated content may be incorrect.">
            <a:extLst>
              <a:ext uri="{FF2B5EF4-FFF2-40B4-BE49-F238E27FC236}">
                <a16:creationId xmlns:a16="http://schemas.microsoft.com/office/drawing/2014/main" id="{36A830B3-92F7-ACC4-3E40-B872A4C4D8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77" y="181961"/>
            <a:ext cx="2820938" cy="757864"/>
          </a:xfrm>
          <a:prstGeom prst="rect">
            <a:avLst/>
          </a:prstGeom>
        </p:spPr>
      </p:pic>
      <p:pic>
        <p:nvPicPr>
          <p:cNvPr id="10" name="Picture 9" descr="A close-up of a sign&#10;&#10;AI-generated content may be incorrect.">
            <a:extLst>
              <a:ext uri="{FF2B5EF4-FFF2-40B4-BE49-F238E27FC236}">
                <a16:creationId xmlns:a16="http://schemas.microsoft.com/office/drawing/2014/main" id="{26ADE01B-0BD1-F631-7855-2090823C58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280" y="229167"/>
            <a:ext cx="2382788" cy="7922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1371600" y="1500188"/>
            <a:ext cx="7772400" cy="1830387"/>
          </a:xfrm>
        </p:spPr>
        <p:txBody>
          <a:bodyPr/>
          <a:lstStyle/>
          <a:p>
            <a:pPr algn="ctr"/>
            <a:r>
              <a:rPr lang="es-ES" dirty="0"/>
              <a:t>JUSTIFICACION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F7B73C-553D-494F-8BB8-67A1C7F8AC5A}"/>
              </a:ext>
            </a:extLst>
          </p:cNvPr>
          <p:cNvSpPr/>
          <p:nvPr/>
        </p:nvSpPr>
        <p:spPr>
          <a:xfrm>
            <a:off x="395536" y="6309320"/>
            <a:ext cx="7704856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C9DD28-A8F5-8042-8221-337E4564FDEC}"/>
              </a:ext>
            </a:extLst>
          </p:cNvPr>
          <p:cNvSpPr/>
          <p:nvPr/>
        </p:nvSpPr>
        <p:spPr>
          <a:xfrm flipV="1">
            <a:off x="7826459" y="6484579"/>
            <a:ext cx="1160512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0D60B7E1-8C65-A1A0-D5E6-CDF42AE7BE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08" r="45609" b="-1"/>
          <a:stretch/>
        </p:blipFill>
        <p:spPr bwMode="auto">
          <a:xfrm>
            <a:off x="3563888" y="258369"/>
            <a:ext cx="2868392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green and brown sign&#10;&#10;AI-generated content may be incorrect.">
            <a:extLst>
              <a:ext uri="{FF2B5EF4-FFF2-40B4-BE49-F238E27FC236}">
                <a16:creationId xmlns:a16="http://schemas.microsoft.com/office/drawing/2014/main" id="{269181E7-E390-952E-571E-D9432450E2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77" y="181961"/>
            <a:ext cx="2820938" cy="757864"/>
          </a:xfrm>
          <a:prstGeom prst="rect">
            <a:avLst/>
          </a:prstGeom>
        </p:spPr>
      </p:pic>
      <p:pic>
        <p:nvPicPr>
          <p:cNvPr id="10" name="Picture 9" descr="A close-up of a sign&#10;&#10;AI-generated content may be incorrect.">
            <a:extLst>
              <a:ext uri="{FF2B5EF4-FFF2-40B4-BE49-F238E27FC236}">
                <a16:creationId xmlns:a16="http://schemas.microsoft.com/office/drawing/2014/main" id="{BE412BDB-BDEE-99E6-B471-4C96DA5632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280" y="229167"/>
            <a:ext cx="2382788" cy="79227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1371600" y="1500188"/>
            <a:ext cx="7772400" cy="1830387"/>
          </a:xfrm>
        </p:spPr>
        <p:txBody>
          <a:bodyPr/>
          <a:lstStyle/>
          <a:p>
            <a:pPr algn="ctr"/>
            <a:r>
              <a:rPr lang="es-ES" dirty="0"/>
              <a:t>OBJETIVOS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5D6555-DA13-B040-BCA3-4A2736389EA6}"/>
              </a:ext>
            </a:extLst>
          </p:cNvPr>
          <p:cNvSpPr/>
          <p:nvPr/>
        </p:nvSpPr>
        <p:spPr>
          <a:xfrm>
            <a:off x="395536" y="6309320"/>
            <a:ext cx="7704856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A454C7-7824-C04C-8C1E-3C8B6C4024F4}"/>
              </a:ext>
            </a:extLst>
          </p:cNvPr>
          <p:cNvSpPr/>
          <p:nvPr/>
        </p:nvSpPr>
        <p:spPr>
          <a:xfrm flipV="1">
            <a:off x="7826459" y="6484579"/>
            <a:ext cx="1160512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pic>
        <p:nvPicPr>
          <p:cNvPr id="3" name="Imagen 5">
            <a:extLst>
              <a:ext uri="{FF2B5EF4-FFF2-40B4-BE49-F238E27FC236}">
                <a16:creationId xmlns:a16="http://schemas.microsoft.com/office/drawing/2014/main" id="{1B7D3151-957B-5A67-485B-6A41FA54BD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08" r="45609" b="-1"/>
          <a:stretch/>
        </p:blipFill>
        <p:spPr bwMode="auto">
          <a:xfrm>
            <a:off x="3563888" y="258369"/>
            <a:ext cx="2868392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green and brown sign&#10;&#10;AI-generated content may be incorrect.">
            <a:extLst>
              <a:ext uri="{FF2B5EF4-FFF2-40B4-BE49-F238E27FC236}">
                <a16:creationId xmlns:a16="http://schemas.microsoft.com/office/drawing/2014/main" id="{8745AF46-0711-B560-35E0-846FFE2762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77" y="181961"/>
            <a:ext cx="2820938" cy="757864"/>
          </a:xfrm>
          <a:prstGeom prst="rect">
            <a:avLst/>
          </a:prstGeom>
        </p:spPr>
      </p:pic>
      <p:pic>
        <p:nvPicPr>
          <p:cNvPr id="10" name="Picture 9" descr="A close-up of a sign&#10;&#10;AI-generated content may be incorrect.">
            <a:extLst>
              <a:ext uri="{FF2B5EF4-FFF2-40B4-BE49-F238E27FC236}">
                <a16:creationId xmlns:a16="http://schemas.microsoft.com/office/drawing/2014/main" id="{9622704D-ADBF-35A2-E2DD-C5B8B8F001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280" y="229167"/>
            <a:ext cx="2382788" cy="79227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1371600" y="1500188"/>
            <a:ext cx="7772400" cy="1830387"/>
          </a:xfrm>
        </p:spPr>
        <p:txBody>
          <a:bodyPr/>
          <a:lstStyle/>
          <a:p>
            <a:pPr algn="ctr"/>
            <a:r>
              <a:rPr lang="es-ES" dirty="0"/>
              <a:t>METODOLOGIA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D74BB-C130-844D-A7B1-7BAE0D776085}"/>
              </a:ext>
            </a:extLst>
          </p:cNvPr>
          <p:cNvSpPr/>
          <p:nvPr/>
        </p:nvSpPr>
        <p:spPr>
          <a:xfrm>
            <a:off x="395536" y="6309320"/>
            <a:ext cx="7704856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CEF525-607C-CE40-B0EC-19F4C4FF61BC}"/>
              </a:ext>
            </a:extLst>
          </p:cNvPr>
          <p:cNvSpPr/>
          <p:nvPr/>
        </p:nvSpPr>
        <p:spPr>
          <a:xfrm flipV="1">
            <a:off x="7826459" y="6484579"/>
            <a:ext cx="1160512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X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715489-0CF5-BF2D-89B6-603BE306CF10}"/>
              </a:ext>
            </a:extLst>
          </p:cNvPr>
          <p:cNvSpPr txBox="1"/>
          <p:nvPr/>
        </p:nvSpPr>
        <p:spPr>
          <a:xfrm>
            <a:off x="611560" y="2852936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NIVEL, TIPO Y MÉTODO</a:t>
            </a:r>
          </a:p>
          <a:p>
            <a:endParaRPr lang="en-US" sz="1200" dirty="0"/>
          </a:p>
          <a:p>
            <a:r>
              <a:rPr lang="en-US" sz="1200" dirty="0"/>
              <a:t>ÁREA DE ESTUDIO</a:t>
            </a:r>
          </a:p>
          <a:p>
            <a:endParaRPr lang="en-US" sz="1200" dirty="0"/>
          </a:p>
          <a:p>
            <a:r>
              <a:rPr lang="en-US" sz="1200" dirty="0"/>
              <a:t>UNIVERSO, POBLACIÓN Y MUESTRA.</a:t>
            </a:r>
          </a:p>
          <a:p>
            <a:endParaRPr lang="en-US" sz="1200" dirty="0"/>
          </a:p>
          <a:p>
            <a:r>
              <a:rPr lang="en-US" sz="1200" dirty="0" err="1"/>
              <a:t>Criterios</a:t>
            </a:r>
            <a:r>
              <a:rPr lang="en-US" sz="1200" dirty="0"/>
              <a:t> de </a:t>
            </a:r>
            <a:r>
              <a:rPr lang="en-US" sz="1200" dirty="0" err="1"/>
              <a:t>inclusión</a:t>
            </a:r>
            <a:r>
              <a:rPr lang="en-US" sz="1200" dirty="0"/>
              <a:t>		</a:t>
            </a:r>
          </a:p>
          <a:p>
            <a:endParaRPr lang="en-US" sz="1200" dirty="0"/>
          </a:p>
          <a:p>
            <a:r>
              <a:rPr lang="en-US" sz="1200" dirty="0" err="1"/>
              <a:t>Criterios</a:t>
            </a:r>
            <a:r>
              <a:rPr lang="en-US" sz="1200" dirty="0"/>
              <a:t> de </a:t>
            </a:r>
            <a:r>
              <a:rPr lang="en-US" sz="1200" dirty="0" err="1"/>
              <a:t>Exclusión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 err="1"/>
              <a:t>Criterios</a:t>
            </a:r>
            <a:r>
              <a:rPr lang="en-US" sz="1200" dirty="0"/>
              <a:t> de </a:t>
            </a:r>
            <a:r>
              <a:rPr lang="en-US" sz="1200" dirty="0" err="1"/>
              <a:t>eliminación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 err="1"/>
              <a:t>Descripción</a:t>
            </a:r>
            <a:r>
              <a:rPr lang="en-US" sz="1200" dirty="0"/>
              <a:t> general del </a:t>
            </a:r>
            <a:r>
              <a:rPr lang="en-US" sz="1200" dirty="0" err="1"/>
              <a:t>estudio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 err="1"/>
              <a:t>Procesamiento</a:t>
            </a:r>
            <a:r>
              <a:rPr lang="en-US" sz="1200" dirty="0"/>
              <a:t> de </a:t>
            </a:r>
            <a:r>
              <a:rPr lang="en-US" sz="1200" dirty="0" err="1"/>
              <a:t>datos</a:t>
            </a:r>
            <a:r>
              <a:rPr lang="en-US" sz="1200" dirty="0"/>
              <a:t> y </a:t>
            </a:r>
            <a:r>
              <a:rPr lang="en-US" sz="1200" dirty="0" err="1"/>
              <a:t>análisis</a:t>
            </a:r>
            <a:r>
              <a:rPr lang="en-US" sz="1200" dirty="0"/>
              <a:t> </a:t>
            </a:r>
            <a:r>
              <a:rPr lang="en-US" sz="1200" dirty="0" err="1"/>
              <a:t>estadístico</a:t>
            </a:r>
            <a:r>
              <a:rPr lang="en-US" sz="1200" dirty="0"/>
              <a:t> </a:t>
            </a:r>
          </a:p>
          <a:p>
            <a:endParaRPr lang="en-US" sz="1200" dirty="0"/>
          </a:p>
        </p:txBody>
      </p:sp>
      <p:pic>
        <p:nvPicPr>
          <p:cNvPr id="4" name="Imagen 5">
            <a:extLst>
              <a:ext uri="{FF2B5EF4-FFF2-40B4-BE49-F238E27FC236}">
                <a16:creationId xmlns:a16="http://schemas.microsoft.com/office/drawing/2014/main" id="{5F07B1B3-B0FF-6299-A98A-C1E1C073D2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08" r="45609" b="-1"/>
          <a:stretch/>
        </p:blipFill>
        <p:spPr bwMode="auto">
          <a:xfrm>
            <a:off x="3563888" y="258369"/>
            <a:ext cx="2868392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 green and brown sign&#10;&#10;AI-generated content may be incorrect.">
            <a:extLst>
              <a:ext uri="{FF2B5EF4-FFF2-40B4-BE49-F238E27FC236}">
                <a16:creationId xmlns:a16="http://schemas.microsoft.com/office/drawing/2014/main" id="{CFD872DF-8F29-F949-7DDA-CDD9703E01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77" y="181961"/>
            <a:ext cx="2820938" cy="757864"/>
          </a:xfrm>
          <a:prstGeom prst="rect">
            <a:avLst/>
          </a:prstGeom>
        </p:spPr>
      </p:pic>
      <p:pic>
        <p:nvPicPr>
          <p:cNvPr id="11" name="Picture 10" descr="A close-up of a sign&#10;&#10;AI-generated content may be incorrect.">
            <a:extLst>
              <a:ext uri="{FF2B5EF4-FFF2-40B4-BE49-F238E27FC236}">
                <a16:creationId xmlns:a16="http://schemas.microsoft.com/office/drawing/2014/main" id="{9092462B-60FE-E1CE-136E-A33E783A65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280" y="229167"/>
            <a:ext cx="2382788" cy="7922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3385</TotalTime>
  <Words>55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NOMBRE DEL PROYECTO</vt:lpstr>
      <vt:lpstr>INTRODUCCION</vt:lpstr>
      <vt:lpstr>PLANTEAMIENTO DEL PROBLEMA</vt:lpstr>
      <vt:lpstr>JUSTIFICACION</vt:lpstr>
      <vt:lpstr>OBJETIVOS</vt:lpstr>
      <vt:lpstr>METODOLOGIA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PROYECTO</dc:title>
  <dc:creator>jarciniaga</dc:creator>
  <cp:lastModifiedBy>Andrea Murillo</cp:lastModifiedBy>
  <cp:revision>6</cp:revision>
  <dcterms:created xsi:type="dcterms:W3CDTF">2020-11-10T15:13:12Z</dcterms:created>
  <dcterms:modified xsi:type="dcterms:W3CDTF">2025-04-07T11:38:43Z</dcterms:modified>
</cp:coreProperties>
</file>