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328" r:id="rId5"/>
  </p:sldIdLst>
  <p:sldSz cx="7772400" cy="100584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5F0E"/>
    <a:srgbClr val="1082FC"/>
    <a:srgbClr val="3294FC"/>
    <a:srgbClr val="E6E8EA"/>
    <a:srgbClr val="D18472"/>
    <a:srgbClr val="ED7A22"/>
    <a:srgbClr val="990000"/>
    <a:srgbClr val="B23214"/>
    <a:srgbClr val="C75D0D"/>
    <a:srgbClr val="CF45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501" autoAdjust="0"/>
    <p:restoredTop sz="94249" autoAdjust="0"/>
  </p:normalViewPr>
  <p:slideViewPr>
    <p:cSldViewPr snapToGrid="0">
      <p:cViewPr>
        <p:scale>
          <a:sx n="100" d="100"/>
          <a:sy n="100" d="100"/>
        </p:scale>
        <p:origin x="1128" y="-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6D1661A-E90D-404A-8909-B6BFB3C25C30}" type="datetimeFigureOut">
              <a:rPr lang="en-US" smtClean="0"/>
              <a:t>4/15/2026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05063" y="1200150"/>
            <a:ext cx="25050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5C0A9FC-58F1-46C1-952F-40E272E6F2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262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A372D58-615C-4F5D-8133-54A710B4E158}"/>
              </a:ext>
            </a:extLst>
          </p:cNvPr>
          <p:cNvSpPr/>
          <p:nvPr/>
        </p:nvSpPr>
        <p:spPr>
          <a:xfrm>
            <a:off x="3890582" y="326785"/>
            <a:ext cx="101692" cy="1341869"/>
          </a:xfrm>
          <a:prstGeom prst="rect">
            <a:avLst/>
          </a:prstGeom>
          <a:gradFill>
            <a:gsLst>
              <a:gs pos="9000">
                <a:srgbClr val="BD1D1D"/>
              </a:gs>
              <a:gs pos="77000">
                <a:srgbClr val="ED7A22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0406353-7DD2-4C7F-AD0F-83BBE2769F11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06" t="22024" r="7906" b="22619"/>
          <a:stretch/>
        </p:blipFill>
        <p:spPr bwMode="auto">
          <a:xfrm>
            <a:off x="147657" y="195080"/>
            <a:ext cx="3400425" cy="8026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1AB973D-916D-438E-BB9B-DA66796AE62D}"/>
              </a:ext>
            </a:extLst>
          </p:cNvPr>
          <p:cNvCxnSpPr/>
          <p:nvPr userDrawn="1"/>
        </p:nvCxnSpPr>
        <p:spPr>
          <a:xfrm>
            <a:off x="276392" y="1976687"/>
            <a:ext cx="7139648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DFA08AA2-1D24-492F-A21A-9B43D3D85FD6}"/>
              </a:ext>
            </a:extLst>
          </p:cNvPr>
          <p:cNvSpPr/>
          <p:nvPr userDrawn="1"/>
        </p:nvSpPr>
        <p:spPr>
          <a:xfrm>
            <a:off x="3945180" y="181585"/>
            <a:ext cx="3569824" cy="1718203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BD1D1D"/>
              </a:solidFill>
            </a:endParaRPr>
          </a:p>
        </p:txBody>
      </p:sp>
      <p:sp>
        <p:nvSpPr>
          <p:cNvPr id="35" name="Content Placeholder 34">
            <a:extLst>
              <a:ext uri="{FF2B5EF4-FFF2-40B4-BE49-F238E27FC236}">
                <a16:creationId xmlns:a16="http://schemas.microsoft.com/office/drawing/2014/main" id="{A5DF2A53-0F9A-483B-AB5F-D7A93C2A5725}"/>
              </a:ext>
            </a:extLst>
          </p:cNvPr>
          <p:cNvSpPr>
            <a:spLocks noGrp="1"/>
          </p:cNvSpPr>
          <p:nvPr userDrawn="1">
            <p:ph sz="quarter" idx="11" hasCustomPrompt="1"/>
          </p:nvPr>
        </p:nvSpPr>
        <p:spPr>
          <a:xfrm>
            <a:off x="311437" y="1066086"/>
            <a:ext cx="3249682" cy="325441"/>
          </a:xfrm>
        </p:spPr>
        <p:txBody>
          <a:bodyPr>
            <a:normAutofit/>
          </a:bodyPr>
          <a:lstStyle>
            <a:lvl5pPr marL="1554480" indent="0" algn="l">
              <a:buFontTx/>
              <a:buNone/>
              <a:defRPr sz="1600">
                <a:solidFill>
                  <a:schemeClr val="bg2">
                    <a:lumMod val="25000"/>
                  </a:schemeClr>
                </a:solidFill>
                <a:latin typeface="+mj-lt"/>
              </a:defRPr>
            </a:lvl5pPr>
          </a:lstStyle>
          <a:p>
            <a:pPr lvl="4"/>
            <a:r>
              <a:rPr lang="en-US" dirty="0"/>
              <a:t>Click to add title</a:t>
            </a:r>
          </a:p>
        </p:txBody>
      </p:sp>
      <p:sp>
        <p:nvSpPr>
          <p:cNvPr id="36" name="Content Placeholder 34">
            <a:extLst>
              <a:ext uri="{FF2B5EF4-FFF2-40B4-BE49-F238E27FC236}">
                <a16:creationId xmlns:a16="http://schemas.microsoft.com/office/drawing/2014/main" id="{7EA99AB5-AE8C-4D09-BBF1-9B5AAFBBA1AF}"/>
              </a:ext>
            </a:extLst>
          </p:cNvPr>
          <p:cNvSpPr>
            <a:spLocks noGrp="1"/>
          </p:cNvSpPr>
          <p:nvPr userDrawn="1">
            <p:ph sz="quarter" idx="12" hasCustomPrompt="1"/>
          </p:nvPr>
        </p:nvSpPr>
        <p:spPr>
          <a:xfrm>
            <a:off x="311437" y="1446845"/>
            <a:ext cx="3249682" cy="452943"/>
          </a:xfrm>
        </p:spPr>
        <p:txBody>
          <a:bodyPr>
            <a:normAutofit/>
          </a:bodyPr>
          <a:lstStyle>
            <a:lvl5pPr marL="1554480" indent="0" algn="l">
              <a:buFontTx/>
              <a:buNone/>
              <a:defRPr sz="1400">
                <a:solidFill>
                  <a:schemeClr val="bg2">
                    <a:lumMod val="25000"/>
                  </a:schemeClr>
                </a:solidFill>
                <a:latin typeface="+mj-lt"/>
              </a:defRPr>
            </a:lvl5pPr>
          </a:lstStyle>
          <a:p>
            <a:pPr lvl="4"/>
            <a:r>
              <a:rPr lang="en-US" dirty="0"/>
              <a:t>Click to add subtitle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BCF9B55D-0646-4450-81AB-52C54F45747B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958217" y="221711"/>
            <a:ext cx="3515783" cy="168875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overview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2F27200C-CC45-4AD4-B674-64FCA5BCB448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261041" y="2086043"/>
            <a:ext cx="3508502" cy="2992192"/>
          </a:xfrm>
        </p:spPr>
        <p:txBody>
          <a:bodyPr>
            <a:normAutofit/>
          </a:bodyPr>
          <a:lstStyle>
            <a:lvl1pPr>
              <a:defRPr sz="1400"/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Click to add Viewing Federal Expenditure Summary Report</a:t>
            </a:r>
          </a:p>
        </p:txBody>
      </p:sp>
      <p:sp>
        <p:nvSpPr>
          <p:cNvPr id="43" name="Text Placeholder 41">
            <a:extLst>
              <a:ext uri="{FF2B5EF4-FFF2-40B4-BE49-F238E27FC236}">
                <a16:creationId xmlns:a16="http://schemas.microsoft.com/office/drawing/2014/main" id="{09DC4D72-BB1A-48D4-8580-4C7341DAA3FE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261040" y="5187590"/>
            <a:ext cx="3510859" cy="4557486"/>
          </a:xfrm>
        </p:spPr>
        <p:txBody>
          <a:bodyPr>
            <a:normAutofit/>
          </a:bodyPr>
          <a:lstStyle>
            <a:lvl1pPr>
              <a:defRPr sz="1400"/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Click to add list of Prompt Screen Variables</a:t>
            </a:r>
          </a:p>
        </p:txBody>
      </p:sp>
      <p:sp>
        <p:nvSpPr>
          <p:cNvPr id="44" name="Text Placeholder 41">
            <a:extLst>
              <a:ext uri="{FF2B5EF4-FFF2-40B4-BE49-F238E27FC236}">
                <a16:creationId xmlns:a16="http://schemas.microsoft.com/office/drawing/2014/main" id="{A18A45FE-1680-45A5-B6BD-F6B92598950C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4002858" y="2086043"/>
            <a:ext cx="3464742" cy="2278491"/>
          </a:xfrm>
        </p:spPr>
        <p:txBody>
          <a:bodyPr>
            <a:normAutofit/>
          </a:bodyPr>
          <a:lstStyle>
            <a:lvl1pPr>
              <a:defRPr sz="1400"/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Click to add available characteristics &amp; Key Figures </a:t>
            </a:r>
          </a:p>
        </p:txBody>
      </p:sp>
      <p:sp>
        <p:nvSpPr>
          <p:cNvPr id="46" name="Text Placeholder 41">
            <a:extLst>
              <a:ext uri="{FF2B5EF4-FFF2-40B4-BE49-F238E27FC236}">
                <a16:creationId xmlns:a16="http://schemas.microsoft.com/office/drawing/2014/main" id="{3D102003-8017-4F15-B5BD-34E8B81BA684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4002858" y="4459437"/>
            <a:ext cx="3458104" cy="4186043"/>
          </a:xfrm>
        </p:spPr>
        <p:txBody>
          <a:bodyPr>
            <a:normAutofit/>
          </a:bodyPr>
          <a:lstStyle>
            <a:lvl1pPr>
              <a:defRPr sz="1400"/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Click to add additional resources </a:t>
            </a:r>
          </a:p>
        </p:txBody>
      </p:sp>
      <p:sp>
        <p:nvSpPr>
          <p:cNvPr id="47" name="Text Placeholder 41">
            <a:extLst>
              <a:ext uri="{FF2B5EF4-FFF2-40B4-BE49-F238E27FC236}">
                <a16:creationId xmlns:a16="http://schemas.microsoft.com/office/drawing/2014/main" id="{B57F4894-8BC9-43C1-B9CA-E98F39ACB0E4}"/>
              </a:ext>
            </a:extLst>
          </p:cNvPr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4008946" y="8745396"/>
            <a:ext cx="3458654" cy="999680"/>
          </a:xfrm>
        </p:spPr>
        <p:txBody>
          <a:bodyPr>
            <a:normAutofit/>
          </a:bodyPr>
          <a:lstStyle>
            <a:lvl1pPr>
              <a:defRPr sz="1400"/>
            </a:lvl1pPr>
            <a:lvl2pPr marL="388620" indent="0">
              <a:buNone/>
              <a:defRPr/>
            </a:lvl2pPr>
            <a:lvl3pPr marL="777240" indent="0">
              <a:buNone/>
              <a:defRPr/>
            </a:lvl3pPr>
            <a:lvl4pPr marL="116586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Click here to add technical support details Help + Support</a:t>
            </a:r>
          </a:p>
        </p:txBody>
      </p:sp>
    </p:spTree>
    <p:extLst>
      <p:ext uri="{BB962C8B-B14F-4D97-AF65-F5344CB8AC3E}">
        <p14:creationId xmlns:p14="http://schemas.microsoft.com/office/powerpoint/2010/main" val="3591533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B8566-EA19-43D5-9F90-082F47601EE6}" type="datetime1">
              <a:rPr lang="en-US" smtClean="0"/>
              <a:t>4/15/2026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FC27-3ECD-4D5A-BACC-534E6C24FF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073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79DC-5B8D-47C7-B96A-7960E76F1689}" type="datetime1">
              <a:rPr lang="en-US" smtClean="0"/>
              <a:t>4/15/2026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FC27-3ECD-4D5A-BACC-534E6C24FF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9808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50CA-7FAB-40F7-B349-45B3570A4D37}" type="datetime1">
              <a:rPr lang="en-US" smtClean="0"/>
              <a:t>4/15/2026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FC27-3ECD-4D5A-BACC-534E6C24FF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22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B433-3757-420D-BA34-4640673825F4}" type="datetime1">
              <a:rPr lang="en-US" smtClean="0"/>
              <a:t>4/15/2026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FC27-3ECD-4D5A-BACC-534E6C24FF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249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2483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9A3DD-15D1-486D-83B9-F415163F04F8}" type="datetime1">
              <a:rPr lang="en-US" smtClean="0"/>
              <a:t>4/15/2026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FC27-3ECD-4D5A-BACC-534E6C24FF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589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1EC7F-7324-4FF0-9E2B-071C034F480F}" type="datetime1">
              <a:rPr lang="en-US" smtClean="0"/>
              <a:t>4/15/2026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FC27-3ECD-4D5A-BACC-534E6C24FF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158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8F8AD-5362-4B64-B559-463DBE9BB3A3}" type="datetime1">
              <a:rPr lang="en-US" smtClean="0"/>
              <a:t>4/15/2026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FC27-3ECD-4D5A-BACC-534E6C24FF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089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6310-0D88-4E2D-9A4C-CB4ED681A518}" type="datetime1">
              <a:rPr lang="en-US" smtClean="0"/>
              <a:t>4/15/2026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7FC27-3ECD-4D5A-BACC-534E6C24FF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993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F0888DB-B674-4790-85AC-65F8AE893926}"/>
              </a:ext>
            </a:extLst>
          </p:cNvPr>
          <p:cNvSpPr/>
          <p:nvPr userDrawn="1"/>
        </p:nvSpPr>
        <p:spPr>
          <a:xfrm>
            <a:off x="0" y="720951"/>
            <a:ext cx="7772400" cy="30956"/>
          </a:xfrm>
          <a:prstGeom prst="rect">
            <a:avLst/>
          </a:prstGeom>
          <a:gradFill>
            <a:gsLst>
              <a:gs pos="0">
                <a:srgbClr val="FFC000">
                  <a:alpha val="55000"/>
                </a:srgbClr>
              </a:gs>
              <a:gs pos="59000">
                <a:srgbClr val="C00000">
                  <a:alpha val="71000"/>
                </a:srgbClr>
              </a:gs>
              <a:gs pos="100000">
                <a:srgbClr val="C00000">
                  <a:alpha val="82000"/>
                </a:srgb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7FCA3C-0834-4019-8955-BAD3C44A1555}"/>
              </a:ext>
            </a:extLst>
          </p:cNvPr>
          <p:cNvSpPr/>
          <p:nvPr userDrawn="1"/>
        </p:nvSpPr>
        <p:spPr>
          <a:xfrm>
            <a:off x="0" y="9806619"/>
            <a:ext cx="7772400" cy="251986"/>
          </a:xfrm>
          <a:prstGeom prst="rect">
            <a:avLst/>
          </a:prstGeom>
          <a:gradFill>
            <a:gsLst>
              <a:gs pos="0">
                <a:srgbClr val="FFC000">
                  <a:alpha val="55000"/>
                </a:srgbClr>
              </a:gs>
              <a:gs pos="59000">
                <a:srgbClr val="C00000">
                  <a:alpha val="71000"/>
                </a:srgbClr>
              </a:gs>
              <a:gs pos="100000">
                <a:srgbClr val="C00000">
                  <a:alpha val="82000"/>
                </a:srgb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BE639A-3992-47F8-8070-6B2FCA8482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37002" y="190860"/>
            <a:ext cx="1757407" cy="41573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16B90A2-6304-4B86-A0F8-0A2AF03902AA}"/>
              </a:ext>
            </a:extLst>
          </p:cNvPr>
          <p:cNvSpPr txBox="1"/>
          <p:nvPr userDrawn="1"/>
        </p:nvSpPr>
        <p:spPr>
          <a:xfrm>
            <a:off x="3771900" y="435598"/>
            <a:ext cx="396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</a:t>
            </a:r>
            <a:r>
              <a:rPr lang="en-IN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Dashboard </a:t>
            </a:r>
            <a:endParaRPr lang="en-US" sz="14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DA110E81-84F0-4D43-8072-E1A5051B0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2330" y="9848806"/>
            <a:ext cx="1748790" cy="209594"/>
          </a:xfrm>
        </p:spPr>
        <p:txBody>
          <a:bodyPr/>
          <a:lstStyle/>
          <a:p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3AE7FC27-3ECD-4D5A-BACC-534E6C24FF45}" type="slidenum">
              <a:rPr lang="en-US" sz="12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7E3B042-A527-4BE2-9046-77AD13281A71}"/>
              </a:ext>
            </a:extLst>
          </p:cNvPr>
          <p:cNvSpPr/>
          <p:nvPr userDrawn="1"/>
        </p:nvSpPr>
        <p:spPr>
          <a:xfrm>
            <a:off x="-4006" y="753033"/>
            <a:ext cx="7772400" cy="30956"/>
          </a:xfrm>
          <a:prstGeom prst="rect">
            <a:avLst/>
          </a:prstGeom>
          <a:gradFill>
            <a:gsLst>
              <a:gs pos="0">
                <a:srgbClr val="FFC000">
                  <a:alpha val="55000"/>
                </a:srgbClr>
              </a:gs>
              <a:gs pos="59000">
                <a:srgbClr val="C00000">
                  <a:alpha val="71000"/>
                </a:srgbClr>
              </a:gs>
              <a:gs pos="100000">
                <a:srgbClr val="C00000">
                  <a:alpha val="82000"/>
                </a:srgb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41CFC81-69D3-4BDA-BAE9-3A9FADFC6633}"/>
              </a:ext>
            </a:extLst>
          </p:cNvPr>
          <p:cNvSpPr/>
          <p:nvPr userDrawn="1"/>
        </p:nvSpPr>
        <p:spPr>
          <a:xfrm>
            <a:off x="0" y="783989"/>
            <a:ext cx="7734300" cy="90835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00209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F0888DB-B674-4790-85AC-65F8AE893926}"/>
              </a:ext>
            </a:extLst>
          </p:cNvPr>
          <p:cNvSpPr/>
          <p:nvPr userDrawn="1"/>
        </p:nvSpPr>
        <p:spPr>
          <a:xfrm>
            <a:off x="0" y="720951"/>
            <a:ext cx="7772400" cy="30956"/>
          </a:xfrm>
          <a:prstGeom prst="rect">
            <a:avLst/>
          </a:prstGeom>
          <a:gradFill>
            <a:gsLst>
              <a:gs pos="0">
                <a:srgbClr val="FFC000">
                  <a:alpha val="55000"/>
                </a:srgbClr>
              </a:gs>
              <a:gs pos="59000">
                <a:srgbClr val="C00000">
                  <a:alpha val="71000"/>
                </a:srgbClr>
              </a:gs>
              <a:gs pos="100000">
                <a:srgbClr val="C00000">
                  <a:alpha val="82000"/>
                </a:srgb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7FCA3C-0834-4019-8955-BAD3C44A1555}"/>
              </a:ext>
            </a:extLst>
          </p:cNvPr>
          <p:cNvSpPr/>
          <p:nvPr userDrawn="1"/>
        </p:nvSpPr>
        <p:spPr>
          <a:xfrm>
            <a:off x="0" y="9806619"/>
            <a:ext cx="7772400" cy="251986"/>
          </a:xfrm>
          <a:prstGeom prst="rect">
            <a:avLst/>
          </a:prstGeom>
          <a:gradFill>
            <a:gsLst>
              <a:gs pos="0">
                <a:srgbClr val="FFC000">
                  <a:alpha val="55000"/>
                </a:srgbClr>
              </a:gs>
              <a:gs pos="59000">
                <a:srgbClr val="C00000">
                  <a:alpha val="71000"/>
                </a:srgbClr>
              </a:gs>
              <a:gs pos="100000">
                <a:srgbClr val="C00000">
                  <a:alpha val="82000"/>
                </a:srgb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BE639A-3992-47F8-8070-6B2FCA8482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37002" y="190860"/>
            <a:ext cx="1757407" cy="41573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16B90A2-6304-4B86-A0F8-0A2AF03902AA}"/>
              </a:ext>
            </a:extLst>
          </p:cNvPr>
          <p:cNvSpPr txBox="1"/>
          <p:nvPr userDrawn="1"/>
        </p:nvSpPr>
        <p:spPr>
          <a:xfrm>
            <a:off x="3771900" y="435598"/>
            <a:ext cx="396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</a:t>
            </a:r>
            <a:r>
              <a:rPr lang="en-IN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Dashboard </a:t>
            </a:r>
            <a:endParaRPr lang="en-US" sz="14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DA110E81-84F0-4D43-8072-E1A5051B0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2330" y="9848806"/>
            <a:ext cx="1748790" cy="209594"/>
          </a:xfrm>
        </p:spPr>
        <p:txBody>
          <a:bodyPr/>
          <a:lstStyle/>
          <a:p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3AE7FC27-3ECD-4D5A-BACC-534E6C24FF45}" type="slidenum">
              <a:rPr lang="en-US" sz="12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7E3B042-A527-4BE2-9046-77AD13281A71}"/>
              </a:ext>
            </a:extLst>
          </p:cNvPr>
          <p:cNvSpPr/>
          <p:nvPr userDrawn="1"/>
        </p:nvSpPr>
        <p:spPr>
          <a:xfrm>
            <a:off x="-4006" y="753033"/>
            <a:ext cx="7772400" cy="30956"/>
          </a:xfrm>
          <a:prstGeom prst="rect">
            <a:avLst/>
          </a:prstGeom>
          <a:gradFill>
            <a:gsLst>
              <a:gs pos="0">
                <a:srgbClr val="FFC000">
                  <a:alpha val="55000"/>
                </a:srgbClr>
              </a:gs>
              <a:gs pos="59000">
                <a:srgbClr val="C00000">
                  <a:alpha val="71000"/>
                </a:srgbClr>
              </a:gs>
              <a:gs pos="100000">
                <a:srgbClr val="C00000">
                  <a:alpha val="82000"/>
                </a:srgb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599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F0888DB-B674-4790-85AC-65F8AE893926}"/>
              </a:ext>
            </a:extLst>
          </p:cNvPr>
          <p:cNvSpPr/>
          <p:nvPr userDrawn="1"/>
        </p:nvSpPr>
        <p:spPr>
          <a:xfrm>
            <a:off x="0" y="720951"/>
            <a:ext cx="7772400" cy="30956"/>
          </a:xfrm>
          <a:prstGeom prst="rect">
            <a:avLst/>
          </a:prstGeom>
          <a:gradFill>
            <a:gsLst>
              <a:gs pos="0">
                <a:srgbClr val="FFC000">
                  <a:alpha val="55000"/>
                </a:srgbClr>
              </a:gs>
              <a:gs pos="59000">
                <a:srgbClr val="C00000">
                  <a:alpha val="71000"/>
                </a:srgbClr>
              </a:gs>
              <a:gs pos="100000">
                <a:srgbClr val="C00000">
                  <a:alpha val="82000"/>
                </a:srgb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7FCA3C-0834-4019-8955-BAD3C44A1555}"/>
              </a:ext>
            </a:extLst>
          </p:cNvPr>
          <p:cNvSpPr/>
          <p:nvPr userDrawn="1"/>
        </p:nvSpPr>
        <p:spPr>
          <a:xfrm>
            <a:off x="0" y="9806619"/>
            <a:ext cx="7772400" cy="251986"/>
          </a:xfrm>
          <a:prstGeom prst="rect">
            <a:avLst/>
          </a:prstGeom>
          <a:gradFill>
            <a:gsLst>
              <a:gs pos="0">
                <a:srgbClr val="FFC000">
                  <a:alpha val="55000"/>
                </a:srgbClr>
              </a:gs>
              <a:gs pos="59000">
                <a:srgbClr val="C00000">
                  <a:alpha val="71000"/>
                </a:srgbClr>
              </a:gs>
              <a:gs pos="100000">
                <a:srgbClr val="C00000">
                  <a:alpha val="82000"/>
                </a:srgb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BE639A-3992-47F8-8070-6B2FCA8482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37002" y="190860"/>
            <a:ext cx="1757407" cy="41573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16B90A2-6304-4B86-A0F8-0A2AF03902AA}"/>
              </a:ext>
            </a:extLst>
          </p:cNvPr>
          <p:cNvSpPr txBox="1"/>
          <p:nvPr userDrawn="1"/>
        </p:nvSpPr>
        <p:spPr>
          <a:xfrm>
            <a:off x="3771900" y="435598"/>
            <a:ext cx="396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</a:t>
            </a:r>
            <a:r>
              <a:rPr lang="en-IN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Dashboard </a:t>
            </a:r>
            <a:endParaRPr lang="en-US" sz="14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DA110E81-84F0-4D43-8072-E1A5051B0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2330" y="9848806"/>
            <a:ext cx="1748790" cy="209594"/>
          </a:xfrm>
        </p:spPr>
        <p:txBody>
          <a:bodyPr/>
          <a:lstStyle/>
          <a:p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3AE7FC27-3ECD-4D5A-BACC-534E6C24FF45}" type="slidenum">
              <a:rPr lang="en-US" sz="12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7E3B042-A527-4BE2-9046-77AD13281A71}"/>
              </a:ext>
            </a:extLst>
          </p:cNvPr>
          <p:cNvSpPr/>
          <p:nvPr userDrawn="1"/>
        </p:nvSpPr>
        <p:spPr>
          <a:xfrm>
            <a:off x="-4006" y="753033"/>
            <a:ext cx="7772400" cy="30956"/>
          </a:xfrm>
          <a:prstGeom prst="rect">
            <a:avLst/>
          </a:prstGeom>
          <a:gradFill>
            <a:gsLst>
              <a:gs pos="0">
                <a:srgbClr val="FFC000">
                  <a:alpha val="55000"/>
                </a:srgbClr>
              </a:gs>
              <a:gs pos="59000">
                <a:srgbClr val="C00000">
                  <a:alpha val="71000"/>
                </a:srgbClr>
              </a:gs>
              <a:gs pos="100000">
                <a:srgbClr val="C00000">
                  <a:alpha val="82000"/>
                </a:srgb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726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970E0-3333-4A5A-BBB5-7CC304B766B4}" type="datetime1">
              <a:rPr lang="en-US" smtClean="0"/>
              <a:t>4/15/2026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7FC27-3ECD-4D5A-BACC-534E6C24FF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57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2" r:id="rId8"/>
    <p:sldLayoutId id="2147483673" r:id="rId9"/>
    <p:sldLayoutId id="2147483668" r:id="rId10"/>
    <p:sldLayoutId id="2147483669" r:id="rId11"/>
    <p:sldLayoutId id="2147483670" r:id="rId12"/>
    <p:sldLayoutId id="2147483671" r:id="rId13"/>
  </p:sldLayoutIdLst>
  <p:hf hdr="0" ftr="0" dt="0"/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827A829-90D0-4154-980F-40BA276AA91C}"/>
              </a:ext>
            </a:extLst>
          </p:cNvPr>
          <p:cNvSpPr/>
          <p:nvPr/>
        </p:nvSpPr>
        <p:spPr>
          <a:xfrm>
            <a:off x="0" y="720951"/>
            <a:ext cx="7772400" cy="30956"/>
          </a:xfrm>
          <a:prstGeom prst="rect">
            <a:avLst/>
          </a:prstGeom>
          <a:gradFill>
            <a:gsLst>
              <a:gs pos="0">
                <a:srgbClr val="FFC000">
                  <a:alpha val="55000"/>
                </a:srgbClr>
              </a:gs>
              <a:gs pos="59000">
                <a:srgbClr val="C00000">
                  <a:alpha val="71000"/>
                </a:srgbClr>
              </a:gs>
              <a:gs pos="100000">
                <a:srgbClr val="C00000">
                  <a:alpha val="82000"/>
                </a:srgb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F9E3AAA-FB5B-4FB5-8828-8FD5478EE9B0}"/>
              </a:ext>
            </a:extLst>
          </p:cNvPr>
          <p:cNvSpPr/>
          <p:nvPr/>
        </p:nvSpPr>
        <p:spPr>
          <a:xfrm>
            <a:off x="0" y="9806619"/>
            <a:ext cx="7772400" cy="251986"/>
          </a:xfrm>
          <a:prstGeom prst="rect">
            <a:avLst/>
          </a:prstGeom>
          <a:gradFill>
            <a:gsLst>
              <a:gs pos="0">
                <a:srgbClr val="FFC000">
                  <a:alpha val="55000"/>
                </a:srgbClr>
              </a:gs>
              <a:gs pos="59000">
                <a:srgbClr val="C00000">
                  <a:alpha val="71000"/>
                </a:srgbClr>
              </a:gs>
              <a:gs pos="100000">
                <a:srgbClr val="C00000">
                  <a:alpha val="82000"/>
                </a:srgbClr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6E0B275-C1CC-4883-852B-8DDDC9F01499}"/>
              </a:ext>
            </a:extLst>
          </p:cNvPr>
          <p:cNvSpPr txBox="1"/>
          <p:nvPr/>
        </p:nvSpPr>
        <p:spPr>
          <a:xfrm>
            <a:off x="495300" y="1642555"/>
            <a:ext cx="6896099" cy="2725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endParaRPr lang="en-US" sz="1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2CCE3E-7F57-9344-33B7-451F9727A3A4}"/>
              </a:ext>
            </a:extLst>
          </p:cNvPr>
          <p:cNvSpPr txBox="1"/>
          <p:nvPr/>
        </p:nvSpPr>
        <p:spPr>
          <a:xfrm>
            <a:off x="704335" y="200179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D5F425B-0B3D-E63E-BB9F-74CF8B9C7F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230777"/>
              </p:ext>
            </p:extLst>
          </p:nvPr>
        </p:nvGraphicFramePr>
        <p:xfrm>
          <a:off x="234779" y="950955"/>
          <a:ext cx="7302844" cy="87021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7236">
                  <a:extLst>
                    <a:ext uri="{9D8B030D-6E8A-4147-A177-3AD203B41FA5}">
                      <a16:colId xmlns:a16="http://schemas.microsoft.com/office/drawing/2014/main" val="2569867016"/>
                    </a:ext>
                  </a:extLst>
                </a:gridCol>
                <a:gridCol w="497921">
                  <a:extLst>
                    <a:ext uri="{9D8B030D-6E8A-4147-A177-3AD203B41FA5}">
                      <a16:colId xmlns:a16="http://schemas.microsoft.com/office/drawing/2014/main" val="294449633"/>
                    </a:ext>
                  </a:extLst>
                </a:gridCol>
                <a:gridCol w="807236">
                  <a:extLst>
                    <a:ext uri="{9D8B030D-6E8A-4147-A177-3AD203B41FA5}">
                      <a16:colId xmlns:a16="http://schemas.microsoft.com/office/drawing/2014/main" val="2678988636"/>
                    </a:ext>
                  </a:extLst>
                </a:gridCol>
                <a:gridCol w="482833">
                  <a:extLst>
                    <a:ext uri="{9D8B030D-6E8A-4147-A177-3AD203B41FA5}">
                      <a16:colId xmlns:a16="http://schemas.microsoft.com/office/drawing/2014/main" val="1266604698"/>
                    </a:ext>
                  </a:extLst>
                </a:gridCol>
                <a:gridCol w="1018476">
                  <a:extLst>
                    <a:ext uri="{9D8B030D-6E8A-4147-A177-3AD203B41FA5}">
                      <a16:colId xmlns:a16="http://schemas.microsoft.com/office/drawing/2014/main" val="1362995274"/>
                    </a:ext>
                  </a:extLst>
                </a:gridCol>
                <a:gridCol w="1071284">
                  <a:extLst>
                    <a:ext uri="{9D8B030D-6E8A-4147-A177-3AD203B41FA5}">
                      <a16:colId xmlns:a16="http://schemas.microsoft.com/office/drawing/2014/main" val="2859874179"/>
                    </a:ext>
                  </a:extLst>
                </a:gridCol>
                <a:gridCol w="626173">
                  <a:extLst>
                    <a:ext uri="{9D8B030D-6E8A-4147-A177-3AD203B41FA5}">
                      <a16:colId xmlns:a16="http://schemas.microsoft.com/office/drawing/2014/main" val="3687595374"/>
                    </a:ext>
                  </a:extLst>
                </a:gridCol>
                <a:gridCol w="671439">
                  <a:extLst>
                    <a:ext uri="{9D8B030D-6E8A-4147-A177-3AD203B41FA5}">
                      <a16:colId xmlns:a16="http://schemas.microsoft.com/office/drawing/2014/main" val="833364840"/>
                    </a:ext>
                  </a:extLst>
                </a:gridCol>
                <a:gridCol w="1320246">
                  <a:extLst>
                    <a:ext uri="{9D8B030D-6E8A-4147-A177-3AD203B41FA5}">
                      <a16:colId xmlns:a16="http://schemas.microsoft.com/office/drawing/2014/main" val="2427386244"/>
                    </a:ext>
                  </a:extLst>
                </a:gridCol>
              </a:tblGrid>
              <a:tr h="476927">
                <a:tc gridSpan="9">
                  <a:txBody>
                    <a:bodyPr/>
                    <a:lstStyle/>
                    <a:p>
                      <a:pPr marL="0" marR="0" lvl="0" indent="0" algn="ctr" defTabSz="77724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</a:rPr>
                        <a:t>CJGA 2026 Schedule</a:t>
                      </a:r>
                    </a:p>
                  </a:txBody>
                  <a:tcPr marL="6070" marR="6070" marT="607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241673"/>
                  </a:ext>
                </a:extLst>
              </a:tr>
              <a:tr h="22730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Date</a:t>
                      </a:r>
                      <a:endParaRPr lang="en-US" sz="1200" b="1" i="0" u="sng" strike="noStrike" dirty="0">
                        <a:solidFill>
                          <a:srgbClr val="70AD4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Points   Round</a:t>
                      </a:r>
                      <a:endParaRPr lang="en-US" sz="1200" b="1" i="0" u="sng" strike="noStrike" dirty="0">
                        <a:solidFill>
                          <a:srgbClr val="70AD4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Course</a:t>
                      </a:r>
                      <a:endParaRPr lang="en-US" sz="1200" b="1" i="0" u="sng" strike="noStrike" dirty="0">
                        <a:solidFill>
                          <a:srgbClr val="70AD4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Tee Time</a:t>
                      </a:r>
                      <a:endParaRPr lang="en-US" sz="1200" b="1" i="0" u="sng" strike="noStrike" dirty="0">
                        <a:solidFill>
                          <a:srgbClr val="70AD4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Sign up Deadline</a:t>
                      </a:r>
                      <a:endParaRPr lang="en-US" sz="1200" b="1" i="0" u="sng" strike="noStrike" dirty="0">
                        <a:solidFill>
                          <a:srgbClr val="70AD4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2929234525"/>
                  </a:ext>
                </a:extLst>
              </a:tr>
              <a:tr h="20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r>
                        <a:rPr lang="en-US" sz="11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Points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#1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effectLst/>
                        </a:rPr>
                        <a:t>Cream Ridge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8:45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April 2</a:t>
                      </a:r>
                      <a:r>
                        <a:rPr lang="en-US" sz="1100" b="1" u="none" strike="noStrike" baseline="30000" dirty="0">
                          <a:solidFill>
                            <a:srgbClr val="FF0000"/>
                          </a:solidFill>
                          <a:effectLst/>
                        </a:rPr>
                        <a:t>nd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1201916200"/>
                  </a:ext>
                </a:extLst>
              </a:tr>
              <a:tr h="20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April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r>
                        <a:rPr lang="en-US" sz="11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Points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#2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effectLst/>
                        </a:rPr>
                        <a:t>Wedgewood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8:32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April 9</a:t>
                      </a:r>
                      <a:r>
                        <a:rPr lang="en-US" sz="1100" b="1" u="none" strike="noStrike" baseline="30000" dirty="0">
                          <a:solidFill>
                            <a:srgbClr val="FF0000"/>
                          </a:solidFill>
                          <a:effectLst/>
                        </a:rPr>
                        <a:t>h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2345609667"/>
                  </a:ext>
                </a:extLst>
              </a:tr>
              <a:tr h="20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April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r>
                        <a:rPr lang="en-US" sz="11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Points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>
                          <a:effectLst/>
                        </a:rPr>
                        <a:t>#3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effectLst/>
                        </a:rPr>
                        <a:t>Hanover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8:34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April 16</a:t>
                      </a:r>
                      <a:r>
                        <a:rPr lang="en-US" sz="1100" b="1" u="none" strike="noStrike" baseline="30000" dirty="0">
                          <a:solidFill>
                            <a:srgbClr val="FF0000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2412402574"/>
                  </a:ext>
                </a:extLst>
              </a:tr>
              <a:tr h="20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1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Points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#4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Bunker Hill</a:t>
                      </a: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8:30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April 23</a:t>
                      </a:r>
                      <a:r>
                        <a:rPr lang="en-US" sz="1100" b="1" u="none" strike="noStrike" baseline="30000" dirty="0">
                          <a:solidFill>
                            <a:srgbClr val="FF0000"/>
                          </a:solidFill>
                          <a:effectLst/>
                        </a:rPr>
                        <a:t>rd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2499244138"/>
                  </a:ext>
                </a:extLst>
              </a:tr>
              <a:tr h="20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May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r>
                        <a:rPr lang="en-US" sz="11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Points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>
                          <a:effectLst/>
                        </a:rPr>
                        <a:t>#5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gridSpan="3">
                  <a:txBody>
                    <a:bodyPr/>
                    <a:lstStyle/>
                    <a:p>
                      <a:pPr marL="0" marR="0" lvl="0" indent="0" algn="ctr" defTabSz="77724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dirty="0">
                          <a:effectLst/>
                        </a:rPr>
                        <a:t>Bey Lea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May 7</a:t>
                      </a:r>
                      <a:r>
                        <a:rPr lang="en-US" sz="1100" b="1" u="none" strike="noStrike" baseline="30000" dirty="0">
                          <a:solidFill>
                            <a:srgbClr val="FF0000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742647353"/>
                  </a:ext>
                </a:extLst>
              </a:tr>
              <a:tr h="20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  <a:r>
                        <a:rPr lang="en-US" sz="11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Points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#6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Harker Hollow</a:t>
                      </a: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8:28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May 21</a:t>
                      </a:r>
                      <a:r>
                        <a:rPr lang="en-US" sz="1100" b="1" u="none" strike="noStrike" baseline="30000" dirty="0">
                          <a:solidFill>
                            <a:srgbClr val="FF0000"/>
                          </a:solidFill>
                          <a:effectLst/>
                        </a:rPr>
                        <a:t>st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1799643258"/>
                  </a:ext>
                </a:extLst>
              </a:tr>
              <a:tr h="20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June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r>
                        <a:rPr lang="en-US" sz="11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Points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#7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Cream Ridge</a:t>
                      </a: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8:30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June 4</a:t>
                      </a:r>
                      <a:r>
                        <a:rPr lang="en-US" sz="1100" b="1" u="none" strike="noStrike" baseline="30000" dirty="0">
                          <a:solidFill>
                            <a:srgbClr val="FF0000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248049197"/>
                  </a:ext>
                </a:extLst>
              </a:tr>
              <a:tr h="20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June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r>
                        <a:rPr lang="en-US" sz="11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Points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#8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gridSpan="3">
                  <a:txBody>
                    <a:bodyPr/>
                    <a:lstStyle/>
                    <a:p>
                      <a:pPr marL="0" marR="0" lvl="0" indent="0" algn="ctr" defTabSz="77724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dirty="0">
                          <a:effectLst/>
                        </a:rPr>
                        <a:t>Bunker Hill (Fathers Day)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8:32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June 11</a:t>
                      </a:r>
                      <a:r>
                        <a:rPr lang="en-US" sz="1100" b="1" u="none" strike="noStrike" baseline="30000" dirty="0">
                          <a:solidFill>
                            <a:srgbClr val="FF0000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107226961"/>
                  </a:ext>
                </a:extLst>
              </a:tr>
              <a:tr h="20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June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  <a:r>
                        <a:rPr lang="en-US" sz="11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Points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#9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effectLst/>
                        </a:rPr>
                        <a:t>Wedgewood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8:30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June 18</a:t>
                      </a:r>
                      <a:r>
                        <a:rPr lang="en-US" sz="1100" b="1" u="none" strike="noStrike" baseline="30000" dirty="0">
                          <a:solidFill>
                            <a:srgbClr val="FF0000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2949917688"/>
                  </a:ext>
                </a:extLst>
              </a:tr>
              <a:tr h="20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July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r>
                        <a:rPr lang="en-US" sz="11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>
                          <a:effectLst/>
                        </a:rPr>
                        <a:t>Points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#10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Bey Lea</a:t>
                      </a: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July 2</a:t>
                      </a:r>
                      <a:r>
                        <a:rPr lang="en-US" sz="1100" b="1" u="none" strike="noStrike" baseline="30000" dirty="0">
                          <a:solidFill>
                            <a:srgbClr val="FF0000"/>
                          </a:solidFill>
                          <a:effectLst/>
                        </a:rPr>
                        <a:t>nd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615007834"/>
                  </a:ext>
                </a:extLst>
              </a:tr>
              <a:tr h="20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July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r>
                        <a:rPr lang="en-US" sz="11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Points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#11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Hanover</a:t>
                      </a: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9:06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July 9</a:t>
                      </a:r>
                      <a:r>
                        <a:rPr lang="en-US" sz="1100" b="1" u="none" strike="noStrike" baseline="30000" dirty="0">
                          <a:solidFill>
                            <a:srgbClr val="FF0000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3994343111"/>
                  </a:ext>
                </a:extLst>
              </a:tr>
              <a:tr h="20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July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r>
                        <a:rPr lang="en-US" sz="11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Points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#12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Wedgewood</a:t>
                      </a: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8:32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July 16</a:t>
                      </a:r>
                      <a:r>
                        <a:rPr lang="en-US" sz="1100" b="1" u="none" strike="noStrike" baseline="30000" dirty="0">
                          <a:solidFill>
                            <a:srgbClr val="FF0000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3710357419"/>
                  </a:ext>
                </a:extLst>
              </a:tr>
              <a:tr h="20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August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n-US" sz="11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Points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#13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effectLst/>
                        </a:rPr>
                        <a:t>Harker Hollow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8:28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July 30</a:t>
                      </a:r>
                      <a:r>
                        <a:rPr lang="en-US" sz="1100" b="1" u="none" strike="noStrike" baseline="30000" dirty="0">
                          <a:solidFill>
                            <a:srgbClr val="FF0000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1784628045"/>
                  </a:ext>
                </a:extLst>
              </a:tr>
              <a:tr h="20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August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r>
                        <a:rPr lang="en-US" sz="11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Points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#14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effectLst/>
                        </a:rPr>
                        <a:t>Bunker Hill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8:30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>
                          <a:solidFill>
                            <a:srgbClr val="FF0000"/>
                          </a:solidFill>
                          <a:effectLst/>
                        </a:rPr>
                        <a:t>August 6</a:t>
                      </a:r>
                      <a:r>
                        <a:rPr lang="en-US" sz="1100" b="1" u="none" strike="noStrike" baseline="30000">
                          <a:solidFill>
                            <a:srgbClr val="FF0000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1962086361"/>
                  </a:ext>
                </a:extLst>
              </a:tr>
              <a:tr h="37501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30</a:t>
                      </a:r>
                      <a:r>
                        <a:rPr lang="en-US" sz="1100" b="1" u="none" strike="noStrike" baseline="30000" dirty="0"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Points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#15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Cream Ridge</a:t>
                      </a:r>
                    </a:p>
                  </a:txBody>
                  <a:tcPr marL="6070" marR="6070" marT="607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effectLst/>
                        </a:rPr>
                        <a:t>Final Points Round</a:t>
                      </a:r>
                      <a:endParaRPr lang="en-US" sz="1100" b="0" i="0" u="none" strike="noStrike" dirty="0">
                        <a:solidFill>
                          <a:srgbClr val="70AD4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8:30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August 20</a:t>
                      </a:r>
                      <a:r>
                        <a:rPr lang="en-US" sz="1100" b="1" u="none" strike="noStrike" baseline="30000" dirty="0">
                          <a:solidFill>
                            <a:srgbClr val="FF0000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3388454534"/>
                  </a:ext>
                </a:extLst>
              </a:tr>
              <a:tr h="37501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September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r>
                        <a:rPr lang="en-US" sz="11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Tournament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PO Rd. #1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Hanover</a:t>
                      </a:r>
                    </a:p>
                  </a:txBody>
                  <a:tcPr marL="6070" marR="6070" marT="607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effectLst/>
                        </a:rPr>
                        <a:t>1st Match Play Round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8:58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September 3</a:t>
                      </a:r>
                      <a:r>
                        <a:rPr lang="en-US" sz="1100" b="1" u="none" strike="noStrike" baseline="30000" dirty="0">
                          <a:solidFill>
                            <a:srgbClr val="FF0000"/>
                          </a:solidFill>
                          <a:effectLst/>
                        </a:rPr>
                        <a:t>rd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3788269375"/>
                  </a:ext>
                </a:extLst>
              </a:tr>
              <a:tr h="37501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September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27</a:t>
                      </a:r>
                      <a:r>
                        <a:rPr lang="en-US" sz="1100" b="1" u="none" strike="noStrike" baseline="30000" dirty="0"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Tournament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PO Rd. #2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Harker Hollow</a:t>
                      </a:r>
                    </a:p>
                  </a:txBody>
                  <a:tcPr marL="6070" marR="6070" marT="607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effectLst/>
                        </a:rPr>
                        <a:t>Quarter Final Match Play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8:28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September 17</a:t>
                      </a:r>
                      <a:r>
                        <a:rPr lang="en-US" sz="1100" b="1" u="none" strike="noStrike" baseline="30000" dirty="0">
                          <a:solidFill>
                            <a:srgbClr val="FF0000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1922853460"/>
                  </a:ext>
                </a:extLst>
              </a:tr>
              <a:tr h="37501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October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4</a:t>
                      </a:r>
                      <a:r>
                        <a:rPr lang="en-US" sz="1100" b="1" u="none" strike="noStrike" baseline="30000" dirty="0"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Tournament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PO Rd. #3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Bey Lea</a:t>
                      </a:r>
                    </a:p>
                  </a:txBody>
                  <a:tcPr marL="6070" marR="6070" marT="607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effectLst/>
                        </a:rPr>
                        <a:t>Semifinal Match Play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TBD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September 24</a:t>
                      </a:r>
                      <a:r>
                        <a:rPr lang="en-US" sz="1100" b="1" u="none" strike="noStrike" baseline="30000" dirty="0">
                          <a:solidFill>
                            <a:srgbClr val="FF0000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3295004390"/>
                  </a:ext>
                </a:extLst>
              </a:tr>
              <a:tr h="37501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October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11</a:t>
                      </a:r>
                      <a:r>
                        <a:rPr lang="en-US" sz="1100" b="1" u="none" strike="noStrike" baseline="30000" dirty="0"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Tournament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PO Rd.#4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Wedgewood</a:t>
                      </a:r>
                    </a:p>
                  </a:txBody>
                  <a:tcPr marL="6070" marR="6070" marT="607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effectLst/>
                        </a:rPr>
                        <a:t>Final Round Match Play</a:t>
                      </a:r>
                      <a:endParaRPr lang="en-US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8:32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October 1</a:t>
                      </a:r>
                      <a:r>
                        <a:rPr lang="en-US" sz="1100" b="1" u="none" strike="noStrike" baseline="30000" dirty="0">
                          <a:solidFill>
                            <a:srgbClr val="FF0000"/>
                          </a:solidFill>
                          <a:effectLst/>
                        </a:rPr>
                        <a:t>st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1592836411"/>
                  </a:ext>
                </a:extLst>
              </a:tr>
              <a:tr h="202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October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18</a:t>
                      </a:r>
                      <a:r>
                        <a:rPr lang="en-US" sz="1100" b="1" u="none" strike="noStrike" baseline="30000" dirty="0"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dirty="0">
                          <a:effectLst/>
                        </a:rPr>
                        <a:t> Match Play Make Up</a:t>
                      </a:r>
                      <a:endParaRPr lang="en-US" sz="11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Bunker Hill</a:t>
                      </a:r>
                    </a:p>
                  </a:txBody>
                  <a:tcPr marL="6070" marR="6070" marT="607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effectLst/>
                        </a:rPr>
                        <a:t>Match Play Make Up</a:t>
                      </a:r>
                      <a:endParaRPr lang="en-US" sz="11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8:30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October 8</a:t>
                      </a:r>
                      <a:r>
                        <a:rPr lang="en-US" sz="1100" b="1" u="none" strike="noStrike" baseline="30000" dirty="0">
                          <a:solidFill>
                            <a:srgbClr val="FF0000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2099247632"/>
                  </a:ext>
                </a:extLst>
              </a:tr>
              <a:tr h="37501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October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25</a:t>
                      </a:r>
                      <a:r>
                        <a:rPr lang="en-US" sz="1100" b="1" u="none" strike="noStrike" baseline="30000" dirty="0"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 Luncheon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Cream Ridge</a:t>
                      </a:r>
                    </a:p>
                  </a:txBody>
                  <a:tcPr marL="6070" marR="6070" marT="607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dirty="0">
                          <a:effectLst/>
                        </a:rPr>
                        <a:t>Scramble - Awards</a:t>
                      </a:r>
                      <a:endParaRPr lang="en-US" sz="11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8:30</a:t>
                      </a:r>
                    </a:p>
                  </a:txBody>
                  <a:tcPr marL="6070" marR="6070" marT="6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October 15</a:t>
                      </a:r>
                      <a:r>
                        <a:rPr lang="en-US" sz="1100" b="1" u="none" strike="noStrike" baseline="30000" dirty="0">
                          <a:solidFill>
                            <a:srgbClr val="FF0000"/>
                          </a:solidFill>
                          <a:effectLst/>
                        </a:rPr>
                        <a:t>th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extLst>
                  <a:ext uri="{0D108BD9-81ED-4DB2-BD59-A6C34878D82A}">
                    <a16:rowId xmlns:a16="http://schemas.microsoft.com/office/drawing/2014/main" val="3043623385"/>
                  </a:ext>
                </a:extLst>
              </a:tr>
              <a:tr h="191565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651606"/>
                  </a:ext>
                </a:extLst>
              </a:tr>
              <a:tr h="558458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Following the Scramble at Cream Ridge (10/25) the league is hosting a luncheon, followed by an Awards Ceremony &amp; Members meeting. All members are encouraged to attend to voice their opinions, concerns and possible changes for next season.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019803"/>
                  </a:ext>
                </a:extLst>
              </a:tr>
              <a:tr h="191565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4635387"/>
                  </a:ext>
                </a:extLst>
              </a:tr>
              <a:tr h="20295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Courses: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Address: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Contact Number: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426723"/>
                  </a:ext>
                </a:extLst>
              </a:tr>
              <a:tr h="20295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Bey Lea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>
                          <a:effectLst/>
                        </a:rPr>
                        <a:t>1536 No Bay Ave., Toms River , NJ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(732) 349-0566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3049729"/>
                  </a:ext>
                </a:extLst>
              </a:tr>
              <a:tr h="20295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Bunker Hill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>
                          <a:effectLst/>
                        </a:rPr>
                        <a:t>220 Bunker Hill Rd, Princeton, NJ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(908) 359-6335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492586"/>
                  </a:ext>
                </a:extLst>
              </a:tr>
              <a:tr h="20295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Cream Ridge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>
                          <a:effectLst/>
                        </a:rPr>
                        <a:t>181 County Rd 539, Cream Ridge, NJ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(609) 208-0050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3825053"/>
                  </a:ext>
                </a:extLst>
              </a:tr>
              <a:tr h="202950">
                <a:tc gridSpan="3"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9510084"/>
                  </a:ext>
                </a:extLst>
              </a:tr>
              <a:tr h="20295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Hanover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 dirty="0">
                          <a:effectLst/>
                        </a:rPr>
                        <a:t>133 Larison Rd, Wrightstown, NJ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(609) 758-0300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1754546"/>
                  </a:ext>
                </a:extLst>
              </a:tr>
              <a:tr h="20295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Harkers Hollow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>
                          <a:effectLst/>
                        </a:rPr>
                        <a:t>950 Uniontown Rd, Phillipsburg, NJ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(908) 454-1884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984677"/>
                  </a:ext>
                </a:extLst>
              </a:tr>
              <a:tr h="20295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Wedgewood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>
                          <a:effectLst/>
                        </a:rPr>
                        <a:t>4875 Limport Pike, Coopersburg, PA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(610) 797-4551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0" marR="6070" marT="607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558130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8A72E75D-BC8D-0A8A-6DAC-F932CAB39BBA}"/>
              </a:ext>
            </a:extLst>
          </p:cNvPr>
          <p:cNvSpPr txBox="1"/>
          <p:nvPr/>
        </p:nvSpPr>
        <p:spPr>
          <a:xfrm>
            <a:off x="1846561" y="129643"/>
            <a:ext cx="41935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Central Jersey Golf Association</a:t>
            </a:r>
          </a:p>
        </p:txBody>
      </p:sp>
    </p:spTree>
    <p:extLst>
      <p:ext uri="{BB962C8B-B14F-4D97-AF65-F5344CB8AC3E}">
        <p14:creationId xmlns:p14="http://schemas.microsoft.com/office/powerpoint/2010/main" val="3759759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4C0F3350A48440AC30425D8BF5D384" ma:contentTypeVersion="13" ma:contentTypeDescription="Create a new document." ma:contentTypeScope="" ma:versionID="ef9d93c1ca82a3a834caa105507869af">
  <xsd:schema xmlns:xsd="http://www.w3.org/2001/XMLSchema" xmlns:xs="http://www.w3.org/2001/XMLSchema" xmlns:p="http://schemas.microsoft.com/office/2006/metadata/properties" xmlns:ns2="6b402978-8b45-4a29-aeb3-bfd19093bdd2" xmlns:ns3="7709ee5a-967d-4060-8c70-dec759e0b34a" targetNamespace="http://schemas.microsoft.com/office/2006/metadata/properties" ma:root="true" ma:fieldsID="ff7998cc53400fe0b99ddcb902f57f2a" ns2:_="" ns3:_="">
    <xsd:import namespace="6b402978-8b45-4a29-aeb3-bfd19093bdd2"/>
    <xsd:import namespace="7709ee5a-967d-4060-8c70-dec759e0b3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Category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402978-8b45-4a29-aeb3-bfd19093bd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Category" ma:index="10" nillable="true" ma:displayName="Category" ma:format="Dropdown" ma:internalName="Category">
      <xsd:simpleType>
        <xsd:union memberTypes="dms:Text">
          <xsd:simpleType>
            <xsd:restriction base="dms:Choice">
              <xsd:enumeration value="Planning"/>
              <xsd:enumeration value="Development"/>
              <xsd:enumeration value="Audio "/>
              <xsd:enumeration value="Master Files "/>
              <xsd:enumeration value="Resources"/>
              <xsd:enumeration value="Published Files"/>
            </xsd:restriction>
          </xsd:simpleType>
        </xsd:union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2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09ee5a-967d-4060-8c70-dec759e0b34a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6b402978-8b45-4a29-aeb3-bfd19093bdd2">Job Aids</Category>
  </documentManagement>
</p:properties>
</file>

<file path=customXml/itemProps1.xml><?xml version="1.0" encoding="utf-8"?>
<ds:datastoreItem xmlns:ds="http://schemas.openxmlformats.org/officeDocument/2006/customXml" ds:itemID="{13F6D3BA-3653-4BF8-9EC5-5D069275599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19B2682-9139-4331-BA8A-E28335DBBC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402978-8b45-4a29-aeb3-bfd19093bdd2"/>
    <ds:schemaRef ds:uri="7709ee5a-967d-4060-8c70-dec759e0b3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31B6857-384E-4D27-B7DB-89CFBEA7C0C5}">
  <ds:schemaRefs>
    <ds:schemaRef ds:uri="http://www.w3.org/XML/1998/namespace"/>
    <ds:schemaRef ds:uri="http://schemas.openxmlformats.org/package/2006/metadata/core-properties"/>
    <ds:schemaRef ds:uri="6b402978-8b45-4a29-aeb3-bfd19093bdd2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schemas.microsoft.com/office/infopath/2007/PartnerControls"/>
    <ds:schemaRef ds:uri="7709ee5a-967d-4060-8c70-dec759e0b34a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69544</TotalTime>
  <Words>396</Words>
  <Application>Microsoft Office PowerPoint</Application>
  <PresentationFormat>Custom</PresentationFormat>
  <Paragraphs>185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Guest One</dc:creator>
  <cp:lastModifiedBy>Mark Doyle</cp:lastModifiedBy>
  <cp:revision>351</cp:revision>
  <cp:lastPrinted>2022-10-06T19:14:19Z</cp:lastPrinted>
  <dcterms:created xsi:type="dcterms:W3CDTF">2019-12-17T09:55:05Z</dcterms:created>
  <dcterms:modified xsi:type="dcterms:W3CDTF">2026-04-15T16:31:28Z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0x0101004E4C0F3350A48440AC30425D8BF5D384</vt:lpwstr>
  </property>
</Properties>
</file>