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62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2B26A-9F6F-4144-8780-56008BB8C178}" type="datetimeFigureOut">
              <a:rPr lang="en-US" smtClean="0"/>
              <a:pPr/>
              <a:t>9/5/2020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C5B2F-9CF4-401E-AF9E-22897192202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Sep'20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AEF-12EF-4B95-9B13-9E85526AF59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Sep'20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AEF-12EF-4B95-9B13-9E85526AF59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Sep'20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AEF-12EF-4B95-9B13-9E85526AF59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Sep'20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AEF-12EF-4B95-9B13-9E85526AF59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Sep'20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AEF-12EF-4B95-9B13-9E85526AF59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Sep'20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AEF-12EF-4B95-9B13-9E85526AF59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Sep'20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AEF-12EF-4B95-9B13-9E85526AF59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Sep'20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AEF-12EF-4B95-9B13-9E85526AF59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Sep'20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AEF-12EF-4B95-9B13-9E85526AF59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Sep'20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AEF-12EF-4B95-9B13-9E85526AF59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5th Sep'20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EAAEF-12EF-4B95-9B13-9E85526AF59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5th Sep'20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EAAEF-12EF-4B95-9B13-9E85526AF59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PowerPoint_Presentation1.pptx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088"/>
            <a:ext cx="77597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117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-32" y="6492899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5th Sep'20</a:t>
            </a:r>
            <a:endParaRPr lang="en-IN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D1E3A01A-DF97-40CA-BA13-3AD670BC0008}" type="slidenum">
              <a:rPr lang="en-IN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1</a:t>
            </a:fld>
            <a:endParaRPr lang="en-IN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71622" y="1928802"/>
            <a:ext cx="6729402" cy="3071834"/>
          </a:xfrm>
        </p:spPr>
        <p:txBody>
          <a:bodyPr>
            <a:normAutofit/>
          </a:bodyPr>
          <a:lstStyle/>
          <a:p>
            <a:r>
              <a:rPr lang="en-I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Senator WSS 8.0kg with STEAM</a:t>
            </a:r>
            <a:br>
              <a:rPr lang="en-I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I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replaces</a:t>
            </a:r>
            <a:br>
              <a:rPr lang="en-I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IN" sz="3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Senator WXS 8.0kg</a:t>
            </a:r>
            <a:endParaRPr lang="en-IN" sz="3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0801" y="1214422"/>
            <a:ext cx="3170289" cy="714380"/>
          </a:xfrm>
          <a:solidFill>
            <a:schemeClr val="accent1"/>
          </a:solidFill>
          <a:ln w="12700">
            <a:solidFill>
              <a:schemeClr val="tx1"/>
            </a:solidFill>
            <a:prstDash val="solid"/>
          </a:ln>
        </p:spPr>
        <p:txBody>
          <a:bodyPr anchor="ctr">
            <a:noAutofit/>
          </a:bodyPr>
          <a:lstStyle/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SENATOR W</a:t>
            </a:r>
            <a:r>
              <a:rPr lang="en-IN" sz="2000" u="sng" dirty="0" smtClean="0">
                <a:solidFill>
                  <a:schemeClr val="bg1"/>
                </a:solidFill>
                <a:latin typeface="Trebuchet MS" pitchFamily="34" charset="0"/>
              </a:rPr>
              <a:t>SS</a:t>
            </a:r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 8.0kg </a:t>
            </a:r>
          </a:p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1400 RPM</a:t>
            </a:r>
            <a:endParaRPr lang="en-IN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088"/>
            <a:ext cx="77597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117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4262" y="203182"/>
            <a:ext cx="8229600" cy="582612"/>
          </a:xfrm>
        </p:spPr>
        <p:txBody>
          <a:bodyPr>
            <a:normAutofit fontScale="90000"/>
          </a:bodyPr>
          <a:lstStyle/>
          <a:p>
            <a:pPr algn="l"/>
            <a:r>
              <a:rPr lang="en-IN" sz="3600" dirty="0" smtClean="0">
                <a:solidFill>
                  <a:srgbClr val="FFFF00"/>
                </a:solidFill>
                <a:latin typeface="Trebuchet MS" pitchFamily="34" charset="0"/>
              </a:rPr>
              <a:t>Aesthetics</a:t>
            </a:r>
            <a:endParaRPr lang="en-IN" sz="3600" dirty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762" y="6345816"/>
            <a:ext cx="185499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IN" b="1" dirty="0" smtClean="0">
                <a:solidFill>
                  <a:schemeClr val="bg1"/>
                </a:solidFill>
                <a:latin typeface="Trebuchet MS" pitchFamily="34" charset="0"/>
              </a:rPr>
              <a:t>MRP: Rs 41,990</a:t>
            </a:r>
            <a:endParaRPr lang="en-IN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035" y="1214422"/>
            <a:ext cx="3214710" cy="714380"/>
          </a:xfrm>
          <a:solidFill>
            <a:schemeClr val="accent1"/>
          </a:solidFill>
          <a:ln w="12700">
            <a:solidFill>
              <a:schemeClr val="tx1"/>
            </a:solidFill>
            <a:prstDash val="solid"/>
          </a:ln>
        </p:spPr>
        <p:txBody>
          <a:bodyPr anchor="ctr">
            <a:noAutofit/>
          </a:bodyPr>
          <a:lstStyle/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SENATOR WXS 8.0kg </a:t>
            </a:r>
          </a:p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1400 RPM</a:t>
            </a:r>
            <a:endParaRPr lang="en-IN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0801" y="785794"/>
            <a:ext cx="3170289" cy="285752"/>
          </a:xfrm>
          <a:solidFill>
            <a:schemeClr val="accent1"/>
          </a:solidFill>
          <a:ln w="12700">
            <a:solidFill>
              <a:schemeClr val="tx1"/>
            </a:solidFill>
            <a:prstDash val="solid"/>
          </a:ln>
        </p:spPr>
        <p:txBody>
          <a:bodyPr anchor="ctr">
            <a:noAutofit/>
          </a:bodyPr>
          <a:lstStyle/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Replaced with </a:t>
            </a:r>
            <a:endParaRPr lang="en-IN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7" name="Date Placeholder 6"/>
          <p:cNvSpPr txBox="1">
            <a:spLocks/>
          </p:cNvSpPr>
          <p:nvPr/>
        </p:nvSpPr>
        <p:spPr>
          <a:xfrm>
            <a:off x="-32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5th Sep'20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Slide Number Placeholder 7"/>
          <p:cNvSpPr txBox="1">
            <a:spLocks/>
          </p:cNvSpPr>
          <p:nvPr/>
        </p:nvSpPr>
        <p:spPr>
          <a:xfrm>
            <a:off x="7010432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3A01A-DF97-40CA-BA13-3AD670BC000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7359" y="6345816"/>
            <a:ext cx="185499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en-IN" b="1" dirty="0" smtClean="0">
                <a:solidFill>
                  <a:schemeClr val="bg1"/>
                </a:solidFill>
                <a:latin typeface="Trebuchet MS" pitchFamily="34" charset="0"/>
              </a:rPr>
              <a:t>MRP: Rs 40,990</a:t>
            </a:r>
            <a:endParaRPr lang="en-IN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7692" t="5530" r="7692" b="5668"/>
          <a:stretch>
            <a:fillRect/>
          </a:stretch>
        </p:blipFill>
        <p:spPr bwMode="auto">
          <a:xfrm>
            <a:off x="680324" y="2071678"/>
            <a:ext cx="3034420" cy="411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IFB\AppData\Local\Microsoft\Windows\Temporary Internet Files\Content.Outlook\Y6WL4LOG\31082020-SENATOR_WSS 80KG-1400RPM-F_S (2).png"/>
          <p:cNvPicPr>
            <a:picLocks noChangeAspect="1" noChangeArrowheads="1"/>
          </p:cNvPicPr>
          <p:nvPr/>
        </p:nvPicPr>
        <p:blipFill>
          <a:blip r:embed="rId5" cstate="print">
            <a:lum bright="-15000" contrast="-5000"/>
          </a:blip>
          <a:srcRect l="7589" t="6250" r="7589" b="6250"/>
          <a:stretch>
            <a:fillRect/>
          </a:stretch>
        </p:blipFill>
        <p:spPr bwMode="auto">
          <a:xfrm>
            <a:off x="5500694" y="2114542"/>
            <a:ext cx="2973379" cy="410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2844" y="4071942"/>
            <a:ext cx="3170289" cy="714380"/>
          </a:xfrm>
          <a:solidFill>
            <a:schemeClr val="accent1"/>
          </a:solidFill>
          <a:ln w="12700">
            <a:solidFill>
              <a:schemeClr val="tx1"/>
            </a:solidFill>
            <a:prstDash val="solid"/>
          </a:ln>
        </p:spPr>
        <p:txBody>
          <a:bodyPr anchor="ctr">
            <a:noAutofit/>
          </a:bodyPr>
          <a:lstStyle/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SENATOR W</a:t>
            </a:r>
            <a:r>
              <a:rPr lang="en-IN" sz="2000" u="sng" dirty="0" smtClean="0">
                <a:solidFill>
                  <a:schemeClr val="bg1"/>
                </a:solidFill>
                <a:latin typeface="Trebuchet MS" pitchFamily="34" charset="0"/>
              </a:rPr>
              <a:t>SS</a:t>
            </a:r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 8.0kg </a:t>
            </a:r>
          </a:p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1400 RPM</a:t>
            </a:r>
            <a:endParaRPr lang="en-IN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088"/>
            <a:ext cx="77597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117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-14262" y="203182"/>
            <a:ext cx="8229600" cy="582612"/>
          </a:xfrm>
        </p:spPr>
        <p:txBody>
          <a:bodyPr>
            <a:normAutofit fontScale="90000"/>
          </a:bodyPr>
          <a:lstStyle/>
          <a:p>
            <a:pPr algn="l"/>
            <a:r>
              <a:rPr lang="en-IN" sz="3600" dirty="0" smtClean="0">
                <a:solidFill>
                  <a:srgbClr val="FFFF00"/>
                </a:solidFill>
                <a:latin typeface="Trebuchet MS" pitchFamily="34" charset="0"/>
              </a:rPr>
              <a:t>Aesthetics</a:t>
            </a:r>
            <a:endParaRPr lang="en-IN" sz="3600" dirty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2844" y="2786058"/>
            <a:ext cx="3214710" cy="714380"/>
          </a:xfrm>
          <a:solidFill>
            <a:schemeClr val="accent1"/>
          </a:solidFill>
          <a:ln w="12700">
            <a:solidFill>
              <a:schemeClr val="tx1"/>
            </a:solidFill>
            <a:prstDash val="solid"/>
          </a:ln>
        </p:spPr>
        <p:txBody>
          <a:bodyPr anchor="ctr">
            <a:noAutofit/>
          </a:bodyPr>
          <a:lstStyle/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SENATOR WXS 8.0kg </a:t>
            </a:r>
          </a:p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1400 RPM</a:t>
            </a:r>
            <a:endParaRPr lang="en-IN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2844" y="3643314"/>
            <a:ext cx="3098851" cy="285752"/>
          </a:xfrm>
          <a:solidFill>
            <a:schemeClr val="accent1"/>
          </a:solidFill>
          <a:ln w="12700">
            <a:solidFill>
              <a:schemeClr val="tx1"/>
            </a:solidFill>
            <a:prstDash val="solid"/>
          </a:ln>
        </p:spPr>
        <p:txBody>
          <a:bodyPr anchor="ctr">
            <a:noAutofit/>
          </a:bodyPr>
          <a:lstStyle/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Replaced with </a:t>
            </a:r>
            <a:endParaRPr lang="en-IN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7" name="Date Placeholder 6"/>
          <p:cNvSpPr txBox="1">
            <a:spLocks/>
          </p:cNvSpPr>
          <p:nvPr/>
        </p:nvSpPr>
        <p:spPr>
          <a:xfrm>
            <a:off x="-32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5th Sep'20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Slide Number Placeholder 7"/>
          <p:cNvSpPr txBox="1">
            <a:spLocks/>
          </p:cNvSpPr>
          <p:nvPr/>
        </p:nvSpPr>
        <p:spPr>
          <a:xfrm>
            <a:off x="7010432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3A01A-DF97-40CA-BA13-3AD670BC000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000108"/>
            <a:ext cx="5000660" cy="274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7167" y="3786190"/>
            <a:ext cx="5019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357158" y="5429264"/>
            <a:ext cx="2735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b="1" dirty="0" smtClean="0">
                <a:latin typeface="Trebuchet MS" pitchFamily="34" charset="0"/>
              </a:rPr>
              <a:t>Wash program with Steam </a:t>
            </a:r>
          </a:p>
          <a:p>
            <a:pPr algn="ctr"/>
            <a:r>
              <a:rPr lang="en-IN" sz="1600" b="1" dirty="0" smtClean="0">
                <a:latin typeface="Trebuchet MS" pitchFamily="34" charset="0"/>
              </a:rPr>
              <a:t>has suffix ‘I’</a:t>
            </a:r>
            <a:endParaRPr lang="en-IN" sz="16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088"/>
            <a:ext cx="77597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117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03200"/>
            <a:ext cx="8229600" cy="582594"/>
          </a:xfrm>
        </p:spPr>
        <p:txBody>
          <a:bodyPr>
            <a:normAutofit/>
          </a:bodyPr>
          <a:lstStyle/>
          <a:p>
            <a:pPr algn="l"/>
            <a:r>
              <a:rPr lang="en-IN" sz="3200" dirty="0" smtClean="0">
                <a:solidFill>
                  <a:srgbClr val="FFFF00"/>
                </a:solidFill>
                <a:latin typeface="Trebuchet MS" pitchFamily="34" charset="0"/>
              </a:rPr>
              <a:t>Specs</a:t>
            </a:r>
            <a:r>
              <a:rPr lang="en-IN" sz="3200" dirty="0" smtClean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IN" sz="3200" dirty="0" smtClean="0">
                <a:solidFill>
                  <a:srgbClr val="FFFF00"/>
                </a:solidFill>
                <a:latin typeface="Trebuchet MS" pitchFamily="34" charset="0"/>
              </a:rPr>
              <a:t>...</a:t>
            </a:r>
            <a:endParaRPr lang="en-IN" sz="3200" dirty="0">
              <a:solidFill>
                <a:srgbClr val="FFFF00"/>
              </a:solidFill>
              <a:latin typeface="Trebuchet MS" pitchFamily="34" charset="0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929190" y="2071678"/>
            <a:ext cx="3643338" cy="4357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Body – Silver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Front – 2 pc [metal + plastic]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Door – </a:t>
            </a:r>
            <a:r>
              <a:rPr lang="en-IN" sz="1900" b="1" dirty="0" smtClean="0">
                <a:latin typeface="Trebuchet MS" pitchFamily="34" charset="0"/>
              </a:rPr>
              <a:t>Black with </a:t>
            </a:r>
            <a:r>
              <a:rPr lang="en-IN" sz="1900" b="1" dirty="0" smtClean="0">
                <a:latin typeface="Trebuchet MS" pitchFamily="34" charset="0"/>
              </a:rPr>
              <a:t>Chrome </a:t>
            </a:r>
            <a:r>
              <a:rPr lang="en-IN" sz="1900" b="1" dirty="0" smtClean="0">
                <a:latin typeface="Trebuchet MS" pitchFamily="34" charset="0"/>
              </a:rPr>
              <a:t>[double </a:t>
            </a:r>
            <a:r>
              <a:rPr lang="en-IN" sz="1900" b="1" dirty="0" smtClean="0">
                <a:latin typeface="Trebuchet MS" pitchFamily="34" charset="0"/>
              </a:rPr>
              <a:t>tone]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Door Outer Dia – </a:t>
            </a:r>
            <a:r>
              <a:rPr lang="en-IN" sz="1900" b="1" dirty="0" smtClean="0">
                <a:latin typeface="Trebuchet MS" pitchFamily="34" charset="0"/>
              </a:rPr>
              <a:t>515 </a:t>
            </a:r>
            <a:r>
              <a:rPr lang="en-IN" sz="1900" b="1" dirty="0" smtClean="0">
                <a:latin typeface="Trebuchet MS" pitchFamily="34" charset="0"/>
              </a:rPr>
              <a:t>mm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Motor drive – </a:t>
            </a:r>
            <a:r>
              <a:rPr lang="en-IN" sz="1900" b="1" dirty="0" smtClean="0">
                <a:latin typeface="Trebuchet MS" pitchFamily="34" charset="0"/>
              </a:rPr>
              <a:t>DC </a:t>
            </a:r>
            <a:r>
              <a:rPr lang="en-IN" sz="1900" b="1" dirty="0" smtClean="0">
                <a:latin typeface="Trebuchet MS" pitchFamily="34" charset="0"/>
              </a:rPr>
              <a:t>Control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Display – </a:t>
            </a:r>
            <a:r>
              <a:rPr lang="en-IN" sz="1900" b="1" dirty="0" smtClean="0">
                <a:latin typeface="Trebuchet MS" pitchFamily="34" charset="0"/>
              </a:rPr>
              <a:t>White </a:t>
            </a:r>
            <a:r>
              <a:rPr lang="en-IN" sz="1900" b="1" dirty="0" smtClean="0">
                <a:latin typeface="Trebuchet MS" pitchFamily="34" charset="0"/>
              </a:rPr>
              <a:t>colour LED 7 segment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Program selector – </a:t>
            </a:r>
            <a:r>
              <a:rPr lang="en-IN" sz="1900" b="1" dirty="0" smtClean="0">
                <a:latin typeface="Trebuchet MS" pitchFamily="34" charset="0"/>
              </a:rPr>
              <a:t>Multi position Smart </a:t>
            </a:r>
            <a:r>
              <a:rPr lang="en-IN" sz="1900" b="1" dirty="0" smtClean="0">
                <a:latin typeface="Trebuchet MS" pitchFamily="34" charset="0"/>
              </a:rPr>
              <a:t>Encoder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Program knob – </a:t>
            </a:r>
            <a:r>
              <a:rPr lang="en-IN" sz="1900" b="1" dirty="0" smtClean="0">
                <a:latin typeface="Trebuchet MS" pitchFamily="34" charset="0"/>
              </a:rPr>
              <a:t>Chrome Illuminated</a:t>
            </a:r>
            <a:endParaRPr lang="en-IN" sz="1900" b="1" dirty="0" smtClean="0"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Switch type – </a:t>
            </a:r>
            <a:r>
              <a:rPr lang="en-IN" sz="1900" b="1" dirty="0" smtClean="0">
                <a:latin typeface="Trebuchet MS" pitchFamily="34" charset="0"/>
              </a:rPr>
              <a:t>Touch</a:t>
            </a:r>
            <a:endParaRPr lang="en-IN" sz="1900" b="1" dirty="0" smtClean="0"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Buttons qty - 5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6"/>
          <p:cNvSpPr txBox="1">
            <a:spLocks/>
          </p:cNvSpPr>
          <p:nvPr/>
        </p:nvSpPr>
        <p:spPr>
          <a:xfrm>
            <a:off x="-32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5th Sep'20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Slide Number Placeholder 7"/>
          <p:cNvSpPr txBox="1">
            <a:spLocks/>
          </p:cNvSpPr>
          <p:nvPr/>
        </p:nvSpPr>
        <p:spPr>
          <a:xfrm>
            <a:off x="7010432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3A01A-DF97-40CA-BA13-3AD670BC000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2066" y="1214422"/>
            <a:ext cx="3098851" cy="714380"/>
          </a:xfrm>
          <a:solidFill>
            <a:schemeClr val="accent1"/>
          </a:solidFill>
          <a:ln w="12700">
            <a:solidFill>
              <a:schemeClr val="tx1"/>
            </a:solidFill>
            <a:prstDash val="solid"/>
          </a:ln>
        </p:spPr>
        <p:txBody>
          <a:bodyPr anchor="ctr">
            <a:noAutofit/>
          </a:bodyPr>
          <a:lstStyle/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SENATOR WSS 8.0kg </a:t>
            </a:r>
          </a:p>
          <a:p>
            <a:pPr algn="r"/>
            <a:r>
              <a:rPr lang="en-IN" sz="2000" u="sng" dirty="0" smtClean="0">
                <a:solidFill>
                  <a:schemeClr val="bg1"/>
                </a:solidFill>
                <a:latin typeface="Trebuchet MS" pitchFamily="34" charset="0"/>
              </a:rPr>
              <a:t>1400 RPM</a:t>
            </a:r>
            <a:endParaRPr lang="en-IN" sz="2000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035" y="1214422"/>
            <a:ext cx="3214710" cy="714380"/>
          </a:xfrm>
          <a:solidFill>
            <a:schemeClr val="accent1"/>
          </a:solidFill>
          <a:ln w="12700">
            <a:solidFill>
              <a:schemeClr val="tx1"/>
            </a:solidFill>
            <a:prstDash val="solid"/>
          </a:ln>
        </p:spPr>
        <p:txBody>
          <a:bodyPr anchor="ctr">
            <a:noAutofit/>
          </a:bodyPr>
          <a:lstStyle/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SENATOR WXS 8.0kg </a:t>
            </a:r>
          </a:p>
          <a:p>
            <a:pPr algn="r"/>
            <a:r>
              <a:rPr lang="en-IN" sz="2000" u="sng" dirty="0" smtClean="0">
                <a:solidFill>
                  <a:schemeClr val="bg1"/>
                </a:solidFill>
                <a:latin typeface="Trebuchet MS" pitchFamily="34" charset="0"/>
              </a:rPr>
              <a:t>1400 RPM</a:t>
            </a:r>
            <a:endParaRPr lang="en-IN" sz="2000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2066" y="785794"/>
            <a:ext cx="3098851" cy="285752"/>
          </a:xfrm>
          <a:solidFill>
            <a:schemeClr val="accent1"/>
          </a:solidFill>
          <a:ln w="12700">
            <a:solidFill>
              <a:schemeClr val="tx1"/>
            </a:solidFill>
            <a:prstDash val="solid"/>
          </a:ln>
        </p:spPr>
        <p:txBody>
          <a:bodyPr anchor="ctr">
            <a:noAutofit/>
          </a:bodyPr>
          <a:lstStyle/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Replaced with </a:t>
            </a:r>
            <a:endParaRPr lang="en-IN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>
          <a:xfrm>
            <a:off x="500034" y="2071678"/>
            <a:ext cx="3643338" cy="4357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Body – Silver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Front – 2 pc [metal + plastic]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Door – </a:t>
            </a:r>
            <a:r>
              <a:rPr lang="en-IN" sz="1900" b="1" dirty="0" smtClean="0">
                <a:latin typeface="Trebuchet MS" pitchFamily="34" charset="0"/>
              </a:rPr>
              <a:t>Black with </a:t>
            </a:r>
            <a:r>
              <a:rPr lang="en-IN" sz="1900" b="1" dirty="0" smtClean="0">
                <a:latin typeface="Trebuchet MS" pitchFamily="34" charset="0"/>
              </a:rPr>
              <a:t>Chrome </a:t>
            </a:r>
            <a:r>
              <a:rPr lang="en-IN" sz="1900" b="1" dirty="0" smtClean="0">
                <a:latin typeface="Trebuchet MS" pitchFamily="34" charset="0"/>
              </a:rPr>
              <a:t>[double </a:t>
            </a:r>
            <a:r>
              <a:rPr lang="en-IN" sz="1900" b="1" dirty="0" smtClean="0">
                <a:latin typeface="Trebuchet MS" pitchFamily="34" charset="0"/>
              </a:rPr>
              <a:t>tone]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Door Outer Dia – </a:t>
            </a:r>
            <a:r>
              <a:rPr lang="en-IN" sz="1900" b="1" dirty="0" smtClean="0">
                <a:latin typeface="Trebuchet MS" pitchFamily="34" charset="0"/>
              </a:rPr>
              <a:t>515 </a:t>
            </a:r>
            <a:r>
              <a:rPr lang="en-IN" sz="1900" b="1" dirty="0" smtClean="0">
                <a:latin typeface="Trebuchet MS" pitchFamily="34" charset="0"/>
              </a:rPr>
              <a:t>mm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Motor drive – </a:t>
            </a:r>
            <a:r>
              <a:rPr lang="en-IN" sz="1900" b="1" dirty="0" smtClean="0">
                <a:latin typeface="Trebuchet MS" pitchFamily="34" charset="0"/>
              </a:rPr>
              <a:t>DC </a:t>
            </a:r>
            <a:r>
              <a:rPr lang="en-IN" sz="1900" b="1" dirty="0" smtClean="0">
                <a:latin typeface="Trebuchet MS" pitchFamily="34" charset="0"/>
              </a:rPr>
              <a:t>Control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Display – </a:t>
            </a:r>
            <a:r>
              <a:rPr lang="en-IN" sz="1900" b="1" dirty="0" smtClean="0">
                <a:latin typeface="Trebuchet MS" pitchFamily="34" charset="0"/>
              </a:rPr>
              <a:t>White </a:t>
            </a:r>
            <a:r>
              <a:rPr lang="en-IN" sz="1900" b="1" dirty="0" smtClean="0">
                <a:latin typeface="Trebuchet MS" pitchFamily="34" charset="0"/>
              </a:rPr>
              <a:t>colour LED 7 segment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Program selector – </a:t>
            </a:r>
            <a:r>
              <a:rPr lang="en-IN" sz="1900" b="1" dirty="0" smtClean="0">
                <a:latin typeface="Trebuchet MS" pitchFamily="34" charset="0"/>
              </a:rPr>
              <a:t>Multi positions Smart </a:t>
            </a:r>
            <a:r>
              <a:rPr lang="en-IN" sz="1900" b="1" dirty="0" smtClean="0">
                <a:latin typeface="Trebuchet MS" pitchFamily="34" charset="0"/>
              </a:rPr>
              <a:t>Encoder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Program knob – </a:t>
            </a:r>
            <a:r>
              <a:rPr lang="en-IN" sz="1900" b="1" dirty="0" smtClean="0">
                <a:latin typeface="Trebuchet MS" pitchFamily="34" charset="0"/>
              </a:rPr>
              <a:t>Chrome Illuminated</a:t>
            </a:r>
            <a:endParaRPr lang="en-IN" sz="1900" b="1" dirty="0" smtClean="0"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Switch type – </a:t>
            </a:r>
            <a:r>
              <a:rPr lang="en-IN" sz="1900" b="1" dirty="0" smtClean="0">
                <a:latin typeface="Trebuchet MS" pitchFamily="34" charset="0"/>
              </a:rPr>
              <a:t>Touch</a:t>
            </a:r>
            <a:endParaRPr lang="en-IN" sz="1900" b="1" dirty="0" smtClean="0">
              <a:latin typeface="Trebuchet MS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IN" sz="1900" b="1" dirty="0" smtClean="0">
                <a:latin typeface="Trebuchet MS" pitchFamily="34" charset="0"/>
              </a:rPr>
              <a:t>Buttons qty - 5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I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82594"/>
          </a:xfrm>
        </p:spPr>
        <p:txBody>
          <a:bodyPr>
            <a:normAutofit/>
          </a:bodyPr>
          <a:lstStyle/>
          <a:p>
            <a:pPr algn="l"/>
            <a:r>
              <a:rPr lang="en-IN" sz="3200" dirty="0" smtClean="0">
                <a:latin typeface="Trebuchet MS" pitchFamily="34" charset="0"/>
              </a:rPr>
              <a:t>Features related..</a:t>
            </a:r>
            <a:endParaRPr lang="en-IN" sz="3200" dirty="0">
              <a:latin typeface="Trebuchet MS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088"/>
            <a:ext cx="77597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88640"/>
            <a:ext cx="1117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32" y="203200"/>
            <a:ext cx="822960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Specs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...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4"/>
          </p:nvPr>
        </p:nvSpPr>
        <p:spPr>
          <a:xfrm>
            <a:off x="4929190" y="2071678"/>
            <a:ext cx="3786214" cy="45720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IN" sz="1800" b="1" dirty="0" smtClean="0">
                <a:latin typeface="Trebuchet MS" pitchFamily="34" charset="0"/>
              </a:rPr>
              <a:t>Aqua </a:t>
            </a:r>
            <a:r>
              <a:rPr lang="en-IN" sz="1800" b="1" dirty="0" err="1" smtClean="0">
                <a:latin typeface="Trebuchet MS" pitchFamily="34" charset="0"/>
              </a:rPr>
              <a:t>Energie</a:t>
            </a:r>
            <a:endParaRPr lang="en-IN" sz="1800" b="1" dirty="0" smtClean="0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en-IN" sz="1800" b="1" dirty="0" smtClean="0">
                <a:latin typeface="Trebuchet MS" pitchFamily="34" charset="0"/>
              </a:rPr>
              <a:t>4</a:t>
            </a:r>
            <a:r>
              <a:rPr lang="en-IN" sz="1800" b="1" dirty="0" smtClean="0">
                <a:latin typeface="Trebuchet MS" pitchFamily="34" charset="0"/>
              </a:rPr>
              <a:t>D </a:t>
            </a:r>
            <a:r>
              <a:rPr lang="en-IN" sz="1800" b="1" dirty="0" smtClean="0">
                <a:latin typeface="Trebuchet MS" pitchFamily="34" charset="0"/>
              </a:rPr>
              <a:t>Wash </a:t>
            </a:r>
          </a:p>
          <a:p>
            <a:pPr>
              <a:lnSpc>
                <a:spcPct val="90000"/>
              </a:lnSpc>
            </a:pPr>
            <a:r>
              <a:rPr lang="en-IN" sz="1800" b="1" dirty="0" smtClean="0">
                <a:latin typeface="Trebuchet MS" pitchFamily="34" charset="0"/>
              </a:rPr>
              <a:t>Protective Rat mesh </a:t>
            </a:r>
          </a:p>
          <a:p>
            <a:pPr>
              <a:lnSpc>
                <a:spcPct val="90000"/>
              </a:lnSpc>
            </a:pPr>
            <a:r>
              <a:rPr lang="en-IN" sz="1800" b="1" dirty="0" smtClean="0">
                <a:latin typeface="Trebuchet MS" pitchFamily="34" charset="0"/>
              </a:rPr>
              <a:t>Express Wash</a:t>
            </a:r>
          </a:p>
          <a:p>
            <a:pPr>
              <a:lnSpc>
                <a:spcPct val="90000"/>
              </a:lnSpc>
            </a:pPr>
            <a:r>
              <a:rPr lang="en-IN" sz="1800" b="1" dirty="0" smtClean="0">
                <a:latin typeface="Trebuchet MS" pitchFamily="34" charset="0"/>
              </a:rPr>
              <a:t>Cradle </a:t>
            </a:r>
            <a:r>
              <a:rPr lang="en-IN" sz="1800" b="1" dirty="0" err="1" smtClean="0">
                <a:latin typeface="Trebuchet MS" pitchFamily="34" charset="0"/>
              </a:rPr>
              <a:t>Wash</a:t>
            </a:r>
            <a:r>
              <a:rPr lang="en-IN" sz="1800" b="1" baseline="30000" dirty="0" err="1" smtClean="0">
                <a:latin typeface="Trebuchet MS" pitchFamily="34" charset="0"/>
              </a:rPr>
              <a:t>R</a:t>
            </a:r>
            <a:endParaRPr lang="en-IN" sz="1800" b="1" baseline="30000" dirty="0" smtClean="0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en-IN" sz="1800" b="1" dirty="0" smtClean="0">
                <a:latin typeface="Trebuchet MS" pitchFamily="34" charset="0"/>
              </a:rPr>
              <a:t>Crescent Moon Drum</a:t>
            </a:r>
          </a:p>
          <a:p>
            <a:pPr>
              <a:lnSpc>
                <a:spcPct val="90000"/>
              </a:lnSpc>
            </a:pPr>
            <a:r>
              <a:rPr lang="en-IN" sz="1800" b="1" dirty="0" smtClean="0">
                <a:latin typeface="Trebuchet MS" pitchFamily="34" charset="0"/>
              </a:rPr>
              <a:t>No of Wash Programs – </a:t>
            </a:r>
            <a:r>
              <a:rPr lang="en-IN" sz="1800" b="1" dirty="0" smtClean="0">
                <a:latin typeface="Trebuchet MS" pitchFamily="34" charset="0"/>
              </a:rPr>
              <a:t>14 </a:t>
            </a:r>
          </a:p>
          <a:p>
            <a:pPr>
              <a:lnSpc>
                <a:spcPct val="90000"/>
              </a:lnSpc>
              <a:buNone/>
            </a:pPr>
            <a:r>
              <a:rPr lang="en-IN" sz="1800" b="1" dirty="0" smtClean="0">
                <a:latin typeface="Trebuchet MS" pitchFamily="34" charset="0"/>
              </a:rPr>
              <a:t>	</a:t>
            </a:r>
            <a:r>
              <a:rPr lang="en-IN" sz="1800" b="1" u="sng" dirty="0" smtClean="0">
                <a:solidFill>
                  <a:srgbClr val="FF0000"/>
                </a:solidFill>
                <a:latin typeface="Trebuchet MS" pitchFamily="34" charset="0"/>
              </a:rPr>
              <a:t>5 programs are with STEAM</a:t>
            </a:r>
            <a:endParaRPr lang="en-IN" sz="1800" b="1" u="sng" dirty="0" smtClean="0">
              <a:solidFill>
                <a:srgbClr val="FF0000"/>
              </a:solidFill>
              <a:latin typeface="Trebuchet MS" pitchFamily="34" charset="0"/>
            </a:endParaRPr>
          </a:p>
          <a:p>
            <a:r>
              <a:rPr lang="en-IN" sz="1800" b="1" dirty="0" smtClean="0">
                <a:latin typeface="Trebuchet MS" pitchFamily="34" charset="0"/>
              </a:rPr>
              <a:t>Unbalance correction</a:t>
            </a:r>
          </a:p>
          <a:p>
            <a:r>
              <a:rPr lang="en-IN" sz="1800" b="1" dirty="0" smtClean="0">
                <a:latin typeface="Trebuchet MS" pitchFamily="34" charset="0"/>
              </a:rPr>
              <a:t>High / Low Voltage control</a:t>
            </a:r>
          </a:p>
          <a:p>
            <a:r>
              <a:rPr lang="en-IN" sz="1800" b="1" dirty="0" smtClean="0">
                <a:latin typeface="Trebuchet MS" pitchFamily="34" charset="0"/>
              </a:rPr>
              <a:t>Foam Detection </a:t>
            </a:r>
          </a:p>
          <a:p>
            <a:r>
              <a:rPr lang="en-IN" sz="1800" b="1" dirty="0" smtClean="0">
                <a:latin typeface="Trebuchet MS" pitchFamily="34" charset="0"/>
              </a:rPr>
              <a:t>Auto Restart</a:t>
            </a:r>
          </a:p>
          <a:p>
            <a:r>
              <a:rPr lang="en-IN" sz="1800" b="1" dirty="0" smtClean="0">
                <a:latin typeface="Trebuchet MS" pitchFamily="34" charset="0"/>
              </a:rPr>
              <a:t>Self </a:t>
            </a:r>
            <a:r>
              <a:rPr lang="en-IN" sz="1800" b="1" dirty="0" smtClean="0">
                <a:latin typeface="Trebuchet MS" pitchFamily="34" charset="0"/>
              </a:rPr>
              <a:t>Diagnosis</a:t>
            </a:r>
          </a:p>
          <a:p>
            <a:r>
              <a:rPr lang="en-IN" sz="1800" b="1" dirty="0" err="1" smtClean="0">
                <a:latin typeface="Trebuchet MS" pitchFamily="34" charset="0"/>
              </a:rPr>
              <a:t>WxDxH</a:t>
            </a:r>
            <a:r>
              <a:rPr lang="en-IN" sz="1800" b="1" dirty="0" smtClean="0">
                <a:latin typeface="Trebuchet MS" pitchFamily="34" charset="0"/>
              </a:rPr>
              <a:t> – 598 x 606 x 875mm</a:t>
            </a:r>
            <a:endParaRPr lang="en-IN" sz="1800" b="1" dirty="0" smtClean="0">
              <a:latin typeface="Trebuchet MS" pitchFamily="34" charset="0"/>
            </a:endParaRPr>
          </a:p>
        </p:txBody>
      </p:sp>
      <p:sp>
        <p:nvSpPr>
          <p:cNvPr id="14" name="Date Placeholder 6"/>
          <p:cNvSpPr txBox="1">
            <a:spLocks/>
          </p:cNvSpPr>
          <p:nvPr/>
        </p:nvSpPr>
        <p:spPr>
          <a:xfrm>
            <a:off x="-32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5th Sep'20</a:t>
            </a: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Slide Number Placeholder 7"/>
          <p:cNvSpPr txBox="1">
            <a:spLocks/>
          </p:cNvSpPr>
          <p:nvPr/>
        </p:nvSpPr>
        <p:spPr>
          <a:xfrm>
            <a:off x="7010432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E3A01A-DF97-40CA-BA13-3AD670BC0008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2066" y="1214422"/>
            <a:ext cx="3098851" cy="714380"/>
          </a:xfrm>
          <a:solidFill>
            <a:schemeClr val="accent1"/>
          </a:solidFill>
          <a:ln w="12700">
            <a:solidFill>
              <a:schemeClr val="tx1"/>
            </a:solidFill>
            <a:prstDash val="solid"/>
          </a:ln>
        </p:spPr>
        <p:txBody>
          <a:bodyPr anchor="ctr">
            <a:noAutofit/>
          </a:bodyPr>
          <a:lstStyle/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SENATOR WSS 8.0kg </a:t>
            </a:r>
          </a:p>
          <a:p>
            <a:pPr algn="r"/>
            <a:r>
              <a:rPr lang="en-IN" sz="2000" u="sng" dirty="0" smtClean="0">
                <a:solidFill>
                  <a:schemeClr val="bg1"/>
                </a:solidFill>
                <a:latin typeface="Trebuchet MS" pitchFamily="34" charset="0"/>
              </a:rPr>
              <a:t>1400 RPM</a:t>
            </a:r>
            <a:endParaRPr lang="en-IN" sz="2000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035" y="1214422"/>
            <a:ext cx="3214710" cy="714380"/>
          </a:xfrm>
          <a:solidFill>
            <a:schemeClr val="accent1"/>
          </a:solidFill>
          <a:ln w="12700">
            <a:solidFill>
              <a:schemeClr val="tx1"/>
            </a:solidFill>
            <a:prstDash val="solid"/>
          </a:ln>
        </p:spPr>
        <p:txBody>
          <a:bodyPr anchor="ctr">
            <a:noAutofit/>
          </a:bodyPr>
          <a:lstStyle/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SENATOR WXS 8.0kg </a:t>
            </a:r>
          </a:p>
          <a:p>
            <a:pPr algn="r"/>
            <a:r>
              <a:rPr lang="en-IN" sz="2000" u="sng" dirty="0" smtClean="0">
                <a:solidFill>
                  <a:schemeClr val="bg1"/>
                </a:solidFill>
                <a:latin typeface="Trebuchet MS" pitchFamily="34" charset="0"/>
              </a:rPr>
              <a:t>1400 RPM</a:t>
            </a:r>
            <a:endParaRPr lang="en-IN" sz="2000" u="sng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2066" y="785794"/>
            <a:ext cx="3098851" cy="285752"/>
          </a:xfrm>
          <a:solidFill>
            <a:schemeClr val="accent1"/>
          </a:solidFill>
          <a:ln w="12700">
            <a:solidFill>
              <a:schemeClr val="tx1"/>
            </a:solidFill>
            <a:prstDash val="solid"/>
          </a:ln>
        </p:spPr>
        <p:txBody>
          <a:bodyPr anchor="ctr">
            <a:noAutofit/>
          </a:bodyPr>
          <a:lstStyle/>
          <a:p>
            <a:pPr algn="r"/>
            <a:r>
              <a:rPr lang="en-IN" sz="2000" dirty="0" smtClean="0">
                <a:solidFill>
                  <a:schemeClr val="bg1"/>
                </a:solidFill>
                <a:latin typeface="Trebuchet MS" pitchFamily="34" charset="0"/>
              </a:rPr>
              <a:t>Replaced with </a:t>
            </a:r>
            <a:endParaRPr lang="en-IN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2" name="Content Placeholder 6"/>
          <p:cNvSpPr>
            <a:spLocks noGrp="1"/>
          </p:cNvSpPr>
          <p:nvPr>
            <p:ph sz="quarter" idx="4"/>
          </p:nvPr>
        </p:nvSpPr>
        <p:spPr>
          <a:xfrm>
            <a:off x="428596" y="2071678"/>
            <a:ext cx="3786214" cy="45720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IN" sz="1800" b="1" dirty="0" smtClean="0">
                <a:latin typeface="Trebuchet MS" pitchFamily="34" charset="0"/>
              </a:rPr>
              <a:t>Aqua </a:t>
            </a:r>
            <a:r>
              <a:rPr lang="en-IN" sz="1800" b="1" dirty="0" err="1" smtClean="0">
                <a:latin typeface="Trebuchet MS" pitchFamily="34" charset="0"/>
              </a:rPr>
              <a:t>Energie</a:t>
            </a:r>
            <a:endParaRPr lang="en-IN" sz="1800" b="1" dirty="0" smtClean="0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en-IN" sz="1800" b="1" dirty="0" smtClean="0">
                <a:latin typeface="Trebuchet MS" pitchFamily="34" charset="0"/>
              </a:rPr>
              <a:t>4</a:t>
            </a:r>
            <a:r>
              <a:rPr lang="en-IN" sz="1800" b="1" dirty="0" smtClean="0">
                <a:latin typeface="Trebuchet MS" pitchFamily="34" charset="0"/>
              </a:rPr>
              <a:t>D </a:t>
            </a:r>
            <a:r>
              <a:rPr lang="en-IN" sz="1800" b="1" dirty="0" smtClean="0">
                <a:latin typeface="Trebuchet MS" pitchFamily="34" charset="0"/>
              </a:rPr>
              <a:t>Wash </a:t>
            </a:r>
          </a:p>
          <a:p>
            <a:pPr>
              <a:lnSpc>
                <a:spcPct val="90000"/>
              </a:lnSpc>
            </a:pPr>
            <a:r>
              <a:rPr lang="en-IN" sz="1800" b="1" dirty="0" smtClean="0">
                <a:latin typeface="Trebuchet MS" pitchFamily="34" charset="0"/>
              </a:rPr>
              <a:t>Protective Rat mesh </a:t>
            </a:r>
          </a:p>
          <a:p>
            <a:pPr>
              <a:lnSpc>
                <a:spcPct val="90000"/>
              </a:lnSpc>
            </a:pPr>
            <a:r>
              <a:rPr lang="en-IN" sz="1800" b="1" dirty="0" smtClean="0">
                <a:latin typeface="Trebuchet MS" pitchFamily="34" charset="0"/>
              </a:rPr>
              <a:t>Express Wash</a:t>
            </a:r>
          </a:p>
          <a:p>
            <a:pPr>
              <a:lnSpc>
                <a:spcPct val="90000"/>
              </a:lnSpc>
            </a:pPr>
            <a:r>
              <a:rPr lang="en-IN" sz="1800" b="1" dirty="0" smtClean="0">
                <a:latin typeface="Trebuchet MS" pitchFamily="34" charset="0"/>
              </a:rPr>
              <a:t>Cradle </a:t>
            </a:r>
            <a:r>
              <a:rPr lang="en-IN" sz="1800" b="1" dirty="0" err="1" smtClean="0">
                <a:latin typeface="Trebuchet MS" pitchFamily="34" charset="0"/>
              </a:rPr>
              <a:t>Wash</a:t>
            </a:r>
            <a:r>
              <a:rPr lang="en-IN" sz="1800" b="1" baseline="30000" dirty="0" err="1" smtClean="0">
                <a:latin typeface="Trebuchet MS" pitchFamily="34" charset="0"/>
              </a:rPr>
              <a:t>R</a:t>
            </a:r>
            <a:endParaRPr lang="en-IN" sz="1800" b="1" baseline="30000" dirty="0" smtClean="0">
              <a:latin typeface="Trebuchet MS" pitchFamily="34" charset="0"/>
            </a:endParaRPr>
          </a:p>
          <a:p>
            <a:pPr>
              <a:lnSpc>
                <a:spcPct val="90000"/>
              </a:lnSpc>
            </a:pPr>
            <a:r>
              <a:rPr lang="en-IN" sz="1800" b="1" dirty="0" smtClean="0">
                <a:latin typeface="Trebuchet MS" pitchFamily="34" charset="0"/>
              </a:rPr>
              <a:t>Crescent Moon Drum</a:t>
            </a:r>
          </a:p>
          <a:p>
            <a:pPr>
              <a:lnSpc>
                <a:spcPct val="90000"/>
              </a:lnSpc>
            </a:pPr>
            <a:r>
              <a:rPr lang="en-IN" sz="1800" b="1" dirty="0" smtClean="0">
                <a:latin typeface="Trebuchet MS" pitchFamily="34" charset="0"/>
              </a:rPr>
              <a:t>No of Wash Programs – </a:t>
            </a:r>
            <a:r>
              <a:rPr lang="en-IN" sz="1800" b="1" dirty="0" smtClean="0">
                <a:latin typeface="Trebuchet MS" pitchFamily="34" charset="0"/>
              </a:rPr>
              <a:t>14</a:t>
            </a:r>
          </a:p>
          <a:p>
            <a:r>
              <a:rPr lang="en-IN" sz="1800" b="1" dirty="0" smtClean="0">
                <a:latin typeface="Trebuchet MS" pitchFamily="34" charset="0"/>
              </a:rPr>
              <a:t>Unbalance correction</a:t>
            </a:r>
          </a:p>
          <a:p>
            <a:r>
              <a:rPr lang="en-IN" sz="1800" b="1" dirty="0" smtClean="0">
                <a:latin typeface="Trebuchet MS" pitchFamily="34" charset="0"/>
              </a:rPr>
              <a:t>High / Low Voltage control</a:t>
            </a:r>
          </a:p>
          <a:p>
            <a:r>
              <a:rPr lang="en-IN" sz="1800" b="1" dirty="0" smtClean="0">
                <a:latin typeface="Trebuchet MS" pitchFamily="34" charset="0"/>
              </a:rPr>
              <a:t>Foam Detection </a:t>
            </a:r>
          </a:p>
          <a:p>
            <a:r>
              <a:rPr lang="en-IN" sz="1800" b="1" dirty="0" smtClean="0">
                <a:latin typeface="Trebuchet MS" pitchFamily="34" charset="0"/>
              </a:rPr>
              <a:t>Auto Restart</a:t>
            </a:r>
          </a:p>
          <a:p>
            <a:r>
              <a:rPr lang="en-IN" sz="1800" b="1" dirty="0" smtClean="0">
                <a:latin typeface="Trebuchet MS" pitchFamily="34" charset="0"/>
              </a:rPr>
              <a:t>Self </a:t>
            </a:r>
            <a:r>
              <a:rPr lang="en-IN" sz="1800" b="1" dirty="0" smtClean="0">
                <a:latin typeface="Trebuchet MS" pitchFamily="34" charset="0"/>
              </a:rPr>
              <a:t>Diagnosis</a:t>
            </a:r>
          </a:p>
          <a:p>
            <a:r>
              <a:rPr lang="en-IN" sz="1800" b="1" dirty="0" err="1" smtClean="0">
                <a:latin typeface="Trebuchet MS" pitchFamily="34" charset="0"/>
              </a:rPr>
              <a:t>WxDxH</a:t>
            </a:r>
            <a:r>
              <a:rPr lang="en-IN" sz="1800" b="1" dirty="0" smtClean="0">
                <a:latin typeface="Trebuchet MS" pitchFamily="34" charset="0"/>
              </a:rPr>
              <a:t> – 598 x 606 x 875mm</a:t>
            </a:r>
            <a:endParaRPr lang="en-IN" sz="1800" b="1" dirty="0" smtClean="0">
              <a:latin typeface="Trebuchet MS" pitchFamily="34" charset="0"/>
            </a:endParaRPr>
          </a:p>
        </p:txBody>
      </p:sp>
      <p:graphicFrame>
        <p:nvGraphicFramePr>
          <p:cNvPr id="19" name="Object 1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786710" y="5143512"/>
          <a:ext cx="1128714" cy="892077"/>
        </p:xfrm>
        <a:graphic>
          <a:graphicData uri="http://schemas.openxmlformats.org/presentationml/2006/ole">
            <p:oleObj spid="_x0000_s3074" name="Presentation" showAsIcon="1" r:id="rId5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272</Words>
  <Application>Microsoft Office PowerPoint</Application>
  <PresentationFormat>On-screen Show (4:3)</PresentationFormat>
  <Paragraphs>87</Paragraphs>
  <Slides>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Microsoft Office PowerPoint Presentation</vt:lpstr>
      <vt:lpstr>Senator WSS 8.0kg with STEAM replaces Senator WXS 8.0kg</vt:lpstr>
      <vt:lpstr>Aesthetics</vt:lpstr>
      <vt:lpstr>Aesthetics</vt:lpstr>
      <vt:lpstr>Specs ...</vt:lpstr>
      <vt:lpstr>Features related..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 Range </dc:title>
  <dc:creator>IFB</dc:creator>
  <cp:lastModifiedBy>IFB</cp:lastModifiedBy>
  <cp:revision>5</cp:revision>
  <dcterms:created xsi:type="dcterms:W3CDTF">2019-09-09T13:13:34Z</dcterms:created>
  <dcterms:modified xsi:type="dcterms:W3CDTF">2020-09-05T12:03:11Z</dcterms:modified>
</cp:coreProperties>
</file>