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2" r:id="rId8"/>
    <p:sldId id="266" r:id="rId9"/>
    <p:sldId id="267" r:id="rId10"/>
    <p:sldId id="265" r:id="rId11"/>
    <p:sldId id="268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5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of the Month</a:t>
            </a:r>
            <a:br>
              <a:rPr lang="en-US" dirty="0" smtClean="0"/>
            </a:br>
            <a:r>
              <a:rPr lang="en-US" dirty="0" smtClean="0"/>
              <a:t>November 2023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Col (Dr) P </a:t>
            </a:r>
            <a:r>
              <a:rPr lang="en-US" dirty="0" err="1" smtClean="0"/>
              <a:t>Sengupta</a:t>
            </a:r>
            <a:endParaRPr lang="en-US" dirty="0" smtClean="0"/>
          </a:p>
          <a:p>
            <a:r>
              <a:rPr lang="en-US" dirty="0" smtClean="0"/>
              <a:t>Prof and HOD</a:t>
            </a:r>
          </a:p>
          <a:p>
            <a:r>
              <a:rPr lang="en-US" dirty="0" smtClean="0"/>
              <a:t>Dept of Pathology </a:t>
            </a:r>
          </a:p>
          <a:p>
            <a:r>
              <a:rPr lang="en-US" dirty="0" smtClean="0"/>
              <a:t>Command Hospital (EC)</a:t>
            </a:r>
          </a:p>
          <a:p>
            <a:r>
              <a:rPr lang="en-US" dirty="0" smtClean="0"/>
              <a:t>Kolkata 700027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Congo Red stain under </a:t>
            </a:r>
            <a:r>
              <a:rPr lang="en-US" dirty="0" err="1" smtClean="0"/>
              <a:t>polarised</a:t>
            </a:r>
            <a:r>
              <a:rPr lang="en-US" dirty="0" smtClean="0"/>
              <a:t> light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IHC for SAA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090" y="1600200"/>
            <a:ext cx="45118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Diagnosis? </a:t>
            </a:r>
          </a:p>
          <a:p>
            <a:r>
              <a:rPr lang="en-US" dirty="0" smtClean="0"/>
              <a:t>What additional IHCs may be done?</a:t>
            </a:r>
          </a:p>
          <a:p>
            <a:r>
              <a:rPr lang="en-US" dirty="0" smtClean="0"/>
              <a:t>What findings do you expect on electron microscopy?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65 years old male</a:t>
            </a:r>
          </a:p>
          <a:p>
            <a:r>
              <a:rPr lang="en-US" dirty="0" smtClean="0"/>
              <a:t>Past history of Tuberculosis under treatment</a:t>
            </a:r>
          </a:p>
          <a:p>
            <a:r>
              <a:rPr lang="en-US" dirty="0" smtClean="0"/>
              <a:t>Presented with weight loss of 10kgs in 6 months</a:t>
            </a:r>
          </a:p>
          <a:p>
            <a:r>
              <a:rPr lang="en-US" dirty="0" smtClean="0"/>
              <a:t>Pedal edema</a:t>
            </a:r>
          </a:p>
          <a:p>
            <a:r>
              <a:rPr lang="en-US" dirty="0" smtClean="0"/>
              <a:t>Passing frothy urine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On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 Built</a:t>
            </a:r>
          </a:p>
          <a:p>
            <a:r>
              <a:rPr lang="en-US" dirty="0" smtClean="0"/>
              <a:t>BP 110/70 mm Hg</a:t>
            </a:r>
          </a:p>
          <a:p>
            <a:r>
              <a:rPr lang="en-US" dirty="0" smtClean="0"/>
              <a:t>Pulse 70 beats per minute</a:t>
            </a:r>
          </a:p>
          <a:p>
            <a:r>
              <a:rPr lang="en-US" dirty="0" err="1" smtClean="0"/>
              <a:t>Hepatomegaly</a:t>
            </a:r>
            <a:r>
              <a:rPr lang="en-US" dirty="0" smtClean="0"/>
              <a:t> noted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Lab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Hb</a:t>
            </a:r>
            <a:r>
              <a:rPr lang="en-US" dirty="0" smtClean="0"/>
              <a:t> 8Gm/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TLC, DLC Within Normal Limits</a:t>
            </a:r>
          </a:p>
          <a:p>
            <a:r>
              <a:rPr lang="en-US" dirty="0" smtClean="0"/>
              <a:t>ESR 100 mm fall/1</a:t>
            </a:r>
            <a:r>
              <a:rPr lang="en-US" baseline="30000" dirty="0" smtClean="0"/>
              <a:t>st</a:t>
            </a:r>
            <a:r>
              <a:rPr lang="en-US" dirty="0" smtClean="0"/>
              <a:t> hour, </a:t>
            </a:r>
            <a:r>
              <a:rPr lang="en-US" dirty="0" err="1" smtClean="0"/>
              <a:t>Westergreen</a:t>
            </a:r>
            <a:endParaRPr lang="en-US" dirty="0" smtClean="0"/>
          </a:p>
          <a:p>
            <a:r>
              <a:rPr lang="en-US" dirty="0" smtClean="0"/>
              <a:t>Urea 18mg/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err="1" smtClean="0"/>
              <a:t>Creat</a:t>
            </a:r>
            <a:r>
              <a:rPr lang="en-US" dirty="0" smtClean="0"/>
              <a:t> 0.9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24 Hr Urinary Protein 8 Grams</a:t>
            </a:r>
          </a:p>
          <a:p>
            <a:r>
              <a:rPr lang="en-US" dirty="0" smtClean="0"/>
              <a:t>Serum electrophoresis : No M spike noted.</a:t>
            </a:r>
          </a:p>
          <a:p>
            <a:r>
              <a:rPr lang="en-US" dirty="0" smtClean="0"/>
              <a:t>Renal Biopsy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 Stain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5771" y="1600200"/>
            <a:ext cx="57724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PASM Stain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150" y="1600200"/>
            <a:ext cx="60376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136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Case of the Month November 2023</vt:lpstr>
      <vt:lpstr>Slide 2</vt:lpstr>
      <vt:lpstr>On Examination</vt:lpstr>
      <vt:lpstr>Lab Investigations</vt:lpstr>
      <vt:lpstr>Slide 5</vt:lpstr>
      <vt:lpstr>Slide 6</vt:lpstr>
      <vt:lpstr>Slide 7</vt:lpstr>
      <vt:lpstr>PAS Stain</vt:lpstr>
      <vt:lpstr>PASM Stain</vt:lpstr>
      <vt:lpstr>Congo Red stain under polarised light</vt:lpstr>
      <vt:lpstr>IHC for SAA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P Sengupta</dc:creator>
  <cp:lastModifiedBy>DR P Sengupta</cp:lastModifiedBy>
  <cp:revision>32</cp:revision>
  <dcterms:created xsi:type="dcterms:W3CDTF">2006-08-16T00:00:00Z</dcterms:created>
  <dcterms:modified xsi:type="dcterms:W3CDTF">2023-11-05T14:49:19Z</dcterms:modified>
</cp:coreProperties>
</file>