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C3CB"/>
    <a:srgbClr val="DB2A47"/>
    <a:srgbClr val="A2C3D2"/>
    <a:srgbClr val="A2C4D3"/>
    <a:srgbClr val="FED8A0"/>
    <a:srgbClr val="F5C1CA"/>
    <a:srgbClr val="9BD5EF"/>
    <a:srgbClr val="8ECFEC"/>
    <a:srgbClr val="83CBEB"/>
    <a:srgbClr val="FBE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7" autoAdjust="0"/>
    <p:restoredTop sz="94626"/>
  </p:normalViewPr>
  <p:slideViewPr>
    <p:cSldViewPr snapToGrid="0">
      <p:cViewPr varScale="1">
        <p:scale>
          <a:sx n="72" d="100"/>
          <a:sy n="72" d="100"/>
        </p:scale>
        <p:origin x="3336" y="2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7D2BA-65CF-44A3-96F3-B167EACF0EB3}" type="datetimeFigureOut">
              <a:rPr lang="en-IN" smtClean="0"/>
              <a:pPr/>
              <a:t>22/02/25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1E0D3-3776-4D7D-B6E1-4A4BDCAE9E6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4649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B1E0D3-3776-4D7D-B6E1-4A4BDCAE9E66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6428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C7E1-91F1-4DE5-8E0F-270F39282A93}" type="datetimeFigureOut">
              <a:rPr lang="en-US" smtClean="0"/>
              <a:pPr/>
              <a:t>2/22/25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816D-B135-43A1-9A48-AA87F347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1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C7E1-91F1-4DE5-8E0F-270F39282A93}" type="datetimeFigureOut">
              <a:rPr lang="en-US" smtClean="0"/>
              <a:pPr/>
              <a:t>2/22/25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816D-B135-43A1-9A48-AA87F347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4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C7E1-91F1-4DE5-8E0F-270F39282A93}" type="datetimeFigureOut">
              <a:rPr lang="en-US" smtClean="0"/>
              <a:pPr/>
              <a:t>2/22/25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816D-B135-43A1-9A48-AA87F347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74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C7E1-91F1-4DE5-8E0F-270F39282A93}" type="datetimeFigureOut">
              <a:rPr lang="en-US" smtClean="0"/>
              <a:pPr/>
              <a:t>2/22/25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816D-B135-43A1-9A48-AA87F347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7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C7E1-91F1-4DE5-8E0F-270F39282A93}" type="datetimeFigureOut">
              <a:rPr lang="en-US" smtClean="0"/>
              <a:pPr/>
              <a:t>2/22/25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816D-B135-43A1-9A48-AA87F347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0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C7E1-91F1-4DE5-8E0F-270F39282A93}" type="datetimeFigureOut">
              <a:rPr lang="en-US" smtClean="0"/>
              <a:pPr/>
              <a:t>2/22/25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816D-B135-43A1-9A48-AA87F347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5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C7E1-91F1-4DE5-8E0F-270F39282A93}" type="datetimeFigureOut">
              <a:rPr lang="en-US" smtClean="0"/>
              <a:pPr/>
              <a:t>2/22/25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816D-B135-43A1-9A48-AA87F347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C7E1-91F1-4DE5-8E0F-270F39282A93}" type="datetimeFigureOut">
              <a:rPr lang="en-US" smtClean="0"/>
              <a:pPr/>
              <a:t>2/22/25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816D-B135-43A1-9A48-AA87F347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7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C7E1-91F1-4DE5-8E0F-270F39282A93}" type="datetimeFigureOut">
              <a:rPr lang="en-US" smtClean="0"/>
              <a:pPr/>
              <a:t>2/22/25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816D-B135-43A1-9A48-AA87F347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4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C7E1-91F1-4DE5-8E0F-270F39282A93}" type="datetimeFigureOut">
              <a:rPr lang="en-US" smtClean="0"/>
              <a:pPr/>
              <a:t>2/22/25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816D-B135-43A1-9A48-AA87F347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57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C7E1-91F1-4DE5-8E0F-270F39282A93}" type="datetimeFigureOut">
              <a:rPr lang="en-US" smtClean="0"/>
              <a:pPr/>
              <a:t>2/22/25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816D-B135-43A1-9A48-AA87F347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7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D3C7E1-91F1-4DE5-8E0F-270F39282A93}" type="datetimeFigureOut">
              <a:rPr lang="en-US" smtClean="0"/>
              <a:pPr/>
              <a:t>2/22/25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FC816D-B135-43A1-9A48-AA87F347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8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BDDB66-A336-F6DD-E481-AF22CCD6E26D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gradFill flip="none" rotWithShape="1">
            <a:gsLst>
              <a:gs pos="38000">
                <a:srgbClr val="8FC3D6">
                  <a:alpha val="30000"/>
                </a:srgbClr>
              </a:gs>
              <a:gs pos="0">
                <a:srgbClr val="079BA9">
                  <a:alpha val="46000"/>
                </a:srgbClr>
              </a:gs>
              <a:gs pos="100000">
                <a:srgbClr val="FFFFFF">
                  <a:alpha val="3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/>
          </a:p>
        </p:txBody>
      </p:sp>
      <p:sp>
        <p:nvSpPr>
          <p:cNvPr id="1090" name="Freeform: Shape 1089">
            <a:extLst>
              <a:ext uri="{FF2B5EF4-FFF2-40B4-BE49-F238E27FC236}">
                <a16:creationId xmlns:a16="http://schemas.microsoft.com/office/drawing/2014/main" id="{668ACA49-006E-01C1-F3A0-6E9D4B89B628}"/>
              </a:ext>
            </a:extLst>
          </p:cNvPr>
          <p:cNvSpPr/>
          <p:nvPr/>
        </p:nvSpPr>
        <p:spPr>
          <a:xfrm>
            <a:off x="54592" y="1899583"/>
            <a:ext cx="4366479" cy="4707314"/>
          </a:xfrm>
          <a:custGeom>
            <a:avLst/>
            <a:gdLst>
              <a:gd name="connsiteX0" fmla="*/ 0 w 5236627"/>
              <a:gd name="connsiteY0" fmla="*/ 0 h 5121417"/>
              <a:gd name="connsiteX1" fmla="*/ 1250527 w 5236627"/>
              <a:gd name="connsiteY1" fmla="*/ 0 h 5121417"/>
              <a:gd name="connsiteX2" fmla="*/ 1547595 w 5236627"/>
              <a:gd name="connsiteY2" fmla="*/ 406166 h 5121417"/>
              <a:gd name="connsiteX3" fmla="*/ 1546592 w 5236627"/>
              <a:gd name="connsiteY3" fmla="*/ 406166 h 5121417"/>
              <a:gd name="connsiteX4" fmla="*/ 1547595 w 5236627"/>
              <a:gd name="connsiteY4" fmla="*/ 406601 h 5121417"/>
              <a:gd name="connsiteX5" fmla="*/ 1547595 w 5236627"/>
              <a:gd name="connsiteY5" fmla="*/ 4715250 h 5121417"/>
              <a:gd name="connsiteX6" fmla="*/ 4939558 w 5236627"/>
              <a:gd name="connsiteY6" fmla="*/ 4715250 h 5121417"/>
              <a:gd name="connsiteX7" fmla="*/ 5236627 w 5236627"/>
              <a:gd name="connsiteY7" fmla="*/ 5121417 h 5121417"/>
              <a:gd name="connsiteX8" fmla="*/ 1547679 w 5236627"/>
              <a:gd name="connsiteY8" fmla="*/ 5121417 h 5121417"/>
              <a:gd name="connsiteX9" fmla="*/ 1250610 w 5236627"/>
              <a:gd name="connsiteY9" fmla="*/ 4715250 h 5121417"/>
              <a:gd name="connsiteX10" fmla="*/ 1252951 w 5236627"/>
              <a:gd name="connsiteY10" fmla="*/ 4715250 h 5121417"/>
              <a:gd name="connsiteX11" fmla="*/ 1250610 w 5236627"/>
              <a:gd name="connsiteY11" fmla="*/ 4714706 h 5121417"/>
              <a:gd name="connsiteX12" fmla="*/ 1250610 w 5236627"/>
              <a:gd name="connsiteY12" fmla="*/ 406166 h 5121417"/>
              <a:gd name="connsiteX13" fmla="*/ 0 w 5236627"/>
              <a:gd name="connsiteY13" fmla="*/ 406166 h 5121417"/>
              <a:gd name="connsiteX14" fmla="*/ 0 w 5236627"/>
              <a:gd name="connsiteY14" fmla="*/ 0 h 5121417"/>
              <a:gd name="connsiteX0" fmla="*/ 0 w 6594780"/>
              <a:gd name="connsiteY0" fmla="*/ 0 h 5134864"/>
              <a:gd name="connsiteX1" fmla="*/ 1250527 w 6594780"/>
              <a:gd name="connsiteY1" fmla="*/ 0 h 5134864"/>
              <a:gd name="connsiteX2" fmla="*/ 1547595 w 6594780"/>
              <a:gd name="connsiteY2" fmla="*/ 406166 h 5134864"/>
              <a:gd name="connsiteX3" fmla="*/ 1546592 w 6594780"/>
              <a:gd name="connsiteY3" fmla="*/ 406166 h 5134864"/>
              <a:gd name="connsiteX4" fmla="*/ 1547595 w 6594780"/>
              <a:gd name="connsiteY4" fmla="*/ 406601 h 5134864"/>
              <a:gd name="connsiteX5" fmla="*/ 1547595 w 6594780"/>
              <a:gd name="connsiteY5" fmla="*/ 4715250 h 5134864"/>
              <a:gd name="connsiteX6" fmla="*/ 4939558 w 6594780"/>
              <a:gd name="connsiteY6" fmla="*/ 4715250 h 5134864"/>
              <a:gd name="connsiteX7" fmla="*/ 6594780 w 6594780"/>
              <a:gd name="connsiteY7" fmla="*/ 5134864 h 5134864"/>
              <a:gd name="connsiteX8" fmla="*/ 1547679 w 6594780"/>
              <a:gd name="connsiteY8" fmla="*/ 5121417 h 5134864"/>
              <a:gd name="connsiteX9" fmla="*/ 1250610 w 6594780"/>
              <a:gd name="connsiteY9" fmla="*/ 4715250 h 5134864"/>
              <a:gd name="connsiteX10" fmla="*/ 1252951 w 6594780"/>
              <a:gd name="connsiteY10" fmla="*/ 4715250 h 5134864"/>
              <a:gd name="connsiteX11" fmla="*/ 1250610 w 6594780"/>
              <a:gd name="connsiteY11" fmla="*/ 4714706 h 5134864"/>
              <a:gd name="connsiteX12" fmla="*/ 1250610 w 6594780"/>
              <a:gd name="connsiteY12" fmla="*/ 406166 h 5134864"/>
              <a:gd name="connsiteX13" fmla="*/ 0 w 6594780"/>
              <a:gd name="connsiteY13" fmla="*/ 406166 h 5134864"/>
              <a:gd name="connsiteX14" fmla="*/ 0 w 6594780"/>
              <a:gd name="connsiteY14" fmla="*/ 0 h 5134864"/>
              <a:gd name="connsiteX0" fmla="*/ 0 w 6594780"/>
              <a:gd name="connsiteY0" fmla="*/ 0 h 5134864"/>
              <a:gd name="connsiteX1" fmla="*/ 1250527 w 6594780"/>
              <a:gd name="connsiteY1" fmla="*/ 0 h 5134864"/>
              <a:gd name="connsiteX2" fmla="*/ 1547595 w 6594780"/>
              <a:gd name="connsiteY2" fmla="*/ 406166 h 5134864"/>
              <a:gd name="connsiteX3" fmla="*/ 1546592 w 6594780"/>
              <a:gd name="connsiteY3" fmla="*/ 406166 h 5134864"/>
              <a:gd name="connsiteX4" fmla="*/ 1547595 w 6594780"/>
              <a:gd name="connsiteY4" fmla="*/ 406601 h 5134864"/>
              <a:gd name="connsiteX5" fmla="*/ 1547595 w 6594780"/>
              <a:gd name="connsiteY5" fmla="*/ 4715250 h 5134864"/>
              <a:gd name="connsiteX6" fmla="*/ 6405287 w 6594780"/>
              <a:gd name="connsiteY6" fmla="*/ 4715250 h 5134864"/>
              <a:gd name="connsiteX7" fmla="*/ 6594780 w 6594780"/>
              <a:gd name="connsiteY7" fmla="*/ 5134864 h 5134864"/>
              <a:gd name="connsiteX8" fmla="*/ 1547679 w 6594780"/>
              <a:gd name="connsiteY8" fmla="*/ 5121417 h 5134864"/>
              <a:gd name="connsiteX9" fmla="*/ 1250610 w 6594780"/>
              <a:gd name="connsiteY9" fmla="*/ 4715250 h 5134864"/>
              <a:gd name="connsiteX10" fmla="*/ 1252951 w 6594780"/>
              <a:gd name="connsiteY10" fmla="*/ 4715250 h 5134864"/>
              <a:gd name="connsiteX11" fmla="*/ 1250610 w 6594780"/>
              <a:gd name="connsiteY11" fmla="*/ 4714706 h 5134864"/>
              <a:gd name="connsiteX12" fmla="*/ 1250610 w 6594780"/>
              <a:gd name="connsiteY12" fmla="*/ 406166 h 5134864"/>
              <a:gd name="connsiteX13" fmla="*/ 0 w 6594780"/>
              <a:gd name="connsiteY13" fmla="*/ 406166 h 5134864"/>
              <a:gd name="connsiteX14" fmla="*/ 0 w 6594780"/>
              <a:gd name="connsiteY14" fmla="*/ 0 h 5134864"/>
              <a:gd name="connsiteX0" fmla="*/ 0 w 6688909"/>
              <a:gd name="connsiteY0" fmla="*/ 0 h 5134864"/>
              <a:gd name="connsiteX1" fmla="*/ 1250527 w 6688909"/>
              <a:gd name="connsiteY1" fmla="*/ 0 h 5134864"/>
              <a:gd name="connsiteX2" fmla="*/ 1547595 w 6688909"/>
              <a:gd name="connsiteY2" fmla="*/ 406166 h 5134864"/>
              <a:gd name="connsiteX3" fmla="*/ 1546592 w 6688909"/>
              <a:gd name="connsiteY3" fmla="*/ 406166 h 5134864"/>
              <a:gd name="connsiteX4" fmla="*/ 1547595 w 6688909"/>
              <a:gd name="connsiteY4" fmla="*/ 406601 h 5134864"/>
              <a:gd name="connsiteX5" fmla="*/ 1547595 w 6688909"/>
              <a:gd name="connsiteY5" fmla="*/ 4715250 h 5134864"/>
              <a:gd name="connsiteX6" fmla="*/ 6405287 w 6688909"/>
              <a:gd name="connsiteY6" fmla="*/ 4715250 h 5134864"/>
              <a:gd name="connsiteX7" fmla="*/ 6688909 w 6688909"/>
              <a:gd name="connsiteY7" fmla="*/ 5134864 h 5134864"/>
              <a:gd name="connsiteX8" fmla="*/ 1547679 w 6688909"/>
              <a:gd name="connsiteY8" fmla="*/ 5121417 h 5134864"/>
              <a:gd name="connsiteX9" fmla="*/ 1250610 w 6688909"/>
              <a:gd name="connsiteY9" fmla="*/ 4715250 h 5134864"/>
              <a:gd name="connsiteX10" fmla="*/ 1252951 w 6688909"/>
              <a:gd name="connsiteY10" fmla="*/ 4715250 h 5134864"/>
              <a:gd name="connsiteX11" fmla="*/ 1250610 w 6688909"/>
              <a:gd name="connsiteY11" fmla="*/ 4714706 h 5134864"/>
              <a:gd name="connsiteX12" fmla="*/ 1250610 w 6688909"/>
              <a:gd name="connsiteY12" fmla="*/ 406166 h 5134864"/>
              <a:gd name="connsiteX13" fmla="*/ 0 w 6688909"/>
              <a:gd name="connsiteY13" fmla="*/ 406166 h 5134864"/>
              <a:gd name="connsiteX14" fmla="*/ 0 w 6688909"/>
              <a:gd name="connsiteY14" fmla="*/ 0 h 5134864"/>
              <a:gd name="connsiteX0" fmla="*/ 0 w 6688909"/>
              <a:gd name="connsiteY0" fmla="*/ 0 h 5134864"/>
              <a:gd name="connsiteX1" fmla="*/ 1250527 w 6688909"/>
              <a:gd name="connsiteY1" fmla="*/ 0 h 5134864"/>
              <a:gd name="connsiteX2" fmla="*/ 1547595 w 6688909"/>
              <a:gd name="connsiteY2" fmla="*/ 406166 h 5134864"/>
              <a:gd name="connsiteX3" fmla="*/ 1546592 w 6688909"/>
              <a:gd name="connsiteY3" fmla="*/ 406166 h 5134864"/>
              <a:gd name="connsiteX4" fmla="*/ 1547595 w 6688909"/>
              <a:gd name="connsiteY4" fmla="*/ 406601 h 5134864"/>
              <a:gd name="connsiteX5" fmla="*/ 1547595 w 6688909"/>
              <a:gd name="connsiteY5" fmla="*/ 4715250 h 5134864"/>
              <a:gd name="connsiteX6" fmla="*/ 6688909 w 6688909"/>
              <a:gd name="connsiteY6" fmla="*/ 5134864 h 5134864"/>
              <a:gd name="connsiteX7" fmla="*/ 1547679 w 6688909"/>
              <a:gd name="connsiteY7" fmla="*/ 5121417 h 5134864"/>
              <a:gd name="connsiteX8" fmla="*/ 1250610 w 6688909"/>
              <a:gd name="connsiteY8" fmla="*/ 4715250 h 5134864"/>
              <a:gd name="connsiteX9" fmla="*/ 1252951 w 6688909"/>
              <a:gd name="connsiteY9" fmla="*/ 4715250 h 5134864"/>
              <a:gd name="connsiteX10" fmla="*/ 1250610 w 6688909"/>
              <a:gd name="connsiteY10" fmla="*/ 4714706 h 5134864"/>
              <a:gd name="connsiteX11" fmla="*/ 1250610 w 6688909"/>
              <a:gd name="connsiteY11" fmla="*/ 406166 h 5134864"/>
              <a:gd name="connsiteX12" fmla="*/ 0 w 6688909"/>
              <a:gd name="connsiteY12" fmla="*/ 406166 h 5134864"/>
              <a:gd name="connsiteX13" fmla="*/ 0 w 6688909"/>
              <a:gd name="connsiteY13" fmla="*/ 0 h 5134864"/>
              <a:gd name="connsiteX0" fmla="*/ 0 w 1547679"/>
              <a:gd name="connsiteY0" fmla="*/ 0 h 5121417"/>
              <a:gd name="connsiteX1" fmla="*/ 1250527 w 1547679"/>
              <a:gd name="connsiteY1" fmla="*/ 0 h 5121417"/>
              <a:gd name="connsiteX2" fmla="*/ 1547595 w 1547679"/>
              <a:gd name="connsiteY2" fmla="*/ 406166 h 5121417"/>
              <a:gd name="connsiteX3" fmla="*/ 1546592 w 1547679"/>
              <a:gd name="connsiteY3" fmla="*/ 406166 h 5121417"/>
              <a:gd name="connsiteX4" fmla="*/ 1547595 w 1547679"/>
              <a:gd name="connsiteY4" fmla="*/ 406601 h 5121417"/>
              <a:gd name="connsiteX5" fmla="*/ 1547595 w 1547679"/>
              <a:gd name="connsiteY5" fmla="*/ 4715250 h 5121417"/>
              <a:gd name="connsiteX6" fmla="*/ 1547679 w 1547679"/>
              <a:gd name="connsiteY6" fmla="*/ 5121417 h 5121417"/>
              <a:gd name="connsiteX7" fmla="*/ 1250610 w 1547679"/>
              <a:gd name="connsiteY7" fmla="*/ 4715250 h 5121417"/>
              <a:gd name="connsiteX8" fmla="*/ 1252951 w 1547679"/>
              <a:gd name="connsiteY8" fmla="*/ 4715250 h 5121417"/>
              <a:gd name="connsiteX9" fmla="*/ 1250610 w 1547679"/>
              <a:gd name="connsiteY9" fmla="*/ 4714706 h 5121417"/>
              <a:gd name="connsiteX10" fmla="*/ 1250610 w 1547679"/>
              <a:gd name="connsiteY10" fmla="*/ 406166 h 5121417"/>
              <a:gd name="connsiteX11" fmla="*/ 0 w 1547679"/>
              <a:gd name="connsiteY11" fmla="*/ 406166 h 5121417"/>
              <a:gd name="connsiteX12" fmla="*/ 0 w 1547679"/>
              <a:gd name="connsiteY12" fmla="*/ 0 h 5121417"/>
              <a:gd name="connsiteX0" fmla="*/ 0 w 1547595"/>
              <a:gd name="connsiteY0" fmla="*/ 0 h 4715250"/>
              <a:gd name="connsiteX1" fmla="*/ 1250527 w 1547595"/>
              <a:gd name="connsiteY1" fmla="*/ 0 h 4715250"/>
              <a:gd name="connsiteX2" fmla="*/ 1547595 w 1547595"/>
              <a:gd name="connsiteY2" fmla="*/ 406166 h 4715250"/>
              <a:gd name="connsiteX3" fmla="*/ 1546592 w 1547595"/>
              <a:gd name="connsiteY3" fmla="*/ 406166 h 4715250"/>
              <a:gd name="connsiteX4" fmla="*/ 1547595 w 1547595"/>
              <a:gd name="connsiteY4" fmla="*/ 406601 h 4715250"/>
              <a:gd name="connsiteX5" fmla="*/ 1547595 w 1547595"/>
              <a:gd name="connsiteY5" fmla="*/ 4715250 h 4715250"/>
              <a:gd name="connsiteX6" fmla="*/ 1250610 w 1547595"/>
              <a:gd name="connsiteY6" fmla="*/ 4715250 h 4715250"/>
              <a:gd name="connsiteX7" fmla="*/ 1252951 w 1547595"/>
              <a:gd name="connsiteY7" fmla="*/ 4715250 h 4715250"/>
              <a:gd name="connsiteX8" fmla="*/ 1250610 w 1547595"/>
              <a:gd name="connsiteY8" fmla="*/ 4714706 h 4715250"/>
              <a:gd name="connsiteX9" fmla="*/ 1250610 w 1547595"/>
              <a:gd name="connsiteY9" fmla="*/ 406166 h 4715250"/>
              <a:gd name="connsiteX10" fmla="*/ 0 w 1547595"/>
              <a:gd name="connsiteY10" fmla="*/ 406166 h 4715250"/>
              <a:gd name="connsiteX11" fmla="*/ 0 w 1547595"/>
              <a:gd name="connsiteY11" fmla="*/ 0 h 4715250"/>
              <a:gd name="connsiteX0" fmla="*/ 0 w 2157816"/>
              <a:gd name="connsiteY0" fmla="*/ 14120 h 4729370"/>
              <a:gd name="connsiteX1" fmla="*/ 2157816 w 2157816"/>
              <a:gd name="connsiteY1" fmla="*/ 0 h 4729370"/>
              <a:gd name="connsiteX2" fmla="*/ 1547595 w 2157816"/>
              <a:gd name="connsiteY2" fmla="*/ 420286 h 4729370"/>
              <a:gd name="connsiteX3" fmla="*/ 1546592 w 2157816"/>
              <a:gd name="connsiteY3" fmla="*/ 420286 h 4729370"/>
              <a:gd name="connsiteX4" fmla="*/ 1547595 w 2157816"/>
              <a:gd name="connsiteY4" fmla="*/ 420721 h 4729370"/>
              <a:gd name="connsiteX5" fmla="*/ 1547595 w 2157816"/>
              <a:gd name="connsiteY5" fmla="*/ 4729370 h 4729370"/>
              <a:gd name="connsiteX6" fmla="*/ 1250610 w 2157816"/>
              <a:gd name="connsiteY6" fmla="*/ 4729370 h 4729370"/>
              <a:gd name="connsiteX7" fmla="*/ 1252951 w 2157816"/>
              <a:gd name="connsiteY7" fmla="*/ 4729370 h 4729370"/>
              <a:gd name="connsiteX8" fmla="*/ 1250610 w 2157816"/>
              <a:gd name="connsiteY8" fmla="*/ 4728826 h 4729370"/>
              <a:gd name="connsiteX9" fmla="*/ 1250610 w 2157816"/>
              <a:gd name="connsiteY9" fmla="*/ 420286 h 4729370"/>
              <a:gd name="connsiteX10" fmla="*/ 0 w 2157816"/>
              <a:gd name="connsiteY10" fmla="*/ 420286 h 4729370"/>
              <a:gd name="connsiteX11" fmla="*/ 0 w 2157816"/>
              <a:gd name="connsiteY11" fmla="*/ 14120 h 4729370"/>
              <a:gd name="connsiteX0" fmla="*/ 0 w 2157816"/>
              <a:gd name="connsiteY0" fmla="*/ 14120 h 4729370"/>
              <a:gd name="connsiteX1" fmla="*/ 2157816 w 2157816"/>
              <a:gd name="connsiteY1" fmla="*/ 0 h 4729370"/>
              <a:gd name="connsiteX2" fmla="*/ 1547595 w 2157816"/>
              <a:gd name="connsiteY2" fmla="*/ 420286 h 4729370"/>
              <a:gd name="connsiteX3" fmla="*/ 1546592 w 2157816"/>
              <a:gd name="connsiteY3" fmla="*/ 420286 h 4729370"/>
              <a:gd name="connsiteX4" fmla="*/ 1547595 w 2157816"/>
              <a:gd name="connsiteY4" fmla="*/ 420721 h 4729370"/>
              <a:gd name="connsiteX5" fmla="*/ 1547595 w 2157816"/>
              <a:gd name="connsiteY5" fmla="*/ 4729370 h 4729370"/>
              <a:gd name="connsiteX6" fmla="*/ 1250610 w 2157816"/>
              <a:gd name="connsiteY6" fmla="*/ 4729370 h 4729370"/>
              <a:gd name="connsiteX7" fmla="*/ 1252951 w 2157816"/>
              <a:gd name="connsiteY7" fmla="*/ 4729370 h 4729370"/>
              <a:gd name="connsiteX8" fmla="*/ 1268261 w 2157816"/>
              <a:gd name="connsiteY8" fmla="*/ 4486560 h 4729370"/>
              <a:gd name="connsiteX9" fmla="*/ 1250610 w 2157816"/>
              <a:gd name="connsiteY9" fmla="*/ 420286 h 4729370"/>
              <a:gd name="connsiteX10" fmla="*/ 0 w 2157816"/>
              <a:gd name="connsiteY10" fmla="*/ 420286 h 4729370"/>
              <a:gd name="connsiteX11" fmla="*/ 0 w 2157816"/>
              <a:gd name="connsiteY11" fmla="*/ 14120 h 4729370"/>
              <a:gd name="connsiteX0" fmla="*/ 0 w 2157816"/>
              <a:gd name="connsiteY0" fmla="*/ 14120 h 4729370"/>
              <a:gd name="connsiteX1" fmla="*/ 2157816 w 2157816"/>
              <a:gd name="connsiteY1" fmla="*/ 0 h 4729370"/>
              <a:gd name="connsiteX2" fmla="*/ 1547595 w 2157816"/>
              <a:gd name="connsiteY2" fmla="*/ 420286 h 4729370"/>
              <a:gd name="connsiteX3" fmla="*/ 1546592 w 2157816"/>
              <a:gd name="connsiteY3" fmla="*/ 420286 h 4729370"/>
              <a:gd name="connsiteX4" fmla="*/ 1547595 w 2157816"/>
              <a:gd name="connsiteY4" fmla="*/ 420721 h 4729370"/>
              <a:gd name="connsiteX5" fmla="*/ 1529944 w 2157816"/>
              <a:gd name="connsiteY5" fmla="*/ 4464031 h 4729370"/>
              <a:gd name="connsiteX6" fmla="*/ 1250610 w 2157816"/>
              <a:gd name="connsiteY6" fmla="*/ 4729370 h 4729370"/>
              <a:gd name="connsiteX7" fmla="*/ 1252951 w 2157816"/>
              <a:gd name="connsiteY7" fmla="*/ 4729370 h 4729370"/>
              <a:gd name="connsiteX8" fmla="*/ 1268261 w 2157816"/>
              <a:gd name="connsiteY8" fmla="*/ 4486560 h 4729370"/>
              <a:gd name="connsiteX9" fmla="*/ 1250610 w 2157816"/>
              <a:gd name="connsiteY9" fmla="*/ 420286 h 4729370"/>
              <a:gd name="connsiteX10" fmla="*/ 0 w 2157816"/>
              <a:gd name="connsiteY10" fmla="*/ 420286 h 4729370"/>
              <a:gd name="connsiteX11" fmla="*/ 0 w 2157816"/>
              <a:gd name="connsiteY11" fmla="*/ 14120 h 4729370"/>
              <a:gd name="connsiteX0" fmla="*/ 0 w 2157816"/>
              <a:gd name="connsiteY0" fmla="*/ 14120 h 4729370"/>
              <a:gd name="connsiteX1" fmla="*/ 2157816 w 2157816"/>
              <a:gd name="connsiteY1" fmla="*/ 0 h 4729370"/>
              <a:gd name="connsiteX2" fmla="*/ 1547595 w 2157816"/>
              <a:gd name="connsiteY2" fmla="*/ 420286 h 4729370"/>
              <a:gd name="connsiteX3" fmla="*/ 1546592 w 2157816"/>
              <a:gd name="connsiteY3" fmla="*/ 420286 h 4729370"/>
              <a:gd name="connsiteX4" fmla="*/ 1547595 w 2157816"/>
              <a:gd name="connsiteY4" fmla="*/ 420721 h 4729370"/>
              <a:gd name="connsiteX5" fmla="*/ 1529944 w 2157816"/>
              <a:gd name="connsiteY5" fmla="*/ 4464031 h 4729370"/>
              <a:gd name="connsiteX6" fmla="*/ 1250610 w 2157816"/>
              <a:gd name="connsiteY6" fmla="*/ 4729370 h 4729370"/>
              <a:gd name="connsiteX7" fmla="*/ 1217650 w 2157816"/>
              <a:gd name="connsiteY7" fmla="*/ 4440958 h 4729370"/>
              <a:gd name="connsiteX8" fmla="*/ 1268261 w 2157816"/>
              <a:gd name="connsiteY8" fmla="*/ 4486560 h 4729370"/>
              <a:gd name="connsiteX9" fmla="*/ 1250610 w 2157816"/>
              <a:gd name="connsiteY9" fmla="*/ 420286 h 4729370"/>
              <a:gd name="connsiteX10" fmla="*/ 0 w 2157816"/>
              <a:gd name="connsiteY10" fmla="*/ 420286 h 4729370"/>
              <a:gd name="connsiteX11" fmla="*/ 0 w 2157816"/>
              <a:gd name="connsiteY11" fmla="*/ 14120 h 4729370"/>
              <a:gd name="connsiteX0" fmla="*/ 0 w 2157816"/>
              <a:gd name="connsiteY0" fmla="*/ 14120 h 4486560"/>
              <a:gd name="connsiteX1" fmla="*/ 2157816 w 2157816"/>
              <a:gd name="connsiteY1" fmla="*/ 0 h 4486560"/>
              <a:gd name="connsiteX2" fmla="*/ 1547595 w 2157816"/>
              <a:gd name="connsiteY2" fmla="*/ 420286 h 4486560"/>
              <a:gd name="connsiteX3" fmla="*/ 1546592 w 2157816"/>
              <a:gd name="connsiteY3" fmla="*/ 420286 h 4486560"/>
              <a:gd name="connsiteX4" fmla="*/ 1547595 w 2157816"/>
              <a:gd name="connsiteY4" fmla="*/ 420721 h 4486560"/>
              <a:gd name="connsiteX5" fmla="*/ 1529944 w 2157816"/>
              <a:gd name="connsiteY5" fmla="*/ 4464031 h 4486560"/>
              <a:gd name="connsiteX6" fmla="*/ 1241785 w 2157816"/>
              <a:gd name="connsiteY6" fmla="*/ 4429422 h 4486560"/>
              <a:gd name="connsiteX7" fmla="*/ 1217650 w 2157816"/>
              <a:gd name="connsiteY7" fmla="*/ 4440958 h 4486560"/>
              <a:gd name="connsiteX8" fmla="*/ 1268261 w 2157816"/>
              <a:gd name="connsiteY8" fmla="*/ 4486560 h 4486560"/>
              <a:gd name="connsiteX9" fmla="*/ 1250610 w 2157816"/>
              <a:gd name="connsiteY9" fmla="*/ 420286 h 4486560"/>
              <a:gd name="connsiteX10" fmla="*/ 0 w 2157816"/>
              <a:gd name="connsiteY10" fmla="*/ 420286 h 4486560"/>
              <a:gd name="connsiteX11" fmla="*/ 0 w 2157816"/>
              <a:gd name="connsiteY11" fmla="*/ 14120 h 4486560"/>
              <a:gd name="connsiteX0" fmla="*/ 0 w 2157816"/>
              <a:gd name="connsiteY0" fmla="*/ 14120 h 4486560"/>
              <a:gd name="connsiteX1" fmla="*/ 2157816 w 2157816"/>
              <a:gd name="connsiteY1" fmla="*/ 0 h 4486560"/>
              <a:gd name="connsiteX2" fmla="*/ 1547595 w 2157816"/>
              <a:gd name="connsiteY2" fmla="*/ 420286 h 4486560"/>
              <a:gd name="connsiteX3" fmla="*/ 1546592 w 2157816"/>
              <a:gd name="connsiteY3" fmla="*/ 420286 h 4486560"/>
              <a:gd name="connsiteX4" fmla="*/ 1547595 w 2157816"/>
              <a:gd name="connsiteY4" fmla="*/ 420721 h 4486560"/>
              <a:gd name="connsiteX5" fmla="*/ 1538769 w 2157816"/>
              <a:gd name="connsiteY5" fmla="*/ 4429422 h 4486560"/>
              <a:gd name="connsiteX6" fmla="*/ 1241785 w 2157816"/>
              <a:gd name="connsiteY6" fmla="*/ 4429422 h 4486560"/>
              <a:gd name="connsiteX7" fmla="*/ 1217650 w 2157816"/>
              <a:gd name="connsiteY7" fmla="*/ 4440958 h 4486560"/>
              <a:gd name="connsiteX8" fmla="*/ 1268261 w 2157816"/>
              <a:gd name="connsiteY8" fmla="*/ 4486560 h 4486560"/>
              <a:gd name="connsiteX9" fmla="*/ 1250610 w 2157816"/>
              <a:gd name="connsiteY9" fmla="*/ 420286 h 4486560"/>
              <a:gd name="connsiteX10" fmla="*/ 0 w 2157816"/>
              <a:gd name="connsiteY10" fmla="*/ 420286 h 4486560"/>
              <a:gd name="connsiteX11" fmla="*/ 0 w 2157816"/>
              <a:gd name="connsiteY11" fmla="*/ 14120 h 4486560"/>
              <a:gd name="connsiteX0" fmla="*/ 0 w 2157816"/>
              <a:gd name="connsiteY0" fmla="*/ 14120 h 4486560"/>
              <a:gd name="connsiteX1" fmla="*/ 2157816 w 2157816"/>
              <a:gd name="connsiteY1" fmla="*/ 0 h 4486560"/>
              <a:gd name="connsiteX2" fmla="*/ 1547595 w 2157816"/>
              <a:gd name="connsiteY2" fmla="*/ 420286 h 4486560"/>
              <a:gd name="connsiteX3" fmla="*/ 1546592 w 2157816"/>
              <a:gd name="connsiteY3" fmla="*/ 420286 h 4486560"/>
              <a:gd name="connsiteX4" fmla="*/ 1547595 w 2157816"/>
              <a:gd name="connsiteY4" fmla="*/ 420721 h 4486560"/>
              <a:gd name="connsiteX5" fmla="*/ 1538769 w 2157816"/>
              <a:gd name="connsiteY5" fmla="*/ 4429422 h 4486560"/>
              <a:gd name="connsiteX6" fmla="*/ 1241785 w 2157816"/>
              <a:gd name="connsiteY6" fmla="*/ 4429422 h 4486560"/>
              <a:gd name="connsiteX7" fmla="*/ 1266991 w 2157816"/>
              <a:gd name="connsiteY7" fmla="*/ 4290460 h 4486560"/>
              <a:gd name="connsiteX8" fmla="*/ 1268261 w 2157816"/>
              <a:gd name="connsiteY8" fmla="*/ 4486560 h 4486560"/>
              <a:gd name="connsiteX9" fmla="*/ 1250610 w 2157816"/>
              <a:gd name="connsiteY9" fmla="*/ 420286 h 4486560"/>
              <a:gd name="connsiteX10" fmla="*/ 0 w 2157816"/>
              <a:gd name="connsiteY10" fmla="*/ 420286 h 4486560"/>
              <a:gd name="connsiteX11" fmla="*/ 0 w 2157816"/>
              <a:gd name="connsiteY11" fmla="*/ 14120 h 4486560"/>
              <a:gd name="connsiteX0" fmla="*/ 0 w 2157816"/>
              <a:gd name="connsiteY0" fmla="*/ 14120 h 4429422"/>
              <a:gd name="connsiteX1" fmla="*/ 2157816 w 2157816"/>
              <a:gd name="connsiteY1" fmla="*/ 0 h 4429422"/>
              <a:gd name="connsiteX2" fmla="*/ 1547595 w 2157816"/>
              <a:gd name="connsiteY2" fmla="*/ 420286 h 4429422"/>
              <a:gd name="connsiteX3" fmla="*/ 1546592 w 2157816"/>
              <a:gd name="connsiteY3" fmla="*/ 420286 h 4429422"/>
              <a:gd name="connsiteX4" fmla="*/ 1547595 w 2157816"/>
              <a:gd name="connsiteY4" fmla="*/ 420721 h 4429422"/>
              <a:gd name="connsiteX5" fmla="*/ 1538769 w 2157816"/>
              <a:gd name="connsiteY5" fmla="*/ 4429422 h 4429422"/>
              <a:gd name="connsiteX6" fmla="*/ 1241785 w 2157816"/>
              <a:gd name="connsiteY6" fmla="*/ 4429422 h 4429422"/>
              <a:gd name="connsiteX7" fmla="*/ 1266991 w 2157816"/>
              <a:gd name="connsiteY7" fmla="*/ 4290460 h 4429422"/>
              <a:gd name="connsiteX8" fmla="*/ 1255926 w 2157816"/>
              <a:gd name="connsiteY8" fmla="*/ 4325312 h 4429422"/>
              <a:gd name="connsiteX9" fmla="*/ 1250610 w 2157816"/>
              <a:gd name="connsiteY9" fmla="*/ 420286 h 4429422"/>
              <a:gd name="connsiteX10" fmla="*/ 0 w 2157816"/>
              <a:gd name="connsiteY10" fmla="*/ 420286 h 4429422"/>
              <a:gd name="connsiteX11" fmla="*/ 0 w 2157816"/>
              <a:gd name="connsiteY11" fmla="*/ 14120 h 4429422"/>
              <a:gd name="connsiteX0" fmla="*/ 0 w 2157816"/>
              <a:gd name="connsiteY0" fmla="*/ 14120 h 4434796"/>
              <a:gd name="connsiteX1" fmla="*/ 2157816 w 2157816"/>
              <a:gd name="connsiteY1" fmla="*/ 0 h 4434796"/>
              <a:gd name="connsiteX2" fmla="*/ 1547595 w 2157816"/>
              <a:gd name="connsiteY2" fmla="*/ 420286 h 4434796"/>
              <a:gd name="connsiteX3" fmla="*/ 1546592 w 2157816"/>
              <a:gd name="connsiteY3" fmla="*/ 420286 h 4434796"/>
              <a:gd name="connsiteX4" fmla="*/ 1547595 w 2157816"/>
              <a:gd name="connsiteY4" fmla="*/ 420721 h 4434796"/>
              <a:gd name="connsiteX5" fmla="*/ 1538769 w 2157816"/>
              <a:gd name="connsiteY5" fmla="*/ 4429422 h 4434796"/>
              <a:gd name="connsiteX6" fmla="*/ 1262344 w 2157816"/>
              <a:gd name="connsiteY6" fmla="*/ 4434796 h 4434796"/>
              <a:gd name="connsiteX7" fmla="*/ 1266991 w 2157816"/>
              <a:gd name="connsiteY7" fmla="*/ 4290460 h 4434796"/>
              <a:gd name="connsiteX8" fmla="*/ 1255926 w 2157816"/>
              <a:gd name="connsiteY8" fmla="*/ 4325312 h 4434796"/>
              <a:gd name="connsiteX9" fmla="*/ 1250610 w 2157816"/>
              <a:gd name="connsiteY9" fmla="*/ 420286 h 4434796"/>
              <a:gd name="connsiteX10" fmla="*/ 0 w 2157816"/>
              <a:gd name="connsiteY10" fmla="*/ 420286 h 4434796"/>
              <a:gd name="connsiteX11" fmla="*/ 0 w 2157816"/>
              <a:gd name="connsiteY11" fmla="*/ 14120 h 4434796"/>
              <a:gd name="connsiteX0" fmla="*/ 0 w 2157816"/>
              <a:gd name="connsiteY0" fmla="*/ 14120 h 4434796"/>
              <a:gd name="connsiteX1" fmla="*/ 2157816 w 2157816"/>
              <a:gd name="connsiteY1" fmla="*/ 0 h 4434796"/>
              <a:gd name="connsiteX2" fmla="*/ 1547595 w 2157816"/>
              <a:gd name="connsiteY2" fmla="*/ 420286 h 4434796"/>
              <a:gd name="connsiteX3" fmla="*/ 1546592 w 2157816"/>
              <a:gd name="connsiteY3" fmla="*/ 420286 h 4434796"/>
              <a:gd name="connsiteX4" fmla="*/ 1547595 w 2157816"/>
              <a:gd name="connsiteY4" fmla="*/ 420721 h 4434796"/>
              <a:gd name="connsiteX5" fmla="*/ 1538769 w 2157816"/>
              <a:gd name="connsiteY5" fmla="*/ 4429422 h 4434796"/>
              <a:gd name="connsiteX6" fmla="*/ 1262344 w 2157816"/>
              <a:gd name="connsiteY6" fmla="*/ 4434796 h 4434796"/>
              <a:gd name="connsiteX7" fmla="*/ 1266991 w 2157816"/>
              <a:gd name="connsiteY7" fmla="*/ 4290460 h 4434796"/>
              <a:gd name="connsiteX8" fmla="*/ 1255926 w 2157816"/>
              <a:gd name="connsiteY8" fmla="*/ 4325312 h 4434796"/>
              <a:gd name="connsiteX9" fmla="*/ 823382 w 2157816"/>
              <a:gd name="connsiteY9" fmla="*/ 397491 h 4434796"/>
              <a:gd name="connsiteX10" fmla="*/ 0 w 2157816"/>
              <a:gd name="connsiteY10" fmla="*/ 420286 h 4434796"/>
              <a:gd name="connsiteX11" fmla="*/ 0 w 2157816"/>
              <a:gd name="connsiteY11" fmla="*/ 14120 h 4434796"/>
              <a:gd name="connsiteX0" fmla="*/ 0 w 2157816"/>
              <a:gd name="connsiteY0" fmla="*/ 14120 h 4434796"/>
              <a:gd name="connsiteX1" fmla="*/ 2157816 w 2157816"/>
              <a:gd name="connsiteY1" fmla="*/ 0 h 4434796"/>
              <a:gd name="connsiteX2" fmla="*/ 1547595 w 2157816"/>
              <a:gd name="connsiteY2" fmla="*/ 420286 h 4434796"/>
              <a:gd name="connsiteX3" fmla="*/ 1546592 w 2157816"/>
              <a:gd name="connsiteY3" fmla="*/ 420286 h 4434796"/>
              <a:gd name="connsiteX4" fmla="*/ 1190119 w 2157816"/>
              <a:gd name="connsiteY4" fmla="*/ 375131 h 4434796"/>
              <a:gd name="connsiteX5" fmla="*/ 1538769 w 2157816"/>
              <a:gd name="connsiteY5" fmla="*/ 4429422 h 4434796"/>
              <a:gd name="connsiteX6" fmla="*/ 1262344 w 2157816"/>
              <a:gd name="connsiteY6" fmla="*/ 4434796 h 4434796"/>
              <a:gd name="connsiteX7" fmla="*/ 1266991 w 2157816"/>
              <a:gd name="connsiteY7" fmla="*/ 4290460 h 4434796"/>
              <a:gd name="connsiteX8" fmla="*/ 1255926 w 2157816"/>
              <a:gd name="connsiteY8" fmla="*/ 4325312 h 4434796"/>
              <a:gd name="connsiteX9" fmla="*/ 823382 w 2157816"/>
              <a:gd name="connsiteY9" fmla="*/ 397491 h 4434796"/>
              <a:gd name="connsiteX10" fmla="*/ 0 w 2157816"/>
              <a:gd name="connsiteY10" fmla="*/ 420286 h 4434796"/>
              <a:gd name="connsiteX11" fmla="*/ 0 w 2157816"/>
              <a:gd name="connsiteY11" fmla="*/ 14120 h 4434796"/>
              <a:gd name="connsiteX0" fmla="*/ 0 w 2157816"/>
              <a:gd name="connsiteY0" fmla="*/ 14120 h 4434796"/>
              <a:gd name="connsiteX1" fmla="*/ 2157816 w 2157816"/>
              <a:gd name="connsiteY1" fmla="*/ 0 h 4434796"/>
              <a:gd name="connsiteX2" fmla="*/ 1547595 w 2157816"/>
              <a:gd name="connsiteY2" fmla="*/ 420286 h 4434796"/>
              <a:gd name="connsiteX3" fmla="*/ 1546592 w 2157816"/>
              <a:gd name="connsiteY3" fmla="*/ 420286 h 4434796"/>
              <a:gd name="connsiteX4" fmla="*/ 1190119 w 2157816"/>
              <a:gd name="connsiteY4" fmla="*/ 375131 h 4434796"/>
              <a:gd name="connsiteX5" fmla="*/ 1538769 w 2157816"/>
              <a:gd name="connsiteY5" fmla="*/ 4429422 h 4434796"/>
              <a:gd name="connsiteX6" fmla="*/ 1262344 w 2157816"/>
              <a:gd name="connsiteY6" fmla="*/ 4434796 h 4434796"/>
              <a:gd name="connsiteX7" fmla="*/ 1266991 w 2157816"/>
              <a:gd name="connsiteY7" fmla="*/ 4290460 h 4434796"/>
              <a:gd name="connsiteX8" fmla="*/ 823382 w 2157816"/>
              <a:gd name="connsiteY8" fmla="*/ 397491 h 4434796"/>
              <a:gd name="connsiteX9" fmla="*/ 0 w 2157816"/>
              <a:gd name="connsiteY9" fmla="*/ 420286 h 4434796"/>
              <a:gd name="connsiteX10" fmla="*/ 0 w 2157816"/>
              <a:gd name="connsiteY10" fmla="*/ 14120 h 4434796"/>
              <a:gd name="connsiteX0" fmla="*/ 0 w 2157816"/>
              <a:gd name="connsiteY0" fmla="*/ 14120 h 4434796"/>
              <a:gd name="connsiteX1" fmla="*/ 2157816 w 2157816"/>
              <a:gd name="connsiteY1" fmla="*/ 0 h 4434796"/>
              <a:gd name="connsiteX2" fmla="*/ 1547595 w 2157816"/>
              <a:gd name="connsiteY2" fmla="*/ 420286 h 4434796"/>
              <a:gd name="connsiteX3" fmla="*/ 1546592 w 2157816"/>
              <a:gd name="connsiteY3" fmla="*/ 420286 h 4434796"/>
              <a:gd name="connsiteX4" fmla="*/ 1190119 w 2157816"/>
              <a:gd name="connsiteY4" fmla="*/ 375131 h 4434796"/>
              <a:gd name="connsiteX5" fmla="*/ 1538769 w 2157816"/>
              <a:gd name="connsiteY5" fmla="*/ 4429422 h 4434796"/>
              <a:gd name="connsiteX6" fmla="*/ 1262344 w 2157816"/>
              <a:gd name="connsiteY6" fmla="*/ 4434796 h 4434796"/>
              <a:gd name="connsiteX7" fmla="*/ 823382 w 2157816"/>
              <a:gd name="connsiteY7" fmla="*/ 397491 h 4434796"/>
              <a:gd name="connsiteX8" fmla="*/ 0 w 2157816"/>
              <a:gd name="connsiteY8" fmla="*/ 420286 h 4434796"/>
              <a:gd name="connsiteX9" fmla="*/ 0 w 2157816"/>
              <a:gd name="connsiteY9" fmla="*/ 14120 h 4434796"/>
              <a:gd name="connsiteX0" fmla="*/ 0 w 2157816"/>
              <a:gd name="connsiteY0" fmla="*/ 14120 h 4429422"/>
              <a:gd name="connsiteX1" fmla="*/ 2157816 w 2157816"/>
              <a:gd name="connsiteY1" fmla="*/ 0 h 4429422"/>
              <a:gd name="connsiteX2" fmla="*/ 1547595 w 2157816"/>
              <a:gd name="connsiteY2" fmla="*/ 420286 h 4429422"/>
              <a:gd name="connsiteX3" fmla="*/ 1546592 w 2157816"/>
              <a:gd name="connsiteY3" fmla="*/ 420286 h 4429422"/>
              <a:gd name="connsiteX4" fmla="*/ 1190119 w 2157816"/>
              <a:gd name="connsiteY4" fmla="*/ 375131 h 4429422"/>
              <a:gd name="connsiteX5" fmla="*/ 1538769 w 2157816"/>
              <a:gd name="connsiteY5" fmla="*/ 4429422 h 4429422"/>
              <a:gd name="connsiteX6" fmla="*/ 869992 w 2157816"/>
              <a:gd name="connsiteY6" fmla="*/ 4423398 h 4429422"/>
              <a:gd name="connsiteX7" fmla="*/ 823382 w 2157816"/>
              <a:gd name="connsiteY7" fmla="*/ 397491 h 4429422"/>
              <a:gd name="connsiteX8" fmla="*/ 0 w 2157816"/>
              <a:gd name="connsiteY8" fmla="*/ 420286 h 4429422"/>
              <a:gd name="connsiteX9" fmla="*/ 0 w 2157816"/>
              <a:gd name="connsiteY9" fmla="*/ 14120 h 4429422"/>
              <a:gd name="connsiteX0" fmla="*/ 0 w 2157816"/>
              <a:gd name="connsiteY0" fmla="*/ 14120 h 4475011"/>
              <a:gd name="connsiteX1" fmla="*/ 2157816 w 2157816"/>
              <a:gd name="connsiteY1" fmla="*/ 0 h 4475011"/>
              <a:gd name="connsiteX2" fmla="*/ 1547595 w 2157816"/>
              <a:gd name="connsiteY2" fmla="*/ 420286 h 4475011"/>
              <a:gd name="connsiteX3" fmla="*/ 1546592 w 2157816"/>
              <a:gd name="connsiteY3" fmla="*/ 420286 h 4475011"/>
              <a:gd name="connsiteX4" fmla="*/ 1190119 w 2157816"/>
              <a:gd name="connsiteY4" fmla="*/ 375131 h 4475011"/>
              <a:gd name="connsiteX5" fmla="*/ 1198730 w 2157816"/>
              <a:gd name="connsiteY5" fmla="*/ 4475011 h 4475011"/>
              <a:gd name="connsiteX6" fmla="*/ 869992 w 2157816"/>
              <a:gd name="connsiteY6" fmla="*/ 4423398 h 4475011"/>
              <a:gd name="connsiteX7" fmla="*/ 823382 w 2157816"/>
              <a:gd name="connsiteY7" fmla="*/ 397491 h 4475011"/>
              <a:gd name="connsiteX8" fmla="*/ 0 w 2157816"/>
              <a:gd name="connsiteY8" fmla="*/ 420286 h 4475011"/>
              <a:gd name="connsiteX9" fmla="*/ 0 w 2157816"/>
              <a:gd name="connsiteY9" fmla="*/ 14120 h 4475011"/>
              <a:gd name="connsiteX0" fmla="*/ 0 w 2157816"/>
              <a:gd name="connsiteY0" fmla="*/ 14120 h 4475011"/>
              <a:gd name="connsiteX1" fmla="*/ 2157816 w 2157816"/>
              <a:gd name="connsiteY1" fmla="*/ 0 h 4475011"/>
              <a:gd name="connsiteX2" fmla="*/ 1547595 w 2157816"/>
              <a:gd name="connsiteY2" fmla="*/ 420286 h 4475011"/>
              <a:gd name="connsiteX3" fmla="*/ 1581468 w 2157816"/>
              <a:gd name="connsiteY3" fmla="*/ 351901 h 4475011"/>
              <a:gd name="connsiteX4" fmla="*/ 1190119 w 2157816"/>
              <a:gd name="connsiteY4" fmla="*/ 375131 h 4475011"/>
              <a:gd name="connsiteX5" fmla="*/ 1198730 w 2157816"/>
              <a:gd name="connsiteY5" fmla="*/ 4475011 h 4475011"/>
              <a:gd name="connsiteX6" fmla="*/ 869992 w 2157816"/>
              <a:gd name="connsiteY6" fmla="*/ 4423398 h 4475011"/>
              <a:gd name="connsiteX7" fmla="*/ 823382 w 2157816"/>
              <a:gd name="connsiteY7" fmla="*/ 397491 h 4475011"/>
              <a:gd name="connsiteX8" fmla="*/ 0 w 2157816"/>
              <a:gd name="connsiteY8" fmla="*/ 420286 h 4475011"/>
              <a:gd name="connsiteX9" fmla="*/ 0 w 2157816"/>
              <a:gd name="connsiteY9" fmla="*/ 14120 h 4475011"/>
              <a:gd name="connsiteX0" fmla="*/ 0 w 2157816"/>
              <a:gd name="connsiteY0" fmla="*/ 14120 h 4475011"/>
              <a:gd name="connsiteX1" fmla="*/ 2157816 w 2157816"/>
              <a:gd name="connsiteY1" fmla="*/ 0 h 4475011"/>
              <a:gd name="connsiteX2" fmla="*/ 1547595 w 2157816"/>
              <a:gd name="connsiteY2" fmla="*/ 420286 h 4475011"/>
              <a:gd name="connsiteX3" fmla="*/ 1190119 w 2157816"/>
              <a:gd name="connsiteY3" fmla="*/ 375131 h 4475011"/>
              <a:gd name="connsiteX4" fmla="*/ 1198730 w 2157816"/>
              <a:gd name="connsiteY4" fmla="*/ 4475011 h 4475011"/>
              <a:gd name="connsiteX5" fmla="*/ 869992 w 2157816"/>
              <a:gd name="connsiteY5" fmla="*/ 4423398 h 4475011"/>
              <a:gd name="connsiteX6" fmla="*/ 823382 w 2157816"/>
              <a:gd name="connsiteY6" fmla="*/ 397491 h 4475011"/>
              <a:gd name="connsiteX7" fmla="*/ 0 w 2157816"/>
              <a:gd name="connsiteY7" fmla="*/ 420286 h 4475011"/>
              <a:gd name="connsiteX8" fmla="*/ 0 w 2157816"/>
              <a:gd name="connsiteY8" fmla="*/ 14120 h 4475011"/>
              <a:gd name="connsiteX0" fmla="*/ 0 w 2157816"/>
              <a:gd name="connsiteY0" fmla="*/ 14120 h 4475011"/>
              <a:gd name="connsiteX1" fmla="*/ 2157816 w 2157816"/>
              <a:gd name="connsiteY1" fmla="*/ 0 h 4475011"/>
              <a:gd name="connsiteX2" fmla="*/ 1817698 w 2157816"/>
              <a:gd name="connsiteY2" fmla="*/ 340343 h 4475011"/>
              <a:gd name="connsiteX3" fmla="*/ 1190119 w 2157816"/>
              <a:gd name="connsiteY3" fmla="*/ 375131 h 4475011"/>
              <a:gd name="connsiteX4" fmla="*/ 1198730 w 2157816"/>
              <a:gd name="connsiteY4" fmla="*/ 4475011 h 4475011"/>
              <a:gd name="connsiteX5" fmla="*/ 869992 w 2157816"/>
              <a:gd name="connsiteY5" fmla="*/ 4423398 h 4475011"/>
              <a:gd name="connsiteX6" fmla="*/ 823382 w 2157816"/>
              <a:gd name="connsiteY6" fmla="*/ 397491 h 4475011"/>
              <a:gd name="connsiteX7" fmla="*/ 0 w 2157816"/>
              <a:gd name="connsiteY7" fmla="*/ 420286 h 4475011"/>
              <a:gd name="connsiteX8" fmla="*/ 0 w 2157816"/>
              <a:gd name="connsiteY8" fmla="*/ 14120 h 4475011"/>
              <a:gd name="connsiteX0" fmla="*/ 0 w 2157816"/>
              <a:gd name="connsiteY0" fmla="*/ 14120 h 4475011"/>
              <a:gd name="connsiteX1" fmla="*/ 2157816 w 2157816"/>
              <a:gd name="connsiteY1" fmla="*/ 0 h 4475011"/>
              <a:gd name="connsiteX2" fmla="*/ 1807506 w 2157816"/>
              <a:gd name="connsiteY2" fmla="*/ 380315 h 4475011"/>
              <a:gd name="connsiteX3" fmla="*/ 1190119 w 2157816"/>
              <a:gd name="connsiteY3" fmla="*/ 375131 h 4475011"/>
              <a:gd name="connsiteX4" fmla="*/ 1198730 w 2157816"/>
              <a:gd name="connsiteY4" fmla="*/ 4475011 h 4475011"/>
              <a:gd name="connsiteX5" fmla="*/ 869992 w 2157816"/>
              <a:gd name="connsiteY5" fmla="*/ 4423398 h 4475011"/>
              <a:gd name="connsiteX6" fmla="*/ 823382 w 2157816"/>
              <a:gd name="connsiteY6" fmla="*/ 397491 h 4475011"/>
              <a:gd name="connsiteX7" fmla="*/ 0 w 2157816"/>
              <a:gd name="connsiteY7" fmla="*/ 420286 h 4475011"/>
              <a:gd name="connsiteX8" fmla="*/ 0 w 2157816"/>
              <a:gd name="connsiteY8" fmla="*/ 14120 h 4475011"/>
              <a:gd name="connsiteX0" fmla="*/ 0 w 2157816"/>
              <a:gd name="connsiteY0" fmla="*/ 14120 h 4475011"/>
              <a:gd name="connsiteX1" fmla="*/ 2157816 w 2157816"/>
              <a:gd name="connsiteY1" fmla="*/ 0 h 4475011"/>
              <a:gd name="connsiteX2" fmla="*/ 1807506 w 2157816"/>
              <a:gd name="connsiteY2" fmla="*/ 380315 h 4475011"/>
              <a:gd name="connsiteX3" fmla="*/ 1185022 w 2157816"/>
              <a:gd name="connsiteY3" fmla="*/ 408440 h 4475011"/>
              <a:gd name="connsiteX4" fmla="*/ 1198730 w 2157816"/>
              <a:gd name="connsiteY4" fmla="*/ 4475011 h 4475011"/>
              <a:gd name="connsiteX5" fmla="*/ 869992 w 2157816"/>
              <a:gd name="connsiteY5" fmla="*/ 4423398 h 4475011"/>
              <a:gd name="connsiteX6" fmla="*/ 823382 w 2157816"/>
              <a:gd name="connsiteY6" fmla="*/ 397491 h 4475011"/>
              <a:gd name="connsiteX7" fmla="*/ 0 w 2157816"/>
              <a:gd name="connsiteY7" fmla="*/ 420286 h 4475011"/>
              <a:gd name="connsiteX8" fmla="*/ 0 w 2157816"/>
              <a:gd name="connsiteY8" fmla="*/ 14120 h 4475011"/>
              <a:gd name="connsiteX0" fmla="*/ 0 w 2157816"/>
              <a:gd name="connsiteY0" fmla="*/ 14120 h 4475011"/>
              <a:gd name="connsiteX1" fmla="*/ 2157816 w 2157816"/>
              <a:gd name="connsiteY1" fmla="*/ 0 h 4475011"/>
              <a:gd name="connsiteX2" fmla="*/ 1807506 w 2157816"/>
              <a:gd name="connsiteY2" fmla="*/ 380315 h 4475011"/>
              <a:gd name="connsiteX3" fmla="*/ 1185022 w 2157816"/>
              <a:gd name="connsiteY3" fmla="*/ 408440 h 4475011"/>
              <a:gd name="connsiteX4" fmla="*/ 1198730 w 2157816"/>
              <a:gd name="connsiteY4" fmla="*/ 4475011 h 4475011"/>
              <a:gd name="connsiteX5" fmla="*/ 869992 w 2157816"/>
              <a:gd name="connsiteY5" fmla="*/ 4423398 h 4475011"/>
              <a:gd name="connsiteX6" fmla="*/ 833575 w 2157816"/>
              <a:gd name="connsiteY6" fmla="*/ 430800 h 4475011"/>
              <a:gd name="connsiteX7" fmla="*/ 0 w 2157816"/>
              <a:gd name="connsiteY7" fmla="*/ 420286 h 4475011"/>
              <a:gd name="connsiteX8" fmla="*/ 0 w 2157816"/>
              <a:gd name="connsiteY8" fmla="*/ 14120 h 4475011"/>
              <a:gd name="connsiteX0" fmla="*/ 0 w 2157816"/>
              <a:gd name="connsiteY0" fmla="*/ 14120 h 4475011"/>
              <a:gd name="connsiteX1" fmla="*/ 2157816 w 2157816"/>
              <a:gd name="connsiteY1" fmla="*/ 0 h 4475011"/>
              <a:gd name="connsiteX2" fmla="*/ 1802411 w 2157816"/>
              <a:gd name="connsiteY2" fmla="*/ 406962 h 4475011"/>
              <a:gd name="connsiteX3" fmla="*/ 1185022 w 2157816"/>
              <a:gd name="connsiteY3" fmla="*/ 408440 h 4475011"/>
              <a:gd name="connsiteX4" fmla="*/ 1198730 w 2157816"/>
              <a:gd name="connsiteY4" fmla="*/ 4475011 h 4475011"/>
              <a:gd name="connsiteX5" fmla="*/ 869992 w 2157816"/>
              <a:gd name="connsiteY5" fmla="*/ 4423398 h 4475011"/>
              <a:gd name="connsiteX6" fmla="*/ 833575 w 2157816"/>
              <a:gd name="connsiteY6" fmla="*/ 430800 h 4475011"/>
              <a:gd name="connsiteX7" fmla="*/ 0 w 2157816"/>
              <a:gd name="connsiteY7" fmla="*/ 420286 h 4475011"/>
              <a:gd name="connsiteX8" fmla="*/ 0 w 2157816"/>
              <a:gd name="connsiteY8" fmla="*/ 14120 h 4475011"/>
              <a:gd name="connsiteX0" fmla="*/ 0 w 2157816"/>
              <a:gd name="connsiteY0" fmla="*/ 14120 h 4423398"/>
              <a:gd name="connsiteX1" fmla="*/ 2157816 w 2157816"/>
              <a:gd name="connsiteY1" fmla="*/ 0 h 4423398"/>
              <a:gd name="connsiteX2" fmla="*/ 1802411 w 2157816"/>
              <a:gd name="connsiteY2" fmla="*/ 406962 h 4423398"/>
              <a:gd name="connsiteX3" fmla="*/ 1185022 w 2157816"/>
              <a:gd name="connsiteY3" fmla="*/ 408440 h 4423398"/>
              <a:gd name="connsiteX4" fmla="*/ 1193633 w 2157816"/>
              <a:gd name="connsiteY4" fmla="*/ 4408392 h 4423398"/>
              <a:gd name="connsiteX5" fmla="*/ 869992 w 2157816"/>
              <a:gd name="connsiteY5" fmla="*/ 4423398 h 4423398"/>
              <a:gd name="connsiteX6" fmla="*/ 833575 w 2157816"/>
              <a:gd name="connsiteY6" fmla="*/ 430800 h 4423398"/>
              <a:gd name="connsiteX7" fmla="*/ 0 w 2157816"/>
              <a:gd name="connsiteY7" fmla="*/ 420286 h 4423398"/>
              <a:gd name="connsiteX8" fmla="*/ 0 w 2157816"/>
              <a:gd name="connsiteY8" fmla="*/ 14120 h 4423398"/>
              <a:gd name="connsiteX0" fmla="*/ 0 w 2157816"/>
              <a:gd name="connsiteY0" fmla="*/ 14120 h 4408392"/>
              <a:gd name="connsiteX1" fmla="*/ 2157816 w 2157816"/>
              <a:gd name="connsiteY1" fmla="*/ 0 h 4408392"/>
              <a:gd name="connsiteX2" fmla="*/ 1802411 w 2157816"/>
              <a:gd name="connsiteY2" fmla="*/ 406962 h 4408392"/>
              <a:gd name="connsiteX3" fmla="*/ 1185022 w 2157816"/>
              <a:gd name="connsiteY3" fmla="*/ 408440 h 4408392"/>
              <a:gd name="connsiteX4" fmla="*/ 1193633 w 2157816"/>
              <a:gd name="connsiteY4" fmla="*/ 4408392 h 4408392"/>
              <a:gd name="connsiteX5" fmla="*/ 869992 w 2157816"/>
              <a:gd name="connsiteY5" fmla="*/ 4383426 h 4408392"/>
              <a:gd name="connsiteX6" fmla="*/ 833575 w 2157816"/>
              <a:gd name="connsiteY6" fmla="*/ 430800 h 4408392"/>
              <a:gd name="connsiteX7" fmla="*/ 0 w 2157816"/>
              <a:gd name="connsiteY7" fmla="*/ 420286 h 4408392"/>
              <a:gd name="connsiteX8" fmla="*/ 0 w 2157816"/>
              <a:gd name="connsiteY8" fmla="*/ 14120 h 4408392"/>
              <a:gd name="connsiteX0" fmla="*/ 0 w 2157816"/>
              <a:gd name="connsiteY0" fmla="*/ 14120 h 4408392"/>
              <a:gd name="connsiteX1" fmla="*/ 2157816 w 2157816"/>
              <a:gd name="connsiteY1" fmla="*/ 0 h 4408392"/>
              <a:gd name="connsiteX2" fmla="*/ 1843181 w 2157816"/>
              <a:gd name="connsiteY2" fmla="*/ 393638 h 4408392"/>
              <a:gd name="connsiteX3" fmla="*/ 1185022 w 2157816"/>
              <a:gd name="connsiteY3" fmla="*/ 408440 h 4408392"/>
              <a:gd name="connsiteX4" fmla="*/ 1193633 w 2157816"/>
              <a:gd name="connsiteY4" fmla="*/ 4408392 h 4408392"/>
              <a:gd name="connsiteX5" fmla="*/ 869992 w 2157816"/>
              <a:gd name="connsiteY5" fmla="*/ 4383426 h 4408392"/>
              <a:gd name="connsiteX6" fmla="*/ 833575 w 2157816"/>
              <a:gd name="connsiteY6" fmla="*/ 430800 h 4408392"/>
              <a:gd name="connsiteX7" fmla="*/ 0 w 2157816"/>
              <a:gd name="connsiteY7" fmla="*/ 420286 h 4408392"/>
              <a:gd name="connsiteX8" fmla="*/ 0 w 2157816"/>
              <a:gd name="connsiteY8" fmla="*/ 14120 h 4408392"/>
              <a:gd name="connsiteX0" fmla="*/ 0 w 2157816"/>
              <a:gd name="connsiteY0" fmla="*/ 14120 h 4408392"/>
              <a:gd name="connsiteX1" fmla="*/ 2157816 w 2157816"/>
              <a:gd name="connsiteY1" fmla="*/ 0 h 4408392"/>
              <a:gd name="connsiteX2" fmla="*/ 1838085 w 2157816"/>
              <a:gd name="connsiteY2" fmla="*/ 400300 h 4408392"/>
              <a:gd name="connsiteX3" fmla="*/ 1185022 w 2157816"/>
              <a:gd name="connsiteY3" fmla="*/ 408440 h 4408392"/>
              <a:gd name="connsiteX4" fmla="*/ 1193633 w 2157816"/>
              <a:gd name="connsiteY4" fmla="*/ 4408392 h 4408392"/>
              <a:gd name="connsiteX5" fmla="*/ 869992 w 2157816"/>
              <a:gd name="connsiteY5" fmla="*/ 4383426 h 4408392"/>
              <a:gd name="connsiteX6" fmla="*/ 833575 w 2157816"/>
              <a:gd name="connsiteY6" fmla="*/ 430800 h 4408392"/>
              <a:gd name="connsiteX7" fmla="*/ 0 w 2157816"/>
              <a:gd name="connsiteY7" fmla="*/ 420286 h 4408392"/>
              <a:gd name="connsiteX8" fmla="*/ 0 w 2157816"/>
              <a:gd name="connsiteY8" fmla="*/ 14120 h 4408392"/>
              <a:gd name="connsiteX0" fmla="*/ 0 w 2157816"/>
              <a:gd name="connsiteY0" fmla="*/ 14120 h 4408392"/>
              <a:gd name="connsiteX1" fmla="*/ 2157816 w 2157816"/>
              <a:gd name="connsiteY1" fmla="*/ 0 h 4408392"/>
              <a:gd name="connsiteX2" fmla="*/ 1838085 w 2157816"/>
              <a:gd name="connsiteY2" fmla="*/ 400300 h 4408392"/>
              <a:gd name="connsiteX3" fmla="*/ 1185022 w 2157816"/>
              <a:gd name="connsiteY3" fmla="*/ 408440 h 4408392"/>
              <a:gd name="connsiteX4" fmla="*/ 1193633 w 2157816"/>
              <a:gd name="connsiteY4" fmla="*/ 4408392 h 4408392"/>
              <a:gd name="connsiteX5" fmla="*/ 880793 w 2157816"/>
              <a:gd name="connsiteY5" fmla="*/ 3423317 h 4408392"/>
              <a:gd name="connsiteX6" fmla="*/ 833575 w 2157816"/>
              <a:gd name="connsiteY6" fmla="*/ 430800 h 4408392"/>
              <a:gd name="connsiteX7" fmla="*/ 0 w 2157816"/>
              <a:gd name="connsiteY7" fmla="*/ 420286 h 4408392"/>
              <a:gd name="connsiteX8" fmla="*/ 0 w 2157816"/>
              <a:gd name="connsiteY8" fmla="*/ 14120 h 4408392"/>
              <a:gd name="connsiteX0" fmla="*/ 0 w 2157816"/>
              <a:gd name="connsiteY0" fmla="*/ 14120 h 3490641"/>
              <a:gd name="connsiteX1" fmla="*/ 2157816 w 2157816"/>
              <a:gd name="connsiteY1" fmla="*/ 0 h 3490641"/>
              <a:gd name="connsiteX2" fmla="*/ 1838085 w 2157816"/>
              <a:gd name="connsiteY2" fmla="*/ 400300 h 3490641"/>
              <a:gd name="connsiteX3" fmla="*/ 1185022 w 2157816"/>
              <a:gd name="connsiteY3" fmla="*/ 408440 h 3490641"/>
              <a:gd name="connsiteX4" fmla="*/ 1204434 w 2157816"/>
              <a:gd name="connsiteY4" fmla="*/ 3490641 h 3490641"/>
              <a:gd name="connsiteX5" fmla="*/ 880793 w 2157816"/>
              <a:gd name="connsiteY5" fmla="*/ 3423317 h 3490641"/>
              <a:gd name="connsiteX6" fmla="*/ 833575 w 2157816"/>
              <a:gd name="connsiteY6" fmla="*/ 430800 h 3490641"/>
              <a:gd name="connsiteX7" fmla="*/ 0 w 2157816"/>
              <a:gd name="connsiteY7" fmla="*/ 420286 h 3490641"/>
              <a:gd name="connsiteX8" fmla="*/ 0 w 2157816"/>
              <a:gd name="connsiteY8" fmla="*/ 14120 h 3490641"/>
              <a:gd name="connsiteX0" fmla="*/ 0 w 2157816"/>
              <a:gd name="connsiteY0" fmla="*/ 14120 h 4778384"/>
              <a:gd name="connsiteX1" fmla="*/ 2157816 w 2157816"/>
              <a:gd name="connsiteY1" fmla="*/ 0 h 4778384"/>
              <a:gd name="connsiteX2" fmla="*/ 1838085 w 2157816"/>
              <a:gd name="connsiteY2" fmla="*/ 400300 h 4778384"/>
              <a:gd name="connsiteX3" fmla="*/ 1185022 w 2157816"/>
              <a:gd name="connsiteY3" fmla="*/ 408440 h 4778384"/>
              <a:gd name="connsiteX4" fmla="*/ 1204434 w 2157816"/>
              <a:gd name="connsiteY4" fmla="*/ 3490641 h 4778384"/>
              <a:gd name="connsiteX5" fmla="*/ 900351 w 2157816"/>
              <a:gd name="connsiteY5" fmla="*/ 4778384 h 4778384"/>
              <a:gd name="connsiteX6" fmla="*/ 833575 w 2157816"/>
              <a:gd name="connsiteY6" fmla="*/ 430800 h 4778384"/>
              <a:gd name="connsiteX7" fmla="*/ 0 w 2157816"/>
              <a:gd name="connsiteY7" fmla="*/ 420286 h 4778384"/>
              <a:gd name="connsiteX8" fmla="*/ 0 w 2157816"/>
              <a:gd name="connsiteY8" fmla="*/ 14120 h 4778384"/>
              <a:gd name="connsiteX0" fmla="*/ 0 w 2157816"/>
              <a:gd name="connsiteY0" fmla="*/ 14120 h 4884060"/>
              <a:gd name="connsiteX1" fmla="*/ 2157816 w 2157816"/>
              <a:gd name="connsiteY1" fmla="*/ 0 h 4884060"/>
              <a:gd name="connsiteX2" fmla="*/ 1838085 w 2157816"/>
              <a:gd name="connsiteY2" fmla="*/ 400300 h 4884060"/>
              <a:gd name="connsiteX3" fmla="*/ 1185022 w 2157816"/>
              <a:gd name="connsiteY3" fmla="*/ 408440 h 4884060"/>
              <a:gd name="connsiteX4" fmla="*/ 1175096 w 2157816"/>
              <a:gd name="connsiteY4" fmla="*/ 4884060 h 4884060"/>
              <a:gd name="connsiteX5" fmla="*/ 900351 w 2157816"/>
              <a:gd name="connsiteY5" fmla="*/ 4778384 h 4884060"/>
              <a:gd name="connsiteX6" fmla="*/ 833575 w 2157816"/>
              <a:gd name="connsiteY6" fmla="*/ 430800 h 4884060"/>
              <a:gd name="connsiteX7" fmla="*/ 0 w 2157816"/>
              <a:gd name="connsiteY7" fmla="*/ 420286 h 4884060"/>
              <a:gd name="connsiteX8" fmla="*/ 0 w 2157816"/>
              <a:gd name="connsiteY8" fmla="*/ 14120 h 4884060"/>
              <a:gd name="connsiteX0" fmla="*/ 0 w 3455705"/>
              <a:gd name="connsiteY0" fmla="*/ 0 h 4869940"/>
              <a:gd name="connsiteX1" fmla="*/ 3455705 w 3455705"/>
              <a:gd name="connsiteY1" fmla="*/ 6445 h 4869940"/>
              <a:gd name="connsiteX2" fmla="*/ 1838085 w 3455705"/>
              <a:gd name="connsiteY2" fmla="*/ 386180 h 4869940"/>
              <a:gd name="connsiteX3" fmla="*/ 1185022 w 3455705"/>
              <a:gd name="connsiteY3" fmla="*/ 394320 h 4869940"/>
              <a:gd name="connsiteX4" fmla="*/ 1175096 w 3455705"/>
              <a:gd name="connsiteY4" fmla="*/ 4869940 h 4869940"/>
              <a:gd name="connsiteX5" fmla="*/ 900351 w 3455705"/>
              <a:gd name="connsiteY5" fmla="*/ 4764264 h 4869940"/>
              <a:gd name="connsiteX6" fmla="*/ 833575 w 3455705"/>
              <a:gd name="connsiteY6" fmla="*/ 416680 h 4869940"/>
              <a:gd name="connsiteX7" fmla="*/ 0 w 3455705"/>
              <a:gd name="connsiteY7" fmla="*/ 406166 h 4869940"/>
              <a:gd name="connsiteX8" fmla="*/ 0 w 3455705"/>
              <a:gd name="connsiteY8" fmla="*/ 0 h 4869940"/>
              <a:gd name="connsiteX0" fmla="*/ 0 w 3455705"/>
              <a:gd name="connsiteY0" fmla="*/ 0 h 4869940"/>
              <a:gd name="connsiteX1" fmla="*/ 3455705 w 3455705"/>
              <a:gd name="connsiteY1" fmla="*/ 6445 h 4869940"/>
              <a:gd name="connsiteX2" fmla="*/ 3128109 w 3455705"/>
              <a:gd name="connsiteY2" fmla="*/ 345050 h 4869940"/>
              <a:gd name="connsiteX3" fmla="*/ 1185022 w 3455705"/>
              <a:gd name="connsiteY3" fmla="*/ 394320 h 4869940"/>
              <a:gd name="connsiteX4" fmla="*/ 1175096 w 3455705"/>
              <a:gd name="connsiteY4" fmla="*/ 4869940 h 4869940"/>
              <a:gd name="connsiteX5" fmla="*/ 900351 w 3455705"/>
              <a:gd name="connsiteY5" fmla="*/ 4764264 h 4869940"/>
              <a:gd name="connsiteX6" fmla="*/ 833575 w 3455705"/>
              <a:gd name="connsiteY6" fmla="*/ 416680 h 4869940"/>
              <a:gd name="connsiteX7" fmla="*/ 0 w 3455705"/>
              <a:gd name="connsiteY7" fmla="*/ 406166 h 4869940"/>
              <a:gd name="connsiteX8" fmla="*/ 0 w 3455705"/>
              <a:gd name="connsiteY8" fmla="*/ 0 h 4869940"/>
              <a:gd name="connsiteX0" fmla="*/ 0 w 3455705"/>
              <a:gd name="connsiteY0" fmla="*/ 0 h 4869940"/>
              <a:gd name="connsiteX1" fmla="*/ 3455705 w 3455705"/>
              <a:gd name="connsiteY1" fmla="*/ 6445 h 4869940"/>
              <a:gd name="connsiteX2" fmla="*/ 3151707 w 3455705"/>
              <a:gd name="connsiteY2" fmla="*/ 355332 h 4869940"/>
              <a:gd name="connsiteX3" fmla="*/ 1185022 w 3455705"/>
              <a:gd name="connsiteY3" fmla="*/ 394320 h 4869940"/>
              <a:gd name="connsiteX4" fmla="*/ 1175096 w 3455705"/>
              <a:gd name="connsiteY4" fmla="*/ 4869940 h 4869940"/>
              <a:gd name="connsiteX5" fmla="*/ 900351 w 3455705"/>
              <a:gd name="connsiteY5" fmla="*/ 4764264 h 4869940"/>
              <a:gd name="connsiteX6" fmla="*/ 833575 w 3455705"/>
              <a:gd name="connsiteY6" fmla="*/ 416680 h 4869940"/>
              <a:gd name="connsiteX7" fmla="*/ 0 w 3455705"/>
              <a:gd name="connsiteY7" fmla="*/ 406166 h 4869940"/>
              <a:gd name="connsiteX8" fmla="*/ 0 w 3455705"/>
              <a:gd name="connsiteY8" fmla="*/ 0 h 4869940"/>
              <a:gd name="connsiteX0" fmla="*/ 0 w 3455705"/>
              <a:gd name="connsiteY0" fmla="*/ 0 h 4869940"/>
              <a:gd name="connsiteX1" fmla="*/ 3455705 w 3455705"/>
              <a:gd name="connsiteY1" fmla="*/ 6445 h 4869940"/>
              <a:gd name="connsiteX2" fmla="*/ 3175304 w 3455705"/>
              <a:gd name="connsiteY2" fmla="*/ 375898 h 4869940"/>
              <a:gd name="connsiteX3" fmla="*/ 1185022 w 3455705"/>
              <a:gd name="connsiteY3" fmla="*/ 394320 h 4869940"/>
              <a:gd name="connsiteX4" fmla="*/ 1175096 w 3455705"/>
              <a:gd name="connsiteY4" fmla="*/ 4869940 h 4869940"/>
              <a:gd name="connsiteX5" fmla="*/ 900351 w 3455705"/>
              <a:gd name="connsiteY5" fmla="*/ 4764264 h 4869940"/>
              <a:gd name="connsiteX6" fmla="*/ 833575 w 3455705"/>
              <a:gd name="connsiteY6" fmla="*/ 416680 h 4869940"/>
              <a:gd name="connsiteX7" fmla="*/ 0 w 3455705"/>
              <a:gd name="connsiteY7" fmla="*/ 406166 h 4869940"/>
              <a:gd name="connsiteX8" fmla="*/ 0 w 3455705"/>
              <a:gd name="connsiteY8" fmla="*/ 0 h 4869940"/>
              <a:gd name="connsiteX0" fmla="*/ 0 w 3455705"/>
              <a:gd name="connsiteY0" fmla="*/ 0 h 4869940"/>
              <a:gd name="connsiteX1" fmla="*/ 3455705 w 3455705"/>
              <a:gd name="connsiteY1" fmla="*/ 6445 h 4869940"/>
              <a:gd name="connsiteX2" fmla="*/ 3238232 w 3455705"/>
              <a:gd name="connsiteY2" fmla="*/ 365615 h 4869940"/>
              <a:gd name="connsiteX3" fmla="*/ 1185022 w 3455705"/>
              <a:gd name="connsiteY3" fmla="*/ 394320 h 4869940"/>
              <a:gd name="connsiteX4" fmla="*/ 1175096 w 3455705"/>
              <a:gd name="connsiteY4" fmla="*/ 4869940 h 4869940"/>
              <a:gd name="connsiteX5" fmla="*/ 900351 w 3455705"/>
              <a:gd name="connsiteY5" fmla="*/ 4764264 h 4869940"/>
              <a:gd name="connsiteX6" fmla="*/ 833575 w 3455705"/>
              <a:gd name="connsiteY6" fmla="*/ 416680 h 4869940"/>
              <a:gd name="connsiteX7" fmla="*/ 0 w 3455705"/>
              <a:gd name="connsiteY7" fmla="*/ 406166 h 4869940"/>
              <a:gd name="connsiteX8" fmla="*/ 0 w 3455705"/>
              <a:gd name="connsiteY8" fmla="*/ 0 h 4869940"/>
              <a:gd name="connsiteX0" fmla="*/ 0 w 3455705"/>
              <a:gd name="connsiteY0" fmla="*/ 0 h 4869940"/>
              <a:gd name="connsiteX1" fmla="*/ 3455705 w 3455705"/>
              <a:gd name="connsiteY1" fmla="*/ 6445 h 4869940"/>
              <a:gd name="connsiteX2" fmla="*/ 3230366 w 3455705"/>
              <a:gd name="connsiteY2" fmla="*/ 365615 h 4869940"/>
              <a:gd name="connsiteX3" fmla="*/ 1185022 w 3455705"/>
              <a:gd name="connsiteY3" fmla="*/ 394320 h 4869940"/>
              <a:gd name="connsiteX4" fmla="*/ 1175096 w 3455705"/>
              <a:gd name="connsiteY4" fmla="*/ 4869940 h 4869940"/>
              <a:gd name="connsiteX5" fmla="*/ 900351 w 3455705"/>
              <a:gd name="connsiteY5" fmla="*/ 4764264 h 4869940"/>
              <a:gd name="connsiteX6" fmla="*/ 833575 w 3455705"/>
              <a:gd name="connsiteY6" fmla="*/ 416680 h 4869940"/>
              <a:gd name="connsiteX7" fmla="*/ 0 w 3455705"/>
              <a:gd name="connsiteY7" fmla="*/ 406166 h 4869940"/>
              <a:gd name="connsiteX8" fmla="*/ 0 w 3455705"/>
              <a:gd name="connsiteY8" fmla="*/ 0 h 4869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55705" h="4869940">
                <a:moveTo>
                  <a:pt x="0" y="0"/>
                </a:moveTo>
                <a:lnTo>
                  <a:pt x="3455705" y="6445"/>
                </a:lnTo>
                <a:lnTo>
                  <a:pt x="3230366" y="365615"/>
                </a:lnTo>
                <a:lnTo>
                  <a:pt x="1185022" y="394320"/>
                </a:lnTo>
                <a:cubicBezTo>
                  <a:pt x="1179138" y="1742090"/>
                  <a:pt x="1180980" y="3522170"/>
                  <a:pt x="1175096" y="4869940"/>
                </a:cubicBezTo>
                <a:lnTo>
                  <a:pt x="900351" y="4764264"/>
                </a:lnTo>
                <a:lnTo>
                  <a:pt x="833575" y="416680"/>
                </a:lnTo>
                <a:lnTo>
                  <a:pt x="0" y="406166"/>
                </a:lnTo>
                <a:lnTo>
                  <a:pt x="0" y="0"/>
                </a:lnTo>
                <a:close/>
              </a:path>
            </a:pathLst>
          </a:custGeom>
          <a:solidFill>
            <a:srgbClr val="DB2A4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CC900DD-694C-7432-606E-991176504043}"/>
              </a:ext>
            </a:extLst>
          </p:cNvPr>
          <p:cNvSpPr/>
          <p:nvPr/>
        </p:nvSpPr>
        <p:spPr>
          <a:xfrm>
            <a:off x="147774" y="2444190"/>
            <a:ext cx="4038297" cy="490869"/>
          </a:xfrm>
          <a:prstGeom prst="roundRect">
            <a:avLst/>
          </a:prstGeom>
          <a:solidFill>
            <a:srgbClr val="16537E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   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941B6B4F-6B22-4DA2-4785-3DCCE239351E}"/>
              </a:ext>
            </a:extLst>
          </p:cNvPr>
          <p:cNvSpPr/>
          <p:nvPr/>
        </p:nvSpPr>
        <p:spPr>
          <a:xfrm>
            <a:off x="147774" y="3062139"/>
            <a:ext cx="4038297" cy="490869"/>
          </a:xfrm>
          <a:prstGeom prst="roundRect">
            <a:avLst/>
          </a:prstGeom>
          <a:solidFill>
            <a:srgbClr val="16537E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   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7C9568E8-969E-005F-5AF7-D8C8C3A2EC4F}"/>
              </a:ext>
            </a:extLst>
          </p:cNvPr>
          <p:cNvSpPr/>
          <p:nvPr/>
        </p:nvSpPr>
        <p:spPr>
          <a:xfrm>
            <a:off x="147774" y="3689062"/>
            <a:ext cx="4038297" cy="490869"/>
          </a:xfrm>
          <a:prstGeom prst="roundRect">
            <a:avLst/>
          </a:prstGeom>
          <a:solidFill>
            <a:srgbClr val="16537E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   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8B0C1D42-6CB6-2374-6D3C-7EA5D01AB6D3}"/>
              </a:ext>
            </a:extLst>
          </p:cNvPr>
          <p:cNvSpPr/>
          <p:nvPr/>
        </p:nvSpPr>
        <p:spPr>
          <a:xfrm>
            <a:off x="147774" y="4353079"/>
            <a:ext cx="4038297" cy="490869"/>
          </a:xfrm>
          <a:prstGeom prst="roundRect">
            <a:avLst/>
          </a:prstGeom>
          <a:solidFill>
            <a:srgbClr val="16537E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   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EDC18C2-F621-4EF3-9768-EEEE7A554F87}"/>
              </a:ext>
            </a:extLst>
          </p:cNvPr>
          <p:cNvSpPr/>
          <p:nvPr/>
        </p:nvSpPr>
        <p:spPr>
          <a:xfrm>
            <a:off x="1815291" y="3698362"/>
            <a:ext cx="2128913" cy="465594"/>
          </a:xfrm>
          <a:prstGeom prst="roundRect">
            <a:avLst/>
          </a:prstGeom>
          <a:solidFill>
            <a:srgbClr val="FBE9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18</a:t>
            </a:r>
            <a:r>
              <a:rPr lang="en-US" sz="1400" b="0" i="0" baseline="3000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th</a:t>
            </a:r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baseline="3000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1F1F1F"/>
                </a:solidFill>
                <a:latin typeface="Arial" panose="020B0604020202020204" pitchFamily="34" charset="0"/>
              </a:rPr>
              <a:t>April </a:t>
            </a:r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2025 </a:t>
            </a:r>
            <a:endParaRPr kumimoji="0" lang="en-US" sz="14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ptos" panose="02110004020202020204"/>
              <a:cs typeface="Arial" panose="020B0604020202020204" pitchFamily="34" charset="0"/>
            </a:endParaRPr>
          </a:p>
        </p:txBody>
      </p:sp>
      <p:sp>
        <p:nvSpPr>
          <p:cNvPr id="1026" name="Rectangle: Rounded Corners 1025">
            <a:extLst>
              <a:ext uri="{FF2B5EF4-FFF2-40B4-BE49-F238E27FC236}">
                <a16:creationId xmlns:a16="http://schemas.microsoft.com/office/drawing/2014/main" id="{90320AF9-9723-14BA-0145-8834F95B2652}"/>
              </a:ext>
            </a:extLst>
          </p:cNvPr>
          <p:cNvSpPr/>
          <p:nvPr/>
        </p:nvSpPr>
        <p:spPr>
          <a:xfrm>
            <a:off x="190247" y="7248789"/>
            <a:ext cx="6492339" cy="1226827"/>
          </a:xfrm>
          <a:prstGeom prst="roundRect">
            <a:avLst/>
          </a:prstGeom>
          <a:solidFill>
            <a:srgbClr val="FED8A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Who is eligible ?- </a:t>
            </a:r>
            <a:r>
              <a:rPr lang="en-US" sz="120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Students of MD/DNB Pathology, DM Nephrology, Early career Faculty  </a:t>
            </a:r>
          </a:p>
          <a:p>
            <a:pPr algn="ctr"/>
            <a:r>
              <a:rPr lang="en-US" sz="120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*Certificate from Indian Society of Renal and Transplantation Pathology (ISRTP) after 7 modules and Exit exam * </a:t>
            </a:r>
          </a:p>
          <a:p>
            <a:pPr algn="ctr"/>
            <a:r>
              <a:rPr lang="en-US" sz="14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*Top 5 candidates win exciting prizes * </a:t>
            </a:r>
            <a:endParaRPr lang="en-US" sz="1400" b="1" dirty="0"/>
          </a:p>
        </p:txBody>
      </p:sp>
      <p:sp>
        <p:nvSpPr>
          <p:cNvPr id="1039" name="TextBox 1038">
            <a:extLst>
              <a:ext uri="{FF2B5EF4-FFF2-40B4-BE49-F238E27FC236}">
                <a16:creationId xmlns:a16="http://schemas.microsoft.com/office/drawing/2014/main" id="{8A4E5109-E735-B1BD-617F-9BC89E084643}"/>
              </a:ext>
            </a:extLst>
          </p:cNvPr>
          <p:cNvSpPr txBox="1"/>
          <p:nvPr/>
        </p:nvSpPr>
        <p:spPr>
          <a:xfrm>
            <a:off x="1111148" y="6838130"/>
            <a:ext cx="4650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u="none" strike="noStrike" baseline="0" dirty="0">
                <a:latin typeface="MonotypeCorsiva"/>
              </a:rPr>
              <a:t>!!Prepare yourself for MD/DM examination!!</a:t>
            </a:r>
          </a:p>
        </p:txBody>
      </p:sp>
      <p:sp>
        <p:nvSpPr>
          <p:cNvPr id="1073" name="Oval 1072">
            <a:extLst>
              <a:ext uri="{FF2B5EF4-FFF2-40B4-BE49-F238E27FC236}">
                <a16:creationId xmlns:a16="http://schemas.microsoft.com/office/drawing/2014/main" id="{20AF1D9D-4998-7EB3-717E-55C48CC729B4}"/>
              </a:ext>
            </a:extLst>
          </p:cNvPr>
          <p:cNvSpPr/>
          <p:nvPr/>
        </p:nvSpPr>
        <p:spPr>
          <a:xfrm>
            <a:off x="1043202" y="3088071"/>
            <a:ext cx="667184" cy="401874"/>
          </a:xfrm>
          <a:prstGeom prst="ellipse">
            <a:avLst/>
          </a:prstGeom>
          <a:solidFill>
            <a:srgbClr val="1653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Monotype Corsiva" panose="03010101010201010101" pitchFamily="66" charset="0"/>
                <a:cs typeface="FreesiaUPC" panose="020B0502040204020203" pitchFamily="34" charset="-34"/>
              </a:rPr>
              <a:t>2</a:t>
            </a:r>
            <a:endParaRPr lang="en-US" sz="2400" i="0" dirty="0">
              <a:solidFill>
                <a:schemeClr val="bg1"/>
              </a:solidFill>
              <a:effectLst/>
              <a:latin typeface="Monotype Corsiva" panose="03010101010201010101" pitchFamily="66" charset="0"/>
              <a:cs typeface="FreesiaUPC" panose="020B0502040204020203" pitchFamily="34" charset="-34"/>
            </a:endParaRPr>
          </a:p>
        </p:txBody>
      </p:sp>
      <p:sp>
        <p:nvSpPr>
          <p:cNvPr id="1074" name="Oval 1073">
            <a:extLst>
              <a:ext uri="{FF2B5EF4-FFF2-40B4-BE49-F238E27FC236}">
                <a16:creationId xmlns:a16="http://schemas.microsoft.com/office/drawing/2014/main" id="{B35313D1-742E-39A6-2C3D-5D8844394848}"/>
              </a:ext>
            </a:extLst>
          </p:cNvPr>
          <p:cNvSpPr/>
          <p:nvPr/>
        </p:nvSpPr>
        <p:spPr>
          <a:xfrm>
            <a:off x="1026896" y="3723927"/>
            <a:ext cx="667184" cy="401874"/>
          </a:xfrm>
          <a:prstGeom prst="ellipse">
            <a:avLst/>
          </a:prstGeom>
          <a:solidFill>
            <a:srgbClr val="1653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Monotype Corsiva" panose="03010101010201010101" pitchFamily="66" charset="0"/>
                <a:cs typeface="FreesiaUPC" panose="020B0502040204020203" pitchFamily="34" charset="-34"/>
              </a:rPr>
              <a:t>3</a:t>
            </a:r>
            <a:endParaRPr lang="en-US" sz="2400" i="0" dirty="0">
              <a:solidFill>
                <a:schemeClr val="bg1"/>
              </a:solidFill>
              <a:effectLst/>
              <a:latin typeface="Monotype Corsiva" panose="03010101010201010101" pitchFamily="66" charset="0"/>
              <a:cs typeface="FreesiaUPC" panose="020B0502040204020203" pitchFamily="34" charset="-34"/>
            </a:endParaRPr>
          </a:p>
        </p:txBody>
      </p:sp>
      <p:sp>
        <p:nvSpPr>
          <p:cNvPr id="1075" name="Oval 1074">
            <a:extLst>
              <a:ext uri="{FF2B5EF4-FFF2-40B4-BE49-F238E27FC236}">
                <a16:creationId xmlns:a16="http://schemas.microsoft.com/office/drawing/2014/main" id="{C5FFE4BC-5E9E-FC74-27D5-54AF95EC4DDF}"/>
              </a:ext>
            </a:extLst>
          </p:cNvPr>
          <p:cNvSpPr/>
          <p:nvPr/>
        </p:nvSpPr>
        <p:spPr>
          <a:xfrm>
            <a:off x="1043202" y="4396140"/>
            <a:ext cx="667184" cy="401874"/>
          </a:xfrm>
          <a:prstGeom prst="ellipse">
            <a:avLst/>
          </a:prstGeom>
          <a:solidFill>
            <a:srgbClr val="1653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Monotype Corsiva" panose="03010101010201010101" pitchFamily="66" charset="0"/>
                <a:cs typeface="FreesiaUPC" panose="020B0502040204020203" pitchFamily="34" charset="-34"/>
              </a:rPr>
              <a:t>4</a:t>
            </a:r>
            <a:endParaRPr lang="en-US" sz="2400" i="0" dirty="0">
              <a:solidFill>
                <a:schemeClr val="bg1"/>
              </a:solidFill>
              <a:effectLst/>
              <a:latin typeface="Monotype Corsiva" panose="03010101010201010101" pitchFamily="66" charset="0"/>
              <a:cs typeface="FreesiaUPC" panose="020B0502040204020203" pitchFamily="34" charset="-34"/>
            </a:endParaRPr>
          </a:p>
        </p:txBody>
      </p:sp>
      <p:sp>
        <p:nvSpPr>
          <p:cNvPr id="1076" name="Oval 1075">
            <a:extLst>
              <a:ext uri="{FF2B5EF4-FFF2-40B4-BE49-F238E27FC236}">
                <a16:creationId xmlns:a16="http://schemas.microsoft.com/office/drawing/2014/main" id="{FB73324A-879B-AE2C-DABC-FD8F3908AA94}"/>
              </a:ext>
            </a:extLst>
          </p:cNvPr>
          <p:cNvSpPr/>
          <p:nvPr/>
        </p:nvSpPr>
        <p:spPr>
          <a:xfrm>
            <a:off x="1043202" y="2494540"/>
            <a:ext cx="667184" cy="401874"/>
          </a:xfrm>
          <a:prstGeom prst="ellipse">
            <a:avLst/>
          </a:prstGeom>
          <a:solidFill>
            <a:srgbClr val="1653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>
                <a:solidFill>
                  <a:schemeClr val="bg1"/>
                </a:solidFill>
                <a:effectLst/>
                <a:latin typeface="Monotype Corsiva" panose="03010101010201010101" pitchFamily="66" charset="0"/>
                <a:cs typeface="FreesiaUPC" panose="020B0502040204020203" pitchFamily="34" charset="-34"/>
              </a:rPr>
              <a:t>1</a:t>
            </a:r>
          </a:p>
        </p:txBody>
      </p:sp>
      <p:sp>
        <p:nvSpPr>
          <p:cNvPr id="1113" name="Rectangle: Rounded Corners 1112">
            <a:extLst>
              <a:ext uri="{FF2B5EF4-FFF2-40B4-BE49-F238E27FC236}">
                <a16:creationId xmlns:a16="http://schemas.microsoft.com/office/drawing/2014/main" id="{34C7C3D6-DB09-E758-75B4-8B163F7EF92E}"/>
              </a:ext>
            </a:extLst>
          </p:cNvPr>
          <p:cNvSpPr/>
          <p:nvPr/>
        </p:nvSpPr>
        <p:spPr>
          <a:xfrm>
            <a:off x="1827483" y="4348866"/>
            <a:ext cx="2128913" cy="465594"/>
          </a:xfrm>
          <a:prstGeom prst="roundRect">
            <a:avLst/>
          </a:prstGeom>
          <a:solidFill>
            <a:srgbClr val="FED8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25</a:t>
            </a:r>
            <a:r>
              <a:rPr kumimoji="0" lang="en-US" sz="140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th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1F1F1F"/>
                </a:solidFill>
                <a:latin typeface="Arial" panose="020B0604020202020204" pitchFamily="34" charset="0"/>
              </a:rPr>
              <a:t>April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 2025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A82FFE9-12FB-162E-12C3-D30D682D2A85}"/>
              </a:ext>
            </a:extLst>
          </p:cNvPr>
          <p:cNvSpPr/>
          <p:nvPr/>
        </p:nvSpPr>
        <p:spPr>
          <a:xfrm>
            <a:off x="1839675" y="2447800"/>
            <a:ext cx="2128913" cy="465594"/>
          </a:xfrm>
          <a:prstGeom prst="roundRect">
            <a:avLst/>
          </a:prstGeom>
          <a:solidFill>
            <a:srgbClr val="FBE9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1F1F1F"/>
                </a:solidFill>
                <a:latin typeface="Arial" panose="020B0604020202020204" pitchFamily="34" charset="0"/>
              </a:rPr>
              <a:t>04</a:t>
            </a:r>
            <a:r>
              <a:rPr lang="en-US" sz="1400" baseline="30000" dirty="0">
                <a:solidFill>
                  <a:srgbClr val="1F1F1F"/>
                </a:solidFill>
                <a:latin typeface="Arial" panose="020B0604020202020204" pitchFamily="34" charset="0"/>
              </a:rPr>
              <a:t>th</a:t>
            </a:r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April 2025 </a:t>
            </a:r>
            <a:endParaRPr kumimoji="0" lang="en-US" sz="14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ptos" panose="02110004020202020204"/>
              <a:cs typeface="Arial" panose="020B0604020202020204" pitchFamily="34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B3970A0-F8F4-69E5-E485-A0758C889E6D}"/>
              </a:ext>
            </a:extLst>
          </p:cNvPr>
          <p:cNvSpPr/>
          <p:nvPr/>
        </p:nvSpPr>
        <p:spPr>
          <a:xfrm>
            <a:off x="4279253" y="2769476"/>
            <a:ext cx="2460193" cy="3979812"/>
          </a:xfrm>
          <a:prstGeom prst="roundRect">
            <a:avLst/>
          </a:prstGeom>
          <a:solidFill>
            <a:srgbClr val="A2C3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Modular format over 7 weeks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 with Virtual digital whole slides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 defined learning objectives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Interactive Q&amp; A sessions/ Weekly Quizzes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Virtually over Zoom : 7:00pm – 8:30 pm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0BFE1E-4DFC-A801-D255-F6AEF997C415}"/>
              </a:ext>
            </a:extLst>
          </p:cNvPr>
          <p:cNvSpPr txBox="1"/>
          <p:nvPr/>
        </p:nvSpPr>
        <p:spPr>
          <a:xfrm>
            <a:off x="1228890" y="132412"/>
            <a:ext cx="44150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4800" b="1" dirty="0" err="1">
                <a:solidFill>
                  <a:srgbClr val="C00000"/>
                </a:solidFill>
                <a:latin typeface="Apple Chancery" panose="03020702040506060504" pitchFamily="66" charset="0"/>
                <a:cs typeface="Arial" panose="020B0604020202020204" pitchFamily="34" charset="0"/>
              </a:rPr>
              <a:t>iPROP</a:t>
            </a:r>
            <a:r>
              <a:rPr lang="en-US" sz="4800" b="1" dirty="0">
                <a:solidFill>
                  <a:srgbClr val="C00000"/>
                </a:solidFill>
                <a:latin typeface="Apple Chancery" panose="03020702040506060504" pitchFamily="66" charset="0"/>
                <a:cs typeface="Arial" panose="020B0604020202020204" pitchFamily="34" charset="0"/>
              </a:rPr>
              <a:t> 2025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55D228A-6811-701A-A76A-DCC439BBBB33}"/>
              </a:ext>
            </a:extLst>
          </p:cNvPr>
          <p:cNvSpPr/>
          <p:nvPr/>
        </p:nvSpPr>
        <p:spPr>
          <a:xfrm>
            <a:off x="147774" y="4979676"/>
            <a:ext cx="4038297" cy="490869"/>
          </a:xfrm>
          <a:prstGeom prst="roundRect">
            <a:avLst/>
          </a:prstGeom>
          <a:solidFill>
            <a:srgbClr val="16537E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  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A8EEF07-D30D-611C-48CD-64C45ECE3706}"/>
              </a:ext>
            </a:extLst>
          </p:cNvPr>
          <p:cNvSpPr/>
          <p:nvPr/>
        </p:nvSpPr>
        <p:spPr>
          <a:xfrm>
            <a:off x="1026896" y="5016672"/>
            <a:ext cx="667184" cy="401874"/>
          </a:xfrm>
          <a:prstGeom prst="ellipse">
            <a:avLst/>
          </a:prstGeom>
          <a:solidFill>
            <a:srgbClr val="1653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>
                <a:solidFill>
                  <a:schemeClr val="bg1"/>
                </a:solidFill>
                <a:effectLst/>
                <a:latin typeface="Monotype Corsiva" panose="03010101010201010101" pitchFamily="66" charset="0"/>
                <a:cs typeface="FreesiaUPC" panose="020B0502040204020203" pitchFamily="34" charset="-34"/>
              </a:rPr>
              <a:t>5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6CB02B2-7F53-4B3F-FE1A-05D0D7BE0968}"/>
              </a:ext>
            </a:extLst>
          </p:cNvPr>
          <p:cNvSpPr/>
          <p:nvPr/>
        </p:nvSpPr>
        <p:spPr>
          <a:xfrm>
            <a:off x="1803099" y="4995341"/>
            <a:ext cx="2128913" cy="465594"/>
          </a:xfrm>
          <a:prstGeom prst="roundRect">
            <a:avLst/>
          </a:prstGeom>
          <a:solidFill>
            <a:srgbClr val="FBE9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02</a:t>
            </a:r>
            <a:r>
              <a:rPr kumimoji="0" lang="en-US" sz="140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nd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 May 2025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DBEAC8-ED18-02FC-6C95-DF5FD7DEDC3A}"/>
              </a:ext>
            </a:extLst>
          </p:cNvPr>
          <p:cNvSpPr txBox="1"/>
          <p:nvPr/>
        </p:nvSpPr>
        <p:spPr>
          <a:xfrm>
            <a:off x="26840" y="1896085"/>
            <a:ext cx="3043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PROGRAM MODULES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B4D0AFD-466E-C60E-C935-66CD92BB1733}"/>
              </a:ext>
            </a:extLst>
          </p:cNvPr>
          <p:cNvSpPr txBox="1"/>
          <p:nvPr/>
        </p:nvSpPr>
        <p:spPr>
          <a:xfrm>
            <a:off x="147718" y="2497755"/>
            <a:ext cx="7670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Monotype Corsiva" panose="03010101010201010101" pitchFamily="66" charset="0"/>
                <a:cs typeface="FreesiaUPC" panose="020B0502040204020203" pitchFamily="34" charset="-34"/>
              </a:rPr>
              <a:t>Week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A6C8C1C-B222-CA8C-8364-3313F0D2CA5C}"/>
              </a:ext>
            </a:extLst>
          </p:cNvPr>
          <p:cNvSpPr txBox="1"/>
          <p:nvPr/>
        </p:nvSpPr>
        <p:spPr>
          <a:xfrm>
            <a:off x="147718" y="3108553"/>
            <a:ext cx="7670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Monotype Corsiva" panose="03010101010201010101" pitchFamily="66" charset="0"/>
                <a:cs typeface="FreesiaUPC" panose="020B0502040204020203" pitchFamily="34" charset="-34"/>
              </a:rPr>
              <a:t>Week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859865B-C2A2-B8CD-BF18-51EB8DB29A84}"/>
              </a:ext>
            </a:extLst>
          </p:cNvPr>
          <p:cNvSpPr txBox="1"/>
          <p:nvPr/>
        </p:nvSpPr>
        <p:spPr>
          <a:xfrm>
            <a:off x="147718" y="3742742"/>
            <a:ext cx="829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Monotype Corsiva" panose="03010101010201010101" pitchFamily="66" charset="0"/>
                <a:cs typeface="FreesiaUPC" panose="020B0502040204020203" pitchFamily="34" charset="-34"/>
              </a:rPr>
              <a:t>Week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212AD58-00EA-BA1E-8F0D-2FC573AAB8CE}"/>
              </a:ext>
            </a:extLst>
          </p:cNvPr>
          <p:cNvSpPr txBox="1"/>
          <p:nvPr/>
        </p:nvSpPr>
        <p:spPr>
          <a:xfrm>
            <a:off x="147718" y="4398333"/>
            <a:ext cx="829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Monotype Corsiva" panose="03010101010201010101" pitchFamily="66" charset="0"/>
                <a:cs typeface="FreesiaUPC" panose="020B0502040204020203" pitchFamily="34" charset="-34"/>
              </a:rPr>
              <a:t>Week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E2DC50-F16E-D309-193B-8B9ADF3BF960}"/>
              </a:ext>
            </a:extLst>
          </p:cNvPr>
          <p:cNvSpPr txBox="1"/>
          <p:nvPr/>
        </p:nvSpPr>
        <p:spPr>
          <a:xfrm>
            <a:off x="147718" y="5023781"/>
            <a:ext cx="7670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Monotype Corsiva" panose="03010101010201010101" pitchFamily="66" charset="0"/>
                <a:cs typeface="FreesiaUPC" panose="020B0502040204020203" pitchFamily="34" charset="-34"/>
              </a:rPr>
              <a:t>Week</a:t>
            </a:r>
          </a:p>
        </p:txBody>
      </p:sp>
      <p:pic>
        <p:nvPicPr>
          <p:cNvPr id="50" name="Picture 49" descr="A logo for a medical organization&#10;&#10;AI-generated content may be incorrect.">
            <a:extLst>
              <a:ext uri="{FF2B5EF4-FFF2-40B4-BE49-F238E27FC236}">
                <a16:creationId xmlns:a16="http://schemas.microsoft.com/office/drawing/2014/main" id="{71926FD0-B837-4DA4-CD71-DFB6B35E95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9" y="39242"/>
            <a:ext cx="1106816" cy="1267400"/>
          </a:xfrm>
          <a:prstGeom prst="rect">
            <a:avLst/>
          </a:prstGeom>
        </p:spPr>
      </p:pic>
      <p:pic>
        <p:nvPicPr>
          <p:cNvPr id="52" name="Picture 51" descr="A logo of the association of kidneys&#10;&#10;AI-generated content may be incorrect.">
            <a:extLst>
              <a:ext uri="{FF2B5EF4-FFF2-40B4-BE49-F238E27FC236}">
                <a16:creationId xmlns:a16="http://schemas.microsoft.com/office/drawing/2014/main" id="{6A6B9B72-10DB-213B-3D72-7135216B40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500" b="94500" l="8250" r="92000">
                        <a14:foregroundMark x1="11246" y1="51750" x2="12250" y2="58000"/>
                        <a14:foregroundMark x1="10000" y1="44000" x2="11246" y2="51750"/>
                        <a14:foregroundMark x1="12250" y1="58000" x2="12250" y2="58000"/>
                        <a14:foregroundMark x1="36500" y1="91250" x2="58000" y2="92000"/>
                        <a14:foregroundMark x1="88750" y1="67500" x2="92000" y2="40500"/>
                        <a14:foregroundMark x1="42750" y1="10500" x2="55500" y2="10500"/>
                        <a14:foregroundMark x1="55500" y1="10500" x2="59500" y2="12250"/>
                        <a14:foregroundMark x1="40000" y1="11250" x2="49500" y2="9500"/>
                        <a14:foregroundMark x1="49500" y1="9500" x2="62250" y2="12000"/>
                        <a14:foregroundMark x1="39000" y1="93250" x2="58306" y2="94472"/>
                        <a14:foregroundMark x1="10750" y1="39750" x2="8500" y2="51250"/>
                        <a14:foregroundMark x1="8500" y1="51250" x2="10250" y2="60750"/>
                        <a14:foregroundMark x1="10250" y1="60750" x2="10250" y2="60750"/>
                        <a14:foregroundMark x1="8250" y1="49750" x2="10000" y2="60500"/>
                        <a14:foregroundMark x1="10000" y1="60500" x2="10500" y2="60750"/>
                        <a14:backgroundMark x1="57750" y1="95500" x2="61250" y2="94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022" y="-5976"/>
            <a:ext cx="1188720" cy="118872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10AA605E-B2FF-CE86-652E-39732BE16904}"/>
              </a:ext>
            </a:extLst>
          </p:cNvPr>
          <p:cNvSpPr txBox="1"/>
          <p:nvPr/>
        </p:nvSpPr>
        <p:spPr>
          <a:xfrm>
            <a:off x="1010087" y="922918"/>
            <a:ext cx="4852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u="none" strike="noStrike" baseline="0" dirty="0">
                <a:latin typeface="TimesNewRomanPS-BoldMT"/>
              </a:rPr>
              <a:t>ISRTP Post-Graduate Renal Pathology</a:t>
            </a:r>
          </a:p>
          <a:p>
            <a:pPr algn="ctr"/>
            <a:r>
              <a:rPr lang="en-US" sz="2000" b="1" i="0" u="none" strike="noStrike" baseline="0" dirty="0">
                <a:latin typeface="TimesNewRomanPS-BoldMT"/>
              </a:rPr>
              <a:t>Outreach Program</a:t>
            </a:r>
            <a:endParaRPr lang="en-US" sz="20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0D5CB2C-0D67-D25B-1387-04CA158F9847}"/>
              </a:ext>
            </a:extLst>
          </p:cNvPr>
          <p:cNvSpPr/>
          <p:nvPr/>
        </p:nvSpPr>
        <p:spPr>
          <a:xfrm>
            <a:off x="11045" y="8645566"/>
            <a:ext cx="6850742" cy="8126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Registration details</a:t>
            </a:r>
            <a:r>
              <a:rPr lang="en-US" sz="1400" b="1" dirty="0">
                <a:solidFill>
                  <a:srgbClr val="1F1F1F"/>
                </a:solidFill>
                <a:latin typeface="Arial" panose="020B0604020202020204" pitchFamily="34" charset="0"/>
              </a:rPr>
              <a:t>: </a:t>
            </a:r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Early bird </a:t>
            </a:r>
            <a:r>
              <a:rPr lang="en-US" sz="1400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upto</a:t>
            </a:r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7th March, 2025: </a:t>
            </a:r>
            <a:r>
              <a:rPr lang="en-US" sz="1400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Rs</a:t>
            </a:r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2000</a:t>
            </a:r>
          </a:p>
          <a:p>
            <a:pPr algn="ctr"/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7</a:t>
            </a:r>
            <a:r>
              <a:rPr lang="en-US" sz="1400" baseline="30000" dirty="0">
                <a:solidFill>
                  <a:srgbClr val="1F1F1F"/>
                </a:solidFill>
                <a:latin typeface="Arial" panose="020B0604020202020204" pitchFamily="34" charset="0"/>
              </a:rPr>
              <a:t>th  </a:t>
            </a:r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March, 2025 to </a:t>
            </a:r>
            <a:r>
              <a:rPr lang="en-US" sz="1400" dirty="0">
                <a:solidFill>
                  <a:srgbClr val="1F1F1F"/>
                </a:solidFill>
                <a:latin typeface="Arial" panose="020B0604020202020204" pitchFamily="34" charset="0"/>
              </a:rPr>
              <a:t>3rd</a:t>
            </a:r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April, 2025 : Rs. 2500 </a:t>
            </a:r>
          </a:p>
          <a:p>
            <a:pPr algn="ctr"/>
            <a:r>
              <a:rPr lang="en-US" sz="1400" b="0" i="1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Kindly visit the website for online registration: </a:t>
            </a:r>
            <a:r>
              <a:rPr lang="en-US" sz="1400" b="1" i="1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www.</a:t>
            </a:r>
            <a:r>
              <a:rPr lang="en-US" sz="1400" b="1" i="1" dirty="0" err="1">
                <a:solidFill>
                  <a:srgbClr val="1F1F1F"/>
                </a:solidFill>
                <a:latin typeface="Arial" panose="020B0604020202020204" pitchFamily="34" charset="0"/>
              </a:rPr>
              <a:t>thei</a:t>
            </a:r>
            <a:r>
              <a:rPr lang="en-US" sz="1400" b="1" i="1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srtp.</a:t>
            </a:r>
            <a:r>
              <a:rPr lang="en-US" sz="1400" b="1" i="1" dirty="0" err="1">
                <a:solidFill>
                  <a:srgbClr val="1F1F1F"/>
                </a:solidFill>
                <a:latin typeface="Arial" panose="020B0604020202020204" pitchFamily="34" charset="0"/>
              </a:rPr>
              <a:t>com</a:t>
            </a:r>
            <a:r>
              <a:rPr lang="en-US" sz="1400" b="1" i="1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endParaRPr lang="en-US" sz="1400" b="1" i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4E0E1AC-149B-6B2F-DE17-374A5A696917}"/>
              </a:ext>
            </a:extLst>
          </p:cNvPr>
          <p:cNvSpPr/>
          <p:nvPr/>
        </p:nvSpPr>
        <p:spPr>
          <a:xfrm>
            <a:off x="0" y="9543730"/>
            <a:ext cx="6850742" cy="353830"/>
          </a:xfrm>
          <a:prstGeom prst="roundRect">
            <a:avLst/>
          </a:prstGeom>
          <a:solidFill>
            <a:srgbClr val="DB2A47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Contact email for queries – </a:t>
            </a:r>
            <a:r>
              <a:rPr lang="en-US" sz="1400" b="1" dirty="0" err="1"/>
              <a:t>isrtpsecretariat@</a:t>
            </a:r>
            <a:r>
              <a:rPr lang="en-US" sz="1400" b="1" err="1"/>
              <a:t>gmail</a:t>
            </a:r>
            <a:r>
              <a:rPr lang="en-US" sz="1400" b="1"/>
              <a:t>.com</a:t>
            </a:r>
            <a:endParaRPr lang="en-US" sz="1400" b="1" dirty="0"/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FEB4D3D-593E-F687-E795-95D6417CB6F6}"/>
              </a:ext>
            </a:extLst>
          </p:cNvPr>
          <p:cNvSpPr/>
          <p:nvPr/>
        </p:nvSpPr>
        <p:spPr>
          <a:xfrm>
            <a:off x="147774" y="5602096"/>
            <a:ext cx="4038297" cy="490869"/>
          </a:xfrm>
          <a:prstGeom prst="roundRect">
            <a:avLst/>
          </a:prstGeom>
          <a:solidFill>
            <a:srgbClr val="16537E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  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DAEDE0A-79E5-9D79-1E94-1E54E4E6C507}"/>
              </a:ext>
            </a:extLst>
          </p:cNvPr>
          <p:cNvSpPr/>
          <p:nvPr/>
        </p:nvSpPr>
        <p:spPr>
          <a:xfrm>
            <a:off x="1043202" y="5647350"/>
            <a:ext cx="667184" cy="401874"/>
          </a:xfrm>
          <a:prstGeom prst="ellipse">
            <a:avLst/>
          </a:prstGeom>
          <a:solidFill>
            <a:srgbClr val="1653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>
                <a:solidFill>
                  <a:schemeClr val="bg1"/>
                </a:solidFill>
                <a:effectLst/>
                <a:latin typeface="Monotype Corsiva" panose="03010101010201010101" pitchFamily="66" charset="0"/>
                <a:cs typeface="FreesiaUPC" panose="020B0502040204020203" pitchFamily="34" charset="-34"/>
              </a:rPr>
              <a:t>6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D620FF9-FD02-8059-1B8A-07C4E0AD911D}"/>
              </a:ext>
            </a:extLst>
          </p:cNvPr>
          <p:cNvSpPr/>
          <p:nvPr/>
        </p:nvSpPr>
        <p:spPr>
          <a:xfrm>
            <a:off x="1790907" y="5617761"/>
            <a:ext cx="2128913" cy="465594"/>
          </a:xfrm>
          <a:prstGeom prst="roundRect">
            <a:avLst/>
          </a:prstGeom>
          <a:solidFill>
            <a:srgbClr val="FED8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  <a:latin typeface="Aptos" panose="02110004020202020204"/>
                <a:cs typeface="Arial" panose="020B0604020202020204" pitchFamily="34" charset="0"/>
              </a:rPr>
              <a:t>9</a:t>
            </a:r>
            <a:r>
              <a:rPr kumimoji="0" lang="en-US" sz="1400" i="0" u="none" strike="noStrike" kern="1200" cap="none" spc="0" normalizeH="0" baseline="3000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th</a:t>
            </a:r>
            <a:r>
              <a:rPr kumimoji="0" lang="en-US" sz="140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Aptos" panose="02110004020202020204"/>
                <a:cs typeface="Arial" panose="020B0604020202020204" pitchFamily="34" charset="0"/>
              </a:rPr>
              <a:t>May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 2025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16005DE-4BFC-6E9D-0DA8-5AA5FFA8A2FF}"/>
              </a:ext>
            </a:extLst>
          </p:cNvPr>
          <p:cNvSpPr/>
          <p:nvPr/>
        </p:nvSpPr>
        <p:spPr>
          <a:xfrm>
            <a:off x="147774" y="6228693"/>
            <a:ext cx="4038297" cy="490869"/>
          </a:xfrm>
          <a:prstGeom prst="roundRect">
            <a:avLst/>
          </a:prstGeom>
          <a:solidFill>
            <a:srgbClr val="16537E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  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1A0CA78-4DE0-292E-EC2F-8A1E496CB476}"/>
              </a:ext>
            </a:extLst>
          </p:cNvPr>
          <p:cNvSpPr/>
          <p:nvPr/>
        </p:nvSpPr>
        <p:spPr>
          <a:xfrm>
            <a:off x="1043202" y="6256527"/>
            <a:ext cx="667184" cy="401874"/>
          </a:xfrm>
          <a:prstGeom prst="ellipse">
            <a:avLst/>
          </a:prstGeom>
          <a:solidFill>
            <a:srgbClr val="1653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0" dirty="0">
                <a:solidFill>
                  <a:schemeClr val="bg1"/>
                </a:solidFill>
                <a:effectLst/>
                <a:latin typeface="Monotype Corsiva" panose="03010101010201010101" pitchFamily="66" charset="0"/>
                <a:cs typeface="FreesiaUPC" panose="020B0502040204020203" pitchFamily="34" charset="-34"/>
              </a:rPr>
              <a:t>7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6DDCE97-AA3C-5225-1835-B997AC291396}"/>
              </a:ext>
            </a:extLst>
          </p:cNvPr>
          <p:cNvSpPr/>
          <p:nvPr/>
        </p:nvSpPr>
        <p:spPr>
          <a:xfrm>
            <a:off x="1827483" y="6256550"/>
            <a:ext cx="2128913" cy="465594"/>
          </a:xfrm>
          <a:prstGeom prst="roundRect">
            <a:avLst/>
          </a:prstGeom>
          <a:solidFill>
            <a:srgbClr val="FBE9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16</a:t>
            </a:r>
            <a:r>
              <a:rPr kumimoji="0" lang="en-US" sz="140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th 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110004020202020204"/>
                <a:cs typeface="Arial" panose="020B0604020202020204" pitchFamily="34" charset="0"/>
              </a:rPr>
              <a:t>May 2025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DFD417C-ABEF-1AEF-BFF2-3C4C6B0662C9}"/>
              </a:ext>
            </a:extLst>
          </p:cNvPr>
          <p:cNvSpPr txBox="1"/>
          <p:nvPr/>
        </p:nvSpPr>
        <p:spPr>
          <a:xfrm>
            <a:off x="147718" y="5647350"/>
            <a:ext cx="829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Monotype Corsiva" panose="03010101010201010101" pitchFamily="66" charset="0"/>
                <a:cs typeface="FreesiaUPC" panose="020B0502040204020203" pitchFamily="34" charset="-34"/>
              </a:rPr>
              <a:t>Week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FDC53C-C10E-5A6E-D121-32EBBD7E8FCB}"/>
              </a:ext>
            </a:extLst>
          </p:cNvPr>
          <p:cNvSpPr txBox="1"/>
          <p:nvPr/>
        </p:nvSpPr>
        <p:spPr>
          <a:xfrm>
            <a:off x="147718" y="6272798"/>
            <a:ext cx="7670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Monotype Corsiva" panose="03010101010201010101" pitchFamily="66" charset="0"/>
                <a:cs typeface="FreesiaUPC" panose="020B0502040204020203" pitchFamily="34" charset="-34"/>
              </a:rPr>
              <a:t>Week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DD230B6-F2BB-CA73-9A13-E49B9903BFD9}"/>
              </a:ext>
            </a:extLst>
          </p:cNvPr>
          <p:cNvSpPr/>
          <p:nvPr/>
        </p:nvSpPr>
        <p:spPr>
          <a:xfrm>
            <a:off x="1815760" y="3074912"/>
            <a:ext cx="2128913" cy="465594"/>
          </a:xfrm>
          <a:prstGeom prst="roundRect">
            <a:avLst/>
          </a:prstGeom>
          <a:solidFill>
            <a:srgbClr val="FED8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11</a:t>
            </a:r>
            <a:r>
              <a:rPr lang="en-US" sz="1400" baseline="30000" dirty="0">
                <a:solidFill>
                  <a:srgbClr val="1F1F1F"/>
                </a:solidFill>
                <a:latin typeface="Arial" panose="020B0604020202020204" pitchFamily="34" charset="0"/>
              </a:rPr>
              <a:t>th</a:t>
            </a:r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1F1F1F"/>
                </a:solidFill>
                <a:latin typeface="Arial" panose="020B0604020202020204" pitchFamily="34" charset="0"/>
              </a:rPr>
              <a:t>April </a:t>
            </a:r>
            <a:r>
              <a:rPr lang="en-US" sz="14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2025 </a:t>
            </a:r>
            <a:endParaRPr kumimoji="0" lang="en-US" sz="14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ptos" panose="02110004020202020204"/>
              <a:cs typeface="Arial" panose="020B060402020202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E48A0BC-BFF8-3847-CFB1-3B8B74868955}"/>
              </a:ext>
            </a:extLst>
          </p:cNvPr>
          <p:cNvSpPr/>
          <p:nvPr/>
        </p:nvSpPr>
        <p:spPr>
          <a:xfrm>
            <a:off x="4549474" y="1914969"/>
            <a:ext cx="2015099" cy="813179"/>
          </a:xfrm>
          <a:prstGeom prst="roundRect">
            <a:avLst/>
          </a:prstGeom>
          <a:solidFill>
            <a:srgbClr val="FED8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Learn the basics of Renal pathology</a:t>
            </a:r>
          </a:p>
        </p:txBody>
      </p:sp>
    </p:spTree>
    <p:extLst>
      <p:ext uri="{BB962C8B-B14F-4D97-AF65-F5344CB8AC3E}">
        <p14:creationId xmlns:p14="http://schemas.microsoft.com/office/powerpoint/2010/main" val="196433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1066</TotalTime>
  <Words>198</Words>
  <Application>Microsoft Macintosh PowerPoint</Application>
  <PresentationFormat>A4 Paper (210x297 mm)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Apple Chancery</vt:lpstr>
      <vt:lpstr>Aptos</vt:lpstr>
      <vt:lpstr>Aptos Display</vt:lpstr>
      <vt:lpstr>Arial</vt:lpstr>
      <vt:lpstr>Monotype Corsiva</vt:lpstr>
      <vt:lpstr>MonotypeCorsiva</vt:lpstr>
      <vt:lpstr>TimesNewRomanPS-BoldMT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Anuj kumar</dc:creator>
  <cp:lastModifiedBy>Geetika Singh</cp:lastModifiedBy>
  <cp:revision>121</cp:revision>
  <dcterms:created xsi:type="dcterms:W3CDTF">2024-08-21T06:37:30Z</dcterms:created>
  <dcterms:modified xsi:type="dcterms:W3CDTF">2025-02-22T05:04:05Z</dcterms:modified>
</cp:coreProperties>
</file>