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4D333-302C-4DB2-9BF2-D5D3ADBCD2E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31C10-22FC-45D5-95E4-3DFC862CA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619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24E7D8-CA28-4B56-B682-D22DBD35F98F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093B8-712E-40FE-A02F-7542B9B41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285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093B8-712E-40FE-A02F-7542B9B415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477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0069-A872-4108-B375-EE410166B114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7572A-E98E-4329-AB5D-37973AAE1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74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0069-A872-4108-B375-EE410166B114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7572A-E98E-4329-AB5D-37973AAE1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9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0069-A872-4108-B375-EE410166B114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7572A-E98E-4329-AB5D-37973AAE1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0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0069-A872-4108-B375-EE410166B114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7572A-E98E-4329-AB5D-37973AAE1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38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0069-A872-4108-B375-EE410166B114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7572A-E98E-4329-AB5D-37973AAE1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7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0069-A872-4108-B375-EE410166B114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7572A-E98E-4329-AB5D-37973AAE1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6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0069-A872-4108-B375-EE410166B114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7572A-E98E-4329-AB5D-37973AAE1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20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0069-A872-4108-B375-EE410166B114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7572A-E98E-4329-AB5D-37973AAE1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278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0069-A872-4108-B375-EE410166B114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7572A-E98E-4329-AB5D-37973AAE1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6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0069-A872-4108-B375-EE410166B114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7572A-E98E-4329-AB5D-37973AAE1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35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0069-A872-4108-B375-EE410166B114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7572A-E98E-4329-AB5D-37973AAE1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905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F0069-A872-4108-B375-EE410166B114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7572A-E98E-4329-AB5D-37973AAE1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894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hyperlink" Target="mailto:jamievandergriff@gmail.co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258" y="33439"/>
            <a:ext cx="1355315" cy="13365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093" y="0"/>
            <a:ext cx="1477428" cy="14774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-1588168" y="5226784"/>
            <a:ext cx="15512715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1">
            <a:spAutoFit/>
          </a:bodyPr>
          <a:lstStyle/>
          <a:p>
            <a:pPr algn="ctr"/>
            <a:r>
              <a:rPr lang="en-US" sz="2500" dirty="0" smtClean="0"/>
              <a:t>Tournament </a:t>
            </a:r>
            <a:r>
              <a:rPr lang="en-US" sz="2500" dirty="0" smtClean="0"/>
              <a:t>Director</a:t>
            </a:r>
            <a:r>
              <a:rPr lang="en-US" sz="2500" dirty="0" smtClean="0"/>
              <a:t>		</a:t>
            </a:r>
            <a:r>
              <a:rPr lang="en-US" sz="2500" dirty="0" smtClean="0"/>
              <a:t>                                   </a:t>
            </a:r>
            <a:r>
              <a:rPr lang="en-US" sz="2500" dirty="0" smtClean="0"/>
              <a:t>		         Tournament </a:t>
            </a:r>
            <a:r>
              <a:rPr lang="en-US" sz="2500" dirty="0" smtClean="0"/>
              <a:t>Director</a:t>
            </a:r>
            <a:endParaRPr lang="en-US" sz="2500" dirty="0" smtClean="0"/>
          </a:p>
          <a:p>
            <a:pPr algn="ctr"/>
            <a:r>
              <a:rPr lang="en-US" sz="2500" smtClean="0"/>
              <a:t>    John </a:t>
            </a:r>
            <a:r>
              <a:rPr lang="en-US" sz="2500" dirty="0" smtClean="0"/>
              <a:t>Rogers				</a:t>
            </a:r>
            <a:r>
              <a:rPr lang="en-US" sz="2500" dirty="0" smtClean="0"/>
              <a:t>                         </a:t>
            </a:r>
            <a:r>
              <a:rPr lang="en-US" sz="2500" dirty="0" smtClean="0"/>
              <a:t>		         </a:t>
            </a:r>
            <a:r>
              <a:rPr lang="en-US" sz="2500" dirty="0" smtClean="0"/>
              <a:t>Jamie Vandergriff</a:t>
            </a:r>
          </a:p>
          <a:p>
            <a:pPr algn="ctr"/>
            <a:r>
              <a:rPr lang="en-US" sz="2500" u="sng" dirty="0" smtClean="0">
                <a:solidFill>
                  <a:schemeClr val="accent1">
                    <a:lumMod val="75000"/>
                  </a:schemeClr>
                </a:solidFill>
              </a:rPr>
              <a:t>john.k.rogers8.mil@mail.mil</a:t>
            </a:r>
            <a:r>
              <a:rPr lang="en-US" sz="2500" dirty="0" smtClean="0">
                <a:solidFill>
                  <a:schemeClr val="accent1">
                    <a:lumMod val="75000"/>
                  </a:schemeClr>
                </a:solidFill>
              </a:rPr>
              <a:t>		                           	         </a:t>
            </a:r>
            <a:r>
              <a:rPr lang="en-US" sz="2500" dirty="0" smtClean="0">
                <a:solidFill>
                  <a:schemeClr val="accent1">
                    <a:lumMod val="75000"/>
                  </a:schemeClr>
                </a:solidFill>
                <a:hlinkClick r:id="rId5"/>
              </a:rPr>
              <a:t>jamievandergriff@gmail.com</a:t>
            </a:r>
            <a:endParaRPr lang="en-US" sz="25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2500" dirty="0" smtClean="0"/>
              <a:t> (901) </a:t>
            </a:r>
            <a:r>
              <a:rPr lang="en-US" sz="2500" dirty="0" smtClean="0"/>
              <a:t>355-2351		</a:t>
            </a:r>
            <a:r>
              <a:rPr lang="en-US" sz="2500" dirty="0" smtClean="0"/>
              <a:t>              </a:t>
            </a:r>
            <a:r>
              <a:rPr lang="en-US" sz="2500" dirty="0" smtClean="0"/>
              <a:t>			         </a:t>
            </a:r>
            <a:r>
              <a:rPr lang="en-US" sz="2500" dirty="0" smtClean="0"/>
              <a:t>(901) </a:t>
            </a:r>
            <a:r>
              <a:rPr lang="en-US" sz="2500" dirty="0" smtClean="0"/>
              <a:t>517-8743</a:t>
            </a:r>
            <a:endParaRPr lang="en-US" sz="2500" dirty="0"/>
          </a:p>
        </p:txBody>
      </p:sp>
      <p:sp>
        <p:nvSpPr>
          <p:cNvPr id="9" name="TextBox 8"/>
          <p:cNvSpPr txBox="1"/>
          <p:nvPr/>
        </p:nvSpPr>
        <p:spPr>
          <a:xfrm>
            <a:off x="5039761" y="5290612"/>
            <a:ext cx="279190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www.angbass.com</a:t>
            </a:r>
            <a:endParaRPr lang="en-US" sz="2500" dirty="0"/>
          </a:p>
        </p:txBody>
      </p:sp>
      <p:sp>
        <p:nvSpPr>
          <p:cNvPr id="10" name="TextBox 9"/>
          <p:cNvSpPr txBox="1"/>
          <p:nvPr/>
        </p:nvSpPr>
        <p:spPr>
          <a:xfrm>
            <a:off x="7698505" y="2590359"/>
            <a:ext cx="5061398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/>
              <a:t> </a:t>
            </a:r>
            <a:r>
              <a:rPr lang="en-US" sz="2500" dirty="0" smtClean="0"/>
              <a:t>April 15-16 2020</a:t>
            </a:r>
          </a:p>
          <a:p>
            <a:pPr algn="ctr"/>
            <a:r>
              <a:rPr lang="en-US" sz="2500" dirty="0" smtClean="0"/>
              <a:t>Pickwick Landing State Park</a:t>
            </a:r>
          </a:p>
          <a:p>
            <a:pPr algn="ctr"/>
            <a:r>
              <a:rPr lang="en-US" dirty="0"/>
              <a:t>116 State Park Rd, Counce, TN 38326</a:t>
            </a:r>
            <a:endParaRPr lang="en-US" sz="2500" dirty="0" smtClean="0"/>
          </a:p>
          <a:p>
            <a:pPr algn="ctr"/>
            <a:r>
              <a:rPr lang="en-US" sz="2500" dirty="0" smtClean="0"/>
              <a:t>Pickwick Dam TN38365</a:t>
            </a:r>
            <a:endParaRPr lang="en-US" sz="2500" dirty="0"/>
          </a:p>
        </p:txBody>
      </p:sp>
      <p:sp>
        <p:nvSpPr>
          <p:cNvPr id="11" name="TextBox 10"/>
          <p:cNvSpPr txBox="1"/>
          <p:nvPr/>
        </p:nvSpPr>
        <p:spPr>
          <a:xfrm>
            <a:off x="61361" y="2598969"/>
            <a:ext cx="3621638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u="sng" dirty="0" smtClean="0"/>
              <a:t>Dinner </a:t>
            </a:r>
            <a:r>
              <a:rPr lang="en-US" sz="2500" u="sng" dirty="0" smtClean="0"/>
              <a:t>Banquet</a:t>
            </a:r>
          </a:p>
          <a:p>
            <a:pPr algn="ctr"/>
            <a:r>
              <a:rPr lang="en-US" dirty="0" smtClean="0"/>
              <a:t>Meeting </a:t>
            </a:r>
            <a:r>
              <a:rPr lang="en-US" dirty="0" smtClean="0"/>
              <a:t>on Apr 14</a:t>
            </a:r>
            <a:r>
              <a:rPr lang="en-US" baseline="30000" dirty="0" smtClean="0"/>
              <a:t>th</a:t>
            </a:r>
            <a:r>
              <a:rPr lang="en-US" dirty="0" smtClean="0"/>
              <a:t>, 2020, 6:00 pm</a:t>
            </a:r>
          </a:p>
          <a:p>
            <a:r>
              <a:rPr lang="en-US" dirty="0" smtClean="0"/>
              <a:t>Pickwick Landing </a:t>
            </a:r>
            <a:r>
              <a:rPr lang="en-US" dirty="0"/>
              <a:t>State </a:t>
            </a:r>
            <a:r>
              <a:rPr lang="en-US" dirty="0" smtClean="0"/>
              <a:t>Park</a:t>
            </a:r>
          </a:p>
          <a:p>
            <a:r>
              <a:rPr lang="en-US" dirty="0" smtClean="0"/>
              <a:t>116 </a:t>
            </a:r>
            <a:r>
              <a:rPr lang="en-US" dirty="0"/>
              <a:t>State Park Rd, Counce, </a:t>
            </a:r>
            <a:r>
              <a:rPr lang="en-US" dirty="0" smtClean="0"/>
              <a:t>TN 38326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(Subject to change pending   construction</a:t>
            </a:r>
            <a:r>
              <a:rPr lang="en-US" sz="1400" dirty="0" smtClean="0">
                <a:solidFill>
                  <a:srgbClr val="FF0000"/>
                </a:solidFill>
              </a:rPr>
              <a:t>)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5858" y="1980946"/>
            <a:ext cx="4129548" cy="323025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2400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28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55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Persinger, Curtis M MAJ MIL NG</dc:creator>
  <cp:lastModifiedBy>Vandergriff Jamie (SXK2FFJ)</cp:lastModifiedBy>
  <cp:revision>20</cp:revision>
  <cp:lastPrinted>2018-02-14T19:49:01Z</cp:lastPrinted>
  <dcterms:created xsi:type="dcterms:W3CDTF">2018-02-14T19:33:07Z</dcterms:created>
  <dcterms:modified xsi:type="dcterms:W3CDTF">2020-01-24T07:53:28Z</dcterms:modified>
</cp:coreProperties>
</file>