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D333-302C-4DB2-9BF2-D5D3ADBCD2EA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31C10-22FC-45D5-95E4-3DFC862CA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4E7D8-CA28-4B56-B682-D22DBD35F98F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093B8-712E-40FE-A02F-7542B9B41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8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093B8-712E-40FE-A02F-7542B9B41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0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6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7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F0069-A872-4108-B375-EE410166B114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572A-E98E-4329-AB5D-37973AAE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urtis.m.persinger.mil@mail.mi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FRT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1765" y="42344"/>
            <a:ext cx="1682300" cy="1310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" y="42344"/>
            <a:ext cx="1355315" cy="1336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093" y="0"/>
            <a:ext cx="1477428" cy="1477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88168" y="5226784"/>
            <a:ext cx="15512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Tournament Director:					      Deputy </a:t>
            </a:r>
            <a:r>
              <a:rPr lang="en-US" sz="2500" dirty="0" err="1" smtClean="0"/>
              <a:t>Tourn</a:t>
            </a:r>
            <a:r>
              <a:rPr lang="en-US" sz="2500" dirty="0" smtClean="0"/>
              <a:t>. Director:</a:t>
            </a:r>
          </a:p>
          <a:p>
            <a:pPr algn="ctr"/>
            <a:r>
              <a:rPr lang="en-US" sz="2500" dirty="0" smtClean="0"/>
              <a:t>CMSgt Alex Robinson				                                  SMSgt Tim Kuhn		         </a:t>
            </a:r>
          </a:p>
          <a:p>
            <a:pPr algn="ctr"/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Email: rayford.a.Robinson.mil@mail.mil</a:t>
            </a:r>
            <a:r>
              <a:rPr lang="en-US" sz="2500" dirty="0" smtClean="0">
                <a:solidFill>
                  <a:schemeClr val="accent1">
                    <a:lumMod val="75000"/>
                  </a:schemeClr>
                </a:solidFill>
              </a:rPr>
              <a:t>			  </a:t>
            </a:r>
            <a:r>
              <a:rPr lang="en-US" sz="2500" u="sng" dirty="0" smtClean="0">
                <a:solidFill>
                  <a:schemeClr val="accent1">
                    <a:lumMod val="75000"/>
                  </a:schemeClr>
                </a:solidFill>
              </a:rPr>
              <a:t>Email: </a:t>
            </a:r>
            <a:r>
              <a:rPr lang="en-US" sz="2500" u="sng" dirty="0">
                <a:solidFill>
                  <a:schemeClr val="accent1">
                    <a:lumMod val="75000"/>
                  </a:schemeClr>
                </a:solidFill>
              </a:rPr>
              <a:t>timothy.s.kuhn.mil@mail.mil</a:t>
            </a:r>
            <a:endParaRPr lang="en-US" sz="25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500" dirty="0" smtClean="0"/>
              <a:t>Phone:  404-317-4757\770-639-7641			         Phone:  478-201-3615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61361" y="1503892"/>
            <a:ext cx="59757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Website</a:t>
            </a:r>
            <a:r>
              <a:rPr lang="en-US" sz="2500" smtClean="0"/>
              <a:t>:  https://</a:t>
            </a:r>
            <a:r>
              <a:rPr lang="en-US" sz="2500" dirty="0" smtClean="0"/>
              <a:t>www.angbass.com</a:t>
            </a:r>
            <a:endParaRPr lang="en-US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7556914" y="1682038"/>
            <a:ext cx="50613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/>
              <a:t>Dates:  May 01-02, 2019</a:t>
            </a:r>
          </a:p>
          <a:p>
            <a:pPr algn="ctr"/>
            <a:r>
              <a:rPr lang="en-US" sz="2500" dirty="0" err="1" smtClean="0"/>
              <a:t>Lakepoint</a:t>
            </a:r>
            <a:r>
              <a:rPr lang="en-US" sz="2500" dirty="0" smtClean="0"/>
              <a:t> Resort </a:t>
            </a:r>
          </a:p>
          <a:p>
            <a:pPr algn="ctr"/>
            <a:r>
              <a:rPr lang="en-US" sz="2500" dirty="0" smtClean="0"/>
              <a:t>State Park Ramp</a:t>
            </a:r>
          </a:p>
          <a:p>
            <a:pPr algn="ctr"/>
            <a:r>
              <a:rPr lang="en-US" sz="2500" dirty="0" smtClean="0"/>
              <a:t>104 </a:t>
            </a:r>
            <a:r>
              <a:rPr lang="en-US" sz="2500" dirty="0" err="1"/>
              <a:t>L</a:t>
            </a:r>
            <a:r>
              <a:rPr lang="en-US" sz="2500" dirty="0" err="1" smtClean="0"/>
              <a:t>akepoint</a:t>
            </a:r>
            <a:r>
              <a:rPr lang="en-US" sz="2500" dirty="0" smtClean="0"/>
              <a:t> Drive</a:t>
            </a:r>
          </a:p>
          <a:p>
            <a:pPr algn="ctr"/>
            <a:r>
              <a:rPr lang="en-US" sz="2500" dirty="0" smtClean="0"/>
              <a:t>Eufaula, Alabama 36027</a:t>
            </a:r>
            <a:endParaRPr lang="en-US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61361" y="2598969"/>
            <a:ext cx="356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Dinner Banquet/Tournament Meeting on Apr 30, 2019, 6:00 pm</a:t>
            </a:r>
          </a:p>
          <a:p>
            <a:pPr algn="ctr"/>
            <a:r>
              <a:rPr lang="en-US" dirty="0" smtClean="0"/>
              <a:t>Lake point Resort Restaurant </a:t>
            </a:r>
          </a:p>
          <a:p>
            <a:pPr algn="ctr"/>
            <a:r>
              <a:rPr lang="en-US" dirty="0" smtClean="0"/>
              <a:t>104 Lake point Dr.</a:t>
            </a:r>
          </a:p>
          <a:p>
            <a:pPr algn="ctr"/>
            <a:r>
              <a:rPr lang="en-US" dirty="0" smtClean="0"/>
              <a:t>Eufaula, Alabama 36027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6" y="924295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8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Persinger, Curtis M MAJ MIL NG</dc:creator>
  <cp:lastModifiedBy>ROBINSON, RAYFORD A CMSgt USAF ANG 116 CES/CEM</cp:lastModifiedBy>
  <cp:revision>14</cp:revision>
  <cp:lastPrinted>2018-02-14T19:49:01Z</cp:lastPrinted>
  <dcterms:created xsi:type="dcterms:W3CDTF">2018-02-14T19:33:07Z</dcterms:created>
  <dcterms:modified xsi:type="dcterms:W3CDTF">2019-02-01T17:52:05Z</dcterms:modified>
</cp:coreProperties>
</file>