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 d="100"/>
          <a:sy n="12" d="100"/>
        </p:scale>
        <p:origin x="1724" y="60"/>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E986A-E1D3-41B2-AB99-9C0F6AD76F34}" type="datetimeFigureOut">
              <a:rPr lang="en-US" smtClean="0"/>
              <a:pPr/>
              <a:t>8/12/2024</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C6FB5-DFD2-4B46-A228-2D88AE321C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5016124" rtl="0" eaLnBrk="1" latinLnBrk="0" hangingPunct="1">
      <a:defRPr sz="6600" kern="1200">
        <a:solidFill>
          <a:schemeClr val="tx1"/>
        </a:solidFill>
        <a:latin typeface="+mn-lt"/>
        <a:ea typeface="+mn-ea"/>
        <a:cs typeface="+mn-cs"/>
      </a:defRPr>
    </a:lvl1pPr>
    <a:lvl2pPr marL="2508062" algn="l" defTabSz="5016124" rtl="0" eaLnBrk="1" latinLnBrk="0" hangingPunct="1">
      <a:defRPr sz="6600" kern="1200">
        <a:solidFill>
          <a:schemeClr val="tx1"/>
        </a:solidFill>
        <a:latin typeface="+mn-lt"/>
        <a:ea typeface="+mn-ea"/>
        <a:cs typeface="+mn-cs"/>
      </a:defRPr>
    </a:lvl2pPr>
    <a:lvl3pPr marL="5016124" algn="l" defTabSz="5016124" rtl="0" eaLnBrk="1" latinLnBrk="0" hangingPunct="1">
      <a:defRPr sz="6600" kern="1200">
        <a:solidFill>
          <a:schemeClr val="tx1"/>
        </a:solidFill>
        <a:latin typeface="+mn-lt"/>
        <a:ea typeface="+mn-ea"/>
        <a:cs typeface="+mn-cs"/>
      </a:defRPr>
    </a:lvl3pPr>
    <a:lvl4pPr marL="7524186" algn="l" defTabSz="5016124" rtl="0" eaLnBrk="1" latinLnBrk="0" hangingPunct="1">
      <a:defRPr sz="6600" kern="1200">
        <a:solidFill>
          <a:schemeClr val="tx1"/>
        </a:solidFill>
        <a:latin typeface="+mn-lt"/>
        <a:ea typeface="+mn-ea"/>
        <a:cs typeface="+mn-cs"/>
      </a:defRPr>
    </a:lvl4pPr>
    <a:lvl5pPr marL="10032248" algn="l" defTabSz="5016124" rtl="0" eaLnBrk="1" latinLnBrk="0" hangingPunct="1">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85800"/>
            <a:ext cx="3429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6C6FB5-DFD2-4B46-A228-2D88AE321CC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34746537" y="34662794"/>
            <a:ext cx="12114874" cy="6212294"/>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01612" tIns="250806" rIns="501612" bIns="250806" anchor="ctr"/>
          <a:lstStyle/>
          <a:p>
            <a:pPr algn="ctr" eaLnBrk="1" latinLnBrk="0" hangingPunct="1"/>
            <a:endParaRPr kumimoji="0" lang="en-US"/>
          </a:p>
        </p:txBody>
      </p:sp>
      <p:sp>
        <p:nvSpPr>
          <p:cNvPr id="8" name="Title 7"/>
          <p:cNvSpPr>
            <a:spLocks noGrp="1"/>
          </p:cNvSpPr>
          <p:nvPr>
            <p:ph type="ctrTitle"/>
          </p:nvPr>
        </p:nvSpPr>
        <p:spPr>
          <a:xfrm>
            <a:off x="2594611" y="4968246"/>
            <a:ext cx="38701978" cy="9408160"/>
          </a:xfrm>
        </p:spPr>
        <p:txBody>
          <a:bodyPr anchor="b">
            <a:normAutofit/>
          </a:bodyPr>
          <a:lstStyle>
            <a:lvl1pPr algn="r">
              <a:defRPr sz="24100"/>
            </a:lvl1pPr>
          </a:lstStyle>
          <a:p>
            <a:r>
              <a:rPr kumimoji="0" lang="en-US"/>
              <a:t>Click to edit Master title style</a:t>
            </a:r>
          </a:p>
        </p:txBody>
      </p:sp>
      <p:sp>
        <p:nvSpPr>
          <p:cNvPr id="9" name="Subtitle 8"/>
          <p:cNvSpPr>
            <a:spLocks noGrp="1"/>
          </p:cNvSpPr>
          <p:nvPr>
            <p:ph type="subTitle" idx="1"/>
          </p:nvPr>
        </p:nvSpPr>
        <p:spPr>
          <a:xfrm>
            <a:off x="2594611" y="14401792"/>
            <a:ext cx="38701978" cy="11216640"/>
          </a:xfrm>
        </p:spPr>
        <p:txBody>
          <a:bodyPr/>
          <a:lstStyle>
            <a:lvl1pPr marL="0" marR="200645" indent="0" algn="r">
              <a:spcBef>
                <a:spcPts val="0"/>
              </a:spcBef>
              <a:buNone/>
              <a:defRPr>
                <a:ln>
                  <a:solidFill>
                    <a:schemeClr val="bg2"/>
                  </a:solidFill>
                </a:ln>
                <a:solidFill>
                  <a:schemeClr val="tx1">
                    <a:tint val="75000"/>
                  </a:schemeClr>
                </a:solidFill>
              </a:defRPr>
            </a:lvl1pPr>
            <a:lvl2pPr marL="2508062" indent="0" algn="ctr">
              <a:buNone/>
            </a:lvl2pPr>
            <a:lvl3pPr marL="5016124" indent="0" algn="ctr">
              <a:buNone/>
            </a:lvl3pPr>
            <a:lvl4pPr marL="7524186" indent="0" algn="ctr">
              <a:buNone/>
            </a:lvl4pPr>
            <a:lvl5pPr marL="10032248" indent="0" algn="ctr">
              <a:buNone/>
            </a:lvl5pPr>
            <a:lvl6pPr marL="12540310" indent="0" algn="ctr">
              <a:buNone/>
            </a:lvl6pPr>
            <a:lvl7pPr marL="15048372" indent="0" algn="ctr">
              <a:buNone/>
            </a:lvl7pPr>
            <a:lvl8pPr marL="17556434" indent="0" algn="ctr">
              <a:buNone/>
            </a:lvl8pPr>
            <a:lvl9pPr marL="20064496" indent="0" algn="ctr">
              <a:buNone/>
            </a:lvl9pPr>
          </a:lstStyle>
          <a:p>
            <a:r>
              <a:rPr kumimoji="0" lang="en-US"/>
              <a:t>Click to edit Master subtitle style</a:t>
            </a:r>
          </a:p>
        </p:txBody>
      </p:sp>
      <p:sp>
        <p:nvSpPr>
          <p:cNvPr id="28" name="Date Placeholder 27"/>
          <p:cNvSpPr>
            <a:spLocks noGrp="1"/>
          </p:cNvSpPr>
          <p:nvPr>
            <p:ph type="dt" sz="half" idx="10"/>
          </p:nvPr>
        </p:nvSpPr>
        <p:spPr>
          <a:xfrm>
            <a:off x="6583680" y="38481002"/>
            <a:ext cx="27797760" cy="2336800"/>
          </a:xfrm>
        </p:spPr>
        <p:txBody>
          <a:bodyPr tIns="0" bIns="0" anchor="t"/>
          <a:lstStyle>
            <a:lvl1pPr algn="r">
              <a:defRPr sz="5500"/>
            </a:lvl1pPr>
          </a:lstStyle>
          <a:p>
            <a:fld id="{702AA424-3023-4CD1-AE9B-27787596F3E1}" type="datetimeFigureOut">
              <a:rPr lang="en-US" smtClean="0"/>
              <a:pPr/>
              <a:t>8/12/2024</a:t>
            </a:fld>
            <a:endParaRPr lang="en-US"/>
          </a:p>
        </p:txBody>
      </p:sp>
      <p:sp>
        <p:nvSpPr>
          <p:cNvPr id="17" name="Footer Placeholder 16"/>
          <p:cNvSpPr>
            <a:spLocks noGrp="1"/>
          </p:cNvSpPr>
          <p:nvPr>
            <p:ph type="ftr" sz="quarter" idx="11"/>
          </p:nvPr>
        </p:nvSpPr>
        <p:spPr>
          <a:xfrm>
            <a:off x="6583680" y="36164509"/>
            <a:ext cx="27797760" cy="2336800"/>
          </a:xfrm>
        </p:spPr>
        <p:txBody>
          <a:bodyPr tIns="0" bIns="0" anchor="b"/>
          <a:lstStyle>
            <a:lvl1pPr algn="r">
              <a:defRPr sz="6000"/>
            </a:lvl1pPr>
          </a:lstStyle>
          <a:p>
            <a:endParaRPr lang="en-US"/>
          </a:p>
        </p:txBody>
      </p:sp>
      <p:sp>
        <p:nvSpPr>
          <p:cNvPr id="29" name="Slide Number Placeholder 28"/>
          <p:cNvSpPr>
            <a:spLocks noGrp="1"/>
          </p:cNvSpPr>
          <p:nvPr>
            <p:ph type="sldNum" sz="quarter" idx="12"/>
          </p:nvPr>
        </p:nvSpPr>
        <p:spPr>
          <a:xfrm>
            <a:off x="40282786" y="36814768"/>
            <a:ext cx="2414016" cy="2336800"/>
          </a:xfrm>
        </p:spPr>
        <p:txBody>
          <a:bodyPr anchor="ctr"/>
          <a:lstStyle>
            <a:lvl1pPr algn="ctr">
              <a:defRPr sz="7100">
                <a:solidFill>
                  <a:srgbClr val="FFFFFF"/>
                </a:solidFill>
              </a:defRPr>
            </a:lvl1pPr>
          </a:lstStyle>
          <a:p>
            <a:fld id="{D2C869DD-BD97-487D-AB3A-C39DEC0A3A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2AA424-3023-4CD1-AE9B-27787596F3E1}"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869DD-BD97-487D-AB3A-C39DEC0A3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552640" y="2438400"/>
            <a:ext cx="9144000" cy="3511296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2438400"/>
            <a:ext cx="29992320" cy="351129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2AA424-3023-4CD1-AE9B-27787596F3E1}"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869DD-BD97-487D-AB3A-C39DEC0A3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711961"/>
            <a:ext cx="39502080" cy="8953805"/>
          </a:xfrm>
        </p:spPr>
        <p:txBody>
          <a:bodyPr/>
          <a:lstStyle/>
          <a:p>
            <a:r>
              <a:rPr kumimoji="0" lang="en-US"/>
              <a:t>Click to edit Master title style</a:t>
            </a:r>
          </a:p>
        </p:txBody>
      </p:sp>
      <p:sp>
        <p:nvSpPr>
          <p:cNvPr id="3" name="Content Placeholder 2"/>
          <p:cNvSpPr>
            <a:spLocks noGrp="1"/>
          </p:cNvSpPr>
          <p:nvPr>
            <p:ph idx="1"/>
          </p:nvPr>
        </p:nvSpPr>
        <p:spPr>
          <a:xfrm>
            <a:off x="2194560" y="12049971"/>
            <a:ext cx="39502080" cy="29260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22998989" y="41472307"/>
            <a:ext cx="10241280" cy="1931213"/>
          </a:xfrm>
        </p:spPr>
        <p:txBody>
          <a:bodyPr/>
          <a:lstStyle/>
          <a:p>
            <a:fld id="{702AA424-3023-4CD1-AE9B-27787596F3E1}" type="datetimeFigureOut">
              <a:rPr lang="en-US" smtClean="0"/>
              <a:pPr/>
              <a:t>8/12/2024</a:t>
            </a:fld>
            <a:endParaRPr lang="en-US"/>
          </a:p>
        </p:txBody>
      </p:sp>
      <p:sp>
        <p:nvSpPr>
          <p:cNvPr id="5" name="Footer Placeholder 4"/>
          <p:cNvSpPr>
            <a:spLocks noGrp="1"/>
          </p:cNvSpPr>
          <p:nvPr>
            <p:ph type="ftr" sz="quarter" idx="11"/>
          </p:nvPr>
        </p:nvSpPr>
        <p:spPr>
          <a:xfrm>
            <a:off x="2194560" y="41478205"/>
            <a:ext cx="20448269" cy="1925318"/>
          </a:xfrm>
        </p:spPr>
        <p:txBody>
          <a:bodyPr/>
          <a:lstStyle/>
          <a:p>
            <a:endParaRPr lang="en-US"/>
          </a:p>
        </p:txBody>
      </p:sp>
      <p:sp>
        <p:nvSpPr>
          <p:cNvPr id="6" name="Slide Number Placeholder 5"/>
          <p:cNvSpPr>
            <a:spLocks noGrp="1"/>
          </p:cNvSpPr>
          <p:nvPr>
            <p:ph type="sldNum" sz="quarter" idx="12"/>
          </p:nvPr>
        </p:nvSpPr>
        <p:spPr/>
        <p:txBody>
          <a:bodyPr/>
          <a:lstStyle/>
          <a:p>
            <a:fld id="{D2C869DD-BD97-487D-AB3A-C39DEC0A3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33763" y="45021"/>
            <a:ext cx="43823674" cy="4375615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01612" tIns="250806" rIns="501612" bIns="250806" anchor="ctr"/>
          <a:lstStyle/>
          <a:p>
            <a:pPr marL="0" algn="ctr" defTabSz="5016124" rtl="0" eaLnBrk="1" latinLnBrk="0" hangingPunct="1"/>
            <a:endParaRPr kumimoji="0" lang="en-US" sz="9900" kern="1200" dirty="0">
              <a:solidFill>
                <a:schemeClr val="lt1"/>
              </a:solidFill>
              <a:latin typeface="+mn-lt"/>
              <a:ea typeface="+mn-ea"/>
              <a:cs typeface="+mn-cs"/>
            </a:endParaRPr>
          </a:p>
        </p:txBody>
      </p:sp>
      <p:sp>
        <p:nvSpPr>
          <p:cNvPr id="8" name="Isosceles Triangle 7"/>
          <p:cNvSpPr/>
          <p:nvPr/>
        </p:nvSpPr>
        <p:spPr>
          <a:xfrm rot="5400000" flipV="1">
            <a:off x="34746537" y="3016119"/>
            <a:ext cx="12114874" cy="6212294"/>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01612" tIns="250806" rIns="501612" bIns="250806" anchor="ctr"/>
          <a:lstStyle/>
          <a:p>
            <a:pPr algn="ctr" eaLnBrk="1" latinLnBrk="0" hangingPunct="1"/>
            <a:endParaRPr kumimoji="0" lang="en-US"/>
          </a:p>
        </p:txBody>
      </p:sp>
      <p:sp>
        <p:nvSpPr>
          <p:cNvPr id="4" name="Date Placeholder 3"/>
          <p:cNvSpPr>
            <a:spLocks noGrp="1"/>
          </p:cNvSpPr>
          <p:nvPr>
            <p:ph type="dt" sz="half" idx="10"/>
          </p:nvPr>
        </p:nvSpPr>
        <p:spPr>
          <a:xfrm>
            <a:off x="33387034" y="41452800"/>
            <a:ext cx="10241280" cy="1950720"/>
          </a:xfrm>
        </p:spPr>
        <p:txBody>
          <a:bodyPr/>
          <a:lstStyle/>
          <a:p>
            <a:fld id="{702AA424-3023-4CD1-AE9B-27787596F3E1}" type="datetimeFigureOut">
              <a:rPr lang="en-US" smtClean="0"/>
              <a:pPr/>
              <a:t>8/12/2024</a:t>
            </a:fld>
            <a:endParaRPr lang="en-US"/>
          </a:p>
        </p:txBody>
      </p:sp>
      <p:sp>
        <p:nvSpPr>
          <p:cNvPr id="5" name="Footer Placeholder 4"/>
          <p:cNvSpPr>
            <a:spLocks noGrp="1"/>
          </p:cNvSpPr>
          <p:nvPr>
            <p:ph type="ftr" sz="quarter" idx="11"/>
          </p:nvPr>
        </p:nvSpPr>
        <p:spPr>
          <a:xfrm>
            <a:off x="12573005" y="41478205"/>
            <a:ext cx="20448269" cy="1925318"/>
          </a:xfrm>
        </p:spPr>
        <p:txBody>
          <a:bodyPr/>
          <a:lstStyle/>
          <a:p>
            <a:endParaRPr lang="en-US"/>
          </a:p>
        </p:txBody>
      </p:sp>
      <p:sp>
        <p:nvSpPr>
          <p:cNvPr id="6" name="Slide Number Placeholder 5"/>
          <p:cNvSpPr>
            <a:spLocks noGrp="1"/>
          </p:cNvSpPr>
          <p:nvPr>
            <p:ph type="sldNum" sz="quarter" idx="12"/>
          </p:nvPr>
        </p:nvSpPr>
        <p:spPr>
          <a:xfrm>
            <a:off x="40565069" y="5181597"/>
            <a:ext cx="2414016" cy="1925318"/>
          </a:xfrm>
        </p:spPr>
        <p:txBody>
          <a:bodyPr/>
          <a:lstStyle/>
          <a:p>
            <a:fld id="{D2C869DD-BD97-487D-AB3A-C39DEC0A3A33}" type="slidenum">
              <a:rPr lang="en-US" smtClean="0"/>
              <a:pPr/>
              <a:t>‹#›</a:t>
            </a:fld>
            <a:endParaRPr lang="en-US"/>
          </a:p>
        </p:txBody>
      </p:sp>
      <p:cxnSp>
        <p:nvCxnSpPr>
          <p:cNvPr id="11" name="Straight Connector 10"/>
          <p:cNvCxnSpPr/>
          <p:nvPr/>
        </p:nvCxnSpPr>
        <p:spPr>
          <a:xfrm rot="10800000">
            <a:off x="31050214" y="60038"/>
            <a:ext cx="12829733" cy="12161344"/>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45021"/>
            <a:ext cx="43857437" cy="43801171"/>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28800" y="1737373"/>
            <a:ext cx="34747200" cy="8717280"/>
          </a:xfrm>
        </p:spPr>
        <p:txBody>
          <a:bodyPr anchor="ctr"/>
          <a:lstStyle>
            <a:lvl1pPr marL="0" algn="l">
              <a:buNone/>
              <a:defRPr sz="19700" b="1" cap="none" baseline="0"/>
            </a:lvl1pPr>
          </a:lstStyle>
          <a:p>
            <a:r>
              <a:rPr kumimoji="0" lang="en-US"/>
              <a:t>Click to edit Master title style</a:t>
            </a:r>
          </a:p>
        </p:txBody>
      </p:sp>
      <p:sp>
        <p:nvSpPr>
          <p:cNvPr id="3" name="Text Placeholder 2"/>
          <p:cNvSpPr>
            <a:spLocks noGrp="1"/>
          </p:cNvSpPr>
          <p:nvPr>
            <p:ph type="body" idx="1"/>
          </p:nvPr>
        </p:nvSpPr>
        <p:spPr>
          <a:xfrm>
            <a:off x="1828800" y="10454630"/>
            <a:ext cx="18653760" cy="14630400"/>
          </a:xfrm>
        </p:spPr>
        <p:txBody>
          <a:bodyPr anchor="t"/>
          <a:lstStyle>
            <a:lvl1pPr marL="300967" indent="0" algn="l">
              <a:buNone/>
              <a:defRPr sz="11000">
                <a:solidFill>
                  <a:schemeClr val="tx1">
                    <a:tint val="75000"/>
                  </a:schemeClr>
                </a:solidFill>
              </a:defRPr>
            </a:lvl1pPr>
            <a:lvl2pPr>
              <a:buNone/>
              <a:defRPr sz="9900">
                <a:solidFill>
                  <a:schemeClr val="tx1">
                    <a:tint val="75000"/>
                  </a:schemeClr>
                </a:solidFill>
              </a:defRPr>
            </a:lvl2pPr>
            <a:lvl3pPr>
              <a:buNone/>
              <a:defRPr sz="8800">
                <a:solidFill>
                  <a:schemeClr val="tx1">
                    <a:tint val="75000"/>
                  </a:schemeClr>
                </a:solidFill>
              </a:defRPr>
            </a:lvl3pPr>
            <a:lvl4pPr>
              <a:buNone/>
              <a:defRPr sz="7700">
                <a:solidFill>
                  <a:schemeClr val="tx1">
                    <a:tint val="75000"/>
                  </a:schemeClr>
                </a:solidFill>
              </a:defRPr>
            </a:lvl4pPr>
            <a:lvl5pPr>
              <a:buNone/>
              <a:defRPr sz="77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2194560" y="11023600"/>
            <a:ext cx="19385280" cy="28966163"/>
          </a:xfrm>
        </p:spPr>
        <p:txBody>
          <a:bodyPr/>
          <a:lstStyle>
            <a:lvl1pPr>
              <a:defRPr sz="14300"/>
            </a:lvl1pPr>
            <a:lvl2pPr>
              <a:defRPr sz="13200"/>
            </a:lvl2pPr>
            <a:lvl3pPr>
              <a:defRPr sz="11000"/>
            </a:lvl3pPr>
            <a:lvl4pPr>
              <a:defRPr sz="9900"/>
            </a:lvl4pPr>
            <a:lvl5pPr>
              <a:defRPr sz="9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11023600"/>
            <a:ext cx="19385280" cy="28966163"/>
          </a:xfrm>
        </p:spPr>
        <p:txBody>
          <a:bodyPr/>
          <a:lstStyle>
            <a:lvl1pPr>
              <a:defRPr sz="14300"/>
            </a:lvl1pPr>
            <a:lvl2pPr>
              <a:defRPr sz="13200"/>
            </a:lvl2pPr>
            <a:lvl3pPr>
              <a:defRPr sz="11000"/>
            </a:lvl3pPr>
            <a:lvl4pPr>
              <a:defRPr sz="9900"/>
            </a:lvl4pPr>
            <a:lvl5pPr>
              <a:defRPr sz="9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22998989" y="41478202"/>
            <a:ext cx="10241280" cy="1931213"/>
          </a:xfrm>
        </p:spPr>
        <p:txBody>
          <a:bodyPr/>
          <a:lstStyle/>
          <a:p>
            <a:fld id="{702AA424-3023-4CD1-AE9B-27787596F3E1}" type="datetimeFigureOut">
              <a:rPr lang="en-US" smtClean="0"/>
              <a:pPr/>
              <a:t>8/12/2024</a:t>
            </a:fld>
            <a:endParaRPr lang="en-US"/>
          </a:p>
        </p:txBody>
      </p:sp>
      <p:sp>
        <p:nvSpPr>
          <p:cNvPr id="6" name="Footer Placeholder 5"/>
          <p:cNvSpPr>
            <a:spLocks noGrp="1"/>
          </p:cNvSpPr>
          <p:nvPr>
            <p:ph type="ftr" sz="quarter" idx="11"/>
          </p:nvPr>
        </p:nvSpPr>
        <p:spPr>
          <a:xfrm>
            <a:off x="2194560" y="41478202"/>
            <a:ext cx="20448269" cy="1931213"/>
          </a:xfrm>
        </p:spPr>
        <p:txBody>
          <a:bodyPr/>
          <a:lstStyle/>
          <a:p>
            <a:endParaRPr lang="en-US"/>
          </a:p>
        </p:txBody>
      </p:sp>
      <p:sp>
        <p:nvSpPr>
          <p:cNvPr id="7" name="Slide Number Placeholder 6"/>
          <p:cNvSpPr>
            <a:spLocks noGrp="1"/>
          </p:cNvSpPr>
          <p:nvPr>
            <p:ph type="sldNum" sz="quarter" idx="12"/>
          </p:nvPr>
        </p:nvSpPr>
        <p:spPr>
          <a:xfrm>
            <a:off x="36429696" y="41478202"/>
            <a:ext cx="2414016" cy="1931213"/>
          </a:xfrm>
        </p:spPr>
        <p:txBody>
          <a:bodyPr/>
          <a:lstStyle/>
          <a:p>
            <a:fld id="{D2C869DD-BD97-487D-AB3A-C39DEC0A3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91350" y="1860685"/>
            <a:ext cx="5120640" cy="39385037"/>
          </a:xfrm>
        </p:spPr>
        <p:txBody>
          <a:bodyPr vert="vert270" anchor="b"/>
          <a:lstStyle>
            <a:lvl1pPr marL="0" algn="ctr">
              <a:defRPr sz="181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6552029" y="1860685"/>
            <a:ext cx="2788915" cy="19312128"/>
          </a:xfrm>
          <a:solidFill>
            <a:schemeClr val="bg1"/>
          </a:solidFill>
          <a:ln w="12700">
            <a:noFill/>
          </a:ln>
        </p:spPr>
        <p:txBody>
          <a:bodyPr vert="vert270" anchor="ctr"/>
          <a:lstStyle>
            <a:lvl1pPr marL="0" indent="0" algn="ctr">
              <a:buNone/>
              <a:defRPr sz="8800" b="0">
                <a:solidFill>
                  <a:schemeClr val="tx1"/>
                </a:solidFill>
              </a:defRPr>
            </a:lvl1pPr>
            <a:lvl2pPr>
              <a:buNone/>
              <a:defRPr sz="11000" b="1"/>
            </a:lvl2pPr>
            <a:lvl3pPr>
              <a:buNone/>
              <a:defRPr sz="9900" b="1"/>
            </a:lvl3pPr>
            <a:lvl4pPr>
              <a:buNone/>
              <a:defRPr sz="8800" b="1"/>
            </a:lvl4pPr>
            <a:lvl5pPr>
              <a:buNone/>
              <a:defRPr sz="8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552029" y="21933594"/>
            <a:ext cx="2788915" cy="19312128"/>
          </a:xfrm>
          <a:solidFill>
            <a:schemeClr val="bg1"/>
          </a:solidFill>
          <a:ln w="12700">
            <a:noFill/>
          </a:ln>
        </p:spPr>
        <p:txBody>
          <a:bodyPr vert="vert270" anchor="ctr"/>
          <a:lstStyle>
            <a:lvl1pPr marL="0" indent="0" algn="ctr">
              <a:buNone/>
              <a:defRPr sz="8800" b="0">
                <a:solidFill>
                  <a:schemeClr val="tx1"/>
                </a:solidFill>
              </a:defRPr>
            </a:lvl1pPr>
            <a:lvl2pPr>
              <a:buNone/>
              <a:defRPr sz="11000" b="1"/>
            </a:lvl2pPr>
            <a:lvl3pPr>
              <a:buNone/>
              <a:defRPr sz="9900" b="1"/>
            </a:lvl3pPr>
            <a:lvl4pPr>
              <a:buNone/>
              <a:defRPr sz="8800" b="1"/>
            </a:lvl4pPr>
            <a:lvl5pPr>
              <a:buNone/>
              <a:defRPr sz="8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9706704" y="1860685"/>
            <a:ext cx="32918400" cy="19312128"/>
          </a:xfrm>
        </p:spPr>
        <p:txBody>
          <a:bodyPr/>
          <a:lstStyle>
            <a:lvl1pPr algn="l">
              <a:defRPr sz="13200"/>
            </a:lvl1pPr>
            <a:lvl2pPr algn="l">
              <a:defRPr sz="11000"/>
            </a:lvl2pPr>
            <a:lvl3pPr algn="l">
              <a:defRPr sz="9900"/>
            </a:lvl3pPr>
            <a:lvl4pPr algn="l">
              <a:defRPr sz="8800"/>
            </a:lvl4pPr>
            <a:lvl5pPr algn="l">
              <a:defRPr sz="8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9706704" y="21933594"/>
            <a:ext cx="32918400" cy="19312128"/>
          </a:xfrm>
        </p:spPr>
        <p:txBody>
          <a:bodyPr/>
          <a:lstStyle>
            <a:lvl1pPr>
              <a:defRPr sz="13200"/>
            </a:lvl1pPr>
            <a:lvl2pPr>
              <a:defRPr sz="11000"/>
            </a:lvl2pPr>
            <a:lvl3pPr>
              <a:defRPr sz="9900"/>
            </a:lvl3pPr>
            <a:lvl4pPr>
              <a:defRPr sz="8800"/>
            </a:lvl4pPr>
            <a:lvl5pPr>
              <a:defRPr sz="8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22998989" y="41478202"/>
            <a:ext cx="10226650" cy="1931213"/>
          </a:xfrm>
        </p:spPr>
        <p:txBody>
          <a:bodyPr/>
          <a:lstStyle/>
          <a:p>
            <a:fld id="{702AA424-3023-4CD1-AE9B-27787596F3E1}" type="datetimeFigureOut">
              <a:rPr lang="en-US" smtClean="0"/>
              <a:pPr/>
              <a:t>8/12/2024</a:t>
            </a:fld>
            <a:endParaRPr lang="en-US"/>
          </a:p>
        </p:txBody>
      </p:sp>
      <p:sp>
        <p:nvSpPr>
          <p:cNvPr id="8" name="Footer Placeholder 7"/>
          <p:cNvSpPr>
            <a:spLocks noGrp="1"/>
          </p:cNvSpPr>
          <p:nvPr>
            <p:ph type="ftr" sz="quarter" idx="11"/>
          </p:nvPr>
        </p:nvSpPr>
        <p:spPr>
          <a:xfrm>
            <a:off x="2194560" y="41478202"/>
            <a:ext cx="20453299" cy="1931213"/>
          </a:xfrm>
        </p:spPr>
        <p:txBody>
          <a:bodyPr/>
          <a:lstStyle/>
          <a:p>
            <a:endParaRPr lang="en-US"/>
          </a:p>
        </p:txBody>
      </p:sp>
      <p:sp>
        <p:nvSpPr>
          <p:cNvPr id="9" name="Slide Number Placeholder 8"/>
          <p:cNvSpPr>
            <a:spLocks noGrp="1"/>
          </p:cNvSpPr>
          <p:nvPr>
            <p:ph type="sldNum" sz="quarter" idx="12"/>
          </p:nvPr>
        </p:nvSpPr>
        <p:spPr>
          <a:xfrm>
            <a:off x="36429696" y="41491814"/>
            <a:ext cx="2414016" cy="1931213"/>
          </a:xfrm>
        </p:spPr>
        <p:txBody>
          <a:bodyPr/>
          <a:lstStyle>
            <a:lvl1pPr algn="ctr">
              <a:defRPr/>
            </a:lvl1pPr>
          </a:lstStyle>
          <a:p>
            <a:fld id="{D2C869DD-BD97-487D-AB3A-C39DEC0A3A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702AA424-3023-4CD1-AE9B-27787596F3E1}"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869DD-BD97-487D-AB3A-C39DEC0A3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998989" y="41478202"/>
            <a:ext cx="10241280" cy="1931213"/>
          </a:xfrm>
        </p:spPr>
        <p:txBody>
          <a:bodyPr/>
          <a:lstStyle/>
          <a:p>
            <a:fld id="{702AA424-3023-4CD1-AE9B-27787596F3E1}" type="datetimeFigureOut">
              <a:rPr lang="en-US" smtClean="0"/>
              <a:pPr/>
              <a:t>8/12/2024</a:t>
            </a:fld>
            <a:endParaRPr lang="en-US"/>
          </a:p>
        </p:txBody>
      </p:sp>
      <p:sp>
        <p:nvSpPr>
          <p:cNvPr id="3" name="Footer Placeholder 2"/>
          <p:cNvSpPr>
            <a:spLocks noGrp="1"/>
          </p:cNvSpPr>
          <p:nvPr>
            <p:ph type="ftr" sz="quarter" idx="11"/>
          </p:nvPr>
        </p:nvSpPr>
        <p:spPr>
          <a:xfrm>
            <a:off x="2194560" y="41484099"/>
            <a:ext cx="20448269" cy="1925318"/>
          </a:xfrm>
        </p:spPr>
        <p:txBody>
          <a:bodyPr/>
          <a:lstStyle/>
          <a:p>
            <a:endParaRPr lang="en-US"/>
          </a:p>
        </p:txBody>
      </p:sp>
      <p:sp>
        <p:nvSpPr>
          <p:cNvPr id="4" name="Slide Number Placeholder 3"/>
          <p:cNvSpPr>
            <a:spLocks noGrp="1"/>
          </p:cNvSpPr>
          <p:nvPr>
            <p:ph type="sldNum" sz="quarter" idx="12"/>
          </p:nvPr>
        </p:nvSpPr>
        <p:spPr>
          <a:xfrm>
            <a:off x="36429696" y="41478202"/>
            <a:ext cx="2414016" cy="1931213"/>
          </a:xfrm>
        </p:spPr>
        <p:txBody>
          <a:bodyPr/>
          <a:lstStyle/>
          <a:p>
            <a:fld id="{D2C869DD-BD97-487D-AB3A-C39DEC0A3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3389" y="2353050"/>
            <a:ext cx="4389120" cy="38039040"/>
          </a:xfrm>
        </p:spPr>
        <p:txBody>
          <a:bodyPr vert="vert270" anchor="b"/>
          <a:lstStyle>
            <a:lvl1pPr marL="0" marR="100322" algn="r">
              <a:spcBef>
                <a:spcPts val="0"/>
              </a:spcBef>
              <a:buNone/>
              <a:defRPr sz="15900" b="0" cap="all" baseline="0"/>
            </a:lvl1pPr>
          </a:lstStyle>
          <a:p>
            <a:r>
              <a:rPr kumimoji="0" lang="en-US"/>
              <a:t>Click to edit Master title style</a:t>
            </a:r>
          </a:p>
        </p:txBody>
      </p:sp>
      <p:sp>
        <p:nvSpPr>
          <p:cNvPr id="3" name="Text Placeholder 2"/>
          <p:cNvSpPr>
            <a:spLocks noGrp="1"/>
          </p:cNvSpPr>
          <p:nvPr>
            <p:ph type="body" idx="2"/>
          </p:nvPr>
        </p:nvSpPr>
        <p:spPr>
          <a:xfrm>
            <a:off x="5452109" y="2353050"/>
            <a:ext cx="11704320" cy="38039040"/>
          </a:xfrm>
        </p:spPr>
        <p:txBody>
          <a:bodyPr anchor="t"/>
          <a:lstStyle>
            <a:lvl1pPr marL="0" indent="0">
              <a:spcBef>
                <a:spcPts val="0"/>
              </a:spcBef>
              <a:buNone/>
              <a:defRPr sz="7700"/>
            </a:lvl1pPr>
            <a:lvl2pPr>
              <a:buNone/>
              <a:defRPr sz="6600"/>
            </a:lvl2pPr>
            <a:lvl3pPr>
              <a:buNone/>
              <a:defRPr sz="5500"/>
            </a:lvl3pPr>
            <a:lvl4pPr>
              <a:buNone/>
              <a:defRPr sz="4900"/>
            </a:lvl4pPr>
            <a:lvl5pPr>
              <a:buNone/>
              <a:defRPr sz="4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7526000" y="2048256"/>
            <a:ext cx="25325222" cy="38331648"/>
          </a:xfrm>
        </p:spPr>
        <p:txBody>
          <a:bodyPr/>
          <a:lstStyle>
            <a:lvl1pPr>
              <a:spcBef>
                <a:spcPts val="0"/>
              </a:spcBef>
              <a:defRPr sz="16500"/>
            </a:lvl1pPr>
            <a:lvl2pPr>
              <a:defRPr sz="14300"/>
            </a:lvl2pPr>
            <a:lvl3pPr>
              <a:defRPr sz="13200"/>
            </a:lvl3pPr>
            <a:lvl4pPr>
              <a:defRPr sz="11000"/>
            </a:lvl4pPr>
            <a:lvl5pPr>
              <a:defRPr sz="11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0139085" y="41959987"/>
            <a:ext cx="10241280" cy="1931213"/>
          </a:xfrm>
        </p:spPr>
        <p:txBody>
          <a:bodyPr/>
          <a:lstStyle>
            <a:lvl1pPr>
              <a:defRPr sz="4900"/>
            </a:lvl1pPr>
          </a:lstStyle>
          <a:p>
            <a:fld id="{702AA424-3023-4CD1-AE9B-27787596F3E1}" type="datetimeFigureOut">
              <a:rPr lang="en-US" smtClean="0"/>
              <a:pPr/>
              <a:t>8/12/2024</a:t>
            </a:fld>
            <a:endParaRPr lang="en-US"/>
          </a:p>
        </p:txBody>
      </p:sp>
      <p:sp>
        <p:nvSpPr>
          <p:cNvPr id="6" name="Footer Placeholder 5"/>
          <p:cNvSpPr>
            <a:spLocks noGrp="1"/>
          </p:cNvSpPr>
          <p:nvPr>
            <p:ph type="ftr" sz="quarter" idx="11"/>
          </p:nvPr>
        </p:nvSpPr>
        <p:spPr>
          <a:xfrm>
            <a:off x="5452109" y="41959987"/>
            <a:ext cx="24686976" cy="1931213"/>
          </a:xfrm>
        </p:spPr>
        <p:txBody>
          <a:bodyPr/>
          <a:lstStyle>
            <a:lvl1pPr>
              <a:defRPr sz="4900"/>
            </a:lvl1pPr>
          </a:lstStyle>
          <a:p>
            <a:endParaRPr lang="en-US"/>
          </a:p>
        </p:txBody>
      </p:sp>
      <p:sp>
        <p:nvSpPr>
          <p:cNvPr id="7" name="Slide Number Placeholder 6"/>
          <p:cNvSpPr>
            <a:spLocks noGrp="1"/>
          </p:cNvSpPr>
          <p:nvPr>
            <p:ph type="sldNum" sz="quarter" idx="12"/>
          </p:nvPr>
        </p:nvSpPr>
        <p:spPr>
          <a:xfrm>
            <a:off x="40370765" y="41959987"/>
            <a:ext cx="2414016" cy="1931213"/>
          </a:xfrm>
        </p:spPr>
        <p:txBody>
          <a:bodyPr/>
          <a:lstStyle>
            <a:lvl1pPr>
              <a:defRPr sz="4900"/>
            </a:lvl1pPr>
          </a:lstStyle>
          <a:p>
            <a:fld id="{D2C869DD-BD97-487D-AB3A-C39DEC0A3A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3389" y="965734"/>
            <a:ext cx="4389120" cy="40965120"/>
          </a:xfrm>
        </p:spPr>
        <p:txBody>
          <a:bodyPr vert="vert270" anchor="b"/>
          <a:lstStyle>
            <a:lvl1pPr marL="0" algn="l">
              <a:buNone/>
              <a:defRPr sz="16500" b="0" cap="all" baseline="0"/>
            </a:lvl1pPr>
          </a:lstStyle>
          <a:p>
            <a:r>
              <a:rPr kumimoji="0" lang="en-US"/>
              <a:t>Click to edit Master title style</a:t>
            </a:r>
          </a:p>
        </p:txBody>
      </p:sp>
      <p:sp>
        <p:nvSpPr>
          <p:cNvPr id="3" name="Picture Placeholder 2"/>
          <p:cNvSpPr>
            <a:spLocks noGrp="1"/>
          </p:cNvSpPr>
          <p:nvPr>
            <p:ph type="pic" idx="1"/>
          </p:nvPr>
        </p:nvSpPr>
        <p:spPr>
          <a:xfrm>
            <a:off x="5463538" y="2393382"/>
            <a:ext cx="35200742" cy="35112960"/>
          </a:xfrm>
          <a:solidFill>
            <a:schemeClr val="bg2">
              <a:shade val="50000"/>
            </a:schemeClr>
          </a:solidFill>
        </p:spPr>
        <p:txBody>
          <a:bodyPr/>
          <a:lstStyle>
            <a:lvl1pPr marL="0" indent="0">
              <a:buNone/>
              <a:defRPr sz="176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486400" y="37551360"/>
            <a:ext cx="35200742" cy="4389120"/>
          </a:xfrm>
          <a:solidFill>
            <a:schemeClr val="accent1">
              <a:alpha val="15000"/>
            </a:schemeClr>
          </a:solidFill>
          <a:ln>
            <a:solidFill>
              <a:schemeClr val="accent1"/>
            </a:solidFill>
            <a:miter lim="800000"/>
          </a:ln>
        </p:spPr>
        <p:txBody>
          <a:bodyPr/>
          <a:lstStyle>
            <a:lvl1pPr marL="0" indent="0">
              <a:spcBef>
                <a:spcPts val="0"/>
              </a:spcBef>
              <a:buNone/>
              <a:defRPr sz="7700"/>
            </a:lvl1pPr>
            <a:lvl2pPr>
              <a:defRPr sz="6600"/>
            </a:lvl2pPr>
            <a:lvl3pPr>
              <a:defRPr sz="5500"/>
            </a:lvl3pPr>
            <a:lvl4pPr>
              <a:defRPr sz="4900"/>
            </a:lvl4pPr>
            <a:lvl5pPr>
              <a:defRPr sz="4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9319322" y="41959987"/>
            <a:ext cx="10094976" cy="1931213"/>
          </a:xfrm>
        </p:spPr>
        <p:txBody>
          <a:bodyPr/>
          <a:lstStyle>
            <a:lvl1pPr>
              <a:defRPr sz="4900"/>
            </a:lvl1pPr>
          </a:lstStyle>
          <a:p>
            <a:fld id="{702AA424-3023-4CD1-AE9B-27787596F3E1}" type="datetimeFigureOut">
              <a:rPr lang="en-US" smtClean="0"/>
              <a:pPr/>
              <a:t>8/12/2024</a:t>
            </a:fld>
            <a:endParaRPr lang="en-US"/>
          </a:p>
        </p:txBody>
      </p:sp>
      <p:sp>
        <p:nvSpPr>
          <p:cNvPr id="6" name="Footer Placeholder 5"/>
          <p:cNvSpPr>
            <a:spLocks noGrp="1"/>
          </p:cNvSpPr>
          <p:nvPr>
            <p:ph type="ftr" sz="quarter" idx="11"/>
          </p:nvPr>
        </p:nvSpPr>
        <p:spPr>
          <a:xfrm>
            <a:off x="5618073" y="41965882"/>
            <a:ext cx="23750746" cy="1931213"/>
          </a:xfrm>
        </p:spPr>
        <p:txBody>
          <a:bodyPr/>
          <a:lstStyle>
            <a:lvl1pPr>
              <a:defRPr sz="4900"/>
            </a:lvl1pPr>
          </a:lstStyle>
          <a:p>
            <a:endParaRPr lang="en-US"/>
          </a:p>
        </p:txBody>
      </p:sp>
      <p:sp>
        <p:nvSpPr>
          <p:cNvPr id="7" name="Slide Number Placeholder 6"/>
          <p:cNvSpPr>
            <a:spLocks noGrp="1"/>
          </p:cNvSpPr>
          <p:nvPr>
            <p:ph type="sldNum" sz="quarter" idx="12"/>
          </p:nvPr>
        </p:nvSpPr>
        <p:spPr>
          <a:xfrm>
            <a:off x="39442522" y="41959987"/>
            <a:ext cx="1755648" cy="1931213"/>
          </a:xfrm>
        </p:spPr>
        <p:txBody>
          <a:bodyPr/>
          <a:lstStyle>
            <a:lvl1pPr algn="ctr">
              <a:defRPr sz="4900"/>
            </a:lvl1pPr>
          </a:lstStyle>
          <a:p>
            <a:fld id="{D2C869DD-BD97-487D-AB3A-C39DEC0A3A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33763" y="90038"/>
            <a:ext cx="43823674" cy="4375615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501612" tIns="250806" rIns="501612" bIns="250806" anchor="ctr"/>
          <a:lstStyle/>
          <a:p>
            <a:pPr algn="ctr" eaLnBrk="1" latinLnBrk="0" hangingPunct="1"/>
            <a:endParaRPr kumimoji="0" lang="en-US"/>
          </a:p>
        </p:txBody>
      </p:sp>
      <p:cxnSp>
        <p:nvCxnSpPr>
          <p:cNvPr id="8" name="Straight Connector 7"/>
          <p:cNvCxnSpPr/>
          <p:nvPr/>
        </p:nvCxnSpPr>
        <p:spPr>
          <a:xfrm>
            <a:off x="0" y="45021"/>
            <a:ext cx="43857437" cy="43801171"/>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31050214" y="31669824"/>
            <a:ext cx="12829733" cy="12161344"/>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2194560" y="1711961"/>
            <a:ext cx="39502080" cy="8953805"/>
          </a:xfrm>
          <a:prstGeom prst="rect">
            <a:avLst/>
          </a:prstGeom>
        </p:spPr>
        <p:txBody>
          <a:bodyPr vert="horz" lIns="501612" tIns="250806" rIns="501612" bIns="250806" anchor="ctr">
            <a:normAutofit/>
          </a:bodyPr>
          <a:lstStyle/>
          <a:p>
            <a:r>
              <a:rPr kumimoji="0" lang="en-US"/>
              <a:t>Click to edit Master title style</a:t>
            </a:r>
          </a:p>
        </p:txBody>
      </p:sp>
      <p:sp>
        <p:nvSpPr>
          <p:cNvPr id="13" name="Text Placeholder 12"/>
          <p:cNvSpPr>
            <a:spLocks noGrp="1"/>
          </p:cNvSpPr>
          <p:nvPr>
            <p:ph type="body" idx="1"/>
          </p:nvPr>
        </p:nvSpPr>
        <p:spPr>
          <a:xfrm>
            <a:off x="2194560" y="12049971"/>
            <a:ext cx="39502080" cy="29260800"/>
          </a:xfrm>
          <a:prstGeom prst="rect">
            <a:avLst/>
          </a:prstGeom>
        </p:spPr>
        <p:txBody>
          <a:bodyPr vert="horz" lIns="501612" tIns="250806" rIns="501612" bIns="250806"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22998989" y="41478202"/>
            <a:ext cx="10241280" cy="1931213"/>
          </a:xfrm>
          <a:prstGeom prst="rect">
            <a:avLst/>
          </a:prstGeom>
        </p:spPr>
        <p:txBody>
          <a:bodyPr vert="horz" lIns="501612" tIns="250806" rIns="501612" bIns="250806" anchor="b"/>
          <a:lstStyle>
            <a:lvl1pPr algn="l" eaLnBrk="1" latinLnBrk="0" hangingPunct="1">
              <a:defRPr kumimoji="0" sz="5500" b="0">
                <a:solidFill>
                  <a:schemeClr val="tx1"/>
                </a:solidFill>
              </a:defRPr>
            </a:lvl1pPr>
          </a:lstStyle>
          <a:p>
            <a:fld id="{702AA424-3023-4CD1-AE9B-27787596F3E1}" type="datetimeFigureOut">
              <a:rPr lang="en-US" smtClean="0"/>
              <a:pPr/>
              <a:t>8/12/2024</a:t>
            </a:fld>
            <a:endParaRPr lang="en-US"/>
          </a:p>
        </p:txBody>
      </p:sp>
      <p:sp>
        <p:nvSpPr>
          <p:cNvPr id="3" name="Footer Placeholder 2"/>
          <p:cNvSpPr>
            <a:spLocks noGrp="1"/>
          </p:cNvSpPr>
          <p:nvPr>
            <p:ph type="ftr" sz="quarter" idx="3"/>
          </p:nvPr>
        </p:nvSpPr>
        <p:spPr>
          <a:xfrm>
            <a:off x="2194560" y="41484099"/>
            <a:ext cx="20448269" cy="1925318"/>
          </a:xfrm>
          <a:prstGeom prst="rect">
            <a:avLst/>
          </a:prstGeom>
        </p:spPr>
        <p:txBody>
          <a:bodyPr vert="horz" lIns="501612" tIns="250806" rIns="501612" bIns="250806" anchor="b"/>
          <a:lstStyle>
            <a:lvl1pPr algn="r" eaLnBrk="1" latinLnBrk="0" hangingPunct="1">
              <a:defRPr kumimoji="0" sz="5500">
                <a:solidFill>
                  <a:schemeClr val="tx1"/>
                </a:solidFill>
              </a:defRPr>
            </a:lvl1pPr>
          </a:lstStyle>
          <a:p>
            <a:endParaRPr lang="en-US"/>
          </a:p>
        </p:txBody>
      </p:sp>
      <p:sp>
        <p:nvSpPr>
          <p:cNvPr id="23" name="Slide Number Placeholder 22"/>
          <p:cNvSpPr>
            <a:spLocks noGrp="1"/>
          </p:cNvSpPr>
          <p:nvPr>
            <p:ph type="sldNum" sz="quarter" idx="4"/>
          </p:nvPr>
        </p:nvSpPr>
        <p:spPr>
          <a:xfrm>
            <a:off x="36429696" y="41478202"/>
            <a:ext cx="2414016" cy="1931213"/>
          </a:xfrm>
          <a:prstGeom prst="rect">
            <a:avLst/>
          </a:prstGeom>
        </p:spPr>
        <p:txBody>
          <a:bodyPr vert="horz" lIns="501612" tIns="250806" rIns="501612" bIns="250806" anchor="b"/>
          <a:lstStyle>
            <a:lvl1pPr algn="ctr" eaLnBrk="1" latinLnBrk="0" hangingPunct="1">
              <a:defRPr kumimoji="0" sz="6600">
                <a:solidFill>
                  <a:schemeClr val="tx1"/>
                </a:solidFill>
              </a:defRPr>
            </a:lvl1pPr>
          </a:lstStyle>
          <a:p>
            <a:fld id="{D2C869DD-BD97-487D-AB3A-C39DEC0A3A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2658546" algn="l" rtl="0" eaLnBrk="1" latinLnBrk="0" hangingPunct="1">
        <a:spcBef>
          <a:spcPct val="0"/>
        </a:spcBef>
        <a:buNone/>
        <a:defRPr kumimoji="0" sz="230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2457901" indent="-2106772" algn="l" rtl="0" eaLnBrk="1" latinLnBrk="0" hangingPunct="1">
        <a:spcBef>
          <a:spcPct val="20000"/>
        </a:spcBef>
        <a:buClr>
          <a:schemeClr val="accent1"/>
        </a:buClr>
        <a:buSzPct val="80000"/>
        <a:buFont typeface="Wingdings 2"/>
        <a:buChar char=""/>
        <a:defRPr kumimoji="0" sz="16500" kern="1200">
          <a:solidFill>
            <a:schemeClr val="tx1"/>
          </a:solidFill>
          <a:latin typeface="+mn-lt"/>
          <a:ea typeface="+mn-ea"/>
          <a:cs typeface="+mn-cs"/>
        </a:defRPr>
      </a:lvl1pPr>
      <a:lvl2pPr marL="4514512" indent="-1567539" algn="l" rtl="0" eaLnBrk="1" latinLnBrk="0" hangingPunct="1">
        <a:spcBef>
          <a:spcPct val="20000"/>
        </a:spcBef>
        <a:buClr>
          <a:schemeClr val="accent1"/>
        </a:buClr>
        <a:buSzPct val="95000"/>
        <a:buFont typeface="Verdana"/>
        <a:buChar char="›"/>
        <a:defRPr kumimoji="0" sz="14300" kern="1200">
          <a:solidFill>
            <a:schemeClr val="tx1"/>
          </a:solidFill>
          <a:latin typeface="+mn-lt"/>
          <a:ea typeface="+mn-ea"/>
          <a:cs typeface="+mn-cs"/>
        </a:defRPr>
      </a:lvl2pPr>
      <a:lvl3pPr marL="6069510" indent="-1254031" algn="l" rtl="0" eaLnBrk="1" latinLnBrk="0" hangingPunct="1">
        <a:spcBef>
          <a:spcPct val="20000"/>
        </a:spcBef>
        <a:buClr>
          <a:schemeClr val="accent1"/>
        </a:buClr>
        <a:buFont typeface="Wingdings 2"/>
        <a:buChar char=""/>
        <a:defRPr kumimoji="0" sz="13200" kern="1200">
          <a:solidFill>
            <a:schemeClr val="tx1"/>
          </a:solidFill>
          <a:latin typeface="+mn-lt"/>
          <a:ea typeface="+mn-ea"/>
          <a:cs typeface="+mn-cs"/>
        </a:defRPr>
      </a:lvl3pPr>
      <a:lvl4pPr marL="7524186" indent="-1153709" algn="l" rtl="0" eaLnBrk="1" latinLnBrk="0" hangingPunct="1">
        <a:spcBef>
          <a:spcPct val="20000"/>
        </a:spcBef>
        <a:buClr>
          <a:schemeClr val="accent1"/>
        </a:buClr>
        <a:buFont typeface="Wingdings 2"/>
        <a:buChar char=""/>
        <a:defRPr kumimoji="0" sz="11000" kern="1200">
          <a:solidFill>
            <a:schemeClr val="tx1"/>
          </a:solidFill>
          <a:latin typeface="+mn-lt"/>
          <a:ea typeface="+mn-ea"/>
          <a:cs typeface="+mn-cs"/>
        </a:defRPr>
      </a:lvl4pPr>
      <a:lvl5pPr marL="8778217" indent="-1153709" algn="l" rtl="0" eaLnBrk="1" latinLnBrk="0" hangingPunct="1">
        <a:spcBef>
          <a:spcPct val="20000"/>
        </a:spcBef>
        <a:buClr>
          <a:schemeClr val="accent1">
            <a:tint val="75000"/>
          </a:schemeClr>
        </a:buClr>
        <a:buFont typeface="Wingdings 2"/>
        <a:buChar char=""/>
        <a:defRPr kumimoji="0" sz="10400" kern="1200">
          <a:solidFill>
            <a:schemeClr val="tx1"/>
          </a:solidFill>
          <a:latin typeface="+mn-lt"/>
          <a:ea typeface="+mn-ea"/>
          <a:cs typeface="+mn-cs"/>
        </a:defRPr>
      </a:lvl5pPr>
      <a:lvl6pPr marL="10032248" indent="-1153709" algn="l" rtl="0" eaLnBrk="1" latinLnBrk="0" hangingPunct="1">
        <a:spcBef>
          <a:spcPct val="20000"/>
        </a:spcBef>
        <a:buClr>
          <a:schemeClr val="accent1">
            <a:tint val="75000"/>
          </a:schemeClr>
        </a:buClr>
        <a:buFont typeface="Wingdings 2"/>
        <a:buChar char=""/>
        <a:defRPr kumimoji="0" sz="9900" kern="1200">
          <a:solidFill>
            <a:schemeClr val="tx1"/>
          </a:solidFill>
          <a:latin typeface="+mn-lt"/>
          <a:ea typeface="+mn-ea"/>
          <a:cs typeface="+mn-cs"/>
        </a:defRPr>
      </a:lvl6pPr>
      <a:lvl7pPr marL="11436763" indent="-1153709" algn="l" rtl="0" eaLnBrk="1" latinLnBrk="0" hangingPunct="1">
        <a:spcBef>
          <a:spcPct val="20000"/>
        </a:spcBef>
        <a:buClr>
          <a:schemeClr val="accent1">
            <a:tint val="75000"/>
          </a:schemeClr>
        </a:buClr>
        <a:buFont typeface="Wingdings 2"/>
        <a:buChar char=""/>
        <a:defRPr kumimoji="0" sz="8800" kern="1200">
          <a:solidFill>
            <a:schemeClr val="tx1"/>
          </a:solidFill>
          <a:latin typeface="+mn-lt"/>
          <a:ea typeface="+mn-ea"/>
          <a:cs typeface="+mn-cs"/>
        </a:defRPr>
      </a:lvl7pPr>
      <a:lvl8pPr marL="12540310" indent="-1003225" algn="l" rtl="0" eaLnBrk="1" latinLnBrk="0" hangingPunct="1">
        <a:spcBef>
          <a:spcPct val="20000"/>
        </a:spcBef>
        <a:buClr>
          <a:schemeClr val="accent1">
            <a:tint val="75000"/>
          </a:schemeClr>
        </a:buClr>
        <a:buFont typeface="Wingdings 2"/>
        <a:buChar char=""/>
        <a:defRPr kumimoji="0" sz="8800" kern="1200">
          <a:solidFill>
            <a:schemeClr val="tx1"/>
          </a:solidFill>
          <a:latin typeface="+mn-lt"/>
          <a:ea typeface="+mn-ea"/>
          <a:cs typeface="+mn-cs"/>
        </a:defRPr>
      </a:lvl8pPr>
      <a:lvl9pPr marL="13794341" indent="-1003225" algn="l" rtl="0" eaLnBrk="1" latinLnBrk="0" hangingPunct="1">
        <a:spcBef>
          <a:spcPct val="20000"/>
        </a:spcBef>
        <a:buClr>
          <a:schemeClr val="accent1">
            <a:tint val="75000"/>
          </a:schemeClr>
        </a:buClr>
        <a:buFont typeface="Wingdings 2"/>
        <a:buChar char=""/>
        <a:defRPr kumimoji="0" sz="8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08062" algn="l" rtl="0" eaLnBrk="1" latinLnBrk="0" hangingPunct="1">
        <a:defRPr kumimoji="0" kern="1200">
          <a:solidFill>
            <a:schemeClr val="tx1"/>
          </a:solidFill>
          <a:latin typeface="+mn-lt"/>
          <a:ea typeface="+mn-ea"/>
          <a:cs typeface="+mn-cs"/>
        </a:defRPr>
      </a:lvl2pPr>
      <a:lvl3pPr marL="5016124" algn="l" rtl="0" eaLnBrk="1" latinLnBrk="0" hangingPunct="1">
        <a:defRPr kumimoji="0" kern="1200">
          <a:solidFill>
            <a:schemeClr val="tx1"/>
          </a:solidFill>
          <a:latin typeface="+mn-lt"/>
          <a:ea typeface="+mn-ea"/>
          <a:cs typeface="+mn-cs"/>
        </a:defRPr>
      </a:lvl3pPr>
      <a:lvl4pPr marL="7524186" algn="l" rtl="0" eaLnBrk="1" latinLnBrk="0" hangingPunct="1">
        <a:defRPr kumimoji="0" kern="1200">
          <a:solidFill>
            <a:schemeClr val="tx1"/>
          </a:solidFill>
          <a:latin typeface="+mn-lt"/>
          <a:ea typeface="+mn-ea"/>
          <a:cs typeface="+mn-cs"/>
        </a:defRPr>
      </a:lvl4pPr>
      <a:lvl5pPr marL="10032248" algn="l" rtl="0" eaLnBrk="1" latinLnBrk="0" hangingPunct="1">
        <a:defRPr kumimoji="0" kern="1200">
          <a:solidFill>
            <a:schemeClr val="tx1"/>
          </a:solidFill>
          <a:latin typeface="+mn-lt"/>
          <a:ea typeface="+mn-ea"/>
          <a:cs typeface="+mn-cs"/>
        </a:defRPr>
      </a:lvl5pPr>
      <a:lvl6pPr marL="12540310" algn="l" rtl="0" eaLnBrk="1" latinLnBrk="0" hangingPunct="1">
        <a:defRPr kumimoji="0" kern="1200">
          <a:solidFill>
            <a:schemeClr val="tx1"/>
          </a:solidFill>
          <a:latin typeface="+mn-lt"/>
          <a:ea typeface="+mn-ea"/>
          <a:cs typeface="+mn-cs"/>
        </a:defRPr>
      </a:lvl6pPr>
      <a:lvl7pPr marL="15048372" algn="l" rtl="0" eaLnBrk="1" latinLnBrk="0" hangingPunct="1">
        <a:defRPr kumimoji="0" kern="1200">
          <a:solidFill>
            <a:schemeClr val="tx1"/>
          </a:solidFill>
          <a:latin typeface="+mn-lt"/>
          <a:ea typeface="+mn-ea"/>
          <a:cs typeface="+mn-cs"/>
        </a:defRPr>
      </a:lvl7pPr>
      <a:lvl8pPr marL="17556434" algn="l" rtl="0" eaLnBrk="1" latinLnBrk="0" hangingPunct="1">
        <a:defRPr kumimoji="0" kern="1200">
          <a:solidFill>
            <a:schemeClr val="tx1"/>
          </a:solidFill>
          <a:latin typeface="+mn-lt"/>
          <a:ea typeface="+mn-ea"/>
          <a:cs typeface="+mn-cs"/>
        </a:defRPr>
      </a:lvl8pPr>
      <a:lvl9pPr marL="2006449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p:cNvCxnSpPr/>
          <p:nvPr/>
        </p:nvCxnSpPr>
        <p:spPr>
          <a:xfrm rot="16200000" flipH="1">
            <a:off x="24460200" y="24460200"/>
            <a:ext cx="3733800" cy="3733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715656" y="3733800"/>
            <a:ext cx="3200401" cy="32003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16200000">
            <a:off x="-2058889" y="39165312"/>
            <a:ext cx="8382000" cy="307777"/>
          </a:xfrm>
          <a:prstGeom prst="rect">
            <a:avLst/>
          </a:prstGeom>
        </p:spPr>
        <p:txBody>
          <a:bodyPr wrap="square">
            <a:spAutoFit/>
          </a:bodyPr>
          <a:lstStyle/>
          <a:p>
            <a:pPr algn="ctr"/>
            <a:r>
              <a:rPr lang="en-US" sz="1400" dirty="0">
                <a:solidFill>
                  <a:schemeClr val="bg1"/>
                </a:solidFill>
              </a:rPr>
              <a:t>Weight (%)</a:t>
            </a:r>
          </a:p>
        </p:txBody>
      </p:sp>
      <p:cxnSp>
        <p:nvCxnSpPr>
          <p:cNvPr id="58" name="Straight Connector 57"/>
          <p:cNvCxnSpPr/>
          <p:nvPr/>
        </p:nvCxnSpPr>
        <p:spPr>
          <a:xfrm rot="16200000" flipH="1">
            <a:off x="31089600" y="31089600"/>
            <a:ext cx="12801600" cy="12801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7754600" y="17915691"/>
            <a:ext cx="8382000" cy="6629400"/>
          </a:xfrm>
          <a:prstGeom prst="roundRect">
            <a:avLst/>
          </a:prstGeom>
          <a:solidFill>
            <a:schemeClr val="bg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10000" y="17291343"/>
            <a:ext cx="8839200" cy="4419600"/>
          </a:xfrm>
          <a:prstGeom prst="roundRect">
            <a:avLst/>
          </a:prstGeom>
          <a:solidFill>
            <a:schemeClr val="bg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87680"/>
            <a:ext cx="43891200" cy="2045393"/>
          </a:xfrm>
          <a:prstGeom prst="rect">
            <a:avLst/>
          </a:prstGeom>
        </p:spPr>
        <p:txBody>
          <a:bodyPr wrap="square" lIns="501612" tIns="250806" rIns="501612" bIns="250806">
            <a:spAutoFit/>
          </a:bodyPr>
          <a:lstStyle/>
          <a:p>
            <a:pPr algn="ctr"/>
            <a:r>
              <a:rPr lang="en-US" sz="10000" b="1" dirty="0">
                <a:ln w="18415" cmpd="sng">
                  <a:solidFill>
                    <a:schemeClr val="bg1"/>
                  </a:solidFill>
                  <a:prstDash val="solid"/>
                </a:ln>
                <a:solidFill>
                  <a:srgbClr val="FFFFFF"/>
                </a:solidFill>
                <a:effectLst>
                  <a:glow rad="139700">
                    <a:schemeClr val="tx1">
                      <a:alpha val="40000"/>
                    </a:schemeClr>
                  </a:glow>
                  <a:outerShdw blurRad="63500" dir="3600000" algn="tl" rotWithShape="0">
                    <a:srgbClr val="000000">
                      <a:alpha val="70000"/>
                    </a:srgbClr>
                  </a:outerShdw>
                </a:effectLst>
              </a:rPr>
              <a:t>Build green with off-white!</a:t>
            </a:r>
          </a:p>
        </p:txBody>
      </p:sp>
      <p:sp>
        <p:nvSpPr>
          <p:cNvPr id="6" name="Isosceles Triangle 5"/>
          <p:cNvSpPr/>
          <p:nvPr/>
        </p:nvSpPr>
        <p:spPr>
          <a:xfrm rot="16200000">
            <a:off x="34671000" y="34671000"/>
            <a:ext cx="12192000" cy="6248400"/>
          </a:xfrm>
          <a:prstGeom prst="triangle">
            <a:avLst>
              <a:gd name="adj" fmla="val 51428"/>
            </a:avLst>
          </a:prstGeom>
          <a:solidFill>
            <a:schemeClr val="tx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1612" tIns="250806" rIns="501612" bIns="250806" rtlCol="0" anchor="ctr"/>
          <a:lstStyle/>
          <a:p>
            <a:pPr algn="r"/>
            <a:endParaRPr lang="en-US" sz="9600" b="1" u="sng" dirty="0">
              <a:effectLst>
                <a:glow rad="101600">
                  <a:schemeClr val="bg1">
                    <a:alpha val="40000"/>
                  </a:schemeClr>
                </a:glow>
                <a:outerShdw blurRad="38100" dist="38100" dir="2700000" algn="tl">
                  <a:srgbClr val="000000">
                    <a:alpha val="43137"/>
                  </a:srgbClr>
                </a:outerShdw>
              </a:effectLst>
            </a:endParaRPr>
          </a:p>
        </p:txBody>
      </p:sp>
      <p:sp>
        <p:nvSpPr>
          <p:cNvPr id="7" name="Rectangle 6"/>
          <p:cNvSpPr/>
          <p:nvPr/>
        </p:nvSpPr>
        <p:spPr>
          <a:xfrm>
            <a:off x="0" y="2101673"/>
            <a:ext cx="43891200" cy="1429840"/>
          </a:xfrm>
          <a:prstGeom prst="rect">
            <a:avLst/>
          </a:prstGeom>
        </p:spPr>
        <p:txBody>
          <a:bodyPr wrap="square" lIns="501612" tIns="250806" rIns="501612" bIns="250806">
            <a:spAutoFit/>
          </a:bodyPr>
          <a:lstStyle/>
          <a:p>
            <a:pPr algn="ctr"/>
            <a:r>
              <a:rPr lang="en-US" sz="6000" dirty="0" err="1"/>
              <a:t>Cementitious</a:t>
            </a:r>
            <a:r>
              <a:rPr lang="en-US" sz="6000" dirty="0"/>
              <a:t> materials for sustainable construction</a:t>
            </a:r>
          </a:p>
        </p:txBody>
      </p:sp>
      <p:sp>
        <p:nvSpPr>
          <p:cNvPr id="8" name="Rectangle 7"/>
          <p:cNvSpPr/>
          <p:nvPr/>
        </p:nvSpPr>
        <p:spPr>
          <a:xfrm>
            <a:off x="0" y="3092273"/>
            <a:ext cx="43891200" cy="1860727"/>
          </a:xfrm>
          <a:prstGeom prst="rect">
            <a:avLst/>
          </a:prstGeom>
        </p:spPr>
        <p:txBody>
          <a:bodyPr wrap="square" lIns="501612" tIns="250806" rIns="501612" bIns="250806">
            <a:spAutoFit/>
          </a:bodyPr>
          <a:lstStyle/>
          <a:p>
            <a:pPr algn="ctr"/>
            <a:r>
              <a:rPr lang="en-US" sz="4400" dirty="0"/>
              <a:t>R.M. Ferraro, F. Matta, A. Nanni</a:t>
            </a:r>
          </a:p>
          <a:p>
            <a:pPr algn="ctr"/>
            <a:r>
              <a:rPr lang="en-US" sz="4400" i="1" dirty="0"/>
              <a:t>University of Miami </a:t>
            </a:r>
          </a:p>
        </p:txBody>
      </p:sp>
      <p:pic>
        <p:nvPicPr>
          <p:cNvPr id="11" name="Picture 10" descr="LogoRB2C.jpg"/>
          <p:cNvPicPr>
            <a:picLocks noChangeAspect="1"/>
          </p:cNvPicPr>
          <p:nvPr/>
        </p:nvPicPr>
        <p:blipFill>
          <a:blip r:embed="rId3"/>
          <a:stretch>
            <a:fillRect/>
          </a:stretch>
        </p:blipFill>
        <p:spPr>
          <a:xfrm>
            <a:off x="838200" y="990600"/>
            <a:ext cx="4470400" cy="2829500"/>
          </a:xfrm>
          <a:prstGeom prst="roundRect">
            <a:avLst/>
          </a:prstGeom>
          <a:ln>
            <a:noFill/>
          </a:ln>
          <a:effectLst>
            <a:softEdge rad="112500"/>
          </a:effectLst>
        </p:spPr>
      </p:pic>
      <p:pic>
        <p:nvPicPr>
          <p:cNvPr id="1026" name="Picture 2"/>
          <p:cNvPicPr>
            <a:picLocks noChangeAspect="1" noChangeArrowheads="1"/>
          </p:cNvPicPr>
          <p:nvPr/>
        </p:nvPicPr>
        <p:blipFill>
          <a:blip r:embed="rId4"/>
          <a:srcRect/>
          <a:stretch>
            <a:fillRect/>
          </a:stretch>
        </p:blipFill>
        <p:spPr bwMode="auto">
          <a:xfrm>
            <a:off x="39547800" y="1016000"/>
            <a:ext cx="3352800" cy="3352800"/>
          </a:xfrm>
          <a:prstGeom prst="roundRect">
            <a:avLst/>
          </a:prstGeom>
          <a:noFill/>
          <a:ln w="9525">
            <a:noFill/>
            <a:miter lim="800000"/>
            <a:headEnd/>
            <a:tailEnd/>
          </a:ln>
          <a:effectLst/>
        </p:spPr>
      </p:pic>
      <p:sp>
        <p:nvSpPr>
          <p:cNvPr id="14" name="Rounded Rectangle 13"/>
          <p:cNvSpPr/>
          <p:nvPr/>
        </p:nvSpPr>
        <p:spPr>
          <a:xfrm>
            <a:off x="2743200" y="5342691"/>
            <a:ext cx="10972800" cy="11733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lIns="501612" tIns="250806" rIns="501612" bIns="250806">
            <a:spAutoFit/>
          </a:bodyPr>
          <a:lstStyle/>
          <a:p>
            <a:pPr algn="ctr"/>
            <a:r>
              <a:rPr lang="en-US" sz="3600" b="1" dirty="0">
                <a:effectLst>
                  <a:outerShdw blurRad="38100" dist="38100" dir="2700000" algn="tl">
                    <a:srgbClr val="000000">
                      <a:alpha val="43137"/>
                    </a:srgbClr>
                  </a:outerShdw>
                </a:effectLst>
              </a:rPr>
              <a:t>White Concrete</a:t>
            </a:r>
          </a:p>
        </p:txBody>
      </p:sp>
      <p:sp>
        <p:nvSpPr>
          <p:cNvPr id="17" name="Rounded Rectangle 16"/>
          <p:cNvSpPr/>
          <p:nvPr/>
        </p:nvSpPr>
        <p:spPr>
          <a:xfrm>
            <a:off x="30099000" y="5388563"/>
            <a:ext cx="11125200" cy="117332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lIns="501612" tIns="250806" rIns="501612" bIns="250806">
            <a:spAutoFit/>
          </a:bodyPr>
          <a:lstStyle/>
          <a:p>
            <a:pPr algn="ctr"/>
            <a:r>
              <a:rPr lang="en-US" sz="3600" b="1" dirty="0">
                <a:effectLst>
                  <a:outerShdw blurRad="38100" dist="38100" dir="2700000" algn="tl">
                    <a:srgbClr val="000000">
                      <a:alpha val="43137"/>
                    </a:srgbClr>
                  </a:outerShdw>
                </a:effectLst>
              </a:rPr>
              <a:t>Off-White Rice Hull Ash</a:t>
            </a:r>
          </a:p>
        </p:txBody>
      </p:sp>
      <p:sp>
        <p:nvSpPr>
          <p:cNvPr id="18" name="Rounded Rectangle 17"/>
          <p:cNvSpPr/>
          <p:nvPr/>
        </p:nvSpPr>
        <p:spPr>
          <a:xfrm>
            <a:off x="838200" y="6942891"/>
            <a:ext cx="14706600" cy="9924660"/>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800" b="1" u="sng" dirty="0">
                <a:effectLst>
                  <a:glow rad="101600">
                    <a:schemeClr val="bg1">
                      <a:alpha val="40000"/>
                    </a:schemeClr>
                  </a:glow>
                  <a:outerShdw blurRad="38100" dist="38100" dir="2700000" algn="tl">
                    <a:srgbClr val="000000">
                      <a:alpha val="43137"/>
                    </a:srgbClr>
                  </a:outerShdw>
                </a:effectLst>
              </a:rPr>
              <a:t>Introduction:</a:t>
            </a:r>
          </a:p>
          <a:p>
            <a:pPr algn="just"/>
            <a:r>
              <a:rPr lang="en-US" sz="3200" dirty="0"/>
              <a:t>Not too long ago, when architects and engineers mentioned concrete, ordinary people rarely got excited:  concrete meant a dull, grey, visually unappealing appearance.  Today, thanks to new technological advances, concrete can be cast in a variety of finishes and colors, offering architects and the construction industry a material that is both eminently practical and aesthetically pleasing. But color is not only about aesthetics, it can also offer important practical benefits in terms of safety (i.e., reflection in the dark) and environmental impact.  </a:t>
            </a:r>
          </a:p>
          <a:p>
            <a:pPr algn="just"/>
            <a:endParaRPr lang="en-US" sz="3200" dirty="0"/>
          </a:p>
          <a:p>
            <a:pPr algn="just"/>
            <a:r>
              <a:rPr lang="en-US" sz="3200" dirty="0"/>
              <a:t>Based on the U.S. Green Building Council certification practice, the LEED Green Building Rating System for New Construction and Major Renovation (LEED-NC) considers that the reflective quality of white surfaces may help to improve lighting efficiency and reduce temperature fluctuations, resulting in lower heating and cooling with a reduction of related energy costs. </a:t>
            </a:r>
          </a:p>
        </p:txBody>
      </p:sp>
      <p:pic>
        <p:nvPicPr>
          <p:cNvPr id="19" name="Picture 18" descr="cd504newtech01.jpg"/>
          <p:cNvPicPr>
            <a:picLocks noChangeAspect="1"/>
          </p:cNvPicPr>
          <p:nvPr/>
        </p:nvPicPr>
        <p:blipFill>
          <a:blip r:embed="rId5"/>
          <a:stretch>
            <a:fillRect/>
          </a:stretch>
        </p:blipFill>
        <p:spPr>
          <a:xfrm>
            <a:off x="18086973" y="18240042"/>
            <a:ext cx="7696200" cy="5985934"/>
          </a:xfrm>
          <a:prstGeom prst="roundRect">
            <a:avLst/>
          </a:prstGeom>
          <a:ln>
            <a:noFill/>
          </a:ln>
          <a:effectLst>
            <a:outerShdw blurRad="292100" dist="139700" dir="2700000" algn="tl" rotWithShape="0">
              <a:srgbClr val="333333">
                <a:alpha val="65000"/>
              </a:srgbClr>
            </a:outerShdw>
          </a:effectLst>
        </p:spPr>
      </p:pic>
      <p:sp>
        <p:nvSpPr>
          <p:cNvPr id="20" name="Rectangle 19"/>
          <p:cNvSpPr/>
          <p:nvPr/>
        </p:nvSpPr>
        <p:spPr>
          <a:xfrm>
            <a:off x="17754600" y="24589496"/>
            <a:ext cx="8382000" cy="384721"/>
          </a:xfrm>
          <a:prstGeom prst="rect">
            <a:avLst/>
          </a:prstGeom>
        </p:spPr>
        <p:txBody>
          <a:bodyPr wrap="square">
            <a:spAutoFit/>
          </a:bodyPr>
          <a:lstStyle/>
          <a:p>
            <a:pPr algn="ctr"/>
            <a:r>
              <a:rPr lang="en-US" sz="1900" dirty="0"/>
              <a:t>Figure 3.: Jubilee Church in Rome</a:t>
            </a:r>
          </a:p>
        </p:txBody>
      </p:sp>
      <p:grpSp>
        <p:nvGrpSpPr>
          <p:cNvPr id="23" name="Group 22"/>
          <p:cNvGrpSpPr/>
          <p:nvPr/>
        </p:nvGrpSpPr>
        <p:grpSpPr>
          <a:xfrm>
            <a:off x="16840200" y="7696200"/>
            <a:ext cx="10439400" cy="4343400"/>
            <a:chOff x="15621000" y="10210800"/>
            <a:chExt cx="4781955" cy="1819656"/>
          </a:xfrm>
          <a:scene3d>
            <a:camera prst="orthographicFront">
              <a:rot lat="0" lon="0" rev="0"/>
            </a:camera>
            <a:lightRig rig="contrasting" dir="t">
              <a:rot lat="0" lon="0" rev="1500000"/>
            </a:lightRig>
          </a:scene3d>
        </p:grpSpPr>
        <p:pic>
          <p:nvPicPr>
            <p:cNvPr id="21" name="Picture 20" descr="lot_dark.jpg"/>
            <p:cNvPicPr>
              <a:picLocks noChangeAspect="1"/>
            </p:cNvPicPr>
            <p:nvPr/>
          </p:nvPicPr>
          <p:blipFill>
            <a:blip r:embed="rId6"/>
            <a:stretch>
              <a:fillRect/>
            </a:stretch>
          </p:blipFill>
          <p:spPr>
            <a:xfrm>
              <a:off x="15621000" y="10210800"/>
              <a:ext cx="2381250" cy="1819275"/>
            </a:xfrm>
            <a:prstGeom prst="rect">
              <a:avLst/>
            </a:prstGeom>
            <a:ln>
              <a:noFill/>
            </a:ln>
            <a:effectLst>
              <a:outerShdw blurRad="149987" dist="250190" dir="8460000" algn="ctr">
                <a:srgbClr val="000000">
                  <a:alpha val="28000"/>
                </a:srgbClr>
              </a:outerShdw>
            </a:effectLst>
            <a:sp3d prstMaterial="metal">
              <a:bevelT w="88900" h="88900"/>
            </a:sp3d>
          </p:spPr>
        </p:pic>
        <p:pic>
          <p:nvPicPr>
            <p:cNvPr id="22" name="Picture 21" descr="lot_light.jpg"/>
            <p:cNvPicPr>
              <a:picLocks noChangeAspect="1"/>
            </p:cNvPicPr>
            <p:nvPr/>
          </p:nvPicPr>
          <p:blipFill>
            <a:blip r:embed="rId7"/>
            <a:stretch>
              <a:fillRect/>
            </a:stretch>
          </p:blipFill>
          <p:spPr>
            <a:xfrm>
              <a:off x="17983200" y="10210800"/>
              <a:ext cx="2419755" cy="1819656"/>
            </a:xfrm>
            <a:prstGeom prst="rect">
              <a:avLst/>
            </a:prstGeom>
            <a:ln>
              <a:noFill/>
            </a:ln>
            <a:effectLst>
              <a:outerShdw blurRad="149987" dist="250190" dir="8460000" algn="ctr">
                <a:srgbClr val="000000">
                  <a:alpha val="28000"/>
                </a:srgbClr>
              </a:outerShdw>
            </a:effectLst>
            <a:sp3d prstMaterial="metal">
              <a:bevelT w="88900" h="88900"/>
            </a:sp3d>
          </p:spPr>
        </p:pic>
      </p:grpSp>
      <p:sp>
        <p:nvSpPr>
          <p:cNvPr id="24" name="Rectangle 23"/>
          <p:cNvSpPr/>
          <p:nvPr/>
        </p:nvSpPr>
        <p:spPr>
          <a:xfrm>
            <a:off x="16854714" y="12048291"/>
            <a:ext cx="10439400" cy="677108"/>
          </a:xfrm>
          <a:prstGeom prst="rect">
            <a:avLst/>
          </a:prstGeom>
        </p:spPr>
        <p:txBody>
          <a:bodyPr wrap="square">
            <a:spAutoFit/>
          </a:bodyPr>
          <a:lstStyle/>
          <a:p>
            <a:pPr algn="ctr"/>
            <a:r>
              <a:rPr lang="en-US" sz="1900" dirty="0"/>
              <a:t>Figure 1.: Parking lots of Portland cement concrete are better lit with the same amount of lighting, making the property safer and more inviting.</a:t>
            </a:r>
          </a:p>
        </p:txBody>
      </p:sp>
      <p:sp>
        <p:nvSpPr>
          <p:cNvPr id="25" name="Rounded Rectangle 24"/>
          <p:cNvSpPr/>
          <p:nvPr/>
        </p:nvSpPr>
        <p:spPr>
          <a:xfrm>
            <a:off x="28194000" y="6942891"/>
            <a:ext cx="14706600" cy="8835000"/>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800" b="1" u="sng" dirty="0">
                <a:effectLst>
                  <a:glow rad="101600">
                    <a:schemeClr val="bg1">
                      <a:alpha val="40000"/>
                    </a:schemeClr>
                  </a:glow>
                  <a:outerShdw blurRad="38100" dist="38100" dir="2700000" algn="tl">
                    <a:srgbClr val="000000">
                      <a:alpha val="43137"/>
                    </a:srgbClr>
                  </a:outerShdw>
                </a:effectLst>
              </a:rPr>
              <a:t>Introduction:</a:t>
            </a:r>
          </a:p>
          <a:p>
            <a:pPr algn="just"/>
            <a:r>
              <a:rPr lang="en-US" sz="3200" dirty="0"/>
              <a:t>Rice hull, as an agricultural residue, constitutes the largest (about the 20%) and most useless by-product of the rice milling industry. Rice hull ash (RHA) also contains about 90% silica by mass. A well-burnt and well-ground RHA, with most of it silica in an amorphous form and with N</a:t>
            </a:r>
            <a:r>
              <a:rPr lang="en-US" sz="3200" baseline="-25000" dirty="0"/>
              <a:t>2</a:t>
            </a:r>
            <a:r>
              <a:rPr lang="en-US" sz="3200" dirty="0"/>
              <a:t>-specific surface varying between 40 and 60 m</a:t>
            </a:r>
            <a:r>
              <a:rPr lang="en-US" sz="3200" baseline="30000" dirty="0"/>
              <a:t>2</a:t>
            </a:r>
            <a:r>
              <a:rPr lang="en-US" sz="3200" dirty="0"/>
              <a:t>/g, is very active and can considerably improve the strength and durability of concrete. </a:t>
            </a:r>
          </a:p>
          <a:p>
            <a:pPr algn="just"/>
            <a:endParaRPr lang="en-US" sz="3200" dirty="0"/>
          </a:p>
          <a:p>
            <a:pPr algn="just"/>
            <a:r>
              <a:rPr lang="en-US" sz="3200" dirty="0"/>
              <a:t>The </a:t>
            </a:r>
            <a:r>
              <a:rPr lang="en-US" sz="3200" dirty="0" err="1"/>
              <a:t>ChkGroup</a:t>
            </a:r>
            <a:r>
              <a:rPr lang="en-US" sz="3200" dirty="0"/>
              <a:t> demonstrated the manufacturing of </a:t>
            </a:r>
            <a:r>
              <a:rPr lang="en-US" sz="3200" i="1" dirty="0"/>
              <a:t>off-white rice hull ash </a:t>
            </a:r>
            <a:r>
              <a:rPr lang="en-US" sz="3200" dirty="0"/>
              <a:t>(OWRHA). The possibility to have natural by-product, with no graphitic carbon in it, generated the idea to combine this green material with white cement to make an off-white eco-friendly concrete.  </a:t>
            </a:r>
          </a:p>
          <a:p>
            <a:pPr algn="just"/>
            <a:endParaRPr lang="en-US" sz="3200" dirty="0"/>
          </a:p>
        </p:txBody>
      </p:sp>
      <p:pic>
        <p:nvPicPr>
          <p:cNvPr id="27" name="Picture 26" descr="sri_white.jpg"/>
          <p:cNvPicPr>
            <a:picLocks noChangeAspect="1"/>
          </p:cNvPicPr>
          <p:nvPr/>
        </p:nvPicPr>
        <p:blipFill>
          <a:blip r:embed="rId8"/>
          <a:stretch>
            <a:fillRect/>
          </a:stretch>
        </p:blipFill>
        <p:spPr>
          <a:xfrm>
            <a:off x="4048283" y="17519943"/>
            <a:ext cx="4486117" cy="4059936"/>
          </a:xfrm>
          <a:prstGeom prst="rect">
            <a:avLst/>
          </a:prstGeom>
          <a:ln>
            <a:noFill/>
          </a:ln>
          <a:effectLst>
            <a:softEdge rad="112500"/>
          </a:effectLst>
        </p:spPr>
      </p:pic>
      <p:pic>
        <p:nvPicPr>
          <p:cNvPr id="2" name="Picture 2"/>
          <p:cNvPicPr>
            <a:picLocks noChangeAspect="1" noChangeArrowheads="1"/>
          </p:cNvPicPr>
          <p:nvPr/>
        </p:nvPicPr>
        <p:blipFill>
          <a:blip r:embed="rId9"/>
          <a:srcRect/>
          <a:stretch>
            <a:fillRect/>
          </a:stretch>
        </p:blipFill>
        <p:spPr bwMode="auto">
          <a:xfrm>
            <a:off x="8686800" y="17503378"/>
            <a:ext cx="3886200" cy="4055165"/>
          </a:xfrm>
          <a:prstGeom prst="rect">
            <a:avLst/>
          </a:prstGeom>
          <a:ln>
            <a:noFill/>
          </a:ln>
          <a:effectLst>
            <a:softEdge rad="112500"/>
          </a:effectLst>
        </p:spPr>
      </p:pic>
      <p:sp>
        <p:nvSpPr>
          <p:cNvPr id="28" name="Rectangle 27"/>
          <p:cNvSpPr/>
          <p:nvPr/>
        </p:nvSpPr>
        <p:spPr>
          <a:xfrm>
            <a:off x="4114800" y="17579578"/>
            <a:ext cx="533400" cy="384721"/>
          </a:xfrm>
          <a:prstGeom prst="rect">
            <a:avLst/>
          </a:prstGeom>
        </p:spPr>
        <p:txBody>
          <a:bodyPr wrap="square">
            <a:spAutoFit/>
          </a:bodyPr>
          <a:lstStyle/>
          <a:p>
            <a:r>
              <a:rPr lang="en-US" sz="1900" dirty="0">
                <a:solidFill>
                  <a:schemeClr val="bg1"/>
                </a:solidFill>
              </a:rPr>
              <a:t>(a)</a:t>
            </a:r>
          </a:p>
        </p:txBody>
      </p:sp>
      <p:sp>
        <p:nvSpPr>
          <p:cNvPr id="29" name="Rectangle 28"/>
          <p:cNvSpPr/>
          <p:nvPr/>
        </p:nvSpPr>
        <p:spPr>
          <a:xfrm>
            <a:off x="3733800" y="21707078"/>
            <a:ext cx="8991600" cy="677108"/>
          </a:xfrm>
          <a:prstGeom prst="rect">
            <a:avLst/>
          </a:prstGeom>
        </p:spPr>
        <p:txBody>
          <a:bodyPr wrap="square">
            <a:spAutoFit/>
          </a:bodyPr>
          <a:lstStyle/>
          <a:p>
            <a:pPr algn="just"/>
            <a:r>
              <a:rPr lang="en-US" sz="1900" dirty="0"/>
              <a:t>Figure 2.: (a) Color reference chart is a subjective tool to evaluate the color; (b) Hunter Lab color scale gives a numerical evaluation of the color.    </a:t>
            </a:r>
          </a:p>
        </p:txBody>
      </p:sp>
      <p:sp>
        <p:nvSpPr>
          <p:cNvPr id="30" name="Rectangle 29"/>
          <p:cNvSpPr/>
          <p:nvPr/>
        </p:nvSpPr>
        <p:spPr>
          <a:xfrm>
            <a:off x="8763000" y="17532315"/>
            <a:ext cx="533400" cy="384721"/>
          </a:xfrm>
          <a:prstGeom prst="rect">
            <a:avLst/>
          </a:prstGeom>
        </p:spPr>
        <p:txBody>
          <a:bodyPr wrap="square">
            <a:spAutoFit/>
          </a:bodyPr>
          <a:lstStyle/>
          <a:p>
            <a:r>
              <a:rPr lang="en-US" sz="1900" dirty="0">
                <a:solidFill>
                  <a:schemeClr val="bg1"/>
                </a:solidFill>
              </a:rPr>
              <a:t>(b)</a:t>
            </a:r>
          </a:p>
        </p:txBody>
      </p:sp>
      <p:sp>
        <p:nvSpPr>
          <p:cNvPr id="34" name="Rounded Rectangle 33"/>
          <p:cNvSpPr/>
          <p:nvPr/>
        </p:nvSpPr>
        <p:spPr>
          <a:xfrm>
            <a:off x="31242000" y="17262785"/>
            <a:ext cx="8839200" cy="4419600"/>
          </a:xfrm>
          <a:prstGeom prst="roundRect">
            <a:avLst/>
          </a:prstGeom>
          <a:solidFill>
            <a:schemeClr val="bg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623000" y="17567585"/>
            <a:ext cx="533400" cy="384721"/>
          </a:xfrm>
          <a:prstGeom prst="rect">
            <a:avLst/>
          </a:prstGeom>
        </p:spPr>
        <p:txBody>
          <a:bodyPr wrap="square">
            <a:spAutoFit/>
          </a:bodyPr>
          <a:lstStyle/>
          <a:p>
            <a:r>
              <a:rPr lang="en-US" sz="1900" dirty="0">
                <a:solidFill>
                  <a:schemeClr val="bg1"/>
                </a:solidFill>
              </a:rPr>
              <a:t>(a)</a:t>
            </a:r>
          </a:p>
        </p:txBody>
      </p:sp>
      <p:sp>
        <p:nvSpPr>
          <p:cNvPr id="36" name="Rectangle 35"/>
          <p:cNvSpPr/>
          <p:nvPr/>
        </p:nvSpPr>
        <p:spPr>
          <a:xfrm>
            <a:off x="35890200" y="17563864"/>
            <a:ext cx="533400" cy="384721"/>
          </a:xfrm>
          <a:prstGeom prst="rect">
            <a:avLst/>
          </a:prstGeom>
        </p:spPr>
        <p:txBody>
          <a:bodyPr wrap="square">
            <a:spAutoFit/>
          </a:bodyPr>
          <a:lstStyle/>
          <a:p>
            <a:r>
              <a:rPr lang="en-US" sz="1900" dirty="0">
                <a:solidFill>
                  <a:schemeClr val="bg1"/>
                </a:solidFill>
              </a:rPr>
              <a:t>(b)</a:t>
            </a:r>
          </a:p>
        </p:txBody>
      </p:sp>
      <p:sp>
        <p:nvSpPr>
          <p:cNvPr id="37" name="Rectangle 36"/>
          <p:cNvSpPr/>
          <p:nvPr/>
        </p:nvSpPr>
        <p:spPr>
          <a:xfrm>
            <a:off x="31137225" y="21682385"/>
            <a:ext cx="8991600" cy="969496"/>
          </a:xfrm>
          <a:prstGeom prst="rect">
            <a:avLst/>
          </a:prstGeom>
        </p:spPr>
        <p:txBody>
          <a:bodyPr wrap="square">
            <a:spAutoFit/>
          </a:bodyPr>
          <a:lstStyle/>
          <a:p>
            <a:pPr algn="just"/>
            <a:r>
              <a:rPr lang="en-US" sz="1900" dirty="0"/>
              <a:t>Figure 4.: Scanning Electron Microscope(SEM) image of (a) OWRHA (no C-Graphite) and (b) Ground Rice Husk Ash (with C-Graphite) </a:t>
            </a:r>
          </a:p>
          <a:p>
            <a:pPr algn="just"/>
            <a:endParaRPr lang="en-US" sz="1900" dirty="0"/>
          </a:p>
        </p:txBody>
      </p:sp>
      <p:grpSp>
        <p:nvGrpSpPr>
          <p:cNvPr id="1038" name="Group 14"/>
          <p:cNvGrpSpPr>
            <a:grpSpLocks noChangeAspect="1"/>
          </p:cNvGrpSpPr>
          <p:nvPr/>
        </p:nvGrpSpPr>
        <p:grpSpPr bwMode="auto">
          <a:xfrm>
            <a:off x="31470600" y="17567585"/>
            <a:ext cx="4308475" cy="3886200"/>
            <a:chOff x="19824" y="10704"/>
            <a:chExt cx="2714" cy="2448"/>
          </a:xfrm>
        </p:grpSpPr>
        <p:sp>
          <p:nvSpPr>
            <p:cNvPr id="1037" name="AutoShape 13"/>
            <p:cNvSpPr>
              <a:spLocks noChangeAspect="1" noChangeArrowheads="1" noTextEdit="1"/>
            </p:cNvSpPr>
            <p:nvPr/>
          </p:nvSpPr>
          <p:spPr bwMode="auto">
            <a:xfrm>
              <a:off x="19824" y="10704"/>
              <a:ext cx="2714" cy="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10"/>
            <a:srcRect/>
            <a:stretch>
              <a:fillRect/>
            </a:stretch>
          </p:blipFill>
          <p:spPr bwMode="auto">
            <a:xfrm>
              <a:off x="19841" y="10726"/>
              <a:ext cx="2675" cy="2404"/>
            </a:xfrm>
            <a:prstGeom prst="rect">
              <a:avLst/>
            </a:prstGeom>
            <a:ln>
              <a:noFill/>
            </a:ln>
            <a:effectLst>
              <a:softEdge rad="112500"/>
            </a:effectLst>
          </p:spPr>
        </p:pic>
        <p:sp>
          <p:nvSpPr>
            <p:cNvPr id="1041" name="Rectangle 17"/>
            <p:cNvSpPr>
              <a:spLocks noChangeArrowheads="1"/>
            </p:cNvSpPr>
            <p:nvPr/>
          </p:nvSpPr>
          <p:spPr bwMode="auto">
            <a:xfrm>
              <a:off x="21265" y="12981"/>
              <a:ext cx="1070" cy="44"/>
            </a:xfrm>
            <a:prstGeom prst="rect">
              <a:avLst/>
            </a:prstGeom>
            <a:solidFill>
              <a:srgbClr val="FFFFFF"/>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Rectangle 46"/>
          <p:cNvSpPr/>
          <p:nvPr/>
        </p:nvSpPr>
        <p:spPr>
          <a:xfrm>
            <a:off x="33756600" y="20767985"/>
            <a:ext cx="1676400" cy="384721"/>
          </a:xfrm>
          <a:prstGeom prst="rect">
            <a:avLst/>
          </a:prstGeom>
        </p:spPr>
        <p:txBody>
          <a:bodyPr wrap="square">
            <a:spAutoFit/>
          </a:bodyPr>
          <a:lstStyle/>
          <a:p>
            <a:pPr algn="ctr"/>
            <a:r>
              <a:rPr lang="en-US" sz="1900" dirty="0"/>
              <a:t>500 microns</a:t>
            </a:r>
          </a:p>
        </p:txBody>
      </p:sp>
      <p:grpSp>
        <p:nvGrpSpPr>
          <p:cNvPr id="1045" name="Group 21"/>
          <p:cNvGrpSpPr>
            <a:grpSpLocks noChangeAspect="1"/>
          </p:cNvGrpSpPr>
          <p:nvPr/>
        </p:nvGrpSpPr>
        <p:grpSpPr bwMode="auto">
          <a:xfrm>
            <a:off x="35766375" y="17567585"/>
            <a:ext cx="4133850" cy="3886200"/>
            <a:chOff x="22530" y="10734"/>
            <a:chExt cx="2604" cy="2400"/>
          </a:xfrm>
        </p:grpSpPr>
        <p:sp>
          <p:nvSpPr>
            <p:cNvPr id="1044" name="AutoShape 20"/>
            <p:cNvSpPr>
              <a:spLocks noChangeAspect="1" noChangeArrowheads="1" noTextEdit="1"/>
            </p:cNvSpPr>
            <p:nvPr/>
          </p:nvSpPr>
          <p:spPr bwMode="auto">
            <a:xfrm>
              <a:off x="22530" y="10734"/>
              <a:ext cx="2604" cy="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6" name="Picture 22"/>
            <p:cNvPicPr>
              <a:picLocks noChangeAspect="1" noChangeArrowheads="1"/>
            </p:cNvPicPr>
            <p:nvPr/>
          </p:nvPicPr>
          <p:blipFill>
            <a:blip r:embed="rId11"/>
            <a:srcRect/>
            <a:stretch>
              <a:fillRect/>
            </a:stretch>
          </p:blipFill>
          <p:spPr bwMode="auto">
            <a:xfrm>
              <a:off x="22546" y="10755"/>
              <a:ext cx="2572" cy="2358"/>
            </a:xfrm>
            <a:prstGeom prst="rect">
              <a:avLst/>
            </a:prstGeom>
            <a:ln>
              <a:noFill/>
            </a:ln>
            <a:effectLst>
              <a:softEdge rad="112500"/>
            </a:effectLst>
          </p:spPr>
        </p:pic>
        <p:sp>
          <p:nvSpPr>
            <p:cNvPr id="1048" name="Rectangle 24"/>
            <p:cNvSpPr>
              <a:spLocks noChangeArrowheads="1"/>
            </p:cNvSpPr>
            <p:nvPr/>
          </p:nvSpPr>
          <p:spPr bwMode="auto">
            <a:xfrm>
              <a:off x="23915" y="12959"/>
              <a:ext cx="1029" cy="43"/>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Rectangle 47"/>
          <p:cNvSpPr/>
          <p:nvPr/>
        </p:nvSpPr>
        <p:spPr>
          <a:xfrm>
            <a:off x="37947600" y="20767985"/>
            <a:ext cx="1676400" cy="384721"/>
          </a:xfrm>
          <a:prstGeom prst="rect">
            <a:avLst/>
          </a:prstGeom>
        </p:spPr>
        <p:txBody>
          <a:bodyPr wrap="square">
            <a:spAutoFit/>
          </a:bodyPr>
          <a:lstStyle/>
          <a:p>
            <a:pPr algn="ctr"/>
            <a:r>
              <a:rPr lang="en-US" sz="1900" dirty="0"/>
              <a:t>500 microns</a:t>
            </a:r>
          </a:p>
        </p:txBody>
      </p:sp>
      <p:sp>
        <p:nvSpPr>
          <p:cNvPr id="55" name="Rounded Rectangle 54"/>
          <p:cNvSpPr/>
          <p:nvPr/>
        </p:nvSpPr>
        <p:spPr>
          <a:xfrm>
            <a:off x="838200" y="22864200"/>
            <a:ext cx="14706600" cy="8835000"/>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800" b="1" u="sng" dirty="0">
                <a:effectLst>
                  <a:glow rad="101600">
                    <a:schemeClr val="bg1">
                      <a:alpha val="40000"/>
                    </a:schemeClr>
                  </a:glow>
                  <a:outerShdw blurRad="38100" dist="38100" dir="2700000" algn="tl">
                    <a:srgbClr val="000000">
                      <a:alpha val="43137"/>
                    </a:srgbClr>
                  </a:outerShdw>
                </a:effectLst>
              </a:rPr>
              <a:t>Methods:</a:t>
            </a:r>
          </a:p>
          <a:p>
            <a:r>
              <a:rPr lang="en-US" sz="3200" dirty="0"/>
              <a:t>White Portland cement was used in this investigation.  A ground rice-hull ash with an average particle size of 5 micron was used.  Standard graded Ottawa sand was used in preparation of all the mortar samples.</a:t>
            </a:r>
          </a:p>
          <a:p>
            <a:r>
              <a:rPr lang="en-US" sz="3200" dirty="0"/>
              <a:t>The microstructure of the off-white rice hull ash were evaluated by means of:</a:t>
            </a:r>
          </a:p>
          <a:p>
            <a:pPr marL="465138" indent="217488">
              <a:buFont typeface="Arial" pitchFamily="34" charset="0"/>
              <a:buChar char="•"/>
            </a:pPr>
            <a:r>
              <a:rPr lang="en-US" sz="3200" dirty="0"/>
              <a:t> X-Ray diffraction (XRD)</a:t>
            </a:r>
          </a:p>
          <a:p>
            <a:pPr marL="465138" indent="217488">
              <a:buFont typeface="Arial" pitchFamily="34" charset="0"/>
              <a:buChar char="•"/>
            </a:pPr>
            <a:r>
              <a:rPr lang="en-US" sz="3200" dirty="0"/>
              <a:t>Scanning electron microscopy (SEM)</a:t>
            </a:r>
          </a:p>
          <a:p>
            <a:pPr marL="465138" indent="217488">
              <a:buFont typeface="Arial" pitchFamily="34" charset="0"/>
              <a:buChar char="•"/>
            </a:pPr>
            <a:r>
              <a:rPr lang="en-US" sz="3200" dirty="0"/>
              <a:t>Fourier Transform Infrared Spectroscopy (FTIR)</a:t>
            </a:r>
          </a:p>
          <a:p>
            <a:pPr marL="465138" indent="217488">
              <a:buFont typeface="Arial" pitchFamily="34" charset="0"/>
              <a:buChar char="•"/>
            </a:pPr>
            <a:r>
              <a:rPr lang="en-US" sz="3200" dirty="0" err="1"/>
              <a:t>Thermogravimetric</a:t>
            </a:r>
            <a:r>
              <a:rPr lang="en-US" sz="3200" dirty="0"/>
              <a:t> analysis. </a:t>
            </a:r>
          </a:p>
          <a:p>
            <a:pPr marL="465138" indent="217488">
              <a:buFont typeface="Arial" pitchFamily="34" charset="0"/>
              <a:buChar char="•"/>
            </a:pPr>
            <a:endParaRPr lang="en-US" sz="3200" dirty="0"/>
          </a:p>
          <a:p>
            <a:r>
              <a:rPr lang="en-US" sz="3200" dirty="0"/>
              <a:t>The following properties of the mortar were evaluated:</a:t>
            </a:r>
          </a:p>
          <a:p>
            <a:pPr marL="465138" indent="217488">
              <a:buFont typeface="Arial" pitchFamily="34" charset="0"/>
              <a:buChar char="•"/>
            </a:pPr>
            <a:r>
              <a:rPr lang="en-US" sz="3200" dirty="0"/>
              <a:t>Strength Activity Index (ASTM C 311)</a:t>
            </a:r>
          </a:p>
          <a:p>
            <a:pPr marL="465138" indent="217488">
              <a:buFont typeface="Arial" pitchFamily="34" charset="0"/>
              <a:buChar char="•"/>
            </a:pPr>
            <a:r>
              <a:rPr lang="en-US" sz="3200" dirty="0"/>
              <a:t>Alkali Silica Reaction (ASTM C 1567)</a:t>
            </a:r>
          </a:p>
        </p:txBody>
      </p:sp>
      <p:cxnSp>
        <p:nvCxnSpPr>
          <p:cNvPr id="60" name="Straight Connector 59"/>
          <p:cNvCxnSpPr/>
          <p:nvPr/>
        </p:nvCxnSpPr>
        <p:spPr>
          <a:xfrm rot="10800000" flipV="1">
            <a:off x="31013400" y="31699200"/>
            <a:ext cx="12877800" cy="121920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6459200" y="25992891"/>
            <a:ext cx="10896600" cy="5105399"/>
            <a:chOff x="17020674" y="24384000"/>
            <a:chExt cx="9801726" cy="5029200"/>
          </a:xfrm>
        </p:grpSpPr>
        <p:cxnSp>
          <p:nvCxnSpPr>
            <p:cNvPr id="85" name="Straight Arrow Connector 84"/>
            <p:cNvCxnSpPr/>
            <p:nvPr/>
          </p:nvCxnSpPr>
          <p:spPr>
            <a:xfrm rot="10800000">
              <a:off x="23774400" y="28346400"/>
              <a:ext cx="27432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20840700" y="25717500"/>
              <a:ext cx="2209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7297400" y="28346400"/>
              <a:ext cx="28194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17325474" y="24612600"/>
              <a:ext cx="4648200" cy="4495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22011775" y="24650700"/>
              <a:ext cx="4572000" cy="44957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7173076" y="29184600"/>
              <a:ext cx="952499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1668874" y="243840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20674" y="288798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6289000" y="28956000"/>
              <a:ext cx="533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nvSpPr>
        <p:spPr>
          <a:xfrm>
            <a:off x="20040600" y="25307091"/>
            <a:ext cx="3810000" cy="677108"/>
          </a:xfrm>
          <a:prstGeom prst="rect">
            <a:avLst/>
          </a:prstGeom>
        </p:spPr>
        <p:txBody>
          <a:bodyPr wrap="square">
            <a:spAutoFit/>
          </a:bodyPr>
          <a:lstStyle/>
          <a:p>
            <a:pPr algn="ctr"/>
            <a:r>
              <a:rPr lang="en-US" sz="1900" dirty="0"/>
              <a:t>Substitute cement in </a:t>
            </a:r>
          </a:p>
          <a:p>
            <a:pPr algn="ctr"/>
            <a:r>
              <a:rPr lang="en-US" sz="1900" dirty="0"/>
              <a:t>new structure</a:t>
            </a:r>
          </a:p>
        </p:txBody>
      </p:sp>
      <p:sp>
        <p:nvSpPr>
          <p:cNvPr id="78" name="Rectangle 77"/>
          <p:cNvSpPr/>
          <p:nvPr/>
        </p:nvSpPr>
        <p:spPr>
          <a:xfrm>
            <a:off x="15697200" y="31022090"/>
            <a:ext cx="2286000" cy="677108"/>
          </a:xfrm>
          <a:prstGeom prst="rect">
            <a:avLst/>
          </a:prstGeom>
        </p:spPr>
        <p:txBody>
          <a:bodyPr wrap="square">
            <a:spAutoFit/>
          </a:bodyPr>
          <a:lstStyle/>
          <a:p>
            <a:pPr algn="ctr"/>
            <a:r>
              <a:rPr lang="en-US" sz="1900" dirty="0"/>
              <a:t>Use eco-friendly building materials </a:t>
            </a:r>
          </a:p>
        </p:txBody>
      </p:sp>
      <p:sp>
        <p:nvSpPr>
          <p:cNvPr id="79" name="Rectangle 78"/>
          <p:cNvSpPr/>
          <p:nvPr/>
        </p:nvSpPr>
        <p:spPr>
          <a:xfrm>
            <a:off x="24688800" y="31043194"/>
            <a:ext cx="3657600" cy="969496"/>
          </a:xfrm>
          <a:prstGeom prst="rect">
            <a:avLst/>
          </a:prstGeom>
        </p:spPr>
        <p:txBody>
          <a:bodyPr wrap="square">
            <a:spAutoFit/>
          </a:bodyPr>
          <a:lstStyle/>
          <a:p>
            <a:pPr algn="ctr"/>
            <a:r>
              <a:rPr lang="en-US" sz="1900" dirty="0"/>
              <a:t>Reduce the urban heat island effect with liter color building materials</a:t>
            </a:r>
          </a:p>
        </p:txBody>
      </p:sp>
      <p:sp>
        <p:nvSpPr>
          <p:cNvPr id="88" name="Rectangle 87"/>
          <p:cNvSpPr/>
          <p:nvPr/>
        </p:nvSpPr>
        <p:spPr>
          <a:xfrm>
            <a:off x="20027900" y="29265025"/>
            <a:ext cx="3810000" cy="461665"/>
          </a:xfrm>
          <a:prstGeom prst="rect">
            <a:avLst/>
          </a:prstGeom>
        </p:spPr>
        <p:txBody>
          <a:bodyPr wrap="square">
            <a:spAutoFit/>
          </a:bodyPr>
          <a:lstStyle/>
          <a:p>
            <a:pPr algn="ctr"/>
            <a:r>
              <a:rPr lang="en-US" sz="2400" b="1" dirty="0">
                <a:effectLst>
                  <a:glow rad="63500">
                    <a:schemeClr val="accent1">
                      <a:satMod val="175000"/>
                      <a:alpha val="40000"/>
                    </a:schemeClr>
                  </a:glow>
                </a:effectLst>
              </a:rPr>
              <a:t>Sustainability</a:t>
            </a:r>
          </a:p>
        </p:txBody>
      </p:sp>
      <p:sp>
        <p:nvSpPr>
          <p:cNvPr id="89" name="Rounded Rectangle 88"/>
          <p:cNvSpPr/>
          <p:nvPr/>
        </p:nvSpPr>
        <p:spPr>
          <a:xfrm>
            <a:off x="14401800" y="32548830"/>
            <a:ext cx="15163800" cy="6008695"/>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200" b="1" u="sng" dirty="0">
                <a:effectLst>
                  <a:glow rad="101600">
                    <a:schemeClr val="bg1">
                      <a:alpha val="40000"/>
                    </a:schemeClr>
                  </a:glow>
                  <a:outerShdw blurRad="38100" dist="38100" dir="2700000" algn="tl">
                    <a:srgbClr val="000000">
                      <a:alpha val="43137"/>
                    </a:srgbClr>
                  </a:outerShdw>
                </a:effectLst>
              </a:rPr>
              <a:t>References:</a:t>
            </a:r>
          </a:p>
          <a:p>
            <a:pPr marL="514350" lvl="0" indent="-514350" algn="just">
              <a:buFont typeface="+mj-lt"/>
              <a:buAutoNum type="arabicPeriod"/>
            </a:pPr>
            <a:r>
              <a:rPr lang="en-US" sz="3200" dirty="0"/>
              <a:t>E.P. Mora , 2007.  Life cycle, sustainability and the transcendent quality of building materials.  Building and Environment; 42, p. 1329–1334.</a:t>
            </a:r>
          </a:p>
          <a:p>
            <a:pPr marL="514350" lvl="0" indent="-514350" algn="just">
              <a:buFont typeface="+mj-lt"/>
              <a:buAutoNum type="arabicPeriod"/>
            </a:pPr>
            <a:r>
              <a:rPr lang="en-US" sz="3200" dirty="0"/>
              <a:t>W.W.J. Chan, C.M.L. Wu, 2000. Durability of concrete with high cement replacement. Cement and Concrete Research; 30, p.865-879. </a:t>
            </a:r>
          </a:p>
          <a:p>
            <a:pPr marL="514350" lvl="0" indent="-514350" algn="just">
              <a:buFont typeface="+mj-lt"/>
              <a:buAutoNum type="arabicPeriod"/>
            </a:pPr>
            <a:r>
              <a:rPr lang="en-US" sz="3200" dirty="0"/>
              <a:t>R. </a:t>
            </a:r>
            <a:r>
              <a:rPr lang="en-US" sz="3200" dirty="0" err="1"/>
              <a:t>Jauberthie</a:t>
            </a:r>
            <a:r>
              <a:rPr lang="en-US" sz="3200" dirty="0"/>
              <a:t>, F. Rendell, S. </a:t>
            </a:r>
            <a:r>
              <a:rPr lang="en-US" sz="3200" dirty="0" err="1"/>
              <a:t>Tamba</a:t>
            </a:r>
            <a:r>
              <a:rPr lang="en-US" sz="3200" dirty="0"/>
              <a:t>, I. </a:t>
            </a:r>
            <a:r>
              <a:rPr lang="en-US" sz="3200" dirty="0" err="1"/>
              <a:t>Cisse</a:t>
            </a:r>
            <a:r>
              <a:rPr lang="en-US" sz="3200" dirty="0"/>
              <a:t>, 2000. Origin of the </a:t>
            </a:r>
            <a:r>
              <a:rPr lang="en-US" sz="3200" dirty="0" err="1"/>
              <a:t>pozzolanic</a:t>
            </a:r>
            <a:r>
              <a:rPr lang="en-US" sz="3200" dirty="0"/>
              <a:t> effect of rice husk. Construction and Building Materials; 14, p.419-423.</a:t>
            </a:r>
          </a:p>
        </p:txBody>
      </p:sp>
      <p:sp>
        <p:nvSpPr>
          <p:cNvPr id="90" name="Rounded Rectangle 89"/>
          <p:cNvSpPr/>
          <p:nvPr/>
        </p:nvSpPr>
        <p:spPr>
          <a:xfrm>
            <a:off x="28194000" y="22901585"/>
            <a:ext cx="14706600" cy="8256118"/>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800" b="1" u="sng" dirty="0">
                <a:effectLst>
                  <a:glow rad="101600">
                    <a:schemeClr val="bg1">
                      <a:alpha val="40000"/>
                    </a:schemeClr>
                  </a:glow>
                  <a:outerShdw blurRad="38100" dist="38100" dir="2700000" algn="tl">
                    <a:srgbClr val="000000">
                      <a:alpha val="43137"/>
                    </a:srgbClr>
                  </a:outerShdw>
                </a:effectLst>
              </a:rPr>
              <a:t>Conclusions and future work:</a:t>
            </a:r>
          </a:p>
          <a:p>
            <a:pPr marL="514350" indent="-514350">
              <a:buFont typeface="+mj-lt"/>
              <a:buAutoNum type="arabicPeriod"/>
            </a:pPr>
            <a:r>
              <a:rPr lang="en-US" sz="3200" dirty="0"/>
              <a:t>The broad X-ray diffraction pattern of OWRHA confirmed the absence of any ordered crystalline structure; </a:t>
            </a:r>
          </a:p>
          <a:p>
            <a:pPr marL="514350" indent="-514350">
              <a:buFont typeface="+mj-lt"/>
              <a:buAutoNum type="arabicPeriod"/>
            </a:pPr>
            <a:r>
              <a:rPr lang="en-US" sz="3200" dirty="0"/>
              <a:t>The FTIR spectrum of OWRHA showed the presence of two main functional groups, Si-O-Si and Si-OH;</a:t>
            </a:r>
          </a:p>
          <a:p>
            <a:pPr marL="514350" indent="-514350">
              <a:buFont typeface="+mj-lt"/>
              <a:buAutoNum type="arabicPeriod"/>
            </a:pPr>
            <a:r>
              <a:rPr lang="en-US" sz="3200" dirty="0"/>
              <a:t>The </a:t>
            </a:r>
            <a:r>
              <a:rPr lang="en-US" sz="3200" dirty="0" err="1"/>
              <a:t>thermogravimetric</a:t>
            </a:r>
            <a:r>
              <a:rPr lang="en-US" sz="3200" dirty="0"/>
              <a:t> analysis confirms the absence of carbon in OWRHA;</a:t>
            </a:r>
          </a:p>
          <a:p>
            <a:pPr marL="514350" indent="-514350">
              <a:buFont typeface="+mj-lt"/>
              <a:buAutoNum type="arabicPeriod"/>
            </a:pPr>
            <a:r>
              <a:rPr lang="en-US" sz="3200" dirty="0"/>
              <a:t>OWRHA was found to improve the properties of cement mortar significantly.</a:t>
            </a:r>
          </a:p>
          <a:p>
            <a:pPr marL="514350" indent="-514350">
              <a:buFont typeface="+mj-lt"/>
              <a:buAutoNum type="arabicPeriod"/>
            </a:pPr>
            <a:endParaRPr lang="en-US" sz="3200" dirty="0"/>
          </a:p>
          <a:p>
            <a:pPr algn="just"/>
            <a:r>
              <a:rPr lang="en-US" sz="3200" dirty="0"/>
              <a:t>The next step of this research project will  be to evaluate the whiteness and the reflectivity of the white concrete with and without OWRHA, and evaluate the potentiality of this as a material for sustainable construction. </a:t>
            </a:r>
          </a:p>
        </p:txBody>
      </p:sp>
      <p:sp>
        <p:nvSpPr>
          <p:cNvPr id="91" name="Rounded Rectangle 90"/>
          <p:cNvSpPr/>
          <p:nvPr/>
        </p:nvSpPr>
        <p:spPr>
          <a:xfrm>
            <a:off x="14406789" y="38713085"/>
            <a:ext cx="15163800" cy="2739715"/>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200" b="1" u="sng" dirty="0">
                <a:effectLst>
                  <a:glow rad="101600">
                    <a:schemeClr val="bg1">
                      <a:alpha val="40000"/>
                    </a:schemeClr>
                  </a:glow>
                  <a:outerShdw blurRad="38100" dist="38100" dir="2700000" algn="tl">
                    <a:srgbClr val="000000">
                      <a:alpha val="43137"/>
                    </a:srgbClr>
                  </a:outerShdw>
                </a:effectLst>
              </a:rPr>
              <a:t>Acknowledgement:</a:t>
            </a:r>
          </a:p>
          <a:p>
            <a:pPr algn="just"/>
            <a:r>
              <a:rPr lang="en-US" sz="3200" dirty="0"/>
              <a:t>The authors gratefully acknowledge the National Science Foundation for financially supporting the project.  The authors also would like to thank Artistic Stones INC. for assistance and collaboration.</a:t>
            </a:r>
            <a:r>
              <a:rPr lang="en-US" sz="3200" dirty="0">
                <a:solidFill>
                  <a:schemeClr val="accent1"/>
                </a:solidFill>
              </a:rPr>
              <a:t> </a:t>
            </a:r>
          </a:p>
        </p:txBody>
      </p:sp>
      <p:sp>
        <p:nvSpPr>
          <p:cNvPr id="1053" name="Rectangle 29"/>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5" name="Rectangle 94"/>
          <p:cNvSpPr/>
          <p:nvPr/>
        </p:nvSpPr>
        <p:spPr>
          <a:xfrm rot="16200000">
            <a:off x="-2058889" y="35325901"/>
            <a:ext cx="8382000" cy="307777"/>
          </a:xfrm>
          <a:prstGeom prst="rect">
            <a:avLst/>
          </a:prstGeom>
        </p:spPr>
        <p:txBody>
          <a:bodyPr wrap="square">
            <a:spAutoFit/>
          </a:bodyPr>
          <a:lstStyle/>
          <a:p>
            <a:pPr algn="ctr"/>
            <a:r>
              <a:rPr lang="en-US" sz="1400" dirty="0">
                <a:solidFill>
                  <a:schemeClr val="bg1"/>
                </a:solidFill>
              </a:rPr>
              <a:t>Intensity (CPS)</a:t>
            </a:r>
          </a:p>
        </p:txBody>
      </p:sp>
      <p:sp>
        <p:nvSpPr>
          <p:cNvPr id="104" name="Rectangle 103"/>
          <p:cNvSpPr/>
          <p:nvPr/>
        </p:nvSpPr>
        <p:spPr>
          <a:xfrm rot="16200000">
            <a:off x="3884711" y="35287803"/>
            <a:ext cx="8382000" cy="307777"/>
          </a:xfrm>
          <a:prstGeom prst="rect">
            <a:avLst/>
          </a:prstGeom>
        </p:spPr>
        <p:txBody>
          <a:bodyPr wrap="square">
            <a:spAutoFit/>
          </a:bodyPr>
          <a:lstStyle/>
          <a:p>
            <a:pPr algn="ctr"/>
            <a:r>
              <a:rPr lang="en-US" sz="1400" dirty="0">
                <a:solidFill>
                  <a:schemeClr val="bg1"/>
                </a:solidFill>
              </a:rPr>
              <a:t>Transmittance</a:t>
            </a:r>
          </a:p>
        </p:txBody>
      </p:sp>
      <p:grpSp>
        <p:nvGrpSpPr>
          <p:cNvPr id="122" name="Group 121"/>
          <p:cNvGrpSpPr/>
          <p:nvPr/>
        </p:nvGrpSpPr>
        <p:grpSpPr>
          <a:xfrm>
            <a:off x="914400" y="32546091"/>
            <a:ext cx="13030200" cy="9059109"/>
            <a:chOff x="914400" y="32232600"/>
            <a:chExt cx="13030200" cy="9059109"/>
          </a:xfrm>
          <a:scene3d>
            <a:camera prst="orthographicFront">
              <a:rot lat="0" lon="0" rev="0"/>
            </a:camera>
            <a:lightRig rig="contrasting" dir="t">
              <a:rot lat="0" lon="0" rev="7800000"/>
            </a:lightRig>
          </a:scene3d>
        </p:grpSpPr>
        <p:sp>
          <p:nvSpPr>
            <p:cNvPr id="111" name="Rounded Rectangle 110"/>
            <p:cNvSpPr/>
            <p:nvPr/>
          </p:nvSpPr>
          <p:spPr>
            <a:xfrm>
              <a:off x="952500" y="32232600"/>
              <a:ext cx="12865100" cy="8407400"/>
            </a:xfrm>
            <a:prstGeom prst="roundRect">
              <a:avLst/>
            </a:prstGeom>
            <a:solidFill>
              <a:schemeClr val="bg2">
                <a:lumMod val="40000"/>
                <a:lumOff val="6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543800" y="36626800"/>
              <a:ext cx="5486400" cy="3810000"/>
            </a:xfrm>
            <a:prstGeom prst="rect">
              <a:avLst/>
            </a:prstGeom>
            <a:solidFill>
              <a:schemeClr val="tx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01800" y="36614102"/>
              <a:ext cx="5486400" cy="3810000"/>
            </a:xfrm>
            <a:prstGeom prst="rect">
              <a:avLst/>
            </a:prstGeom>
            <a:solidFill>
              <a:schemeClr val="tx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600200" y="40116325"/>
              <a:ext cx="5791200" cy="307777"/>
            </a:xfrm>
            <a:prstGeom prst="rect">
              <a:avLst/>
            </a:prstGeom>
            <a:ln>
              <a:noFill/>
            </a:ln>
            <a:effectLst/>
            <a:sp3d>
              <a:bevelT w="139700" h="139700"/>
            </a:sp3d>
          </p:spPr>
          <p:txBody>
            <a:bodyPr wrap="square">
              <a:spAutoFit/>
            </a:bodyPr>
            <a:lstStyle/>
            <a:p>
              <a:pPr algn="ctr"/>
              <a:r>
                <a:rPr lang="en-US" sz="1400" dirty="0">
                  <a:solidFill>
                    <a:schemeClr val="bg1"/>
                  </a:solidFill>
                </a:rPr>
                <a:t>Temperature (ºC)</a:t>
              </a:r>
            </a:p>
          </p:txBody>
        </p:sp>
        <p:sp>
          <p:nvSpPr>
            <p:cNvPr id="100" name="Rectangle 99"/>
            <p:cNvSpPr/>
            <p:nvPr/>
          </p:nvSpPr>
          <p:spPr>
            <a:xfrm>
              <a:off x="7569200" y="32461200"/>
              <a:ext cx="5486400" cy="3810000"/>
            </a:xfrm>
            <a:prstGeom prst="rect">
              <a:avLst/>
            </a:prstGeom>
            <a:solidFill>
              <a:schemeClr val="tx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701800" y="32461200"/>
              <a:ext cx="5486400" cy="3810000"/>
            </a:xfrm>
            <a:prstGeom prst="rect">
              <a:avLst/>
            </a:prstGeom>
            <a:solidFill>
              <a:schemeClr val="tx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1" name="Picture 27" descr="v3"/>
            <p:cNvPicPr>
              <a:picLocks noChangeAspect="1" noChangeArrowheads="1"/>
            </p:cNvPicPr>
            <p:nvPr/>
          </p:nvPicPr>
          <p:blipFill>
            <a:blip r:embed="rId12" cstate="print"/>
            <a:srcRect b="3226"/>
            <a:stretch>
              <a:fillRect/>
            </a:stretch>
          </p:blipFill>
          <p:spPr bwMode="auto">
            <a:xfrm>
              <a:off x="1930400" y="32461200"/>
              <a:ext cx="5133975" cy="3581400"/>
            </a:xfrm>
            <a:prstGeom prst="rect">
              <a:avLst/>
            </a:prstGeom>
            <a:noFill/>
            <a:ln>
              <a:noFill/>
            </a:ln>
            <a:effectLst/>
            <a:sp3d>
              <a:bevelT w="139700" h="139700"/>
            </a:sp3d>
          </p:spPr>
        </p:pic>
        <p:sp>
          <p:nvSpPr>
            <p:cNvPr id="97" name="Rectangle 96"/>
            <p:cNvSpPr/>
            <p:nvPr/>
          </p:nvSpPr>
          <p:spPr>
            <a:xfrm>
              <a:off x="1600200" y="35963423"/>
              <a:ext cx="5791200" cy="307777"/>
            </a:xfrm>
            <a:prstGeom prst="rect">
              <a:avLst/>
            </a:prstGeom>
            <a:ln>
              <a:noFill/>
            </a:ln>
            <a:effectLst/>
            <a:sp3d>
              <a:bevelT w="139700" h="139700"/>
            </a:sp3d>
          </p:spPr>
          <p:txBody>
            <a:bodyPr wrap="square">
              <a:spAutoFit/>
            </a:bodyPr>
            <a:lstStyle/>
            <a:p>
              <a:pPr algn="ctr"/>
              <a:r>
                <a:rPr lang="en-US" sz="1400" dirty="0">
                  <a:solidFill>
                    <a:schemeClr val="bg1"/>
                  </a:solidFill>
                </a:rPr>
                <a:t>D-Sp</a:t>
              </a:r>
            </a:p>
          </p:txBody>
        </p:sp>
        <p:sp>
          <p:nvSpPr>
            <p:cNvPr id="98" name="Rectangle 97"/>
            <p:cNvSpPr/>
            <p:nvPr/>
          </p:nvSpPr>
          <p:spPr>
            <a:xfrm>
              <a:off x="6769100" y="35902900"/>
              <a:ext cx="381000" cy="152400"/>
            </a:xfrm>
            <a:prstGeom prst="rect">
              <a:avLst/>
            </a:prstGeom>
            <a:solidFill>
              <a:schemeClr val="tx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5" name="Picture 31" descr="v5"/>
            <p:cNvPicPr>
              <a:picLocks noChangeAspect="1" noChangeArrowheads="1"/>
            </p:cNvPicPr>
            <p:nvPr/>
          </p:nvPicPr>
          <p:blipFill>
            <a:blip r:embed="rId13" cstate="print"/>
            <a:srcRect/>
            <a:stretch>
              <a:fillRect/>
            </a:stretch>
          </p:blipFill>
          <p:spPr bwMode="auto">
            <a:xfrm>
              <a:off x="7997825" y="32480250"/>
              <a:ext cx="4864100" cy="3570288"/>
            </a:xfrm>
            <a:prstGeom prst="rect">
              <a:avLst/>
            </a:prstGeom>
            <a:noFill/>
            <a:ln w="9525">
              <a:noFill/>
              <a:miter lim="800000"/>
              <a:headEnd/>
              <a:tailEnd/>
            </a:ln>
            <a:effectLst/>
            <a:sp3d>
              <a:bevelT w="139700" h="139700"/>
            </a:sp3d>
          </p:spPr>
        </p:pic>
        <p:sp>
          <p:nvSpPr>
            <p:cNvPr id="102" name="Rectangle 101"/>
            <p:cNvSpPr/>
            <p:nvPr/>
          </p:nvSpPr>
          <p:spPr>
            <a:xfrm>
              <a:off x="7416800" y="35966400"/>
              <a:ext cx="5791200" cy="307777"/>
            </a:xfrm>
            <a:prstGeom prst="rect">
              <a:avLst/>
            </a:prstGeom>
            <a:ln>
              <a:noFill/>
            </a:ln>
            <a:effectLst/>
            <a:sp3d>
              <a:bevelT w="139700" h="139700"/>
            </a:sp3d>
          </p:spPr>
          <p:txBody>
            <a:bodyPr wrap="square">
              <a:spAutoFit/>
            </a:bodyPr>
            <a:lstStyle/>
            <a:p>
              <a:pPr algn="ctr"/>
              <a:r>
                <a:rPr lang="en-US" sz="1400" dirty="0">
                  <a:solidFill>
                    <a:schemeClr val="bg1"/>
                  </a:solidFill>
                </a:rPr>
                <a:t>Frequency cm-1</a:t>
              </a:r>
            </a:p>
          </p:txBody>
        </p:sp>
        <p:pic>
          <p:nvPicPr>
            <p:cNvPr id="1056" name="Picture 32" descr="v2"/>
            <p:cNvPicPr>
              <a:picLocks noChangeAspect="1" noChangeArrowheads="1"/>
            </p:cNvPicPr>
            <p:nvPr/>
          </p:nvPicPr>
          <p:blipFill>
            <a:blip r:embed="rId14" cstate="print"/>
            <a:srcRect/>
            <a:stretch>
              <a:fillRect/>
            </a:stretch>
          </p:blipFill>
          <p:spPr bwMode="auto">
            <a:xfrm>
              <a:off x="2057400" y="36626800"/>
              <a:ext cx="4995863" cy="3536950"/>
            </a:xfrm>
            <a:prstGeom prst="rect">
              <a:avLst/>
            </a:prstGeom>
            <a:noFill/>
            <a:ln w="9525">
              <a:noFill/>
              <a:miter lim="800000"/>
              <a:headEnd/>
              <a:tailEnd/>
            </a:ln>
            <a:effectLst/>
            <a:sp3d>
              <a:bevelT w="139700" h="139700"/>
            </a:sp3d>
          </p:spPr>
        </p:pic>
        <p:pic>
          <p:nvPicPr>
            <p:cNvPr id="1057" name="Picture 33" descr="RHA1_207"/>
            <p:cNvPicPr>
              <a:picLocks noChangeAspect="1" noChangeArrowheads="1"/>
            </p:cNvPicPr>
            <p:nvPr/>
          </p:nvPicPr>
          <p:blipFill>
            <a:blip r:embed="rId15"/>
            <a:srcRect/>
            <a:stretch>
              <a:fillRect/>
            </a:stretch>
          </p:blipFill>
          <p:spPr bwMode="auto">
            <a:xfrm>
              <a:off x="7988300" y="36808461"/>
              <a:ext cx="4572000" cy="3425139"/>
            </a:xfrm>
            <a:prstGeom prst="rect">
              <a:avLst/>
            </a:prstGeom>
            <a:noFill/>
            <a:ln w="9525">
              <a:noFill/>
              <a:miter lim="800000"/>
              <a:headEnd/>
              <a:tailEnd/>
            </a:ln>
            <a:effectLst/>
            <a:sp3d>
              <a:bevelT w="139700" h="139700"/>
            </a:sp3d>
          </p:spPr>
        </p:pic>
        <p:sp>
          <p:nvSpPr>
            <p:cNvPr id="112" name="Rectangle 111"/>
            <p:cNvSpPr/>
            <p:nvPr/>
          </p:nvSpPr>
          <p:spPr>
            <a:xfrm>
              <a:off x="914400" y="40614601"/>
              <a:ext cx="13030200" cy="677108"/>
            </a:xfrm>
            <a:prstGeom prst="rect">
              <a:avLst/>
            </a:prstGeom>
            <a:ln>
              <a:noFill/>
            </a:ln>
            <a:effectLst/>
            <a:sp3d>
              <a:bevelT w="139700" h="139700"/>
            </a:sp3d>
          </p:spPr>
          <p:txBody>
            <a:bodyPr wrap="square">
              <a:spAutoFit/>
            </a:bodyPr>
            <a:lstStyle/>
            <a:p>
              <a:pPr algn="ctr"/>
              <a:r>
                <a:rPr lang="en-US" sz="1900" dirty="0"/>
                <a:t>Figure 6.: (a) X-ray diffraction pattern of OWRHA; (b) FTIR spectra of OWRHA; (c) </a:t>
              </a:r>
              <a:r>
                <a:rPr lang="en-US" sz="1900" dirty="0" err="1"/>
                <a:t>Thermogravimetric</a:t>
              </a:r>
              <a:r>
                <a:rPr lang="en-US" sz="1900" dirty="0"/>
                <a:t> analysis of OWRHA; (d) Scanning electron micrographs of OWRHA. </a:t>
              </a:r>
            </a:p>
          </p:txBody>
        </p:sp>
        <p:sp>
          <p:nvSpPr>
            <p:cNvPr id="113" name="Rectangle 112"/>
            <p:cNvSpPr/>
            <p:nvPr/>
          </p:nvSpPr>
          <p:spPr>
            <a:xfrm>
              <a:off x="6629400" y="32461200"/>
              <a:ext cx="533400" cy="384721"/>
            </a:xfrm>
            <a:prstGeom prst="rect">
              <a:avLst/>
            </a:prstGeom>
            <a:ln>
              <a:noFill/>
            </a:ln>
            <a:effectLst/>
            <a:sp3d>
              <a:bevelT w="139700" h="139700"/>
            </a:sp3d>
          </p:spPr>
          <p:txBody>
            <a:bodyPr wrap="square">
              <a:spAutoFit/>
            </a:bodyPr>
            <a:lstStyle/>
            <a:p>
              <a:r>
                <a:rPr lang="en-US" sz="1900" dirty="0">
                  <a:solidFill>
                    <a:schemeClr val="bg1"/>
                  </a:solidFill>
                </a:rPr>
                <a:t>(a)</a:t>
              </a:r>
            </a:p>
          </p:txBody>
        </p:sp>
        <p:sp>
          <p:nvSpPr>
            <p:cNvPr id="114" name="Rectangle 113"/>
            <p:cNvSpPr/>
            <p:nvPr/>
          </p:nvSpPr>
          <p:spPr>
            <a:xfrm>
              <a:off x="12496800" y="32461200"/>
              <a:ext cx="533400" cy="384721"/>
            </a:xfrm>
            <a:prstGeom prst="rect">
              <a:avLst/>
            </a:prstGeom>
            <a:ln>
              <a:noFill/>
            </a:ln>
            <a:effectLst/>
            <a:sp3d>
              <a:bevelT w="139700" h="139700"/>
            </a:sp3d>
          </p:spPr>
          <p:txBody>
            <a:bodyPr wrap="square">
              <a:spAutoFit/>
            </a:bodyPr>
            <a:lstStyle/>
            <a:p>
              <a:r>
                <a:rPr lang="en-US" sz="1900" dirty="0">
                  <a:solidFill>
                    <a:schemeClr val="bg1"/>
                  </a:solidFill>
                </a:rPr>
                <a:t>(b)</a:t>
              </a:r>
            </a:p>
          </p:txBody>
        </p:sp>
        <p:sp>
          <p:nvSpPr>
            <p:cNvPr id="115" name="Rectangle 114"/>
            <p:cNvSpPr/>
            <p:nvPr/>
          </p:nvSpPr>
          <p:spPr>
            <a:xfrm>
              <a:off x="6629400" y="36576000"/>
              <a:ext cx="533400" cy="384721"/>
            </a:xfrm>
            <a:prstGeom prst="rect">
              <a:avLst/>
            </a:prstGeom>
            <a:ln>
              <a:noFill/>
            </a:ln>
            <a:effectLst/>
            <a:sp3d>
              <a:bevelT w="139700" h="139700"/>
            </a:sp3d>
          </p:spPr>
          <p:txBody>
            <a:bodyPr wrap="square">
              <a:spAutoFit/>
            </a:bodyPr>
            <a:lstStyle/>
            <a:p>
              <a:r>
                <a:rPr lang="en-US" sz="1900" dirty="0">
                  <a:solidFill>
                    <a:schemeClr val="bg1"/>
                  </a:solidFill>
                </a:rPr>
                <a:t>(c)</a:t>
              </a:r>
            </a:p>
          </p:txBody>
        </p:sp>
        <p:sp>
          <p:nvSpPr>
            <p:cNvPr id="116" name="Rectangle 115"/>
            <p:cNvSpPr/>
            <p:nvPr/>
          </p:nvSpPr>
          <p:spPr>
            <a:xfrm>
              <a:off x="12496800" y="36648479"/>
              <a:ext cx="533400" cy="384721"/>
            </a:xfrm>
            <a:prstGeom prst="rect">
              <a:avLst/>
            </a:prstGeom>
            <a:ln>
              <a:noFill/>
            </a:ln>
            <a:effectLst/>
            <a:sp3d>
              <a:bevelT w="139700" h="139700"/>
            </a:sp3d>
          </p:spPr>
          <p:txBody>
            <a:bodyPr wrap="square">
              <a:spAutoFit/>
            </a:bodyPr>
            <a:lstStyle/>
            <a:p>
              <a:r>
                <a:rPr lang="en-US" sz="1900" dirty="0">
                  <a:solidFill>
                    <a:schemeClr val="bg1"/>
                  </a:solidFill>
                </a:rPr>
                <a:t>(d)</a:t>
              </a:r>
            </a:p>
          </p:txBody>
        </p:sp>
      </p:grpSp>
      <p:sp>
        <p:nvSpPr>
          <p:cNvPr id="117" name="Rectangle 116"/>
          <p:cNvSpPr/>
          <p:nvPr/>
        </p:nvSpPr>
        <p:spPr>
          <a:xfrm>
            <a:off x="17297400" y="31707891"/>
            <a:ext cx="9220200" cy="381000"/>
          </a:xfrm>
          <a:prstGeom prst="rect">
            <a:avLst/>
          </a:prstGeom>
        </p:spPr>
        <p:txBody>
          <a:bodyPr wrap="square">
            <a:spAutoFit/>
          </a:bodyPr>
          <a:lstStyle/>
          <a:p>
            <a:pPr algn="ctr"/>
            <a:r>
              <a:rPr lang="en-US" sz="1900" dirty="0"/>
              <a:t>Figure 5.: Project goals representation </a:t>
            </a:r>
          </a:p>
        </p:txBody>
      </p:sp>
      <p:sp>
        <p:nvSpPr>
          <p:cNvPr id="124" name="Rounded Rectangle 123"/>
          <p:cNvSpPr/>
          <p:nvPr/>
        </p:nvSpPr>
        <p:spPr>
          <a:xfrm>
            <a:off x="30708600" y="32546091"/>
            <a:ext cx="6743700" cy="8407400"/>
          </a:xfrm>
          <a:prstGeom prst="roundRect">
            <a:avLst/>
          </a:prstGeom>
          <a:solidFill>
            <a:schemeClr val="bg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30708600" y="40928092"/>
            <a:ext cx="6781800" cy="677108"/>
          </a:xfrm>
          <a:prstGeom prst="rect">
            <a:avLst/>
          </a:prstGeom>
        </p:spPr>
        <p:txBody>
          <a:bodyPr wrap="square">
            <a:spAutoFit/>
          </a:bodyPr>
          <a:lstStyle/>
          <a:p>
            <a:pPr algn="ctr"/>
            <a:r>
              <a:rPr lang="en-US" sz="1900" dirty="0"/>
              <a:t>Figure 7.: White concrete sculpture that marks the Mississippi river gateway </a:t>
            </a:r>
          </a:p>
        </p:txBody>
      </p:sp>
      <p:pic>
        <p:nvPicPr>
          <p:cNvPr id="1059" name="Picture 35"/>
          <p:cNvPicPr>
            <a:picLocks noChangeAspect="1" noChangeArrowheads="1"/>
          </p:cNvPicPr>
          <p:nvPr/>
        </p:nvPicPr>
        <p:blipFill>
          <a:blip r:embed="rId16"/>
          <a:srcRect/>
          <a:stretch>
            <a:fillRect/>
          </a:stretch>
        </p:blipFill>
        <p:spPr bwMode="auto">
          <a:xfrm>
            <a:off x="31499175" y="32870943"/>
            <a:ext cx="5168949" cy="7772400"/>
          </a:xfrm>
          <a:prstGeom prst="rect">
            <a:avLst/>
          </a:prstGeom>
          <a:ln>
            <a:noFill/>
          </a:ln>
          <a:effectLst>
            <a:softEdge rad="112500"/>
          </a:effectLst>
        </p:spPr>
      </p:pic>
      <p:sp>
        <p:nvSpPr>
          <p:cNvPr id="144" name="Rectangle 143"/>
          <p:cNvSpPr/>
          <p:nvPr/>
        </p:nvSpPr>
        <p:spPr>
          <a:xfrm>
            <a:off x="838200" y="42672000"/>
            <a:ext cx="42062400" cy="677108"/>
          </a:xfrm>
          <a:prstGeom prst="rect">
            <a:avLst/>
          </a:prstGeom>
        </p:spPr>
        <p:txBody>
          <a:bodyPr wrap="square">
            <a:spAutoFit/>
          </a:bodyPr>
          <a:lstStyle/>
          <a:p>
            <a:pPr algn="ctr"/>
            <a:r>
              <a:rPr lang="en-US" sz="1900" dirty="0"/>
              <a:t>Contact information: R.M. Ferraro, PhD Candidate, Department of Civil Architectural and Environmental Engineering, University of Miami, – Email: </a:t>
            </a:r>
            <a:r>
              <a:rPr lang="en-US" sz="1900" i="1" dirty="0"/>
              <a:t>r.ferraro@miami.edu; Web: http://www.rb2c.miami.edu/</a:t>
            </a:r>
            <a:r>
              <a:rPr lang="en-US" sz="1900" dirty="0"/>
              <a:t>NSF Grant # 0724463 “Grant Title: High Performance Cement Additive from An Agricultural Byproduct,” Program: “SBIR/STTR Program, Industrial Innovation and Partnerships, National Science Foundation,” PI  name: Rajan K. Vempati. </a:t>
            </a:r>
          </a:p>
        </p:txBody>
      </p:sp>
      <p:cxnSp>
        <p:nvCxnSpPr>
          <p:cNvPr id="103" name="Straight Connector 102"/>
          <p:cNvCxnSpPr/>
          <p:nvPr/>
        </p:nvCxnSpPr>
        <p:spPr>
          <a:xfrm rot="16080000" flipV="1">
            <a:off x="-9072" y="38100"/>
            <a:ext cx="1143000" cy="106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H="1">
            <a:off x="15544800" y="15544800"/>
            <a:ext cx="1295400" cy="1295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16840200" y="13084763"/>
            <a:ext cx="10439400" cy="4476360"/>
          </a:xfrm>
          <a:prstGeom prst="roundRect">
            <a:avLst/>
          </a:prstGeom>
          <a:ln>
            <a:solidFill>
              <a:schemeClr val="tx1"/>
            </a:solidFill>
          </a:ln>
          <a:effectLst>
            <a:glow rad="139700">
              <a:schemeClr val="accent1">
                <a:satMod val="175000"/>
                <a:alpha val="40000"/>
              </a:schemeClr>
            </a:glow>
          </a:effectLst>
        </p:spPr>
        <p:txBody>
          <a:bodyPr wrap="square" lIns="501612" tIns="250806" rIns="501612" bIns="250806">
            <a:spAutoFit/>
          </a:bodyPr>
          <a:lstStyle/>
          <a:p>
            <a:pPr algn="r"/>
            <a:r>
              <a:rPr lang="en-US" sz="3800" b="1" u="sng" dirty="0">
                <a:effectLst>
                  <a:glow rad="101600">
                    <a:schemeClr val="bg1">
                      <a:alpha val="40000"/>
                    </a:schemeClr>
                  </a:glow>
                  <a:outerShdw blurRad="38100" dist="38100" dir="2700000" algn="tl">
                    <a:srgbClr val="000000">
                      <a:alpha val="43137"/>
                    </a:srgbClr>
                  </a:outerShdw>
                </a:effectLst>
              </a:rPr>
              <a:t>Goals:</a:t>
            </a:r>
          </a:p>
          <a:p>
            <a:pPr marL="742950" indent="-742950" algn="just">
              <a:buFont typeface="+mj-lt"/>
              <a:buAutoNum type="arabicPeriod"/>
            </a:pPr>
            <a:r>
              <a:rPr lang="en-US" sz="3200" dirty="0"/>
              <a:t>Characterization of the off-white rice hull ash;</a:t>
            </a:r>
          </a:p>
          <a:p>
            <a:pPr marL="742950" indent="-742950" algn="just">
              <a:buFont typeface="+mj-lt"/>
              <a:buAutoNum type="arabicPeriod"/>
            </a:pPr>
            <a:r>
              <a:rPr lang="en-US" sz="3200" dirty="0"/>
              <a:t>Characterization of the white concrete mixed with OWRHA</a:t>
            </a:r>
          </a:p>
          <a:p>
            <a:pPr marL="742950" indent="-742950" algn="just">
              <a:buFont typeface="+mj-lt"/>
              <a:buAutoNum type="arabicPeriod"/>
            </a:pPr>
            <a:r>
              <a:rPr lang="en-US" sz="3200" dirty="0"/>
              <a:t>Color analysis of the white concrete </a:t>
            </a:r>
            <a:r>
              <a:rPr lang="en-US" sz="3200"/>
              <a:t>with OWRHA</a:t>
            </a:r>
            <a:endParaRPr lang="en-US" sz="3200" dirty="0"/>
          </a:p>
        </p:txBody>
      </p:sp>
      <p:cxnSp>
        <p:nvCxnSpPr>
          <p:cNvPr id="130" name="Straight Connector 129"/>
          <p:cNvCxnSpPr/>
          <p:nvPr/>
        </p:nvCxnSpPr>
        <p:spPr>
          <a:xfrm rot="16200000" flipH="1">
            <a:off x="17602200" y="17602200"/>
            <a:ext cx="533400" cy="533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40947201" y="40337601"/>
            <a:ext cx="5334000" cy="553998"/>
          </a:xfrm>
          <a:prstGeom prst="rect">
            <a:avLst/>
          </a:prstGeom>
          <a:noFill/>
        </p:spPr>
        <p:txBody>
          <a:bodyPr wrap="square" rtlCol="0">
            <a:spAutoFit/>
          </a:bodyPr>
          <a:lstStyle/>
          <a:p>
            <a:r>
              <a:rPr lang="en-US" sz="3000" dirty="0">
                <a:solidFill>
                  <a:schemeClr val="accent1"/>
                </a:solidFill>
              </a:rPr>
              <a:t>Rossella Mafalda Ferraro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867</TotalTime>
  <Words>999</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Verdana</vt:lpstr>
      <vt:lpstr>Wingdings 2</vt:lpstr>
      <vt:lpstr>Verve</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Rajan Vempati</cp:lastModifiedBy>
  <cp:revision>37</cp:revision>
  <dcterms:created xsi:type="dcterms:W3CDTF">2009-02-24T00:25:32Z</dcterms:created>
  <dcterms:modified xsi:type="dcterms:W3CDTF">2024-08-13T04:08:49Z</dcterms:modified>
</cp:coreProperties>
</file>