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2" r:id="rId6"/>
    <p:sldId id="259" r:id="rId7"/>
    <p:sldId id="261" r:id="rId8"/>
    <p:sldId id="260" r:id="rId9"/>
  </p:sldIdLst>
  <p:sldSz cx="12801600" cy="9601200" type="A3"/>
  <p:notesSz cx="6858000" cy="9144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0D991-2173-4131-9E49-8FB9AD486247}" v="41" dt="2022-07-12T04:28:04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Cobden" userId="d4036cf1-5509-4c96-8480-c2d6ce3aa2c4" providerId="ADAL" clId="{30CCFFA7-001A-D341-AF66-061145D5E1AF}"/>
    <pc:docChg chg="modSld">
      <pc:chgData name="Thomas Cobden" userId="d4036cf1-5509-4c96-8480-c2d6ce3aa2c4" providerId="ADAL" clId="{30CCFFA7-001A-D341-AF66-061145D5E1AF}" dt="2022-06-07T11:00:09.435" v="7" actId="20577"/>
      <pc:docMkLst>
        <pc:docMk/>
      </pc:docMkLst>
      <pc:sldChg chg="modSp">
        <pc:chgData name="Thomas Cobden" userId="d4036cf1-5509-4c96-8480-c2d6ce3aa2c4" providerId="ADAL" clId="{30CCFFA7-001A-D341-AF66-061145D5E1AF}" dt="2022-06-07T11:00:09.435" v="7" actId="20577"/>
        <pc:sldMkLst>
          <pc:docMk/>
          <pc:sldMk cId="3523469872" sldId="259"/>
        </pc:sldMkLst>
        <pc:spChg chg="mod">
          <ac:chgData name="Thomas Cobden" userId="d4036cf1-5509-4c96-8480-c2d6ce3aa2c4" providerId="ADAL" clId="{30CCFFA7-001A-D341-AF66-061145D5E1AF}" dt="2022-06-07T11:00:09.435" v="7" actId="20577"/>
          <ac:spMkLst>
            <pc:docMk/>
            <pc:sldMk cId="3523469872" sldId="259"/>
            <ac:spMk id="6" creationId="{F73CB177-575A-D703-BE4E-F260DD593DC3}"/>
          </ac:spMkLst>
        </pc:spChg>
      </pc:sldChg>
    </pc:docChg>
  </pc:docChgLst>
  <pc:docChgLst>
    <pc:chgData name="Thomas Cobden" userId="S::thomas.cobden@wesleymission.org.au::d4036cf1-5509-4c96-8480-c2d6ce3aa2c4" providerId="AD" clId="Web-{AC25DD79-FA4B-47AE-AD2C-A4B8EDD8CD8A}"/>
    <pc:docChg chg="modSld">
      <pc:chgData name="Thomas Cobden" userId="S::thomas.cobden@wesleymission.org.au::d4036cf1-5509-4c96-8480-c2d6ce3aa2c4" providerId="AD" clId="Web-{AC25DD79-FA4B-47AE-AD2C-A4B8EDD8CD8A}" dt="2022-05-27T03:08:48.876" v="1" actId="14100"/>
      <pc:docMkLst>
        <pc:docMk/>
      </pc:docMkLst>
      <pc:sldChg chg="modSp">
        <pc:chgData name="Thomas Cobden" userId="S::thomas.cobden@wesleymission.org.au::d4036cf1-5509-4c96-8480-c2d6ce3aa2c4" providerId="AD" clId="Web-{AC25DD79-FA4B-47AE-AD2C-A4B8EDD8CD8A}" dt="2022-05-27T03:08:48.876" v="1" actId="14100"/>
        <pc:sldMkLst>
          <pc:docMk/>
          <pc:sldMk cId="3523469872" sldId="259"/>
        </pc:sldMkLst>
        <pc:spChg chg="mod">
          <ac:chgData name="Thomas Cobden" userId="S::thomas.cobden@wesleymission.org.au::d4036cf1-5509-4c96-8480-c2d6ce3aa2c4" providerId="AD" clId="Web-{AC25DD79-FA4B-47AE-AD2C-A4B8EDD8CD8A}" dt="2022-05-27T03:08:48.876" v="1" actId="14100"/>
          <ac:spMkLst>
            <pc:docMk/>
            <pc:sldMk cId="3523469872" sldId="259"/>
            <ac:spMk id="8" creationId="{82281750-B157-1452-1187-4D3B4876DB81}"/>
          </ac:spMkLst>
        </pc:spChg>
        <pc:graphicFrameChg chg="mod">
          <ac:chgData name="Thomas Cobden" userId="S::thomas.cobden@wesleymission.org.au::d4036cf1-5509-4c96-8480-c2d6ce3aa2c4" providerId="AD" clId="Web-{AC25DD79-FA4B-47AE-AD2C-A4B8EDD8CD8A}" dt="2022-05-27T03:08:23" v="0" actId="1076"/>
          <ac:graphicFrameMkLst>
            <pc:docMk/>
            <pc:sldMk cId="3523469872" sldId="259"/>
            <ac:graphicFrameMk id="9" creationId="{CF3D9CE0-2E52-F2FD-BD71-EBA8D7FDD52D}"/>
          </ac:graphicFrameMkLst>
        </pc:graphicFrameChg>
      </pc:sldChg>
    </pc:docChg>
  </pc:docChgLst>
  <pc:docChgLst>
    <pc:chgData name="Thomas Cobden" userId="d4036cf1-5509-4c96-8480-c2d6ce3aa2c4" providerId="ADAL" clId="{C6D838CC-BC3A-0449-8644-0571FFC27B92}"/>
    <pc:docChg chg="custSel addSld delSld modSld">
      <pc:chgData name="Thomas Cobden" userId="d4036cf1-5509-4c96-8480-c2d6ce3aa2c4" providerId="ADAL" clId="{C6D838CC-BC3A-0449-8644-0571FFC27B92}" dt="2022-05-26T10:20:32.304" v="3103" actId="20577"/>
      <pc:docMkLst>
        <pc:docMk/>
      </pc:docMkLst>
      <pc:sldChg chg="addSp delSp modSp del">
        <pc:chgData name="Thomas Cobden" userId="d4036cf1-5509-4c96-8480-c2d6ce3aa2c4" providerId="ADAL" clId="{C6D838CC-BC3A-0449-8644-0571FFC27B92}" dt="2022-05-26T09:44:45.894" v="1598" actId="2696"/>
        <pc:sldMkLst>
          <pc:docMk/>
          <pc:sldMk cId="3859267836" sldId="257"/>
        </pc:sldMkLst>
        <pc:spChg chg="del mod">
          <ac:chgData name="Thomas Cobden" userId="d4036cf1-5509-4c96-8480-c2d6ce3aa2c4" providerId="ADAL" clId="{C6D838CC-BC3A-0449-8644-0571FFC27B92}" dt="2022-05-26T09:42:04.281" v="1576" actId="21"/>
          <ac:spMkLst>
            <pc:docMk/>
            <pc:sldMk cId="3859267836" sldId="257"/>
            <ac:spMk id="3" creationId="{EBECB251-9D2E-4B5D-AF11-C37AEC618567}"/>
          </ac:spMkLst>
        </pc:spChg>
        <pc:spChg chg="add mod">
          <ac:chgData name="Thomas Cobden" userId="d4036cf1-5509-4c96-8480-c2d6ce3aa2c4" providerId="ADAL" clId="{C6D838CC-BC3A-0449-8644-0571FFC27B92}" dt="2022-05-26T09:42:04.281" v="1576" actId="21"/>
          <ac:spMkLst>
            <pc:docMk/>
            <pc:sldMk cId="3859267836" sldId="257"/>
            <ac:spMk id="5" creationId="{F8050286-B549-4405-48E1-0A8C879539F2}"/>
          </ac:spMkLst>
        </pc:spChg>
      </pc:sldChg>
      <pc:sldChg chg="addSp delSp modSp new del">
        <pc:chgData name="Thomas Cobden" userId="d4036cf1-5509-4c96-8480-c2d6ce3aa2c4" providerId="ADAL" clId="{C6D838CC-BC3A-0449-8644-0571FFC27B92}" dt="2022-05-26T09:44:43.438" v="1597" actId="2696"/>
        <pc:sldMkLst>
          <pc:docMk/>
          <pc:sldMk cId="2345111595" sldId="258"/>
        </pc:sldMkLst>
        <pc:spChg chg="mod">
          <ac:chgData name="Thomas Cobden" userId="d4036cf1-5509-4c96-8480-c2d6ce3aa2c4" providerId="ADAL" clId="{C6D838CC-BC3A-0449-8644-0571FFC27B92}" dt="2022-05-26T09:32:58.298" v="589" actId="20577"/>
          <ac:spMkLst>
            <pc:docMk/>
            <pc:sldMk cId="2345111595" sldId="258"/>
            <ac:spMk id="2" creationId="{09435FB2-19EB-02C9-30F1-87BC31B4E713}"/>
          </ac:spMkLst>
        </pc:spChg>
        <pc:spChg chg="del mod">
          <ac:chgData name="Thomas Cobden" userId="d4036cf1-5509-4c96-8480-c2d6ce3aa2c4" providerId="ADAL" clId="{C6D838CC-BC3A-0449-8644-0571FFC27B92}" dt="2022-05-26T09:43:45.935" v="1589" actId="21"/>
          <ac:spMkLst>
            <pc:docMk/>
            <pc:sldMk cId="2345111595" sldId="258"/>
            <ac:spMk id="3" creationId="{39D100A2-962F-C48D-3577-6A1B3B79A199}"/>
          </ac:spMkLst>
        </pc:spChg>
        <pc:spChg chg="add mod">
          <ac:chgData name="Thomas Cobden" userId="d4036cf1-5509-4c96-8480-c2d6ce3aa2c4" providerId="ADAL" clId="{C6D838CC-BC3A-0449-8644-0571FFC27B92}" dt="2022-05-26T09:43:45.935" v="1589" actId="21"/>
          <ac:spMkLst>
            <pc:docMk/>
            <pc:sldMk cId="2345111595" sldId="258"/>
            <ac:spMk id="5" creationId="{754B05A4-7D50-6182-960C-BC6E36921365}"/>
          </ac:spMkLst>
        </pc:spChg>
      </pc:sldChg>
      <pc:sldChg chg="addSp delSp modSp new modNotesTx">
        <pc:chgData name="Thomas Cobden" userId="d4036cf1-5509-4c96-8480-c2d6ce3aa2c4" providerId="ADAL" clId="{C6D838CC-BC3A-0449-8644-0571FFC27B92}" dt="2022-05-26T10:16:07.132" v="2962" actId="20577"/>
        <pc:sldMkLst>
          <pc:docMk/>
          <pc:sldMk cId="3523469872" sldId="259"/>
        </pc:sldMkLst>
        <pc:spChg chg="add mod">
          <ac:chgData name="Thomas Cobden" userId="d4036cf1-5509-4c96-8480-c2d6ce3aa2c4" providerId="ADAL" clId="{C6D838CC-BC3A-0449-8644-0571FFC27B92}" dt="2022-05-26T10:05:12.714" v="2723" actId="13822"/>
          <ac:spMkLst>
            <pc:docMk/>
            <pc:sldMk cId="3523469872" sldId="259"/>
            <ac:spMk id="2" creationId="{AD55CCD2-1204-B111-D187-B4EA1D255982}"/>
          </ac:spMkLst>
        </pc:spChg>
        <pc:spChg chg="del">
          <ac:chgData name="Thomas Cobden" userId="d4036cf1-5509-4c96-8480-c2d6ce3aa2c4" providerId="ADAL" clId="{C6D838CC-BC3A-0449-8644-0571FFC27B92}" dt="2022-05-26T09:38:05.358" v="1426" actId="478"/>
          <ac:spMkLst>
            <pc:docMk/>
            <pc:sldMk cId="3523469872" sldId="259"/>
            <ac:spMk id="2" creationId="{DEEFA843-4811-892B-02E4-E093CCEF9808}"/>
          </ac:spMkLst>
        </pc:spChg>
        <pc:spChg chg="add mod">
          <ac:chgData name="Thomas Cobden" userId="d4036cf1-5509-4c96-8480-c2d6ce3aa2c4" providerId="ADAL" clId="{C6D838CC-BC3A-0449-8644-0571FFC27B92}" dt="2022-05-26T10:05:04.709" v="2722" actId="13822"/>
          <ac:spMkLst>
            <pc:docMk/>
            <pc:sldMk cId="3523469872" sldId="259"/>
            <ac:spMk id="3" creationId="{A98C9338-B2E8-E83D-A765-1DE0CB148AD6}"/>
          </ac:spMkLst>
        </pc:spChg>
        <pc:spChg chg="del">
          <ac:chgData name="Thomas Cobden" userId="d4036cf1-5509-4c96-8480-c2d6ce3aa2c4" providerId="ADAL" clId="{C6D838CC-BC3A-0449-8644-0571FFC27B92}" dt="2022-05-26T09:38:07.197" v="1427" actId="478"/>
          <ac:spMkLst>
            <pc:docMk/>
            <pc:sldMk cId="3523469872" sldId="259"/>
            <ac:spMk id="3" creationId="{DCB1C8DA-9690-02C4-11F9-E8BF42D86706}"/>
          </ac:spMkLst>
        </pc:spChg>
        <pc:spChg chg="add mod">
          <ac:chgData name="Thomas Cobden" userId="d4036cf1-5509-4c96-8480-c2d6ce3aa2c4" providerId="ADAL" clId="{C6D838CC-BC3A-0449-8644-0571FFC27B92}" dt="2022-05-26T10:12:18.524" v="2917" actId="20577"/>
          <ac:spMkLst>
            <pc:docMk/>
            <pc:sldMk cId="3523469872" sldId="259"/>
            <ac:spMk id="6" creationId="{F73CB177-575A-D703-BE4E-F260DD593DC3}"/>
          </ac:spMkLst>
        </pc:spChg>
        <pc:spChg chg="add mod">
          <ac:chgData name="Thomas Cobden" userId="d4036cf1-5509-4c96-8480-c2d6ce3aa2c4" providerId="ADAL" clId="{C6D838CC-BC3A-0449-8644-0571FFC27B92}" dt="2022-05-26T10:03:04.053" v="2696" actId="1076"/>
          <ac:spMkLst>
            <pc:docMk/>
            <pc:sldMk cId="3523469872" sldId="259"/>
            <ac:spMk id="8" creationId="{82281750-B157-1452-1187-4D3B4876DB81}"/>
          </ac:spMkLst>
        </pc:spChg>
        <pc:graphicFrameChg chg="add mod modGraphic">
          <ac:chgData name="Thomas Cobden" userId="d4036cf1-5509-4c96-8480-c2d6ce3aa2c4" providerId="ADAL" clId="{C6D838CC-BC3A-0449-8644-0571FFC27B92}" dt="2022-05-26T10:11:06.229" v="2773" actId="20577"/>
          <ac:graphicFrameMkLst>
            <pc:docMk/>
            <pc:sldMk cId="3523469872" sldId="259"/>
            <ac:graphicFrameMk id="4" creationId="{3FCCC074-082C-2759-F8A7-7F011AE42868}"/>
          </ac:graphicFrameMkLst>
        </pc:graphicFrameChg>
        <pc:graphicFrameChg chg="add mod modGraphic">
          <ac:chgData name="Thomas Cobden" userId="d4036cf1-5509-4c96-8480-c2d6ce3aa2c4" providerId="ADAL" clId="{C6D838CC-BC3A-0449-8644-0571FFC27B92}" dt="2022-05-26T10:02:44.145" v="2694" actId="1076"/>
          <ac:graphicFrameMkLst>
            <pc:docMk/>
            <pc:sldMk cId="3523469872" sldId="259"/>
            <ac:graphicFrameMk id="9" creationId="{CF3D9CE0-2E52-F2FD-BD71-EBA8D7FDD52D}"/>
          </ac:graphicFrameMkLst>
        </pc:graphicFrameChg>
      </pc:sldChg>
      <pc:sldChg chg="modSp new">
        <pc:chgData name="Thomas Cobden" userId="d4036cf1-5509-4c96-8480-c2d6ce3aa2c4" providerId="ADAL" clId="{C6D838CC-BC3A-0449-8644-0571FFC27B92}" dt="2022-05-26T10:20:32.304" v="3103" actId="20577"/>
        <pc:sldMkLst>
          <pc:docMk/>
          <pc:sldMk cId="2619305294" sldId="260"/>
        </pc:sldMkLst>
        <pc:spChg chg="mod">
          <ac:chgData name="Thomas Cobden" userId="d4036cf1-5509-4c96-8480-c2d6ce3aa2c4" providerId="ADAL" clId="{C6D838CC-BC3A-0449-8644-0571FFC27B92}" dt="2022-05-26T10:17:04.640" v="3006" actId="20577"/>
          <ac:spMkLst>
            <pc:docMk/>
            <pc:sldMk cId="2619305294" sldId="260"/>
            <ac:spMk id="2" creationId="{4BF18CD2-8F6F-BC72-D0DE-EEB99353DE8D}"/>
          </ac:spMkLst>
        </pc:spChg>
        <pc:spChg chg="mod">
          <ac:chgData name="Thomas Cobden" userId="d4036cf1-5509-4c96-8480-c2d6ce3aa2c4" providerId="ADAL" clId="{C6D838CC-BC3A-0449-8644-0571FFC27B92}" dt="2022-05-26T10:20:32.304" v="3103" actId="20577"/>
          <ac:spMkLst>
            <pc:docMk/>
            <pc:sldMk cId="2619305294" sldId="260"/>
            <ac:spMk id="3" creationId="{303387D4-913B-F9A8-21E1-BB2A5099655C}"/>
          </ac:spMkLst>
        </pc:spChg>
      </pc:sldChg>
    </pc:docChg>
  </pc:docChgLst>
  <pc:docChgLst>
    <pc:chgData name="Thomas Cobden" userId="d4036cf1-5509-4c96-8480-c2d6ce3aa2c4" providerId="ADAL" clId="{23F0D991-2173-4131-9E49-8FB9AD486247}"/>
    <pc:docChg chg="undo custSel addSld modSld sldOrd">
      <pc:chgData name="Thomas Cobden" userId="d4036cf1-5509-4c96-8480-c2d6ce3aa2c4" providerId="ADAL" clId="{23F0D991-2173-4131-9E49-8FB9AD486247}" dt="2022-07-01T20:32:55.940" v="273" actId="13822"/>
      <pc:docMkLst>
        <pc:docMk/>
      </pc:docMkLst>
      <pc:sldChg chg="addSp modSp mod">
        <pc:chgData name="Thomas Cobden" userId="d4036cf1-5509-4c96-8480-c2d6ce3aa2c4" providerId="ADAL" clId="{23F0D991-2173-4131-9E49-8FB9AD486247}" dt="2022-07-01T20:25:51.340" v="220" actId="20577"/>
        <pc:sldMkLst>
          <pc:docMk/>
          <pc:sldMk cId="2933911199" sldId="256"/>
        </pc:sldMkLst>
        <pc:spChg chg="add mod">
          <ac:chgData name="Thomas Cobden" userId="d4036cf1-5509-4c96-8480-c2d6ce3aa2c4" providerId="ADAL" clId="{23F0D991-2173-4131-9E49-8FB9AD486247}" dt="2022-07-01T20:25:51.340" v="220" actId="20577"/>
          <ac:spMkLst>
            <pc:docMk/>
            <pc:sldMk cId="2933911199" sldId="256"/>
            <ac:spMk id="2" creationId="{5615EA9C-3823-4A95-ADB2-2D196CBC74E6}"/>
          </ac:spMkLst>
        </pc:spChg>
      </pc:sldChg>
      <pc:sldChg chg="modSp mod">
        <pc:chgData name="Thomas Cobden" userId="d4036cf1-5509-4c96-8480-c2d6ce3aa2c4" providerId="ADAL" clId="{23F0D991-2173-4131-9E49-8FB9AD486247}" dt="2022-07-01T20:32:55.940" v="273" actId="13822"/>
        <pc:sldMkLst>
          <pc:docMk/>
          <pc:sldMk cId="3523469872" sldId="259"/>
        </pc:sldMkLst>
        <pc:spChg chg="mod">
          <ac:chgData name="Thomas Cobden" userId="d4036cf1-5509-4c96-8480-c2d6ce3aa2c4" providerId="ADAL" clId="{23F0D991-2173-4131-9E49-8FB9AD486247}" dt="2022-07-01T20:32:43.097" v="271" actId="13822"/>
          <ac:spMkLst>
            <pc:docMk/>
            <pc:sldMk cId="3523469872" sldId="259"/>
            <ac:spMk id="2" creationId="{AD55CCD2-1204-B111-D187-B4EA1D255982}"/>
          </ac:spMkLst>
        </pc:spChg>
        <pc:spChg chg="mod">
          <ac:chgData name="Thomas Cobden" userId="d4036cf1-5509-4c96-8480-c2d6ce3aa2c4" providerId="ADAL" clId="{23F0D991-2173-4131-9E49-8FB9AD486247}" dt="2022-07-01T20:32:55.940" v="273" actId="13822"/>
          <ac:spMkLst>
            <pc:docMk/>
            <pc:sldMk cId="3523469872" sldId="259"/>
            <ac:spMk id="5" creationId="{89443079-E175-4C6C-8B91-B803436ABC93}"/>
          </ac:spMkLst>
        </pc:spChg>
        <pc:spChg chg="mod">
          <ac:chgData name="Thomas Cobden" userId="d4036cf1-5509-4c96-8480-c2d6ce3aa2c4" providerId="ADAL" clId="{23F0D991-2173-4131-9E49-8FB9AD486247}" dt="2022-07-01T20:28:00.421" v="238" actId="20577"/>
          <ac:spMkLst>
            <pc:docMk/>
            <pc:sldMk cId="3523469872" sldId="259"/>
            <ac:spMk id="6" creationId="{F73CB177-575A-D703-BE4E-F260DD593DC3}"/>
          </ac:spMkLst>
        </pc:spChg>
        <pc:graphicFrameChg chg="mod">
          <ac:chgData name="Thomas Cobden" userId="d4036cf1-5509-4c96-8480-c2d6ce3aa2c4" providerId="ADAL" clId="{23F0D991-2173-4131-9E49-8FB9AD486247}" dt="2022-07-01T20:32:28.540" v="270" actId="12100"/>
          <ac:graphicFrameMkLst>
            <pc:docMk/>
            <pc:sldMk cId="3523469872" sldId="259"/>
            <ac:graphicFrameMk id="4" creationId="{3FCCC074-082C-2759-F8A7-7F011AE42868}"/>
          </ac:graphicFrameMkLst>
        </pc:graphicFrameChg>
        <pc:graphicFrameChg chg="mod">
          <ac:chgData name="Thomas Cobden" userId="d4036cf1-5509-4c96-8480-c2d6ce3aa2c4" providerId="ADAL" clId="{23F0D991-2173-4131-9E49-8FB9AD486247}" dt="2022-07-01T20:32:22.423" v="269" actId="12100"/>
          <ac:graphicFrameMkLst>
            <pc:docMk/>
            <pc:sldMk cId="3523469872" sldId="259"/>
            <ac:graphicFrameMk id="9" creationId="{CF3D9CE0-2E52-F2FD-BD71-EBA8D7FDD52D}"/>
          </ac:graphicFrameMkLst>
        </pc:graphicFrameChg>
      </pc:sldChg>
      <pc:sldChg chg="addSp delSp modSp new mod setBg">
        <pc:chgData name="Thomas Cobden" userId="d4036cf1-5509-4c96-8480-c2d6ce3aa2c4" providerId="ADAL" clId="{23F0D991-2173-4131-9E49-8FB9AD486247}" dt="2022-07-01T20:31:54.111" v="268" actId="20577"/>
        <pc:sldMkLst>
          <pc:docMk/>
          <pc:sldMk cId="3844881777" sldId="261"/>
        </pc:sldMkLst>
        <pc:spChg chg="mod">
          <ac:chgData name="Thomas Cobden" userId="d4036cf1-5509-4c96-8480-c2d6ce3aa2c4" providerId="ADAL" clId="{23F0D991-2173-4131-9E49-8FB9AD486247}" dt="2022-07-01T20:31:54.111" v="268" actId="20577"/>
          <ac:spMkLst>
            <pc:docMk/>
            <pc:sldMk cId="3844881777" sldId="261"/>
            <ac:spMk id="2" creationId="{D8A255F8-313A-4C93-A0B7-93896F144E16}"/>
          </ac:spMkLst>
        </pc:spChg>
        <pc:spChg chg="del mod">
          <ac:chgData name="Thomas Cobden" userId="d4036cf1-5509-4c96-8480-c2d6ce3aa2c4" providerId="ADAL" clId="{23F0D991-2173-4131-9E49-8FB9AD486247}" dt="2022-07-01T20:29:52.188" v="247" actId="478"/>
          <ac:spMkLst>
            <pc:docMk/>
            <pc:sldMk cId="3844881777" sldId="261"/>
            <ac:spMk id="3" creationId="{E1BC0C42-FF39-4D06-A321-45CC301954DE}"/>
          </ac:spMkLst>
        </pc:spChg>
        <pc:spChg chg="add del mod">
          <ac:chgData name="Thomas Cobden" userId="d4036cf1-5509-4c96-8480-c2d6ce3aa2c4" providerId="ADAL" clId="{23F0D991-2173-4131-9E49-8FB9AD486247}" dt="2022-07-01T20:31:29.395" v="258" actId="478"/>
          <ac:spMkLst>
            <pc:docMk/>
            <pc:sldMk cId="3844881777" sldId="261"/>
            <ac:spMk id="7" creationId="{1E2CAF89-5B21-48D6-B171-CAA96FA9B65F}"/>
          </ac:spMkLst>
        </pc:spChg>
        <pc:spChg chg="add">
          <ac:chgData name="Thomas Cobden" userId="d4036cf1-5509-4c96-8480-c2d6ce3aa2c4" providerId="ADAL" clId="{23F0D991-2173-4131-9E49-8FB9AD486247}" dt="2022-07-01T20:31:36.362" v="259" actId="26606"/>
          <ac:spMkLst>
            <pc:docMk/>
            <pc:sldMk cId="3844881777" sldId="261"/>
            <ac:spMk id="9" creationId="{2215C6C6-E45C-4179-9FC1-E8A4C1D47430}"/>
          </ac:spMkLst>
        </pc:spChg>
        <pc:spChg chg="add">
          <ac:chgData name="Thomas Cobden" userId="d4036cf1-5509-4c96-8480-c2d6ce3aa2c4" providerId="ADAL" clId="{23F0D991-2173-4131-9E49-8FB9AD486247}" dt="2022-07-01T20:31:36.362" v="259" actId="26606"/>
          <ac:spMkLst>
            <pc:docMk/>
            <pc:sldMk cId="3844881777" sldId="261"/>
            <ac:spMk id="15" creationId="{3776B14B-F2F4-4825-8DA8-8C7A0F2B3960}"/>
          </ac:spMkLst>
        </pc:spChg>
        <pc:grpChg chg="add">
          <ac:chgData name="Thomas Cobden" userId="d4036cf1-5509-4c96-8480-c2d6ce3aa2c4" providerId="ADAL" clId="{23F0D991-2173-4131-9E49-8FB9AD486247}" dt="2022-07-01T20:31:36.362" v="259" actId="26606"/>
          <ac:grpSpMkLst>
            <pc:docMk/>
            <pc:sldMk cId="3844881777" sldId="261"/>
            <ac:grpSpMk id="11" creationId="{5FE9FE4C-C9E0-4C54-8010-EA9D29CD4D59}"/>
          </ac:grpSpMkLst>
        </pc:grpChg>
        <pc:graphicFrameChg chg="add mod">
          <ac:chgData name="Thomas Cobden" userId="d4036cf1-5509-4c96-8480-c2d6ce3aa2c4" providerId="ADAL" clId="{23F0D991-2173-4131-9E49-8FB9AD486247}" dt="2022-07-01T20:30:45.768" v="252" actId="1076"/>
          <ac:graphicFrameMkLst>
            <pc:docMk/>
            <pc:sldMk cId="3844881777" sldId="261"/>
            <ac:graphicFrameMk id="4" creationId="{DA36963E-DDCB-449C-99C4-E849B12C3517}"/>
          </ac:graphicFrameMkLst>
        </pc:graphicFrameChg>
        <pc:picChg chg="add del mod">
          <ac:chgData name="Thomas Cobden" userId="d4036cf1-5509-4c96-8480-c2d6ce3aa2c4" providerId="ADAL" clId="{23F0D991-2173-4131-9E49-8FB9AD486247}" dt="2022-07-01T20:31:29.395" v="258" actId="478"/>
          <ac:picMkLst>
            <pc:docMk/>
            <pc:sldMk cId="3844881777" sldId="261"/>
            <ac:picMk id="6" creationId="{7484F13C-0303-4D50-97C9-05AC4AD6F985}"/>
          </ac:picMkLst>
        </pc:picChg>
      </pc:sldChg>
      <pc:sldChg chg="addSp delSp modSp new mod ord">
        <pc:chgData name="Thomas Cobden" userId="d4036cf1-5509-4c96-8480-c2d6ce3aa2c4" providerId="ADAL" clId="{23F0D991-2173-4131-9E49-8FB9AD486247}" dt="2022-07-01T20:26:44.933" v="226" actId="12100"/>
        <pc:sldMkLst>
          <pc:docMk/>
          <pc:sldMk cId="1263755786" sldId="262"/>
        </pc:sldMkLst>
        <pc:spChg chg="del">
          <ac:chgData name="Thomas Cobden" userId="d4036cf1-5509-4c96-8480-c2d6ce3aa2c4" providerId="ADAL" clId="{23F0D991-2173-4131-9E49-8FB9AD486247}" dt="2022-07-01T20:13:25.946" v="10" actId="478"/>
          <ac:spMkLst>
            <pc:docMk/>
            <pc:sldMk cId="1263755786" sldId="262"/>
            <ac:spMk id="2" creationId="{8100D9AA-E9AE-4F39-8D98-589647B00994}"/>
          </ac:spMkLst>
        </pc:spChg>
        <pc:spChg chg="del mod">
          <ac:chgData name="Thomas Cobden" userId="d4036cf1-5509-4c96-8480-c2d6ce3aa2c4" providerId="ADAL" clId="{23F0D991-2173-4131-9E49-8FB9AD486247}" dt="2022-07-01T20:15:45.074" v="15" actId="12084"/>
          <ac:spMkLst>
            <pc:docMk/>
            <pc:sldMk cId="1263755786" sldId="262"/>
            <ac:spMk id="3" creationId="{7973BB66-93D3-4054-BD25-378AEF7266A2}"/>
          </ac:spMkLst>
        </pc:spChg>
        <pc:graphicFrameChg chg="add mod">
          <ac:chgData name="Thomas Cobden" userId="d4036cf1-5509-4c96-8480-c2d6ce3aa2c4" providerId="ADAL" clId="{23F0D991-2173-4131-9E49-8FB9AD486247}" dt="2022-07-01T20:26:44.933" v="226" actId="12100"/>
          <ac:graphicFrameMkLst>
            <pc:docMk/>
            <pc:sldMk cId="1263755786" sldId="262"/>
            <ac:graphicFrameMk id="5" creationId="{361618A6-519E-43D0-A866-47009298CCBA}"/>
          </ac:graphicFrameMkLst>
        </pc:graphicFrameChg>
        <pc:picChg chg="add mod modCrop">
          <ac:chgData name="Thomas Cobden" userId="d4036cf1-5509-4c96-8480-c2d6ce3aa2c4" providerId="ADAL" clId="{23F0D991-2173-4131-9E49-8FB9AD486247}" dt="2022-07-01T20:26:16.873" v="224" actId="1076"/>
          <ac:picMkLst>
            <pc:docMk/>
            <pc:sldMk cId="1263755786" sldId="262"/>
            <ac:picMk id="4" creationId="{C466C0AC-0B4E-4AFB-8E95-78CD6AB8618B}"/>
          </ac:picMkLst>
        </pc:picChg>
      </pc:sldChg>
    </pc:docChg>
  </pc:docChgLst>
  <pc:docChgLst>
    <pc:chgData name="Thomas Cobden" userId="d4036cf1-5509-4c96-8480-c2d6ce3aa2c4" providerId="ADAL" clId="{BA89F467-3411-42C0-BDFD-A565CA4E9B23}"/>
    <pc:docChg chg="undo custSel modSld">
      <pc:chgData name="Thomas Cobden" userId="d4036cf1-5509-4c96-8480-c2d6ce3aa2c4" providerId="ADAL" clId="{BA89F467-3411-42C0-BDFD-A565CA4E9B23}" dt="2022-06-03T00:04:22.023" v="166"/>
      <pc:docMkLst>
        <pc:docMk/>
      </pc:docMkLst>
      <pc:sldChg chg="modSp mod">
        <pc:chgData name="Thomas Cobden" userId="d4036cf1-5509-4c96-8480-c2d6ce3aa2c4" providerId="ADAL" clId="{BA89F467-3411-42C0-BDFD-A565CA4E9B23}" dt="2022-05-25T01:50:04.419" v="0" actId="20577"/>
        <pc:sldMkLst>
          <pc:docMk/>
          <pc:sldMk cId="3859267836" sldId="257"/>
        </pc:sldMkLst>
        <pc:spChg chg="mod">
          <ac:chgData name="Thomas Cobden" userId="d4036cf1-5509-4c96-8480-c2d6ce3aa2c4" providerId="ADAL" clId="{BA89F467-3411-42C0-BDFD-A565CA4E9B23}" dt="2022-05-25T01:50:04.419" v="0" actId="20577"/>
          <ac:spMkLst>
            <pc:docMk/>
            <pc:sldMk cId="3859267836" sldId="257"/>
            <ac:spMk id="3" creationId="{EBECB251-9D2E-4B5D-AF11-C37AEC618567}"/>
          </ac:spMkLst>
        </pc:spChg>
      </pc:sldChg>
      <pc:sldChg chg="addSp modSp mod">
        <pc:chgData name="Thomas Cobden" userId="d4036cf1-5509-4c96-8480-c2d6ce3aa2c4" providerId="ADAL" clId="{BA89F467-3411-42C0-BDFD-A565CA4E9B23}" dt="2022-05-27T03:27:47.637" v="149" actId="20577"/>
        <pc:sldMkLst>
          <pc:docMk/>
          <pc:sldMk cId="3523469872" sldId="259"/>
        </pc:sldMkLst>
        <pc:spChg chg="add mod">
          <ac:chgData name="Thomas Cobden" userId="d4036cf1-5509-4c96-8480-c2d6ce3aa2c4" providerId="ADAL" clId="{BA89F467-3411-42C0-BDFD-A565CA4E9B23}" dt="2022-05-27T03:23:54.787" v="36" actId="13822"/>
          <ac:spMkLst>
            <pc:docMk/>
            <pc:sldMk cId="3523469872" sldId="259"/>
            <ac:spMk id="5" creationId="{89443079-E175-4C6C-8B91-B803436ABC93}"/>
          </ac:spMkLst>
        </pc:spChg>
        <pc:graphicFrameChg chg="mod">
          <ac:chgData name="Thomas Cobden" userId="d4036cf1-5509-4c96-8480-c2d6ce3aa2c4" providerId="ADAL" clId="{BA89F467-3411-42C0-BDFD-A565CA4E9B23}" dt="2022-05-27T03:27:47.637" v="149" actId="20577"/>
          <ac:graphicFrameMkLst>
            <pc:docMk/>
            <pc:sldMk cId="3523469872" sldId="259"/>
            <ac:graphicFrameMk id="9" creationId="{CF3D9CE0-2E52-F2FD-BD71-EBA8D7FDD52D}"/>
          </ac:graphicFrameMkLst>
        </pc:graphicFrameChg>
      </pc:sldChg>
      <pc:sldChg chg="addSp delSp modSp mod setBg">
        <pc:chgData name="Thomas Cobden" userId="d4036cf1-5509-4c96-8480-c2d6ce3aa2c4" providerId="ADAL" clId="{BA89F467-3411-42C0-BDFD-A565CA4E9B23}" dt="2022-06-03T00:04:22.023" v="166"/>
        <pc:sldMkLst>
          <pc:docMk/>
          <pc:sldMk cId="2619305294" sldId="260"/>
        </pc:sldMkLst>
        <pc:spChg chg="mod">
          <ac:chgData name="Thomas Cobden" userId="d4036cf1-5509-4c96-8480-c2d6ce3aa2c4" providerId="ADAL" clId="{BA89F467-3411-42C0-BDFD-A565CA4E9B23}" dt="2022-06-03T00:04:21.162" v="164" actId="26606"/>
          <ac:spMkLst>
            <pc:docMk/>
            <pc:sldMk cId="2619305294" sldId="260"/>
            <ac:spMk id="2" creationId="{4BF18CD2-8F6F-BC72-D0DE-EEB99353DE8D}"/>
          </ac:spMkLst>
        </pc:spChg>
        <pc:spChg chg="mod">
          <ac:chgData name="Thomas Cobden" userId="d4036cf1-5509-4c96-8480-c2d6ce3aa2c4" providerId="ADAL" clId="{BA89F467-3411-42C0-BDFD-A565CA4E9B23}" dt="2022-06-03T00:04:21.162" v="164" actId="26606"/>
          <ac:spMkLst>
            <pc:docMk/>
            <pc:sldMk cId="2619305294" sldId="260"/>
            <ac:spMk id="3" creationId="{303387D4-913B-F9A8-21E1-BB2A5099655C}"/>
          </ac:spMkLst>
        </pc:spChg>
        <pc:spChg chg="add del mod">
          <ac:chgData name="Thomas Cobden" userId="d4036cf1-5509-4c96-8480-c2d6ce3aa2c4" providerId="ADAL" clId="{BA89F467-3411-42C0-BDFD-A565CA4E9B23}" dt="2022-06-03T00:04:22.023" v="166"/>
          <ac:spMkLst>
            <pc:docMk/>
            <pc:sldMk cId="2619305294" sldId="260"/>
            <ac:spMk id="4" creationId="{8431D9FB-FEB7-402A-BFB2-DB1399F32FFE}"/>
          </ac:spMkLst>
        </pc:spChg>
        <pc:spChg chg="add del">
          <ac:chgData name="Thomas Cobden" userId="d4036cf1-5509-4c96-8480-c2d6ce3aa2c4" providerId="ADAL" clId="{BA89F467-3411-42C0-BDFD-A565CA4E9B23}" dt="2022-06-03T00:04:20.241" v="161" actId="26606"/>
          <ac:spMkLst>
            <pc:docMk/>
            <pc:sldMk cId="2619305294" sldId="260"/>
            <ac:spMk id="9" creationId="{907EF6B7-1338-4443-8C46-6A318D952DFD}"/>
          </ac:spMkLst>
        </pc:spChg>
        <pc:spChg chg="add del">
          <ac:chgData name="Thomas Cobden" userId="d4036cf1-5509-4c96-8480-c2d6ce3aa2c4" providerId="ADAL" clId="{BA89F467-3411-42C0-BDFD-A565CA4E9B23}" dt="2022-06-03T00:04:20.241" v="161" actId="26606"/>
          <ac:spMkLst>
            <pc:docMk/>
            <pc:sldMk cId="2619305294" sldId="260"/>
            <ac:spMk id="11" creationId="{DAAE4CDD-124C-4DCF-9584-B6033B545DD5}"/>
          </ac:spMkLst>
        </pc:spChg>
        <pc:spChg chg="add del">
          <ac:chgData name="Thomas Cobden" userId="d4036cf1-5509-4c96-8480-c2d6ce3aa2c4" providerId="ADAL" clId="{BA89F467-3411-42C0-BDFD-A565CA4E9B23}" dt="2022-06-03T00:04:20.241" v="161" actId="26606"/>
          <ac:spMkLst>
            <pc:docMk/>
            <pc:sldMk cId="2619305294" sldId="260"/>
            <ac:spMk id="13" creationId="{081E4A58-353D-44AE-B2FC-2A74E2E400F7}"/>
          </ac:spMkLst>
        </pc:spChg>
        <pc:spChg chg="add del">
          <ac:chgData name="Thomas Cobden" userId="d4036cf1-5509-4c96-8480-c2d6ce3aa2c4" providerId="ADAL" clId="{BA89F467-3411-42C0-BDFD-A565CA4E9B23}" dt="2022-06-03T00:04:21.150" v="163" actId="26606"/>
          <ac:spMkLst>
            <pc:docMk/>
            <pc:sldMk cId="2619305294" sldId="260"/>
            <ac:spMk id="15" creationId="{100EDD19-6802-4EC3-95CE-CFFAB042CFD6}"/>
          </ac:spMkLst>
        </pc:spChg>
        <pc:spChg chg="add del">
          <ac:chgData name="Thomas Cobden" userId="d4036cf1-5509-4c96-8480-c2d6ce3aa2c4" providerId="ADAL" clId="{BA89F467-3411-42C0-BDFD-A565CA4E9B23}" dt="2022-06-03T00:04:21.150" v="163" actId="26606"/>
          <ac:spMkLst>
            <pc:docMk/>
            <pc:sldMk cId="2619305294" sldId="260"/>
            <ac:spMk id="16" creationId="{DB17E863-922E-4C26-BD64-E8FD41D28661}"/>
          </ac:spMkLst>
        </pc:spChg>
        <pc:spChg chg="add">
          <ac:chgData name="Thomas Cobden" userId="d4036cf1-5509-4c96-8480-c2d6ce3aa2c4" providerId="ADAL" clId="{BA89F467-3411-42C0-BDFD-A565CA4E9B23}" dt="2022-06-03T00:04:21.162" v="164" actId="26606"/>
          <ac:spMkLst>
            <pc:docMk/>
            <pc:sldMk cId="2619305294" sldId="260"/>
            <ac:spMk id="18" creationId="{907EF6B7-1338-4443-8C46-6A318D952DFD}"/>
          </ac:spMkLst>
        </pc:spChg>
        <pc:spChg chg="add">
          <ac:chgData name="Thomas Cobden" userId="d4036cf1-5509-4c96-8480-c2d6ce3aa2c4" providerId="ADAL" clId="{BA89F467-3411-42C0-BDFD-A565CA4E9B23}" dt="2022-06-03T00:04:21.162" v="164" actId="26606"/>
          <ac:spMkLst>
            <pc:docMk/>
            <pc:sldMk cId="2619305294" sldId="260"/>
            <ac:spMk id="19" creationId="{DAAE4CDD-124C-4DCF-9584-B6033B545DD5}"/>
          </ac:spMkLst>
        </pc:spChg>
        <pc:spChg chg="add">
          <ac:chgData name="Thomas Cobden" userId="d4036cf1-5509-4c96-8480-c2d6ce3aa2c4" providerId="ADAL" clId="{BA89F467-3411-42C0-BDFD-A565CA4E9B23}" dt="2022-06-03T00:04:21.162" v="164" actId="26606"/>
          <ac:spMkLst>
            <pc:docMk/>
            <pc:sldMk cId="2619305294" sldId="260"/>
            <ac:spMk id="20" creationId="{081E4A58-353D-44AE-B2FC-2A74E2E400F7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spanishfootballsports.blogspot.com/2012/12/guardiola-awaits-ferguson-to-take-over.html" TargetMode="External"/><Relationship Id="rId1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spanishfootballsports.blogspot.com/2012/12/guardiola-awaits-ferguson-to-take-over.html" TargetMode="External"/><Relationship Id="rId1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90652-AA58-4464-9973-97553923D9C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AU"/>
        </a:p>
      </dgm:t>
    </dgm:pt>
    <dgm:pt modelId="{916486CE-7A67-401F-96A7-238C8ABC7CE8}">
      <dgm:prSet/>
      <dgm:spPr/>
      <dgm:t>
        <a:bodyPr/>
        <a:lstStyle/>
        <a:p>
          <a:r>
            <a:rPr lang="en-AU" b="0" i="1" dirty="0"/>
            <a:t>Appreciative </a:t>
          </a:r>
        </a:p>
        <a:p>
          <a:r>
            <a:rPr lang="en-AU" b="0" i="1" dirty="0"/>
            <a:t>Feedback which makes people feel seen and valued</a:t>
          </a:r>
          <a:endParaRPr lang="en-AU" dirty="0"/>
        </a:p>
      </dgm:t>
    </dgm:pt>
    <dgm:pt modelId="{23D8DF15-E965-40C7-A26B-D5C5C9951254}" type="parTrans" cxnId="{EF6F60F4-715A-4694-BA13-6A623C3D5CBC}">
      <dgm:prSet/>
      <dgm:spPr/>
      <dgm:t>
        <a:bodyPr/>
        <a:lstStyle/>
        <a:p>
          <a:endParaRPr lang="en-AU"/>
        </a:p>
      </dgm:t>
    </dgm:pt>
    <dgm:pt modelId="{7D93665C-54BD-4911-9797-09C8380F60C5}" type="sibTrans" cxnId="{EF6F60F4-715A-4694-BA13-6A623C3D5CBC}">
      <dgm:prSet/>
      <dgm:spPr/>
      <dgm:t>
        <a:bodyPr/>
        <a:lstStyle/>
        <a:p>
          <a:endParaRPr lang="en-AU"/>
        </a:p>
      </dgm:t>
    </dgm:pt>
    <dgm:pt modelId="{95FBCCA6-FEC1-4558-A6B9-727281D834C1}">
      <dgm:prSet/>
      <dgm:spPr/>
      <dgm:t>
        <a:bodyPr/>
        <a:lstStyle/>
        <a:p>
          <a:r>
            <a:rPr lang="en-AU" b="0" i="1" dirty="0"/>
            <a:t>Coaching </a:t>
          </a:r>
        </a:p>
        <a:p>
          <a:r>
            <a:rPr lang="en-AU" b="0" i="1" dirty="0"/>
            <a:t>Feedback about strengths and opportunities to grow practice</a:t>
          </a:r>
          <a:endParaRPr lang="en-AU" dirty="0"/>
        </a:p>
      </dgm:t>
    </dgm:pt>
    <dgm:pt modelId="{9AB7CE6B-0B6E-4E1F-8DD2-50105618A611}" type="parTrans" cxnId="{00ADDDCC-8A62-4B5A-B10C-ADF8897585BA}">
      <dgm:prSet/>
      <dgm:spPr/>
      <dgm:t>
        <a:bodyPr/>
        <a:lstStyle/>
        <a:p>
          <a:endParaRPr lang="en-AU"/>
        </a:p>
      </dgm:t>
    </dgm:pt>
    <dgm:pt modelId="{CD281D8A-08BE-41C8-8E9F-E66B6FCD3FF5}" type="sibTrans" cxnId="{00ADDDCC-8A62-4B5A-B10C-ADF8897585BA}">
      <dgm:prSet/>
      <dgm:spPr/>
      <dgm:t>
        <a:bodyPr/>
        <a:lstStyle/>
        <a:p>
          <a:endParaRPr lang="en-AU"/>
        </a:p>
      </dgm:t>
    </dgm:pt>
    <dgm:pt modelId="{CFA4D8BE-272E-44A2-85E9-A284133EC883}">
      <dgm:prSet/>
      <dgm:spPr/>
      <dgm:t>
        <a:bodyPr/>
        <a:lstStyle/>
        <a:p>
          <a:r>
            <a:rPr lang="en-AU" b="0" i="1" dirty="0"/>
            <a:t>Evaluative </a:t>
          </a:r>
        </a:p>
        <a:p>
          <a:r>
            <a:rPr lang="en-AU" b="0" i="1" dirty="0"/>
            <a:t>Feedback about where you stand and how you’re tracking</a:t>
          </a:r>
          <a:endParaRPr lang="en-AU" dirty="0"/>
        </a:p>
      </dgm:t>
    </dgm:pt>
    <dgm:pt modelId="{F680D4B9-7E2D-44D5-8ED0-FD4F844CC6B2}" type="parTrans" cxnId="{F900AB29-1476-4F4C-BEC4-048C8DAD28D9}">
      <dgm:prSet/>
      <dgm:spPr/>
      <dgm:t>
        <a:bodyPr/>
        <a:lstStyle/>
        <a:p>
          <a:endParaRPr lang="en-AU"/>
        </a:p>
      </dgm:t>
    </dgm:pt>
    <dgm:pt modelId="{19C86053-66AA-40BD-9C0D-F22027AEA0EA}" type="sibTrans" cxnId="{F900AB29-1476-4F4C-BEC4-048C8DAD28D9}">
      <dgm:prSet/>
      <dgm:spPr/>
      <dgm:t>
        <a:bodyPr/>
        <a:lstStyle/>
        <a:p>
          <a:endParaRPr lang="en-AU"/>
        </a:p>
      </dgm:t>
    </dgm:pt>
    <dgm:pt modelId="{AD1B35F2-27D5-423F-9A86-14E91B09BFEB}" type="pres">
      <dgm:prSet presAssocID="{90190652-AA58-4464-9973-97553923D9CB}" presName="Name0" presStyleCnt="0">
        <dgm:presLayoutVars>
          <dgm:dir/>
          <dgm:resizeHandles val="exact"/>
        </dgm:presLayoutVars>
      </dgm:prSet>
      <dgm:spPr/>
    </dgm:pt>
    <dgm:pt modelId="{1B9E1B55-6C24-4FFD-84EF-3C17E6B7A1D0}" type="pres">
      <dgm:prSet presAssocID="{90190652-AA58-4464-9973-97553923D9CB}" presName="fgShape" presStyleLbl="fgShp" presStyleIdx="0" presStyleCnt="1"/>
      <dgm:spPr/>
    </dgm:pt>
    <dgm:pt modelId="{59B427EC-AB2D-4CF5-A619-0B77ADC90261}" type="pres">
      <dgm:prSet presAssocID="{90190652-AA58-4464-9973-97553923D9CB}" presName="linComp" presStyleCnt="0"/>
      <dgm:spPr/>
    </dgm:pt>
    <dgm:pt modelId="{D2849A02-BB0E-4C8A-9075-72C07EA27628}" type="pres">
      <dgm:prSet presAssocID="{916486CE-7A67-401F-96A7-238C8ABC7CE8}" presName="compNode" presStyleCnt="0"/>
      <dgm:spPr/>
    </dgm:pt>
    <dgm:pt modelId="{70EC43D8-EB8E-46D2-BBD1-BE8CC80B8BD6}" type="pres">
      <dgm:prSet presAssocID="{916486CE-7A67-401F-96A7-238C8ABC7CE8}" presName="bkgdShape" presStyleLbl="node1" presStyleIdx="0" presStyleCnt="3"/>
      <dgm:spPr/>
    </dgm:pt>
    <dgm:pt modelId="{0B685D06-8223-4C0F-A0A1-4A9025ED3936}" type="pres">
      <dgm:prSet presAssocID="{916486CE-7A67-401F-96A7-238C8ABC7CE8}" presName="nodeTx" presStyleLbl="node1" presStyleIdx="0" presStyleCnt="3">
        <dgm:presLayoutVars>
          <dgm:bulletEnabled val="1"/>
        </dgm:presLayoutVars>
      </dgm:prSet>
      <dgm:spPr/>
    </dgm:pt>
    <dgm:pt modelId="{CE37A8E5-A0C5-40CD-A528-849032D5CB65}" type="pres">
      <dgm:prSet presAssocID="{916486CE-7A67-401F-96A7-238C8ABC7CE8}" presName="invisiNode" presStyleLbl="node1" presStyleIdx="0" presStyleCnt="3"/>
      <dgm:spPr/>
    </dgm:pt>
    <dgm:pt modelId="{A51AFA15-7488-4D5A-AAFA-687CE5814E9B}" type="pres">
      <dgm:prSet presAssocID="{916486CE-7A67-401F-96A7-238C8ABC7CE8}" presName="imagNode" presStyleLbl="fgImgPlace1" presStyleIdx="0" presStyleCnt="3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-42057" t="613" r="2057" b="-613"/>
          </a:stretch>
        </a:blipFill>
      </dgm:spPr>
    </dgm:pt>
    <dgm:pt modelId="{675515FD-47A4-40BF-9D80-15FD9EB7E0B6}" type="pres">
      <dgm:prSet presAssocID="{7D93665C-54BD-4911-9797-09C8380F60C5}" presName="sibTrans" presStyleLbl="sibTrans2D1" presStyleIdx="0" presStyleCnt="0"/>
      <dgm:spPr/>
    </dgm:pt>
    <dgm:pt modelId="{AB5D8F0C-4D2B-4221-8EB6-04A961625A06}" type="pres">
      <dgm:prSet presAssocID="{95FBCCA6-FEC1-4558-A6B9-727281D834C1}" presName="compNode" presStyleCnt="0"/>
      <dgm:spPr/>
    </dgm:pt>
    <dgm:pt modelId="{7631E07C-257E-4852-85E7-B749D013C572}" type="pres">
      <dgm:prSet presAssocID="{95FBCCA6-FEC1-4558-A6B9-727281D834C1}" presName="bkgdShape" presStyleLbl="node1" presStyleIdx="1" presStyleCnt="3"/>
      <dgm:spPr/>
    </dgm:pt>
    <dgm:pt modelId="{385EB328-5D7C-401C-A45A-D4562BD1E7E7}" type="pres">
      <dgm:prSet presAssocID="{95FBCCA6-FEC1-4558-A6B9-727281D834C1}" presName="nodeTx" presStyleLbl="node1" presStyleIdx="1" presStyleCnt="3">
        <dgm:presLayoutVars>
          <dgm:bulletEnabled val="1"/>
        </dgm:presLayoutVars>
      </dgm:prSet>
      <dgm:spPr/>
    </dgm:pt>
    <dgm:pt modelId="{0972B8C0-D377-4ECB-B784-89BB3E9C8AAF}" type="pres">
      <dgm:prSet presAssocID="{95FBCCA6-FEC1-4558-A6B9-727281D834C1}" presName="invisiNode" presStyleLbl="node1" presStyleIdx="1" presStyleCnt="3"/>
      <dgm:spPr/>
    </dgm:pt>
    <dgm:pt modelId="{EB1190DA-8777-443E-8F02-3BA21BAB64D8}" type="pres">
      <dgm:prSet presAssocID="{95FBCCA6-FEC1-4558-A6B9-727281D834C1}" presName="imagNode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</dgm:pt>
    <dgm:pt modelId="{8F4C5826-6474-4219-98A1-10DC997C12C7}" type="pres">
      <dgm:prSet presAssocID="{CD281D8A-08BE-41C8-8E9F-E66B6FCD3FF5}" presName="sibTrans" presStyleLbl="sibTrans2D1" presStyleIdx="0" presStyleCnt="0"/>
      <dgm:spPr/>
    </dgm:pt>
    <dgm:pt modelId="{45991F02-D680-4FCE-BF22-E28B22706726}" type="pres">
      <dgm:prSet presAssocID="{CFA4D8BE-272E-44A2-85E9-A284133EC883}" presName="compNode" presStyleCnt="0"/>
      <dgm:spPr/>
    </dgm:pt>
    <dgm:pt modelId="{8A8CED28-276E-465F-A9D6-C21E49B4F23F}" type="pres">
      <dgm:prSet presAssocID="{CFA4D8BE-272E-44A2-85E9-A284133EC883}" presName="bkgdShape" presStyleLbl="node1" presStyleIdx="2" presStyleCnt="3"/>
      <dgm:spPr/>
    </dgm:pt>
    <dgm:pt modelId="{CCDA4B26-210B-4EE7-A145-8F106018EB10}" type="pres">
      <dgm:prSet presAssocID="{CFA4D8BE-272E-44A2-85E9-A284133EC883}" presName="nodeTx" presStyleLbl="node1" presStyleIdx="2" presStyleCnt="3">
        <dgm:presLayoutVars>
          <dgm:bulletEnabled val="1"/>
        </dgm:presLayoutVars>
      </dgm:prSet>
      <dgm:spPr/>
    </dgm:pt>
    <dgm:pt modelId="{9944EC16-62C9-4B38-92DF-9EA9DCAAEF20}" type="pres">
      <dgm:prSet presAssocID="{CFA4D8BE-272E-44A2-85E9-A284133EC883}" presName="invisiNode" presStyleLbl="node1" presStyleIdx="2" presStyleCnt="3"/>
      <dgm:spPr/>
    </dgm:pt>
    <dgm:pt modelId="{BFA96012-89A0-4DC1-B360-4009CB30298F}" type="pres">
      <dgm:prSet presAssocID="{CFA4D8BE-272E-44A2-85E9-A284133EC883}" presName="imagNode" presStyleLbl="fgImgPlace1" presStyleIdx="2" presStyleCnt="3"/>
      <dgm:spPr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345" t="-1225" r="-51655" b="1225"/>
          </a:stretch>
        </a:blipFill>
      </dgm:spPr>
    </dgm:pt>
  </dgm:ptLst>
  <dgm:cxnLst>
    <dgm:cxn modelId="{1D35320C-AC4A-41BF-9BC9-4FF9FD8EAD24}" type="presOf" srcId="{7D93665C-54BD-4911-9797-09C8380F60C5}" destId="{675515FD-47A4-40BF-9D80-15FD9EB7E0B6}" srcOrd="0" destOrd="0" presId="urn:microsoft.com/office/officeart/2005/8/layout/hList7"/>
    <dgm:cxn modelId="{51019614-0504-4A8C-BDEA-659A29D9607E}" type="presOf" srcId="{916486CE-7A67-401F-96A7-238C8ABC7CE8}" destId="{0B685D06-8223-4C0F-A0A1-4A9025ED3936}" srcOrd="1" destOrd="0" presId="urn:microsoft.com/office/officeart/2005/8/layout/hList7"/>
    <dgm:cxn modelId="{30E6751E-8D0A-4F66-BE67-35BD3F477B5F}" type="presOf" srcId="{95FBCCA6-FEC1-4558-A6B9-727281D834C1}" destId="{385EB328-5D7C-401C-A45A-D4562BD1E7E7}" srcOrd="1" destOrd="0" presId="urn:microsoft.com/office/officeart/2005/8/layout/hList7"/>
    <dgm:cxn modelId="{F900AB29-1476-4F4C-BEC4-048C8DAD28D9}" srcId="{90190652-AA58-4464-9973-97553923D9CB}" destId="{CFA4D8BE-272E-44A2-85E9-A284133EC883}" srcOrd="2" destOrd="0" parTransId="{F680D4B9-7E2D-44D5-8ED0-FD4F844CC6B2}" sibTransId="{19C86053-66AA-40BD-9C0D-F22027AEA0EA}"/>
    <dgm:cxn modelId="{A89C5241-3A06-42CA-AE84-D42CFA32340F}" type="presOf" srcId="{CFA4D8BE-272E-44A2-85E9-A284133EC883}" destId="{8A8CED28-276E-465F-A9D6-C21E49B4F23F}" srcOrd="0" destOrd="0" presId="urn:microsoft.com/office/officeart/2005/8/layout/hList7"/>
    <dgm:cxn modelId="{0E0B5343-E563-4009-8016-8D835DD71481}" type="presOf" srcId="{CFA4D8BE-272E-44A2-85E9-A284133EC883}" destId="{CCDA4B26-210B-4EE7-A145-8F106018EB10}" srcOrd="1" destOrd="0" presId="urn:microsoft.com/office/officeart/2005/8/layout/hList7"/>
    <dgm:cxn modelId="{4ED2C271-686E-41C5-A076-3C9B6B82884A}" type="presOf" srcId="{CD281D8A-08BE-41C8-8E9F-E66B6FCD3FF5}" destId="{8F4C5826-6474-4219-98A1-10DC997C12C7}" srcOrd="0" destOrd="0" presId="urn:microsoft.com/office/officeart/2005/8/layout/hList7"/>
    <dgm:cxn modelId="{CDFC0354-A8F0-4D4E-AAD8-1E4972B6F062}" type="presOf" srcId="{95FBCCA6-FEC1-4558-A6B9-727281D834C1}" destId="{7631E07C-257E-4852-85E7-B749D013C572}" srcOrd="0" destOrd="0" presId="urn:microsoft.com/office/officeart/2005/8/layout/hList7"/>
    <dgm:cxn modelId="{2C404C76-9B48-4BA3-A1EF-11F32F886E91}" type="presOf" srcId="{90190652-AA58-4464-9973-97553923D9CB}" destId="{AD1B35F2-27D5-423F-9A86-14E91B09BFEB}" srcOrd="0" destOrd="0" presId="urn:microsoft.com/office/officeart/2005/8/layout/hList7"/>
    <dgm:cxn modelId="{F25E9758-08A3-49C1-915D-D5E411D1B400}" type="presOf" srcId="{916486CE-7A67-401F-96A7-238C8ABC7CE8}" destId="{70EC43D8-EB8E-46D2-BBD1-BE8CC80B8BD6}" srcOrd="0" destOrd="0" presId="urn:microsoft.com/office/officeart/2005/8/layout/hList7"/>
    <dgm:cxn modelId="{00ADDDCC-8A62-4B5A-B10C-ADF8897585BA}" srcId="{90190652-AA58-4464-9973-97553923D9CB}" destId="{95FBCCA6-FEC1-4558-A6B9-727281D834C1}" srcOrd="1" destOrd="0" parTransId="{9AB7CE6B-0B6E-4E1F-8DD2-50105618A611}" sibTransId="{CD281D8A-08BE-41C8-8E9F-E66B6FCD3FF5}"/>
    <dgm:cxn modelId="{EF6F60F4-715A-4694-BA13-6A623C3D5CBC}" srcId="{90190652-AA58-4464-9973-97553923D9CB}" destId="{916486CE-7A67-401F-96A7-238C8ABC7CE8}" srcOrd="0" destOrd="0" parTransId="{23D8DF15-E965-40C7-A26B-D5C5C9951254}" sibTransId="{7D93665C-54BD-4911-9797-09C8380F60C5}"/>
    <dgm:cxn modelId="{C00F0A82-3CE0-48A7-A199-CE2754B7D8F9}" type="presParOf" srcId="{AD1B35F2-27D5-423F-9A86-14E91B09BFEB}" destId="{1B9E1B55-6C24-4FFD-84EF-3C17E6B7A1D0}" srcOrd="0" destOrd="0" presId="urn:microsoft.com/office/officeart/2005/8/layout/hList7"/>
    <dgm:cxn modelId="{3724160B-EA5B-4FC1-8EDC-051605925B6C}" type="presParOf" srcId="{AD1B35F2-27D5-423F-9A86-14E91B09BFEB}" destId="{59B427EC-AB2D-4CF5-A619-0B77ADC90261}" srcOrd="1" destOrd="0" presId="urn:microsoft.com/office/officeart/2005/8/layout/hList7"/>
    <dgm:cxn modelId="{188BE4E4-E339-487D-9A5C-725B902E397A}" type="presParOf" srcId="{59B427EC-AB2D-4CF5-A619-0B77ADC90261}" destId="{D2849A02-BB0E-4C8A-9075-72C07EA27628}" srcOrd="0" destOrd="0" presId="urn:microsoft.com/office/officeart/2005/8/layout/hList7"/>
    <dgm:cxn modelId="{798D4849-927A-4B9F-A885-3A3E18CC81D7}" type="presParOf" srcId="{D2849A02-BB0E-4C8A-9075-72C07EA27628}" destId="{70EC43D8-EB8E-46D2-BBD1-BE8CC80B8BD6}" srcOrd="0" destOrd="0" presId="urn:microsoft.com/office/officeart/2005/8/layout/hList7"/>
    <dgm:cxn modelId="{A3C7E120-422C-4C40-85B5-6BA7510ADACD}" type="presParOf" srcId="{D2849A02-BB0E-4C8A-9075-72C07EA27628}" destId="{0B685D06-8223-4C0F-A0A1-4A9025ED3936}" srcOrd="1" destOrd="0" presId="urn:microsoft.com/office/officeart/2005/8/layout/hList7"/>
    <dgm:cxn modelId="{93A3EDFC-6484-45B5-A67D-BA8714C3E99F}" type="presParOf" srcId="{D2849A02-BB0E-4C8A-9075-72C07EA27628}" destId="{CE37A8E5-A0C5-40CD-A528-849032D5CB65}" srcOrd="2" destOrd="0" presId="urn:microsoft.com/office/officeart/2005/8/layout/hList7"/>
    <dgm:cxn modelId="{3894E51A-5A14-4494-9764-152A5AE98E6C}" type="presParOf" srcId="{D2849A02-BB0E-4C8A-9075-72C07EA27628}" destId="{A51AFA15-7488-4D5A-AAFA-687CE5814E9B}" srcOrd="3" destOrd="0" presId="urn:microsoft.com/office/officeart/2005/8/layout/hList7"/>
    <dgm:cxn modelId="{179A7997-A7A4-49E5-9156-8E341CA696CD}" type="presParOf" srcId="{59B427EC-AB2D-4CF5-A619-0B77ADC90261}" destId="{675515FD-47A4-40BF-9D80-15FD9EB7E0B6}" srcOrd="1" destOrd="0" presId="urn:microsoft.com/office/officeart/2005/8/layout/hList7"/>
    <dgm:cxn modelId="{565476D6-3FFB-4ABD-B20B-6DDA23F342C2}" type="presParOf" srcId="{59B427EC-AB2D-4CF5-A619-0B77ADC90261}" destId="{AB5D8F0C-4D2B-4221-8EB6-04A961625A06}" srcOrd="2" destOrd="0" presId="urn:microsoft.com/office/officeart/2005/8/layout/hList7"/>
    <dgm:cxn modelId="{EAF4E360-9067-4AEB-A61E-2344E1366BB4}" type="presParOf" srcId="{AB5D8F0C-4D2B-4221-8EB6-04A961625A06}" destId="{7631E07C-257E-4852-85E7-B749D013C572}" srcOrd="0" destOrd="0" presId="urn:microsoft.com/office/officeart/2005/8/layout/hList7"/>
    <dgm:cxn modelId="{2C9AE9BF-1816-4FEE-9689-E4E4F529A358}" type="presParOf" srcId="{AB5D8F0C-4D2B-4221-8EB6-04A961625A06}" destId="{385EB328-5D7C-401C-A45A-D4562BD1E7E7}" srcOrd="1" destOrd="0" presId="urn:microsoft.com/office/officeart/2005/8/layout/hList7"/>
    <dgm:cxn modelId="{FB81A259-7FAD-4ED1-B766-70E56E0D20E7}" type="presParOf" srcId="{AB5D8F0C-4D2B-4221-8EB6-04A961625A06}" destId="{0972B8C0-D377-4ECB-B784-89BB3E9C8AAF}" srcOrd="2" destOrd="0" presId="urn:microsoft.com/office/officeart/2005/8/layout/hList7"/>
    <dgm:cxn modelId="{0FE2C9FC-40F8-4ED9-96A5-2FD85EE2B3C9}" type="presParOf" srcId="{AB5D8F0C-4D2B-4221-8EB6-04A961625A06}" destId="{EB1190DA-8777-443E-8F02-3BA21BAB64D8}" srcOrd="3" destOrd="0" presId="urn:microsoft.com/office/officeart/2005/8/layout/hList7"/>
    <dgm:cxn modelId="{D4D84D64-A556-4DC4-9237-E3C1E62902F9}" type="presParOf" srcId="{59B427EC-AB2D-4CF5-A619-0B77ADC90261}" destId="{8F4C5826-6474-4219-98A1-10DC997C12C7}" srcOrd="3" destOrd="0" presId="urn:microsoft.com/office/officeart/2005/8/layout/hList7"/>
    <dgm:cxn modelId="{537AD6A7-6607-4F09-99E6-BAF7585F315E}" type="presParOf" srcId="{59B427EC-AB2D-4CF5-A619-0B77ADC90261}" destId="{45991F02-D680-4FCE-BF22-E28B22706726}" srcOrd="4" destOrd="0" presId="urn:microsoft.com/office/officeart/2005/8/layout/hList7"/>
    <dgm:cxn modelId="{A4A53FA0-33FE-453D-8F4C-E17940F256EF}" type="presParOf" srcId="{45991F02-D680-4FCE-BF22-E28B22706726}" destId="{8A8CED28-276E-465F-A9D6-C21E49B4F23F}" srcOrd="0" destOrd="0" presId="urn:microsoft.com/office/officeart/2005/8/layout/hList7"/>
    <dgm:cxn modelId="{B8FC3B3A-19EA-411A-A14F-32F7620BF728}" type="presParOf" srcId="{45991F02-D680-4FCE-BF22-E28B22706726}" destId="{CCDA4B26-210B-4EE7-A145-8F106018EB10}" srcOrd="1" destOrd="0" presId="urn:microsoft.com/office/officeart/2005/8/layout/hList7"/>
    <dgm:cxn modelId="{6E1FA99B-F0AD-4137-955E-2C98C4A873A3}" type="presParOf" srcId="{45991F02-D680-4FCE-BF22-E28B22706726}" destId="{9944EC16-62C9-4B38-92DF-9EA9DCAAEF20}" srcOrd="2" destOrd="0" presId="urn:microsoft.com/office/officeart/2005/8/layout/hList7"/>
    <dgm:cxn modelId="{F00354EC-04D6-47A6-80E5-8AF682050CEA}" type="presParOf" srcId="{45991F02-D680-4FCE-BF22-E28B22706726}" destId="{BFA96012-89A0-4DC1-B360-4009CB30298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995D48-99DA-DE48-A68C-755582566461}" type="doc">
      <dgm:prSet loTypeId="urn:microsoft.com/office/officeart/2005/8/layout/radial6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7CE08A9-46A5-F448-A18F-A3095D42FD7D}">
      <dgm:prSet phldrT="[Text]" phldr="0"/>
      <dgm:spPr/>
      <dgm:t>
        <a:bodyPr/>
        <a:lstStyle/>
        <a:p>
          <a:r>
            <a:rPr lang="en-AU"/>
            <a:t>Feedback</a:t>
          </a:r>
          <a:endParaRPr lang="en-US"/>
        </a:p>
      </dgm:t>
    </dgm:pt>
    <dgm:pt modelId="{320C468A-F133-7147-B61D-352A9B6C58AB}" type="parTrans" cxnId="{FED80AF2-F666-5A4F-B6F8-0A306CAD8C11}">
      <dgm:prSet/>
      <dgm:spPr/>
      <dgm:t>
        <a:bodyPr/>
        <a:lstStyle/>
        <a:p>
          <a:endParaRPr lang="en-US"/>
        </a:p>
      </dgm:t>
    </dgm:pt>
    <dgm:pt modelId="{646C7C81-C092-2A43-BF42-B584A3193EA9}" type="sibTrans" cxnId="{FED80AF2-F666-5A4F-B6F8-0A306CAD8C11}">
      <dgm:prSet/>
      <dgm:spPr/>
      <dgm:t>
        <a:bodyPr/>
        <a:lstStyle/>
        <a:p>
          <a:endParaRPr lang="en-US"/>
        </a:p>
      </dgm:t>
    </dgm:pt>
    <dgm:pt modelId="{902452B0-153A-0C4D-A948-2A863DF32E01}">
      <dgm:prSet phldrT="[Text]" phldr="0"/>
      <dgm:spPr/>
      <dgm:t>
        <a:bodyPr/>
        <a:lstStyle/>
        <a:p>
          <a:r>
            <a:rPr lang="en-AU"/>
            <a:t>Appreciate </a:t>
          </a:r>
          <a:endParaRPr lang="en-US"/>
        </a:p>
      </dgm:t>
    </dgm:pt>
    <dgm:pt modelId="{3C7A22CE-5E69-1945-8C7D-ACA9B2F57E4F}" type="parTrans" cxnId="{1A50B803-F15A-164B-A1F3-8D6ACCEFB559}">
      <dgm:prSet/>
      <dgm:spPr/>
      <dgm:t>
        <a:bodyPr/>
        <a:lstStyle/>
        <a:p>
          <a:endParaRPr lang="en-US"/>
        </a:p>
      </dgm:t>
    </dgm:pt>
    <dgm:pt modelId="{CEA9ADF5-F665-304D-A2D9-23E824DE0E25}" type="sibTrans" cxnId="{1A50B803-F15A-164B-A1F3-8D6ACCEFB559}">
      <dgm:prSet/>
      <dgm:spPr/>
      <dgm:t>
        <a:bodyPr/>
        <a:lstStyle/>
        <a:p>
          <a:endParaRPr lang="en-US"/>
        </a:p>
      </dgm:t>
    </dgm:pt>
    <dgm:pt modelId="{9F79E0A3-4AF1-B646-BBEF-974E30351CB8}">
      <dgm:prSet phldrT="[Text]" phldr="0"/>
      <dgm:spPr/>
      <dgm:t>
        <a:bodyPr/>
        <a:lstStyle/>
        <a:p>
          <a:r>
            <a:rPr lang="en-AU"/>
            <a:t>Coach</a:t>
          </a:r>
          <a:endParaRPr lang="en-US"/>
        </a:p>
      </dgm:t>
    </dgm:pt>
    <dgm:pt modelId="{C9B5CE29-B81E-654C-8951-AF4C6DA57A6D}" type="parTrans" cxnId="{5AAE4E39-67BA-F047-949A-2286B791286F}">
      <dgm:prSet/>
      <dgm:spPr/>
      <dgm:t>
        <a:bodyPr/>
        <a:lstStyle/>
        <a:p>
          <a:endParaRPr lang="en-US"/>
        </a:p>
      </dgm:t>
    </dgm:pt>
    <dgm:pt modelId="{65DF00EF-956A-914D-9142-321035B6D131}" type="sibTrans" cxnId="{5AAE4E39-67BA-F047-949A-2286B791286F}">
      <dgm:prSet/>
      <dgm:spPr/>
      <dgm:t>
        <a:bodyPr/>
        <a:lstStyle/>
        <a:p>
          <a:endParaRPr lang="en-US"/>
        </a:p>
      </dgm:t>
    </dgm:pt>
    <dgm:pt modelId="{98C67E0D-8429-084F-AC6E-C9BA5E58009B}">
      <dgm:prSet phldrT="[Text]" phldr="0"/>
      <dgm:spPr/>
      <dgm:t>
        <a:bodyPr/>
        <a:lstStyle/>
        <a:p>
          <a:r>
            <a:rPr lang="en-AU"/>
            <a:t>Evaluate </a:t>
          </a:r>
          <a:endParaRPr lang="en-US"/>
        </a:p>
      </dgm:t>
    </dgm:pt>
    <dgm:pt modelId="{DAE39CD3-35A7-AD4E-94E1-2B87489ABB61}" type="parTrans" cxnId="{6AE9EB2F-BB6E-DE42-A774-E152F0E91088}">
      <dgm:prSet/>
      <dgm:spPr/>
      <dgm:t>
        <a:bodyPr/>
        <a:lstStyle/>
        <a:p>
          <a:endParaRPr lang="en-US"/>
        </a:p>
      </dgm:t>
    </dgm:pt>
    <dgm:pt modelId="{E261CD36-28DE-0942-B571-13105B9FE2E6}" type="sibTrans" cxnId="{6AE9EB2F-BB6E-DE42-A774-E152F0E91088}">
      <dgm:prSet/>
      <dgm:spPr/>
      <dgm:t>
        <a:bodyPr/>
        <a:lstStyle/>
        <a:p>
          <a:endParaRPr lang="en-US"/>
        </a:p>
      </dgm:t>
    </dgm:pt>
    <dgm:pt modelId="{58829782-3470-FF47-BD87-CFCF8BA5F712}" type="pres">
      <dgm:prSet presAssocID="{C4995D48-99DA-DE48-A68C-75558256646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75D3E26-BA97-9146-AD63-511ECC22E952}" type="pres">
      <dgm:prSet presAssocID="{67CE08A9-46A5-F448-A18F-A3095D42FD7D}" presName="centerShape" presStyleLbl="node0" presStyleIdx="0" presStyleCnt="1"/>
      <dgm:spPr/>
    </dgm:pt>
    <dgm:pt modelId="{EDB24929-2C02-4444-BC05-5D9D1885493C}" type="pres">
      <dgm:prSet presAssocID="{902452B0-153A-0C4D-A948-2A863DF32E01}" presName="node" presStyleLbl="node1" presStyleIdx="0" presStyleCnt="3">
        <dgm:presLayoutVars>
          <dgm:bulletEnabled val="1"/>
        </dgm:presLayoutVars>
      </dgm:prSet>
      <dgm:spPr/>
    </dgm:pt>
    <dgm:pt modelId="{DA83D023-3134-C84E-98FE-A186E60000ED}" type="pres">
      <dgm:prSet presAssocID="{902452B0-153A-0C4D-A948-2A863DF32E01}" presName="dummy" presStyleCnt="0"/>
      <dgm:spPr/>
    </dgm:pt>
    <dgm:pt modelId="{93928B3E-AC10-B04F-B255-37039807D4A7}" type="pres">
      <dgm:prSet presAssocID="{CEA9ADF5-F665-304D-A2D9-23E824DE0E25}" presName="sibTrans" presStyleLbl="sibTrans2D1" presStyleIdx="0" presStyleCnt="3"/>
      <dgm:spPr/>
    </dgm:pt>
    <dgm:pt modelId="{8B48A6E1-1C20-1C4C-816E-124CF8E20A96}" type="pres">
      <dgm:prSet presAssocID="{9F79E0A3-4AF1-B646-BBEF-974E30351CB8}" presName="node" presStyleLbl="node1" presStyleIdx="1" presStyleCnt="3">
        <dgm:presLayoutVars>
          <dgm:bulletEnabled val="1"/>
        </dgm:presLayoutVars>
      </dgm:prSet>
      <dgm:spPr/>
    </dgm:pt>
    <dgm:pt modelId="{2C6EB854-FB52-934E-B284-361AF4219008}" type="pres">
      <dgm:prSet presAssocID="{9F79E0A3-4AF1-B646-BBEF-974E30351CB8}" presName="dummy" presStyleCnt="0"/>
      <dgm:spPr/>
    </dgm:pt>
    <dgm:pt modelId="{98D5169C-68C4-3A49-89FE-E25BCC8E6940}" type="pres">
      <dgm:prSet presAssocID="{65DF00EF-956A-914D-9142-321035B6D131}" presName="sibTrans" presStyleLbl="sibTrans2D1" presStyleIdx="1" presStyleCnt="3"/>
      <dgm:spPr/>
    </dgm:pt>
    <dgm:pt modelId="{A26725E2-3F7F-DB4E-9E89-87B0B508E6B0}" type="pres">
      <dgm:prSet presAssocID="{98C67E0D-8429-084F-AC6E-C9BA5E58009B}" presName="node" presStyleLbl="node1" presStyleIdx="2" presStyleCnt="3">
        <dgm:presLayoutVars>
          <dgm:bulletEnabled val="1"/>
        </dgm:presLayoutVars>
      </dgm:prSet>
      <dgm:spPr/>
    </dgm:pt>
    <dgm:pt modelId="{968DC4F9-27B0-2342-A1B2-BD9D309001FC}" type="pres">
      <dgm:prSet presAssocID="{98C67E0D-8429-084F-AC6E-C9BA5E58009B}" presName="dummy" presStyleCnt="0"/>
      <dgm:spPr/>
    </dgm:pt>
    <dgm:pt modelId="{8F5A94DF-7E03-824F-BA4B-47D98A9C53D5}" type="pres">
      <dgm:prSet presAssocID="{E261CD36-28DE-0942-B571-13105B9FE2E6}" presName="sibTrans" presStyleLbl="sibTrans2D1" presStyleIdx="2" presStyleCnt="3"/>
      <dgm:spPr/>
    </dgm:pt>
  </dgm:ptLst>
  <dgm:cxnLst>
    <dgm:cxn modelId="{1A50B803-F15A-164B-A1F3-8D6ACCEFB559}" srcId="{67CE08A9-46A5-F448-A18F-A3095D42FD7D}" destId="{902452B0-153A-0C4D-A948-2A863DF32E01}" srcOrd="0" destOrd="0" parTransId="{3C7A22CE-5E69-1945-8C7D-ACA9B2F57E4F}" sibTransId="{CEA9ADF5-F665-304D-A2D9-23E824DE0E25}"/>
    <dgm:cxn modelId="{C3F4BD24-3609-D14B-9998-B97155954D5B}" type="presOf" srcId="{C4995D48-99DA-DE48-A68C-755582566461}" destId="{58829782-3470-FF47-BD87-CFCF8BA5F712}" srcOrd="0" destOrd="0" presId="urn:microsoft.com/office/officeart/2005/8/layout/radial6"/>
    <dgm:cxn modelId="{C029E524-FE84-2F4B-A662-F30F5EAB097D}" type="presOf" srcId="{65DF00EF-956A-914D-9142-321035B6D131}" destId="{98D5169C-68C4-3A49-89FE-E25BCC8E6940}" srcOrd="0" destOrd="0" presId="urn:microsoft.com/office/officeart/2005/8/layout/radial6"/>
    <dgm:cxn modelId="{A58EBF28-627B-A64D-9511-F3C0645DEB5B}" type="presOf" srcId="{E261CD36-28DE-0942-B571-13105B9FE2E6}" destId="{8F5A94DF-7E03-824F-BA4B-47D98A9C53D5}" srcOrd="0" destOrd="0" presId="urn:microsoft.com/office/officeart/2005/8/layout/radial6"/>
    <dgm:cxn modelId="{6AE9EB2F-BB6E-DE42-A774-E152F0E91088}" srcId="{67CE08A9-46A5-F448-A18F-A3095D42FD7D}" destId="{98C67E0D-8429-084F-AC6E-C9BA5E58009B}" srcOrd="2" destOrd="0" parTransId="{DAE39CD3-35A7-AD4E-94E1-2B87489ABB61}" sibTransId="{E261CD36-28DE-0942-B571-13105B9FE2E6}"/>
    <dgm:cxn modelId="{5AAE4E39-67BA-F047-949A-2286B791286F}" srcId="{67CE08A9-46A5-F448-A18F-A3095D42FD7D}" destId="{9F79E0A3-4AF1-B646-BBEF-974E30351CB8}" srcOrd="1" destOrd="0" parTransId="{C9B5CE29-B81E-654C-8951-AF4C6DA57A6D}" sibTransId="{65DF00EF-956A-914D-9142-321035B6D131}"/>
    <dgm:cxn modelId="{B841BE62-B910-F343-85D5-F60D42A21CBC}" type="presOf" srcId="{67CE08A9-46A5-F448-A18F-A3095D42FD7D}" destId="{975D3E26-BA97-9146-AD63-511ECC22E952}" srcOrd="0" destOrd="0" presId="urn:microsoft.com/office/officeart/2005/8/layout/radial6"/>
    <dgm:cxn modelId="{7457D06C-5266-184C-9392-AE6324E70FF6}" type="presOf" srcId="{98C67E0D-8429-084F-AC6E-C9BA5E58009B}" destId="{A26725E2-3F7F-DB4E-9E89-87B0B508E6B0}" srcOrd="0" destOrd="0" presId="urn:microsoft.com/office/officeart/2005/8/layout/radial6"/>
    <dgm:cxn modelId="{D2479E56-A785-D243-AFE9-4A5F2AE6C1F8}" type="presOf" srcId="{902452B0-153A-0C4D-A948-2A863DF32E01}" destId="{EDB24929-2C02-4444-BC05-5D9D1885493C}" srcOrd="0" destOrd="0" presId="urn:microsoft.com/office/officeart/2005/8/layout/radial6"/>
    <dgm:cxn modelId="{01A06F97-3A66-F04A-BE23-3EB6390B03FC}" type="presOf" srcId="{CEA9ADF5-F665-304D-A2D9-23E824DE0E25}" destId="{93928B3E-AC10-B04F-B255-37039807D4A7}" srcOrd="0" destOrd="0" presId="urn:microsoft.com/office/officeart/2005/8/layout/radial6"/>
    <dgm:cxn modelId="{ACB044B6-82C3-C44E-8919-5C129340ED8A}" type="presOf" srcId="{9F79E0A3-4AF1-B646-BBEF-974E30351CB8}" destId="{8B48A6E1-1C20-1C4C-816E-124CF8E20A96}" srcOrd="0" destOrd="0" presId="urn:microsoft.com/office/officeart/2005/8/layout/radial6"/>
    <dgm:cxn modelId="{FED80AF2-F666-5A4F-B6F8-0A306CAD8C11}" srcId="{C4995D48-99DA-DE48-A68C-755582566461}" destId="{67CE08A9-46A5-F448-A18F-A3095D42FD7D}" srcOrd="0" destOrd="0" parTransId="{320C468A-F133-7147-B61D-352A9B6C58AB}" sibTransId="{646C7C81-C092-2A43-BF42-B584A3193EA9}"/>
    <dgm:cxn modelId="{CEC66734-1BAE-2648-9180-9E7FA555503C}" type="presParOf" srcId="{58829782-3470-FF47-BD87-CFCF8BA5F712}" destId="{975D3E26-BA97-9146-AD63-511ECC22E952}" srcOrd="0" destOrd="0" presId="urn:microsoft.com/office/officeart/2005/8/layout/radial6"/>
    <dgm:cxn modelId="{6FD38972-E6CB-A94F-AFC1-B1906AE0B57E}" type="presParOf" srcId="{58829782-3470-FF47-BD87-CFCF8BA5F712}" destId="{EDB24929-2C02-4444-BC05-5D9D1885493C}" srcOrd="1" destOrd="0" presId="urn:microsoft.com/office/officeart/2005/8/layout/radial6"/>
    <dgm:cxn modelId="{B6068F9F-BEB8-A14F-B4DA-1F7D33E5645F}" type="presParOf" srcId="{58829782-3470-FF47-BD87-CFCF8BA5F712}" destId="{DA83D023-3134-C84E-98FE-A186E60000ED}" srcOrd="2" destOrd="0" presId="urn:microsoft.com/office/officeart/2005/8/layout/radial6"/>
    <dgm:cxn modelId="{4CC923F8-762A-E64B-B342-17FB88E350EF}" type="presParOf" srcId="{58829782-3470-FF47-BD87-CFCF8BA5F712}" destId="{93928B3E-AC10-B04F-B255-37039807D4A7}" srcOrd="3" destOrd="0" presId="urn:microsoft.com/office/officeart/2005/8/layout/radial6"/>
    <dgm:cxn modelId="{5073E2D2-8B54-764B-8292-5456E97D1946}" type="presParOf" srcId="{58829782-3470-FF47-BD87-CFCF8BA5F712}" destId="{8B48A6E1-1C20-1C4C-816E-124CF8E20A96}" srcOrd="4" destOrd="0" presId="urn:microsoft.com/office/officeart/2005/8/layout/radial6"/>
    <dgm:cxn modelId="{E407DFF9-DCC3-5B41-840D-8F821F568F8E}" type="presParOf" srcId="{58829782-3470-FF47-BD87-CFCF8BA5F712}" destId="{2C6EB854-FB52-934E-B284-361AF4219008}" srcOrd="5" destOrd="0" presId="urn:microsoft.com/office/officeart/2005/8/layout/radial6"/>
    <dgm:cxn modelId="{B54AB45D-968D-6C40-8C8A-950CC6DCA395}" type="presParOf" srcId="{58829782-3470-FF47-BD87-CFCF8BA5F712}" destId="{98D5169C-68C4-3A49-89FE-E25BCC8E6940}" srcOrd="6" destOrd="0" presId="urn:microsoft.com/office/officeart/2005/8/layout/radial6"/>
    <dgm:cxn modelId="{FDBCC274-E36D-A342-BC33-E2A20EEBDD1A}" type="presParOf" srcId="{58829782-3470-FF47-BD87-CFCF8BA5F712}" destId="{A26725E2-3F7F-DB4E-9E89-87B0B508E6B0}" srcOrd="7" destOrd="0" presId="urn:microsoft.com/office/officeart/2005/8/layout/radial6"/>
    <dgm:cxn modelId="{FE3885A4-5BCD-2A4E-B80D-2D0F62E829A9}" type="presParOf" srcId="{58829782-3470-FF47-BD87-CFCF8BA5F712}" destId="{968DC4F9-27B0-2342-A1B2-BD9D309001FC}" srcOrd="8" destOrd="0" presId="urn:microsoft.com/office/officeart/2005/8/layout/radial6"/>
    <dgm:cxn modelId="{9C127FE2-55E9-0448-B6AD-7463CD67E47C}" type="presParOf" srcId="{58829782-3470-FF47-BD87-CFCF8BA5F712}" destId="{8F5A94DF-7E03-824F-BA4B-47D98A9C53D5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A24CB5-94F3-4144-BABC-E49F62323EAB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A1FE945-108B-CA45-AF0F-EDF0C884776C}">
      <dgm:prSet phldrT="[Text]" phldr="0"/>
      <dgm:spPr/>
      <dgm:t>
        <a:bodyPr/>
        <a:lstStyle/>
        <a:p>
          <a:r>
            <a:rPr lang="en-AU"/>
            <a:t>Be prepared to give and receive</a:t>
          </a:r>
          <a:endParaRPr lang="en-US"/>
        </a:p>
      </dgm:t>
    </dgm:pt>
    <dgm:pt modelId="{95C55731-DC01-9A44-BE34-344C1B38DE30}" type="parTrans" cxnId="{07DC8871-6316-B74A-8364-CE78F92D9EAF}">
      <dgm:prSet/>
      <dgm:spPr/>
      <dgm:t>
        <a:bodyPr/>
        <a:lstStyle/>
        <a:p>
          <a:endParaRPr lang="en-US"/>
        </a:p>
      </dgm:t>
    </dgm:pt>
    <dgm:pt modelId="{77193407-283A-B54F-92AD-DF68DC30C7F2}" type="sibTrans" cxnId="{07DC8871-6316-B74A-8364-CE78F92D9EAF}">
      <dgm:prSet/>
      <dgm:spPr/>
      <dgm:t>
        <a:bodyPr/>
        <a:lstStyle/>
        <a:p>
          <a:endParaRPr lang="en-US"/>
        </a:p>
      </dgm:t>
    </dgm:pt>
    <dgm:pt modelId="{F389B654-7E6A-3442-AB84-5FF94A6A77F9}">
      <dgm:prSet phldrT="[Text]" phldr="0"/>
      <dgm:spPr/>
      <dgm:t>
        <a:bodyPr/>
        <a:lstStyle/>
        <a:p>
          <a:r>
            <a:rPr lang="en-AU"/>
            <a:t>Do I tense up or lean into feedback. Why?</a:t>
          </a:r>
          <a:endParaRPr lang="en-US"/>
        </a:p>
      </dgm:t>
    </dgm:pt>
    <dgm:pt modelId="{8488FEDB-DEA1-A14E-A5D3-293D116FA01E}" type="parTrans" cxnId="{1414C805-2C3C-DA4B-AA80-C91F9C777B6E}">
      <dgm:prSet/>
      <dgm:spPr/>
      <dgm:t>
        <a:bodyPr/>
        <a:lstStyle/>
        <a:p>
          <a:endParaRPr lang="en-US"/>
        </a:p>
      </dgm:t>
    </dgm:pt>
    <dgm:pt modelId="{04466843-0AD1-6947-81EC-372584E86AD5}" type="sibTrans" cxnId="{1414C805-2C3C-DA4B-AA80-C91F9C777B6E}">
      <dgm:prSet/>
      <dgm:spPr/>
      <dgm:t>
        <a:bodyPr/>
        <a:lstStyle/>
        <a:p>
          <a:endParaRPr lang="en-US"/>
        </a:p>
      </dgm:t>
    </dgm:pt>
    <dgm:pt modelId="{E083053B-8F5C-2C4E-8C03-4E637E0BE081}">
      <dgm:prSet phldrT="[Text]" phldr="0"/>
      <dgm:spPr/>
      <dgm:t>
        <a:bodyPr/>
        <a:lstStyle/>
        <a:p>
          <a:r>
            <a:rPr lang="en-AU"/>
            <a:t>What can I learn from this person (as the giver)</a:t>
          </a:r>
          <a:endParaRPr lang="en-US"/>
        </a:p>
      </dgm:t>
    </dgm:pt>
    <dgm:pt modelId="{F206BB18-365E-774A-8E1E-8FC39454A6E5}" type="parTrans" cxnId="{469B5653-E9BF-FA4A-BDFA-F34A01635E8A}">
      <dgm:prSet/>
      <dgm:spPr/>
      <dgm:t>
        <a:bodyPr/>
        <a:lstStyle/>
        <a:p>
          <a:endParaRPr lang="en-US"/>
        </a:p>
      </dgm:t>
    </dgm:pt>
    <dgm:pt modelId="{C8EE2361-98B1-C640-9541-5A7C2C9FD5D4}" type="sibTrans" cxnId="{469B5653-E9BF-FA4A-BDFA-F34A01635E8A}">
      <dgm:prSet/>
      <dgm:spPr/>
      <dgm:t>
        <a:bodyPr/>
        <a:lstStyle/>
        <a:p>
          <a:endParaRPr lang="en-US"/>
        </a:p>
      </dgm:t>
    </dgm:pt>
    <dgm:pt modelId="{A4D473B0-7C91-7944-BF48-5FFC7725FFDC}">
      <dgm:prSet/>
      <dgm:spPr/>
      <dgm:t>
        <a:bodyPr/>
        <a:lstStyle/>
        <a:p>
          <a:r>
            <a:rPr lang="en-AU"/>
            <a:t>how can I grow (as the receiver)?</a:t>
          </a:r>
          <a:endParaRPr lang="en-US"/>
        </a:p>
      </dgm:t>
    </dgm:pt>
    <dgm:pt modelId="{051CFB61-3A1A-C74E-B454-07CC3F127BCD}" type="parTrans" cxnId="{7A0CCC66-E073-9B48-A8EA-C977B8890C18}">
      <dgm:prSet/>
      <dgm:spPr/>
      <dgm:t>
        <a:bodyPr/>
        <a:lstStyle/>
        <a:p>
          <a:endParaRPr lang="en-US"/>
        </a:p>
      </dgm:t>
    </dgm:pt>
    <dgm:pt modelId="{967A1D4E-3893-AE40-80AD-3F80526F56B5}" type="sibTrans" cxnId="{7A0CCC66-E073-9B48-A8EA-C977B8890C18}">
      <dgm:prSet/>
      <dgm:spPr/>
      <dgm:t>
        <a:bodyPr/>
        <a:lstStyle/>
        <a:p>
          <a:endParaRPr lang="en-US"/>
        </a:p>
      </dgm:t>
    </dgm:pt>
    <dgm:pt modelId="{85FE4F4B-69C4-1E4A-9759-AAE0D557127C}">
      <dgm:prSet/>
      <dgm:spPr/>
      <dgm:t>
        <a:bodyPr/>
        <a:lstStyle/>
        <a:p>
          <a:r>
            <a:rPr lang="en-AU"/>
            <a:t>Do I give and be open to homework?</a:t>
          </a:r>
        </a:p>
      </dgm:t>
    </dgm:pt>
    <dgm:pt modelId="{579B3E64-311B-7440-9A83-E33FC6F3292B}" type="parTrans" cxnId="{5D0F68BD-655A-B445-8A6A-A2988BEF3045}">
      <dgm:prSet/>
      <dgm:spPr/>
      <dgm:t>
        <a:bodyPr/>
        <a:lstStyle/>
        <a:p>
          <a:endParaRPr lang="en-US"/>
        </a:p>
      </dgm:t>
    </dgm:pt>
    <dgm:pt modelId="{B2D30D2B-6EEA-CD4D-AED8-0C58227CF5AA}" type="sibTrans" cxnId="{5D0F68BD-655A-B445-8A6A-A2988BEF3045}">
      <dgm:prSet/>
      <dgm:spPr/>
      <dgm:t>
        <a:bodyPr/>
        <a:lstStyle/>
        <a:p>
          <a:endParaRPr lang="en-US"/>
        </a:p>
      </dgm:t>
    </dgm:pt>
    <dgm:pt modelId="{252B2216-1A6D-B844-AA90-BCF94BC3A8F6}">
      <dgm:prSet/>
      <dgm:spPr/>
      <dgm:t>
        <a:bodyPr/>
        <a:lstStyle/>
        <a:p>
          <a:r>
            <a:rPr lang="en-AU"/>
            <a:t>Am I being at least as vulnerable as the person I’m giving feedback? If not, why not?</a:t>
          </a:r>
          <a:endParaRPr lang="en-US"/>
        </a:p>
      </dgm:t>
    </dgm:pt>
    <dgm:pt modelId="{13242D03-ECE8-8F42-998A-853FC80CFF58}" type="parTrans" cxnId="{7F8E469F-B49A-8B46-951E-318668F58F0B}">
      <dgm:prSet/>
      <dgm:spPr/>
      <dgm:t>
        <a:bodyPr/>
        <a:lstStyle/>
        <a:p>
          <a:endParaRPr lang="en-US"/>
        </a:p>
      </dgm:t>
    </dgm:pt>
    <dgm:pt modelId="{4F3A8756-851E-4E49-9F15-94F011F14DD0}" type="sibTrans" cxnId="{7F8E469F-B49A-8B46-951E-318668F58F0B}">
      <dgm:prSet/>
      <dgm:spPr/>
      <dgm:t>
        <a:bodyPr/>
        <a:lstStyle/>
        <a:p>
          <a:endParaRPr lang="en-US"/>
        </a:p>
      </dgm:t>
    </dgm:pt>
    <dgm:pt modelId="{E26FCA88-615D-B04E-BB56-BA6F5F7F00FB}">
      <dgm:prSet/>
      <dgm:spPr/>
      <dgm:t>
        <a:bodyPr/>
        <a:lstStyle/>
        <a:p>
          <a:r>
            <a:rPr lang="en-AU"/>
            <a:t>Can I say “I” more, to create ownership and shared journey?</a:t>
          </a:r>
          <a:endParaRPr lang="en-US"/>
        </a:p>
      </dgm:t>
    </dgm:pt>
    <dgm:pt modelId="{B253AB17-976F-6242-B84F-57EEF7E16E3A}" type="parTrans" cxnId="{55688843-AAD3-664B-8A57-311038884311}">
      <dgm:prSet/>
      <dgm:spPr/>
      <dgm:t>
        <a:bodyPr/>
        <a:lstStyle/>
        <a:p>
          <a:endParaRPr lang="en-US"/>
        </a:p>
      </dgm:t>
    </dgm:pt>
    <dgm:pt modelId="{D0B24B53-D680-BF41-9521-12410CBB166B}" type="sibTrans" cxnId="{55688843-AAD3-664B-8A57-311038884311}">
      <dgm:prSet/>
      <dgm:spPr/>
      <dgm:t>
        <a:bodyPr/>
        <a:lstStyle/>
        <a:p>
          <a:endParaRPr lang="en-US"/>
        </a:p>
      </dgm:t>
    </dgm:pt>
    <dgm:pt modelId="{8B5375E3-D4B3-2144-83CF-FE24A42B6408}">
      <dgm:prSet/>
      <dgm:spPr/>
      <dgm:t>
        <a:bodyPr/>
        <a:lstStyle/>
        <a:p>
          <a:r>
            <a:rPr lang="en-AU"/>
            <a:t>Have I been balanced enough to achieve change?</a:t>
          </a:r>
          <a:endParaRPr lang="en-US"/>
        </a:p>
      </dgm:t>
    </dgm:pt>
    <dgm:pt modelId="{A4D476F7-CC3A-7C49-9076-A9EAF4565F10}" type="parTrans" cxnId="{E7DEC40E-EF6D-8A4A-8ED1-1B68ABDCBA30}">
      <dgm:prSet/>
      <dgm:spPr/>
      <dgm:t>
        <a:bodyPr/>
        <a:lstStyle/>
        <a:p>
          <a:endParaRPr lang="en-US"/>
        </a:p>
      </dgm:t>
    </dgm:pt>
    <dgm:pt modelId="{38FB591B-7483-B740-9CDB-19E57BF8C6C9}" type="sibTrans" cxnId="{E7DEC40E-EF6D-8A4A-8ED1-1B68ABDCBA30}">
      <dgm:prSet/>
      <dgm:spPr/>
      <dgm:t>
        <a:bodyPr/>
        <a:lstStyle/>
        <a:p>
          <a:endParaRPr lang="en-US"/>
        </a:p>
      </dgm:t>
    </dgm:pt>
    <dgm:pt modelId="{A74B35A9-6584-D546-9C02-CB2A00674832}">
      <dgm:prSet/>
      <dgm:spPr/>
      <dgm:t>
        <a:bodyPr/>
        <a:lstStyle/>
        <a:p>
          <a:r>
            <a:rPr lang="en-AU"/>
            <a:t>Remember, the onus of responsibility is always on the initiator. Good communication has 3 vectors, emotion, motivation, and intellectual.</a:t>
          </a:r>
          <a:endParaRPr lang="en-US"/>
        </a:p>
      </dgm:t>
    </dgm:pt>
    <dgm:pt modelId="{39179CAD-2040-C04E-B8F6-8F6B3FFB2EAF}" type="parTrans" cxnId="{B6AD65FF-845A-044A-BDA1-20C5319C3D00}">
      <dgm:prSet/>
      <dgm:spPr/>
      <dgm:t>
        <a:bodyPr/>
        <a:lstStyle/>
        <a:p>
          <a:endParaRPr lang="en-US"/>
        </a:p>
      </dgm:t>
    </dgm:pt>
    <dgm:pt modelId="{7D09D91A-7E2A-3F42-BD32-63BBF4560F0B}" type="sibTrans" cxnId="{B6AD65FF-845A-044A-BDA1-20C5319C3D00}">
      <dgm:prSet/>
      <dgm:spPr/>
      <dgm:t>
        <a:bodyPr/>
        <a:lstStyle/>
        <a:p>
          <a:endParaRPr lang="en-US"/>
        </a:p>
      </dgm:t>
    </dgm:pt>
    <dgm:pt modelId="{2A746FF6-6FB8-B541-AC4D-48A3FFB891C8}">
      <dgm:prSet/>
      <dgm:spPr/>
      <dgm:t>
        <a:bodyPr/>
        <a:lstStyle/>
        <a:p>
          <a:r>
            <a:rPr lang="en-AU"/>
            <a:t>Have I demonstrated courage to myself and the other person?</a:t>
          </a:r>
          <a:endParaRPr lang="en-US"/>
        </a:p>
      </dgm:t>
    </dgm:pt>
    <dgm:pt modelId="{2C7F9CC2-B819-4344-8553-7A2D9669AA6E}" type="parTrans" cxnId="{F555E8EF-C827-534E-883B-B90C2EDCF8C6}">
      <dgm:prSet/>
      <dgm:spPr/>
      <dgm:t>
        <a:bodyPr/>
        <a:lstStyle/>
        <a:p>
          <a:endParaRPr lang="en-US"/>
        </a:p>
      </dgm:t>
    </dgm:pt>
    <dgm:pt modelId="{2030527D-21EF-314B-9F26-147EEBB3D736}" type="sibTrans" cxnId="{F555E8EF-C827-534E-883B-B90C2EDCF8C6}">
      <dgm:prSet/>
      <dgm:spPr/>
      <dgm:t>
        <a:bodyPr/>
        <a:lstStyle/>
        <a:p>
          <a:endParaRPr lang="en-US"/>
        </a:p>
      </dgm:t>
    </dgm:pt>
    <dgm:pt modelId="{01A6E6F4-DDAE-405E-932E-13994B21395C}">
      <dgm:prSet/>
      <dgm:spPr/>
      <dgm:t>
        <a:bodyPr/>
        <a:lstStyle/>
        <a:p>
          <a:r>
            <a:rPr lang="en-US"/>
            <a:t>Weave the three ACE’s into communication in different unpredictable order to achieve the best result. </a:t>
          </a:r>
        </a:p>
      </dgm:t>
    </dgm:pt>
    <dgm:pt modelId="{FE514491-A28C-41A2-A09D-3FFAE5DC82CF}" type="parTrans" cxnId="{CA13651D-B112-4709-B6A8-09F1772EF050}">
      <dgm:prSet/>
      <dgm:spPr/>
      <dgm:t>
        <a:bodyPr/>
        <a:lstStyle/>
        <a:p>
          <a:endParaRPr lang="en-AU"/>
        </a:p>
      </dgm:t>
    </dgm:pt>
    <dgm:pt modelId="{72D4B73D-2F0D-457F-8E54-0B9D8383A667}" type="sibTrans" cxnId="{CA13651D-B112-4709-B6A8-09F1772EF050}">
      <dgm:prSet/>
      <dgm:spPr/>
      <dgm:t>
        <a:bodyPr/>
        <a:lstStyle/>
        <a:p>
          <a:endParaRPr lang="en-AU"/>
        </a:p>
      </dgm:t>
    </dgm:pt>
    <dgm:pt modelId="{9325A176-8AC0-8741-AA7F-DB9BC169B1DD}" type="pres">
      <dgm:prSet presAssocID="{BEA24CB5-94F3-4144-BABC-E49F62323EAB}" presName="Name0" presStyleCnt="0">
        <dgm:presLayoutVars>
          <dgm:dir/>
          <dgm:resizeHandles val="exact"/>
        </dgm:presLayoutVars>
      </dgm:prSet>
      <dgm:spPr/>
    </dgm:pt>
    <dgm:pt modelId="{3BB2FC04-0990-B243-84A7-D35616E066AF}" type="pres">
      <dgm:prSet presAssocID="{9A1FE945-108B-CA45-AF0F-EDF0C884776C}" presName="node" presStyleLbl="node1" presStyleIdx="0" presStyleCnt="11">
        <dgm:presLayoutVars>
          <dgm:bulletEnabled val="1"/>
        </dgm:presLayoutVars>
      </dgm:prSet>
      <dgm:spPr/>
    </dgm:pt>
    <dgm:pt modelId="{D93F7419-C0E7-5D4A-9B19-607DDC60A71C}" type="pres">
      <dgm:prSet presAssocID="{77193407-283A-B54F-92AD-DF68DC30C7F2}" presName="sibTrans" presStyleLbl="sibTrans2D1" presStyleIdx="0" presStyleCnt="10"/>
      <dgm:spPr/>
    </dgm:pt>
    <dgm:pt modelId="{FDB636EE-8F92-C544-ABDE-0757C8AB2984}" type="pres">
      <dgm:prSet presAssocID="{77193407-283A-B54F-92AD-DF68DC30C7F2}" presName="connectorText" presStyleLbl="sibTrans2D1" presStyleIdx="0" presStyleCnt="10"/>
      <dgm:spPr/>
    </dgm:pt>
    <dgm:pt modelId="{48A391EF-0A8F-524B-9C45-3BB056F7A063}" type="pres">
      <dgm:prSet presAssocID="{F389B654-7E6A-3442-AB84-5FF94A6A77F9}" presName="node" presStyleLbl="node1" presStyleIdx="1" presStyleCnt="11">
        <dgm:presLayoutVars>
          <dgm:bulletEnabled val="1"/>
        </dgm:presLayoutVars>
      </dgm:prSet>
      <dgm:spPr/>
    </dgm:pt>
    <dgm:pt modelId="{FD2375BB-B977-E34F-8AEC-EA42A4FE731D}" type="pres">
      <dgm:prSet presAssocID="{04466843-0AD1-6947-81EC-372584E86AD5}" presName="sibTrans" presStyleLbl="sibTrans2D1" presStyleIdx="1" presStyleCnt="10"/>
      <dgm:spPr/>
    </dgm:pt>
    <dgm:pt modelId="{0788C380-C370-C741-AFB6-E9B8F606AC6C}" type="pres">
      <dgm:prSet presAssocID="{04466843-0AD1-6947-81EC-372584E86AD5}" presName="connectorText" presStyleLbl="sibTrans2D1" presStyleIdx="1" presStyleCnt="10"/>
      <dgm:spPr/>
    </dgm:pt>
    <dgm:pt modelId="{AE5A29AB-128F-C446-9D54-43B3D1E17276}" type="pres">
      <dgm:prSet presAssocID="{E083053B-8F5C-2C4E-8C03-4E637E0BE081}" presName="node" presStyleLbl="node1" presStyleIdx="2" presStyleCnt="11">
        <dgm:presLayoutVars>
          <dgm:bulletEnabled val="1"/>
        </dgm:presLayoutVars>
      </dgm:prSet>
      <dgm:spPr/>
    </dgm:pt>
    <dgm:pt modelId="{7CF6DA46-4495-5A48-B7D4-4747C294EDA6}" type="pres">
      <dgm:prSet presAssocID="{C8EE2361-98B1-C640-9541-5A7C2C9FD5D4}" presName="sibTrans" presStyleLbl="sibTrans2D1" presStyleIdx="2" presStyleCnt="10"/>
      <dgm:spPr/>
    </dgm:pt>
    <dgm:pt modelId="{10E9475F-AEF9-7742-8A32-DC2CF8FC7CBC}" type="pres">
      <dgm:prSet presAssocID="{C8EE2361-98B1-C640-9541-5A7C2C9FD5D4}" presName="connectorText" presStyleLbl="sibTrans2D1" presStyleIdx="2" presStyleCnt="10"/>
      <dgm:spPr/>
    </dgm:pt>
    <dgm:pt modelId="{16B1BC41-BBC1-1D4C-BC2A-5004ACFA5427}" type="pres">
      <dgm:prSet presAssocID="{A4D473B0-7C91-7944-BF48-5FFC7725FFDC}" presName="node" presStyleLbl="node1" presStyleIdx="3" presStyleCnt="11">
        <dgm:presLayoutVars>
          <dgm:bulletEnabled val="1"/>
        </dgm:presLayoutVars>
      </dgm:prSet>
      <dgm:spPr/>
    </dgm:pt>
    <dgm:pt modelId="{993873F2-2471-3843-A9D1-74BBD21311E6}" type="pres">
      <dgm:prSet presAssocID="{967A1D4E-3893-AE40-80AD-3F80526F56B5}" presName="sibTrans" presStyleLbl="sibTrans2D1" presStyleIdx="3" presStyleCnt="10"/>
      <dgm:spPr/>
    </dgm:pt>
    <dgm:pt modelId="{9605A867-4E84-D043-BC72-7507E8B8499F}" type="pres">
      <dgm:prSet presAssocID="{967A1D4E-3893-AE40-80AD-3F80526F56B5}" presName="connectorText" presStyleLbl="sibTrans2D1" presStyleIdx="3" presStyleCnt="10"/>
      <dgm:spPr/>
    </dgm:pt>
    <dgm:pt modelId="{E88CF45D-8EE9-9D4D-9838-99A6D0A983A6}" type="pres">
      <dgm:prSet presAssocID="{85FE4F4B-69C4-1E4A-9759-AAE0D557127C}" presName="node" presStyleLbl="node1" presStyleIdx="4" presStyleCnt="11">
        <dgm:presLayoutVars>
          <dgm:bulletEnabled val="1"/>
        </dgm:presLayoutVars>
      </dgm:prSet>
      <dgm:spPr/>
    </dgm:pt>
    <dgm:pt modelId="{82FABF30-79F1-2449-9A54-9F55B81D3A7A}" type="pres">
      <dgm:prSet presAssocID="{B2D30D2B-6EEA-CD4D-AED8-0C58227CF5AA}" presName="sibTrans" presStyleLbl="sibTrans2D1" presStyleIdx="4" presStyleCnt="10"/>
      <dgm:spPr/>
    </dgm:pt>
    <dgm:pt modelId="{4D265956-62EF-0E45-8033-92811C3AC01C}" type="pres">
      <dgm:prSet presAssocID="{B2D30D2B-6EEA-CD4D-AED8-0C58227CF5AA}" presName="connectorText" presStyleLbl="sibTrans2D1" presStyleIdx="4" presStyleCnt="10"/>
      <dgm:spPr/>
    </dgm:pt>
    <dgm:pt modelId="{3C148E2E-33EF-9E44-8E37-9EB9E8D256AE}" type="pres">
      <dgm:prSet presAssocID="{252B2216-1A6D-B844-AA90-BCF94BC3A8F6}" presName="node" presStyleLbl="node1" presStyleIdx="5" presStyleCnt="11">
        <dgm:presLayoutVars>
          <dgm:bulletEnabled val="1"/>
        </dgm:presLayoutVars>
      </dgm:prSet>
      <dgm:spPr/>
    </dgm:pt>
    <dgm:pt modelId="{72AADB19-DC1C-B44D-9C91-2E2FA37C3744}" type="pres">
      <dgm:prSet presAssocID="{4F3A8756-851E-4E49-9F15-94F011F14DD0}" presName="sibTrans" presStyleLbl="sibTrans2D1" presStyleIdx="5" presStyleCnt="10"/>
      <dgm:spPr/>
    </dgm:pt>
    <dgm:pt modelId="{D7E785AF-AA4E-5341-9515-41EDC6C9CB0F}" type="pres">
      <dgm:prSet presAssocID="{4F3A8756-851E-4E49-9F15-94F011F14DD0}" presName="connectorText" presStyleLbl="sibTrans2D1" presStyleIdx="5" presStyleCnt="10"/>
      <dgm:spPr/>
    </dgm:pt>
    <dgm:pt modelId="{577BC673-4B00-3E4C-8464-4BEEAB07B179}" type="pres">
      <dgm:prSet presAssocID="{E26FCA88-615D-B04E-BB56-BA6F5F7F00FB}" presName="node" presStyleLbl="node1" presStyleIdx="6" presStyleCnt="11">
        <dgm:presLayoutVars>
          <dgm:bulletEnabled val="1"/>
        </dgm:presLayoutVars>
      </dgm:prSet>
      <dgm:spPr/>
    </dgm:pt>
    <dgm:pt modelId="{4EF11198-0DF3-E441-99CD-F2867349B8F4}" type="pres">
      <dgm:prSet presAssocID="{D0B24B53-D680-BF41-9521-12410CBB166B}" presName="sibTrans" presStyleLbl="sibTrans2D1" presStyleIdx="6" presStyleCnt="10"/>
      <dgm:spPr/>
    </dgm:pt>
    <dgm:pt modelId="{9CAFFB2E-C22F-DD49-9FCE-8AA40C4EA3B3}" type="pres">
      <dgm:prSet presAssocID="{D0B24B53-D680-BF41-9521-12410CBB166B}" presName="connectorText" presStyleLbl="sibTrans2D1" presStyleIdx="6" presStyleCnt="10"/>
      <dgm:spPr/>
    </dgm:pt>
    <dgm:pt modelId="{CCF1D4F2-0A51-F74D-BA58-DEA391AAFA4F}" type="pres">
      <dgm:prSet presAssocID="{8B5375E3-D4B3-2144-83CF-FE24A42B6408}" presName="node" presStyleLbl="node1" presStyleIdx="7" presStyleCnt="11">
        <dgm:presLayoutVars>
          <dgm:bulletEnabled val="1"/>
        </dgm:presLayoutVars>
      </dgm:prSet>
      <dgm:spPr/>
    </dgm:pt>
    <dgm:pt modelId="{59C131F2-875E-2C43-B46F-DD0B43A63701}" type="pres">
      <dgm:prSet presAssocID="{38FB591B-7483-B740-9CDB-19E57BF8C6C9}" presName="sibTrans" presStyleLbl="sibTrans2D1" presStyleIdx="7" presStyleCnt="10"/>
      <dgm:spPr/>
    </dgm:pt>
    <dgm:pt modelId="{E1A7902C-05C2-7A46-966A-14CCF3864A40}" type="pres">
      <dgm:prSet presAssocID="{38FB591B-7483-B740-9CDB-19E57BF8C6C9}" presName="connectorText" presStyleLbl="sibTrans2D1" presStyleIdx="7" presStyleCnt="10"/>
      <dgm:spPr/>
    </dgm:pt>
    <dgm:pt modelId="{B50AE263-F434-9944-B4A1-42CE08B89419}" type="pres">
      <dgm:prSet presAssocID="{A74B35A9-6584-D546-9C02-CB2A00674832}" presName="node" presStyleLbl="node1" presStyleIdx="8" presStyleCnt="11">
        <dgm:presLayoutVars>
          <dgm:bulletEnabled val="1"/>
        </dgm:presLayoutVars>
      </dgm:prSet>
      <dgm:spPr/>
    </dgm:pt>
    <dgm:pt modelId="{973A4BE3-EA69-F543-9E43-AC3F225E4F89}" type="pres">
      <dgm:prSet presAssocID="{7D09D91A-7E2A-3F42-BD32-63BBF4560F0B}" presName="sibTrans" presStyleLbl="sibTrans2D1" presStyleIdx="8" presStyleCnt="10"/>
      <dgm:spPr/>
    </dgm:pt>
    <dgm:pt modelId="{CED924FE-E798-1141-8458-46853593F599}" type="pres">
      <dgm:prSet presAssocID="{7D09D91A-7E2A-3F42-BD32-63BBF4560F0B}" presName="connectorText" presStyleLbl="sibTrans2D1" presStyleIdx="8" presStyleCnt="10"/>
      <dgm:spPr/>
    </dgm:pt>
    <dgm:pt modelId="{4560EE17-6FC0-4D49-900E-9B4E8EEF9F51}" type="pres">
      <dgm:prSet presAssocID="{2A746FF6-6FB8-B541-AC4D-48A3FFB891C8}" presName="node" presStyleLbl="node1" presStyleIdx="9" presStyleCnt="11">
        <dgm:presLayoutVars>
          <dgm:bulletEnabled val="1"/>
        </dgm:presLayoutVars>
      </dgm:prSet>
      <dgm:spPr/>
    </dgm:pt>
    <dgm:pt modelId="{9E61DE98-2240-413C-9E23-02FCC199DBF1}" type="pres">
      <dgm:prSet presAssocID="{2030527D-21EF-314B-9F26-147EEBB3D736}" presName="sibTrans" presStyleLbl="sibTrans2D1" presStyleIdx="9" presStyleCnt="10"/>
      <dgm:spPr/>
    </dgm:pt>
    <dgm:pt modelId="{0353B4F7-C1D6-4DAF-A200-A3A6C7271433}" type="pres">
      <dgm:prSet presAssocID="{2030527D-21EF-314B-9F26-147EEBB3D736}" presName="connectorText" presStyleLbl="sibTrans2D1" presStyleIdx="9" presStyleCnt="10"/>
      <dgm:spPr/>
    </dgm:pt>
    <dgm:pt modelId="{7491FF01-A28A-4E7C-A0A2-673E3F0DE5BC}" type="pres">
      <dgm:prSet presAssocID="{01A6E6F4-DDAE-405E-932E-13994B21395C}" presName="node" presStyleLbl="node1" presStyleIdx="10" presStyleCnt="11">
        <dgm:presLayoutVars>
          <dgm:bulletEnabled val="1"/>
        </dgm:presLayoutVars>
      </dgm:prSet>
      <dgm:spPr/>
    </dgm:pt>
  </dgm:ptLst>
  <dgm:cxnLst>
    <dgm:cxn modelId="{1414C805-2C3C-DA4B-AA80-C91F9C777B6E}" srcId="{BEA24CB5-94F3-4144-BABC-E49F62323EAB}" destId="{F389B654-7E6A-3442-AB84-5FF94A6A77F9}" srcOrd="1" destOrd="0" parTransId="{8488FEDB-DEA1-A14E-A5D3-293D116FA01E}" sibTransId="{04466843-0AD1-6947-81EC-372584E86AD5}"/>
    <dgm:cxn modelId="{6F07DE0D-13F5-2940-B310-C3A0E892B63D}" type="presOf" srcId="{A4D473B0-7C91-7944-BF48-5FFC7725FFDC}" destId="{16B1BC41-BBC1-1D4C-BC2A-5004ACFA5427}" srcOrd="0" destOrd="0" presId="urn:microsoft.com/office/officeart/2005/8/layout/process1"/>
    <dgm:cxn modelId="{E7DEC40E-EF6D-8A4A-8ED1-1B68ABDCBA30}" srcId="{BEA24CB5-94F3-4144-BABC-E49F62323EAB}" destId="{8B5375E3-D4B3-2144-83CF-FE24A42B6408}" srcOrd="7" destOrd="0" parTransId="{A4D476F7-CC3A-7C49-9076-A9EAF4565F10}" sibTransId="{38FB591B-7483-B740-9CDB-19E57BF8C6C9}"/>
    <dgm:cxn modelId="{5B8BBE10-59E1-7744-B15C-8EDD3C8CC839}" type="presOf" srcId="{D0B24B53-D680-BF41-9521-12410CBB166B}" destId="{9CAFFB2E-C22F-DD49-9FCE-8AA40C4EA3B3}" srcOrd="1" destOrd="0" presId="urn:microsoft.com/office/officeart/2005/8/layout/process1"/>
    <dgm:cxn modelId="{BA93C31A-9806-49DF-BD70-4A3BE80B8FD4}" type="presOf" srcId="{2030527D-21EF-314B-9F26-147EEBB3D736}" destId="{9E61DE98-2240-413C-9E23-02FCC199DBF1}" srcOrd="0" destOrd="0" presId="urn:microsoft.com/office/officeart/2005/8/layout/process1"/>
    <dgm:cxn modelId="{CA13651D-B112-4709-B6A8-09F1772EF050}" srcId="{BEA24CB5-94F3-4144-BABC-E49F62323EAB}" destId="{01A6E6F4-DDAE-405E-932E-13994B21395C}" srcOrd="10" destOrd="0" parTransId="{FE514491-A28C-41A2-A09D-3FFAE5DC82CF}" sibTransId="{72D4B73D-2F0D-457F-8E54-0B9D8383A667}"/>
    <dgm:cxn modelId="{87FFD728-78C2-D64A-B7D8-04D317BB62E3}" type="presOf" srcId="{7D09D91A-7E2A-3F42-BD32-63BBF4560F0B}" destId="{CED924FE-E798-1141-8458-46853593F599}" srcOrd="1" destOrd="0" presId="urn:microsoft.com/office/officeart/2005/8/layout/process1"/>
    <dgm:cxn modelId="{0DE9ED29-6FDE-BE4F-A02F-3651EFE12507}" type="presOf" srcId="{C8EE2361-98B1-C640-9541-5A7C2C9FD5D4}" destId="{7CF6DA46-4495-5A48-B7D4-4747C294EDA6}" srcOrd="0" destOrd="0" presId="urn:microsoft.com/office/officeart/2005/8/layout/process1"/>
    <dgm:cxn modelId="{3D09812C-97A4-1F4D-921B-83836210BF21}" type="presOf" srcId="{F389B654-7E6A-3442-AB84-5FF94A6A77F9}" destId="{48A391EF-0A8F-524B-9C45-3BB056F7A063}" srcOrd="0" destOrd="0" presId="urn:microsoft.com/office/officeart/2005/8/layout/process1"/>
    <dgm:cxn modelId="{3E0C0A3A-BFD8-A544-BB6F-CC2A34824C00}" type="presOf" srcId="{B2D30D2B-6EEA-CD4D-AED8-0C58227CF5AA}" destId="{4D265956-62EF-0E45-8033-92811C3AC01C}" srcOrd="1" destOrd="0" presId="urn:microsoft.com/office/officeart/2005/8/layout/process1"/>
    <dgm:cxn modelId="{B4A02E3B-C354-7C4C-A5E5-DACDD7A2F6C3}" type="presOf" srcId="{9A1FE945-108B-CA45-AF0F-EDF0C884776C}" destId="{3BB2FC04-0990-B243-84A7-D35616E066AF}" srcOrd="0" destOrd="0" presId="urn:microsoft.com/office/officeart/2005/8/layout/process1"/>
    <dgm:cxn modelId="{18F4F93E-CA45-054B-9224-C8E2B906800D}" type="presOf" srcId="{967A1D4E-3893-AE40-80AD-3F80526F56B5}" destId="{9605A867-4E84-D043-BC72-7507E8B8499F}" srcOrd="1" destOrd="0" presId="urn:microsoft.com/office/officeart/2005/8/layout/process1"/>
    <dgm:cxn modelId="{4EDD7C5C-96CA-C44D-AECF-A9941FD8246A}" type="presOf" srcId="{77193407-283A-B54F-92AD-DF68DC30C7F2}" destId="{D93F7419-C0E7-5D4A-9B19-607DDC60A71C}" srcOrd="0" destOrd="0" presId="urn:microsoft.com/office/officeart/2005/8/layout/process1"/>
    <dgm:cxn modelId="{246E1B41-A1D0-564C-AB21-5B6531428334}" type="presOf" srcId="{4F3A8756-851E-4E49-9F15-94F011F14DD0}" destId="{D7E785AF-AA4E-5341-9515-41EDC6C9CB0F}" srcOrd="1" destOrd="0" presId="urn:microsoft.com/office/officeart/2005/8/layout/process1"/>
    <dgm:cxn modelId="{B2318C62-3EFE-8C40-86D1-C26E2967AA0A}" type="presOf" srcId="{04466843-0AD1-6947-81EC-372584E86AD5}" destId="{FD2375BB-B977-E34F-8AEC-EA42A4FE731D}" srcOrd="0" destOrd="0" presId="urn:microsoft.com/office/officeart/2005/8/layout/process1"/>
    <dgm:cxn modelId="{55688843-AAD3-664B-8A57-311038884311}" srcId="{BEA24CB5-94F3-4144-BABC-E49F62323EAB}" destId="{E26FCA88-615D-B04E-BB56-BA6F5F7F00FB}" srcOrd="6" destOrd="0" parTransId="{B253AB17-976F-6242-B84F-57EEF7E16E3A}" sibTransId="{D0B24B53-D680-BF41-9521-12410CBB166B}"/>
    <dgm:cxn modelId="{85555146-F73E-4774-9576-15A2C8374D1F}" type="presOf" srcId="{2030527D-21EF-314B-9F26-147EEBB3D736}" destId="{0353B4F7-C1D6-4DAF-A200-A3A6C7271433}" srcOrd="1" destOrd="0" presId="urn:microsoft.com/office/officeart/2005/8/layout/process1"/>
    <dgm:cxn modelId="{7A0CCC66-E073-9B48-A8EA-C977B8890C18}" srcId="{BEA24CB5-94F3-4144-BABC-E49F62323EAB}" destId="{A4D473B0-7C91-7944-BF48-5FFC7725FFDC}" srcOrd="3" destOrd="0" parTransId="{051CFB61-3A1A-C74E-B454-07CC3F127BCD}" sibTransId="{967A1D4E-3893-AE40-80AD-3F80526F56B5}"/>
    <dgm:cxn modelId="{B33D0867-63A8-425F-A064-7E28823C013E}" type="presOf" srcId="{01A6E6F4-DDAE-405E-932E-13994B21395C}" destId="{7491FF01-A28A-4E7C-A0A2-673E3F0DE5BC}" srcOrd="0" destOrd="0" presId="urn:microsoft.com/office/officeart/2005/8/layout/process1"/>
    <dgm:cxn modelId="{5185EC69-5C77-7B45-A47C-E18F2E6691FC}" type="presOf" srcId="{77193407-283A-B54F-92AD-DF68DC30C7F2}" destId="{FDB636EE-8F92-C544-ABDE-0757C8AB2984}" srcOrd="1" destOrd="0" presId="urn:microsoft.com/office/officeart/2005/8/layout/process1"/>
    <dgm:cxn modelId="{F0A0F74B-FEC1-7C4A-B685-B8F53559E179}" type="presOf" srcId="{D0B24B53-D680-BF41-9521-12410CBB166B}" destId="{4EF11198-0DF3-E441-99CD-F2867349B8F4}" srcOrd="0" destOrd="0" presId="urn:microsoft.com/office/officeart/2005/8/layout/process1"/>
    <dgm:cxn modelId="{07DC8871-6316-B74A-8364-CE78F92D9EAF}" srcId="{BEA24CB5-94F3-4144-BABC-E49F62323EAB}" destId="{9A1FE945-108B-CA45-AF0F-EDF0C884776C}" srcOrd="0" destOrd="0" parTransId="{95C55731-DC01-9A44-BE34-344C1B38DE30}" sibTransId="{77193407-283A-B54F-92AD-DF68DC30C7F2}"/>
    <dgm:cxn modelId="{469B5653-E9BF-FA4A-BDFA-F34A01635E8A}" srcId="{BEA24CB5-94F3-4144-BABC-E49F62323EAB}" destId="{E083053B-8F5C-2C4E-8C03-4E637E0BE081}" srcOrd="2" destOrd="0" parTransId="{F206BB18-365E-774A-8E1E-8FC39454A6E5}" sibTransId="{C8EE2361-98B1-C640-9541-5A7C2C9FD5D4}"/>
    <dgm:cxn modelId="{6F4A397E-C1B5-1A43-823A-69CDB1023D48}" type="presOf" srcId="{E26FCA88-615D-B04E-BB56-BA6F5F7F00FB}" destId="{577BC673-4B00-3E4C-8464-4BEEAB07B179}" srcOrd="0" destOrd="0" presId="urn:microsoft.com/office/officeart/2005/8/layout/process1"/>
    <dgm:cxn modelId="{D443727F-D025-B04F-957F-DEE508AB3029}" type="presOf" srcId="{BEA24CB5-94F3-4144-BABC-E49F62323EAB}" destId="{9325A176-8AC0-8741-AA7F-DB9BC169B1DD}" srcOrd="0" destOrd="0" presId="urn:microsoft.com/office/officeart/2005/8/layout/process1"/>
    <dgm:cxn modelId="{B3D48185-AD5D-1B4D-B339-CE72532C767D}" type="presOf" srcId="{252B2216-1A6D-B844-AA90-BCF94BC3A8F6}" destId="{3C148E2E-33EF-9E44-8E37-9EB9E8D256AE}" srcOrd="0" destOrd="0" presId="urn:microsoft.com/office/officeart/2005/8/layout/process1"/>
    <dgm:cxn modelId="{6D9AB896-4C83-2F42-86B5-89830B757FCD}" type="presOf" srcId="{7D09D91A-7E2A-3F42-BD32-63BBF4560F0B}" destId="{973A4BE3-EA69-F543-9E43-AC3F225E4F89}" srcOrd="0" destOrd="0" presId="urn:microsoft.com/office/officeart/2005/8/layout/process1"/>
    <dgm:cxn modelId="{7F8E469F-B49A-8B46-951E-318668F58F0B}" srcId="{BEA24CB5-94F3-4144-BABC-E49F62323EAB}" destId="{252B2216-1A6D-B844-AA90-BCF94BC3A8F6}" srcOrd="5" destOrd="0" parTransId="{13242D03-ECE8-8F42-998A-853FC80CFF58}" sibTransId="{4F3A8756-851E-4E49-9F15-94F011F14DD0}"/>
    <dgm:cxn modelId="{EEE5F1A3-0122-0A44-9921-72AA3B7A00F2}" type="presOf" srcId="{2A746FF6-6FB8-B541-AC4D-48A3FFB891C8}" destId="{4560EE17-6FC0-4D49-900E-9B4E8EEF9F51}" srcOrd="0" destOrd="0" presId="urn:microsoft.com/office/officeart/2005/8/layout/process1"/>
    <dgm:cxn modelId="{32F617AC-3172-B34B-B35F-03E0EBC5D287}" type="presOf" srcId="{38FB591B-7483-B740-9CDB-19E57BF8C6C9}" destId="{59C131F2-875E-2C43-B46F-DD0B43A63701}" srcOrd="0" destOrd="0" presId="urn:microsoft.com/office/officeart/2005/8/layout/process1"/>
    <dgm:cxn modelId="{5D0F68BD-655A-B445-8A6A-A2988BEF3045}" srcId="{BEA24CB5-94F3-4144-BABC-E49F62323EAB}" destId="{85FE4F4B-69C4-1E4A-9759-AAE0D557127C}" srcOrd="4" destOrd="0" parTransId="{579B3E64-311B-7440-9A83-E33FC6F3292B}" sibTransId="{B2D30D2B-6EEA-CD4D-AED8-0C58227CF5AA}"/>
    <dgm:cxn modelId="{011920C0-DF2F-1844-8194-3C08874FE85B}" type="presOf" srcId="{85FE4F4B-69C4-1E4A-9759-AAE0D557127C}" destId="{E88CF45D-8EE9-9D4D-9838-99A6D0A983A6}" srcOrd="0" destOrd="0" presId="urn:microsoft.com/office/officeart/2005/8/layout/process1"/>
    <dgm:cxn modelId="{7B0B8DC1-71EC-9347-B3A0-223138C501F6}" type="presOf" srcId="{C8EE2361-98B1-C640-9541-5A7C2C9FD5D4}" destId="{10E9475F-AEF9-7742-8A32-DC2CF8FC7CBC}" srcOrd="1" destOrd="0" presId="urn:microsoft.com/office/officeart/2005/8/layout/process1"/>
    <dgm:cxn modelId="{8D219AC8-BDE0-8A40-9F83-17B0A61762A9}" type="presOf" srcId="{967A1D4E-3893-AE40-80AD-3F80526F56B5}" destId="{993873F2-2471-3843-A9D1-74BBD21311E6}" srcOrd="0" destOrd="0" presId="urn:microsoft.com/office/officeart/2005/8/layout/process1"/>
    <dgm:cxn modelId="{A7775AC9-0AC6-4C45-A281-EB8ED996AF55}" type="presOf" srcId="{04466843-0AD1-6947-81EC-372584E86AD5}" destId="{0788C380-C370-C741-AFB6-E9B8F606AC6C}" srcOrd="1" destOrd="0" presId="urn:microsoft.com/office/officeart/2005/8/layout/process1"/>
    <dgm:cxn modelId="{E03289D1-2BED-114E-BCB6-6F32E89BCB0B}" type="presOf" srcId="{E083053B-8F5C-2C4E-8C03-4E637E0BE081}" destId="{AE5A29AB-128F-C446-9D54-43B3D1E17276}" srcOrd="0" destOrd="0" presId="urn:microsoft.com/office/officeart/2005/8/layout/process1"/>
    <dgm:cxn modelId="{E95AE7D1-D0E1-4745-84DA-FC2C0F3EC388}" type="presOf" srcId="{8B5375E3-D4B3-2144-83CF-FE24A42B6408}" destId="{CCF1D4F2-0A51-F74D-BA58-DEA391AAFA4F}" srcOrd="0" destOrd="0" presId="urn:microsoft.com/office/officeart/2005/8/layout/process1"/>
    <dgm:cxn modelId="{21BE43D3-C53F-544B-B842-11DC8F032885}" type="presOf" srcId="{B2D30D2B-6EEA-CD4D-AED8-0C58227CF5AA}" destId="{82FABF30-79F1-2449-9A54-9F55B81D3A7A}" srcOrd="0" destOrd="0" presId="urn:microsoft.com/office/officeart/2005/8/layout/process1"/>
    <dgm:cxn modelId="{095546EB-53DC-8B4E-8079-8A96AC24FEF8}" type="presOf" srcId="{38FB591B-7483-B740-9CDB-19E57BF8C6C9}" destId="{E1A7902C-05C2-7A46-966A-14CCF3864A40}" srcOrd="1" destOrd="0" presId="urn:microsoft.com/office/officeart/2005/8/layout/process1"/>
    <dgm:cxn modelId="{AD3C23EE-C359-214D-85CE-131375148CA3}" type="presOf" srcId="{4F3A8756-851E-4E49-9F15-94F011F14DD0}" destId="{72AADB19-DC1C-B44D-9C91-2E2FA37C3744}" srcOrd="0" destOrd="0" presId="urn:microsoft.com/office/officeart/2005/8/layout/process1"/>
    <dgm:cxn modelId="{F555E8EF-C827-534E-883B-B90C2EDCF8C6}" srcId="{BEA24CB5-94F3-4144-BABC-E49F62323EAB}" destId="{2A746FF6-6FB8-B541-AC4D-48A3FFB891C8}" srcOrd="9" destOrd="0" parTransId="{2C7F9CC2-B819-4344-8553-7A2D9669AA6E}" sibTransId="{2030527D-21EF-314B-9F26-147EEBB3D736}"/>
    <dgm:cxn modelId="{41A561F5-7DB0-E14F-BB59-83EBBA07C664}" type="presOf" srcId="{A74B35A9-6584-D546-9C02-CB2A00674832}" destId="{B50AE263-F434-9944-B4A1-42CE08B89419}" srcOrd="0" destOrd="0" presId="urn:microsoft.com/office/officeart/2005/8/layout/process1"/>
    <dgm:cxn modelId="{B6AD65FF-845A-044A-BDA1-20C5319C3D00}" srcId="{BEA24CB5-94F3-4144-BABC-E49F62323EAB}" destId="{A74B35A9-6584-D546-9C02-CB2A00674832}" srcOrd="8" destOrd="0" parTransId="{39179CAD-2040-C04E-B8F6-8F6B3FFB2EAF}" sibTransId="{7D09D91A-7E2A-3F42-BD32-63BBF4560F0B}"/>
    <dgm:cxn modelId="{ED8470AC-FF29-CF4D-A5B5-5EB9969326DD}" type="presParOf" srcId="{9325A176-8AC0-8741-AA7F-DB9BC169B1DD}" destId="{3BB2FC04-0990-B243-84A7-D35616E066AF}" srcOrd="0" destOrd="0" presId="urn:microsoft.com/office/officeart/2005/8/layout/process1"/>
    <dgm:cxn modelId="{0017EF08-E84E-124D-A5FE-B26AE280F210}" type="presParOf" srcId="{9325A176-8AC0-8741-AA7F-DB9BC169B1DD}" destId="{D93F7419-C0E7-5D4A-9B19-607DDC60A71C}" srcOrd="1" destOrd="0" presId="urn:microsoft.com/office/officeart/2005/8/layout/process1"/>
    <dgm:cxn modelId="{21D46C0F-DDC8-A043-84D0-0DA2D19F2675}" type="presParOf" srcId="{D93F7419-C0E7-5D4A-9B19-607DDC60A71C}" destId="{FDB636EE-8F92-C544-ABDE-0757C8AB2984}" srcOrd="0" destOrd="0" presId="urn:microsoft.com/office/officeart/2005/8/layout/process1"/>
    <dgm:cxn modelId="{BD48DA76-4571-894F-BF3F-02F25A25D3BD}" type="presParOf" srcId="{9325A176-8AC0-8741-AA7F-DB9BC169B1DD}" destId="{48A391EF-0A8F-524B-9C45-3BB056F7A063}" srcOrd="2" destOrd="0" presId="urn:microsoft.com/office/officeart/2005/8/layout/process1"/>
    <dgm:cxn modelId="{A53BCD26-8D9F-7D4B-942C-6371583F61AE}" type="presParOf" srcId="{9325A176-8AC0-8741-AA7F-DB9BC169B1DD}" destId="{FD2375BB-B977-E34F-8AEC-EA42A4FE731D}" srcOrd="3" destOrd="0" presId="urn:microsoft.com/office/officeart/2005/8/layout/process1"/>
    <dgm:cxn modelId="{15DFC92B-BFE0-EE4B-AFFB-BEC0D3F1F5B2}" type="presParOf" srcId="{FD2375BB-B977-E34F-8AEC-EA42A4FE731D}" destId="{0788C380-C370-C741-AFB6-E9B8F606AC6C}" srcOrd="0" destOrd="0" presId="urn:microsoft.com/office/officeart/2005/8/layout/process1"/>
    <dgm:cxn modelId="{2B77AFEB-438C-F345-BE9B-85EF683B8470}" type="presParOf" srcId="{9325A176-8AC0-8741-AA7F-DB9BC169B1DD}" destId="{AE5A29AB-128F-C446-9D54-43B3D1E17276}" srcOrd="4" destOrd="0" presId="urn:microsoft.com/office/officeart/2005/8/layout/process1"/>
    <dgm:cxn modelId="{8DBF57F3-068E-E449-94C8-C014CCF83D39}" type="presParOf" srcId="{9325A176-8AC0-8741-AA7F-DB9BC169B1DD}" destId="{7CF6DA46-4495-5A48-B7D4-4747C294EDA6}" srcOrd="5" destOrd="0" presId="urn:microsoft.com/office/officeart/2005/8/layout/process1"/>
    <dgm:cxn modelId="{D6596D52-9C3F-FA44-9A1F-527360F4E2C8}" type="presParOf" srcId="{7CF6DA46-4495-5A48-B7D4-4747C294EDA6}" destId="{10E9475F-AEF9-7742-8A32-DC2CF8FC7CBC}" srcOrd="0" destOrd="0" presId="urn:microsoft.com/office/officeart/2005/8/layout/process1"/>
    <dgm:cxn modelId="{ED8CEB78-9BA5-2D42-8E54-61B10F48BFF8}" type="presParOf" srcId="{9325A176-8AC0-8741-AA7F-DB9BC169B1DD}" destId="{16B1BC41-BBC1-1D4C-BC2A-5004ACFA5427}" srcOrd="6" destOrd="0" presId="urn:microsoft.com/office/officeart/2005/8/layout/process1"/>
    <dgm:cxn modelId="{FCB22448-9179-DA43-81C4-35B88FC67B37}" type="presParOf" srcId="{9325A176-8AC0-8741-AA7F-DB9BC169B1DD}" destId="{993873F2-2471-3843-A9D1-74BBD21311E6}" srcOrd="7" destOrd="0" presId="urn:microsoft.com/office/officeart/2005/8/layout/process1"/>
    <dgm:cxn modelId="{FAFA47FF-F2DA-7B42-B844-0EF891FBE25E}" type="presParOf" srcId="{993873F2-2471-3843-A9D1-74BBD21311E6}" destId="{9605A867-4E84-D043-BC72-7507E8B8499F}" srcOrd="0" destOrd="0" presId="urn:microsoft.com/office/officeart/2005/8/layout/process1"/>
    <dgm:cxn modelId="{87FFE4A8-1154-F243-8E24-64A5A9F398AD}" type="presParOf" srcId="{9325A176-8AC0-8741-AA7F-DB9BC169B1DD}" destId="{E88CF45D-8EE9-9D4D-9838-99A6D0A983A6}" srcOrd="8" destOrd="0" presId="urn:microsoft.com/office/officeart/2005/8/layout/process1"/>
    <dgm:cxn modelId="{D7F4D761-643D-BC4A-B402-43960C1A14BB}" type="presParOf" srcId="{9325A176-8AC0-8741-AA7F-DB9BC169B1DD}" destId="{82FABF30-79F1-2449-9A54-9F55B81D3A7A}" srcOrd="9" destOrd="0" presId="urn:microsoft.com/office/officeart/2005/8/layout/process1"/>
    <dgm:cxn modelId="{5682FB61-75C7-9A4E-990A-E3AFDB5470F6}" type="presParOf" srcId="{82FABF30-79F1-2449-9A54-9F55B81D3A7A}" destId="{4D265956-62EF-0E45-8033-92811C3AC01C}" srcOrd="0" destOrd="0" presId="urn:microsoft.com/office/officeart/2005/8/layout/process1"/>
    <dgm:cxn modelId="{B1329E70-4F4A-ED49-8D0E-4CF55B581B56}" type="presParOf" srcId="{9325A176-8AC0-8741-AA7F-DB9BC169B1DD}" destId="{3C148E2E-33EF-9E44-8E37-9EB9E8D256AE}" srcOrd="10" destOrd="0" presId="urn:microsoft.com/office/officeart/2005/8/layout/process1"/>
    <dgm:cxn modelId="{67D36F11-501A-9A41-9346-4C14E5765C43}" type="presParOf" srcId="{9325A176-8AC0-8741-AA7F-DB9BC169B1DD}" destId="{72AADB19-DC1C-B44D-9C91-2E2FA37C3744}" srcOrd="11" destOrd="0" presId="urn:microsoft.com/office/officeart/2005/8/layout/process1"/>
    <dgm:cxn modelId="{6CB5BBEC-0DF1-AE4A-A89D-FC8756DA66DC}" type="presParOf" srcId="{72AADB19-DC1C-B44D-9C91-2E2FA37C3744}" destId="{D7E785AF-AA4E-5341-9515-41EDC6C9CB0F}" srcOrd="0" destOrd="0" presId="urn:microsoft.com/office/officeart/2005/8/layout/process1"/>
    <dgm:cxn modelId="{686AD5E1-B8BD-9542-A24B-5E842D489231}" type="presParOf" srcId="{9325A176-8AC0-8741-AA7F-DB9BC169B1DD}" destId="{577BC673-4B00-3E4C-8464-4BEEAB07B179}" srcOrd="12" destOrd="0" presId="urn:microsoft.com/office/officeart/2005/8/layout/process1"/>
    <dgm:cxn modelId="{F3D73877-0CA1-774B-9384-5A7B030637DE}" type="presParOf" srcId="{9325A176-8AC0-8741-AA7F-DB9BC169B1DD}" destId="{4EF11198-0DF3-E441-99CD-F2867349B8F4}" srcOrd="13" destOrd="0" presId="urn:microsoft.com/office/officeart/2005/8/layout/process1"/>
    <dgm:cxn modelId="{90B81226-A7A5-0A44-BFA1-293581CC4C80}" type="presParOf" srcId="{4EF11198-0DF3-E441-99CD-F2867349B8F4}" destId="{9CAFFB2E-C22F-DD49-9FCE-8AA40C4EA3B3}" srcOrd="0" destOrd="0" presId="urn:microsoft.com/office/officeart/2005/8/layout/process1"/>
    <dgm:cxn modelId="{6D74F4AC-1C41-C340-AAD1-6FEB8B2AB5E3}" type="presParOf" srcId="{9325A176-8AC0-8741-AA7F-DB9BC169B1DD}" destId="{CCF1D4F2-0A51-F74D-BA58-DEA391AAFA4F}" srcOrd="14" destOrd="0" presId="urn:microsoft.com/office/officeart/2005/8/layout/process1"/>
    <dgm:cxn modelId="{A0E4CD3F-8F71-9240-9D20-31D907CA7D49}" type="presParOf" srcId="{9325A176-8AC0-8741-AA7F-DB9BC169B1DD}" destId="{59C131F2-875E-2C43-B46F-DD0B43A63701}" srcOrd="15" destOrd="0" presId="urn:microsoft.com/office/officeart/2005/8/layout/process1"/>
    <dgm:cxn modelId="{882CA0A6-4E34-8948-9EA6-93000B1AFAB0}" type="presParOf" srcId="{59C131F2-875E-2C43-B46F-DD0B43A63701}" destId="{E1A7902C-05C2-7A46-966A-14CCF3864A40}" srcOrd="0" destOrd="0" presId="urn:microsoft.com/office/officeart/2005/8/layout/process1"/>
    <dgm:cxn modelId="{3DE85F11-0F16-E343-828D-2B8C62D1CB58}" type="presParOf" srcId="{9325A176-8AC0-8741-AA7F-DB9BC169B1DD}" destId="{B50AE263-F434-9944-B4A1-42CE08B89419}" srcOrd="16" destOrd="0" presId="urn:microsoft.com/office/officeart/2005/8/layout/process1"/>
    <dgm:cxn modelId="{0D79A228-FDDD-7547-AA94-383906390A68}" type="presParOf" srcId="{9325A176-8AC0-8741-AA7F-DB9BC169B1DD}" destId="{973A4BE3-EA69-F543-9E43-AC3F225E4F89}" srcOrd="17" destOrd="0" presId="urn:microsoft.com/office/officeart/2005/8/layout/process1"/>
    <dgm:cxn modelId="{1EABBB05-754B-A146-AC46-FAA04C1A6990}" type="presParOf" srcId="{973A4BE3-EA69-F543-9E43-AC3F225E4F89}" destId="{CED924FE-E798-1141-8458-46853593F599}" srcOrd="0" destOrd="0" presId="urn:microsoft.com/office/officeart/2005/8/layout/process1"/>
    <dgm:cxn modelId="{A35D89F3-06AE-F54A-8774-FDF586310871}" type="presParOf" srcId="{9325A176-8AC0-8741-AA7F-DB9BC169B1DD}" destId="{4560EE17-6FC0-4D49-900E-9B4E8EEF9F51}" srcOrd="18" destOrd="0" presId="urn:microsoft.com/office/officeart/2005/8/layout/process1"/>
    <dgm:cxn modelId="{FFFB33C7-D5EB-436C-B492-2BF6FCA77ACC}" type="presParOf" srcId="{9325A176-8AC0-8741-AA7F-DB9BC169B1DD}" destId="{9E61DE98-2240-413C-9E23-02FCC199DBF1}" srcOrd="19" destOrd="0" presId="urn:microsoft.com/office/officeart/2005/8/layout/process1"/>
    <dgm:cxn modelId="{8E76FA6A-8544-4173-86CA-1602529AC503}" type="presParOf" srcId="{9E61DE98-2240-413C-9E23-02FCC199DBF1}" destId="{0353B4F7-C1D6-4DAF-A200-A3A6C7271433}" srcOrd="0" destOrd="0" presId="urn:microsoft.com/office/officeart/2005/8/layout/process1"/>
    <dgm:cxn modelId="{20D8D97B-89DD-447C-A886-38BBD498A572}" type="presParOf" srcId="{9325A176-8AC0-8741-AA7F-DB9BC169B1DD}" destId="{7491FF01-A28A-4E7C-A0A2-673E3F0DE5BC}" srcOrd="2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A24CB5-94F3-4144-BABC-E49F62323EAB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A1FE945-108B-CA45-AF0F-EDF0C884776C}">
      <dgm:prSet phldrT="[Text]" phldr="0"/>
      <dgm:spPr/>
      <dgm:t>
        <a:bodyPr/>
        <a:lstStyle/>
        <a:p>
          <a:r>
            <a:rPr lang="en-AU"/>
            <a:t>Be prepared to give and receive</a:t>
          </a:r>
          <a:endParaRPr lang="en-US"/>
        </a:p>
      </dgm:t>
    </dgm:pt>
    <dgm:pt modelId="{95C55731-DC01-9A44-BE34-344C1B38DE30}" type="parTrans" cxnId="{07DC8871-6316-B74A-8364-CE78F92D9EAF}">
      <dgm:prSet/>
      <dgm:spPr/>
      <dgm:t>
        <a:bodyPr/>
        <a:lstStyle/>
        <a:p>
          <a:endParaRPr lang="en-US"/>
        </a:p>
      </dgm:t>
    </dgm:pt>
    <dgm:pt modelId="{77193407-283A-B54F-92AD-DF68DC30C7F2}" type="sibTrans" cxnId="{07DC8871-6316-B74A-8364-CE78F92D9EAF}">
      <dgm:prSet/>
      <dgm:spPr/>
      <dgm:t>
        <a:bodyPr/>
        <a:lstStyle/>
        <a:p>
          <a:endParaRPr lang="en-US"/>
        </a:p>
      </dgm:t>
    </dgm:pt>
    <dgm:pt modelId="{F389B654-7E6A-3442-AB84-5FF94A6A77F9}">
      <dgm:prSet phldrT="[Text]" phldr="0"/>
      <dgm:spPr/>
      <dgm:t>
        <a:bodyPr/>
        <a:lstStyle/>
        <a:p>
          <a:r>
            <a:rPr lang="en-AU"/>
            <a:t>Do I tense up or lean into feedback. Why?</a:t>
          </a:r>
          <a:endParaRPr lang="en-US"/>
        </a:p>
      </dgm:t>
    </dgm:pt>
    <dgm:pt modelId="{8488FEDB-DEA1-A14E-A5D3-293D116FA01E}" type="parTrans" cxnId="{1414C805-2C3C-DA4B-AA80-C91F9C777B6E}">
      <dgm:prSet/>
      <dgm:spPr/>
      <dgm:t>
        <a:bodyPr/>
        <a:lstStyle/>
        <a:p>
          <a:endParaRPr lang="en-US"/>
        </a:p>
      </dgm:t>
    </dgm:pt>
    <dgm:pt modelId="{04466843-0AD1-6947-81EC-372584E86AD5}" type="sibTrans" cxnId="{1414C805-2C3C-DA4B-AA80-C91F9C777B6E}">
      <dgm:prSet/>
      <dgm:spPr/>
      <dgm:t>
        <a:bodyPr/>
        <a:lstStyle/>
        <a:p>
          <a:endParaRPr lang="en-US"/>
        </a:p>
      </dgm:t>
    </dgm:pt>
    <dgm:pt modelId="{E083053B-8F5C-2C4E-8C03-4E637E0BE081}">
      <dgm:prSet phldrT="[Text]" phldr="0"/>
      <dgm:spPr/>
      <dgm:t>
        <a:bodyPr/>
        <a:lstStyle/>
        <a:p>
          <a:r>
            <a:rPr lang="en-AU"/>
            <a:t>What can I learn from this person (as the giver)</a:t>
          </a:r>
          <a:endParaRPr lang="en-US"/>
        </a:p>
      </dgm:t>
    </dgm:pt>
    <dgm:pt modelId="{F206BB18-365E-774A-8E1E-8FC39454A6E5}" type="parTrans" cxnId="{469B5653-E9BF-FA4A-BDFA-F34A01635E8A}">
      <dgm:prSet/>
      <dgm:spPr/>
      <dgm:t>
        <a:bodyPr/>
        <a:lstStyle/>
        <a:p>
          <a:endParaRPr lang="en-US"/>
        </a:p>
      </dgm:t>
    </dgm:pt>
    <dgm:pt modelId="{C8EE2361-98B1-C640-9541-5A7C2C9FD5D4}" type="sibTrans" cxnId="{469B5653-E9BF-FA4A-BDFA-F34A01635E8A}">
      <dgm:prSet/>
      <dgm:spPr/>
      <dgm:t>
        <a:bodyPr/>
        <a:lstStyle/>
        <a:p>
          <a:endParaRPr lang="en-US"/>
        </a:p>
      </dgm:t>
    </dgm:pt>
    <dgm:pt modelId="{A4D473B0-7C91-7944-BF48-5FFC7725FFDC}">
      <dgm:prSet/>
      <dgm:spPr/>
      <dgm:t>
        <a:bodyPr/>
        <a:lstStyle/>
        <a:p>
          <a:r>
            <a:rPr lang="en-AU"/>
            <a:t>how can I grow (as the receiver)?</a:t>
          </a:r>
          <a:endParaRPr lang="en-US"/>
        </a:p>
      </dgm:t>
    </dgm:pt>
    <dgm:pt modelId="{051CFB61-3A1A-C74E-B454-07CC3F127BCD}" type="parTrans" cxnId="{7A0CCC66-E073-9B48-A8EA-C977B8890C18}">
      <dgm:prSet/>
      <dgm:spPr/>
      <dgm:t>
        <a:bodyPr/>
        <a:lstStyle/>
        <a:p>
          <a:endParaRPr lang="en-US"/>
        </a:p>
      </dgm:t>
    </dgm:pt>
    <dgm:pt modelId="{967A1D4E-3893-AE40-80AD-3F80526F56B5}" type="sibTrans" cxnId="{7A0CCC66-E073-9B48-A8EA-C977B8890C18}">
      <dgm:prSet/>
      <dgm:spPr/>
      <dgm:t>
        <a:bodyPr/>
        <a:lstStyle/>
        <a:p>
          <a:endParaRPr lang="en-US"/>
        </a:p>
      </dgm:t>
    </dgm:pt>
    <dgm:pt modelId="{85FE4F4B-69C4-1E4A-9759-AAE0D557127C}">
      <dgm:prSet/>
      <dgm:spPr/>
      <dgm:t>
        <a:bodyPr/>
        <a:lstStyle/>
        <a:p>
          <a:r>
            <a:rPr lang="en-AU"/>
            <a:t>Do I give and be open to homework?</a:t>
          </a:r>
        </a:p>
      </dgm:t>
    </dgm:pt>
    <dgm:pt modelId="{579B3E64-311B-7440-9A83-E33FC6F3292B}" type="parTrans" cxnId="{5D0F68BD-655A-B445-8A6A-A2988BEF3045}">
      <dgm:prSet/>
      <dgm:spPr/>
      <dgm:t>
        <a:bodyPr/>
        <a:lstStyle/>
        <a:p>
          <a:endParaRPr lang="en-US"/>
        </a:p>
      </dgm:t>
    </dgm:pt>
    <dgm:pt modelId="{B2D30D2B-6EEA-CD4D-AED8-0C58227CF5AA}" type="sibTrans" cxnId="{5D0F68BD-655A-B445-8A6A-A2988BEF3045}">
      <dgm:prSet/>
      <dgm:spPr/>
      <dgm:t>
        <a:bodyPr/>
        <a:lstStyle/>
        <a:p>
          <a:endParaRPr lang="en-US"/>
        </a:p>
      </dgm:t>
    </dgm:pt>
    <dgm:pt modelId="{252B2216-1A6D-B844-AA90-BCF94BC3A8F6}">
      <dgm:prSet/>
      <dgm:spPr/>
      <dgm:t>
        <a:bodyPr/>
        <a:lstStyle/>
        <a:p>
          <a:r>
            <a:rPr lang="en-AU"/>
            <a:t>Am I being at least as vulnerable as the person I’m giving feedback? If not, why not?</a:t>
          </a:r>
          <a:endParaRPr lang="en-US"/>
        </a:p>
      </dgm:t>
    </dgm:pt>
    <dgm:pt modelId="{13242D03-ECE8-8F42-998A-853FC80CFF58}" type="parTrans" cxnId="{7F8E469F-B49A-8B46-951E-318668F58F0B}">
      <dgm:prSet/>
      <dgm:spPr/>
      <dgm:t>
        <a:bodyPr/>
        <a:lstStyle/>
        <a:p>
          <a:endParaRPr lang="en-US"/>
        </a:p>
      </dgm:t>
    </dgm:pt>
    <dgm:pt modelId="{4F3A8756-851E-4E49-9F15-94F011F14DD0}" type="sibTrans" cxnId="{7F8E469F-B49A-8B46-951E-318668F58F0B}">
      <dgm:prSet/>
      <dgm:spPr/>
      <dgm:t>
        <a:bodyPr/>
        <a:lstStyle/>
        <a:p>
          <a:endParaRPr lang="en-US"/>
        </a:p>
      </dgm:t>
    </dgm:pt>
    <dgm:pt modelId="{E26FCA88-615D-B04E-BB56-BA6F5F7F00FB}">
      <dgm:prSet/>
      <dgm:spPr/>
      <dgm:t>
        <a:bodyPr/>
        <a:lstStyle/>
        <a:p>
          <a:r>
            <a:rPr lang="en-AU"/>
            <a:t>Can I say “I” more, to create ownership and shared journey?</a:t>
          </a:r>
          <a:endParaRPr lang="en-US"/>
        </a:p>
      </dgm:t>
    </dgm:pt>
    <dgm:pt modelId="{B253AB17-976F-6242-B84F-57EEF7E16E3A}" type="parTrans" cxnId="{55688843-AAD3-664B-8A57-311038884311}">
      <dgm:prSet/>
      <dgm:spPr/>
      <dgm:t>
        <a:bodyPr/>
        <a:lstStyle/>
        <a:p>
          <a:endParaRPr lang="en-US"/>
        </a:p>
      </dgm:t>
    </dgm:pt>
    <dgm:pt modelId="{D0B24B53-D680-BF41-9521-12410CBB166B}" type="sibTrans" cxnId="{55688843-AAD3-664B-8A57-311038884311}">
      <dgm:prSet/>
      <dgm:spPr/>
      <dgm:t>
        <a:bodyPr/>
        <a:lstStyle/>
        <a:p>
          <a:endParaRPr lang="en-US"/>
        </a:p>
      </dgm:t>
    </dgm:pt>
    <dgm:pt modelId="{8B5375E3-D4B3-2144-83CF-FE24A42B6408}">
      <dgm:prSet/>
      <dgm:spPr/>
      <dgm:t>
        <a:bodyPr/>
        <a:lstStyle/>
        <a:p>
          <a:r>
            <a:rPr lang="en-AU"/>
            <a:t>Have I been balanced enough to achieve change?</a:t>
          </a:r>
          <a:endParaRPr lang="en-US"/>
        </a:p>
      </dgm:t>
    </dgm:pt>
    <dgm:pt modelId="{A4D476F7-CC3A-7C49-9076-A9EAF4565F10}" type="parTrans" cxnId="{E7DEC40E-EF6D-8A4A-8ED1-1B68ABDCBA30}">
      <dgm:prSet/>
      <dgm:spPr/>
      <dgm:t>
        <a:bodyPr/>
        <a:lstStyle/>
        <a:p>
          <a:endParaRPr lang="en-US"/>
        </a:p>
      </dgm:t>
    </dgm:pt>
    <dgm:pt modelId="{38FB591B-7483-B740-9CDB-19E57BF8C6C9}" type="sibTrans" cxnId="{E7DEC40E-EF6D-8A4A-8ED1-1B68ABDCBA30}">
      <dgm:prSet/>
      <dgm:spPr/>
      <dgm:t>
        <a:bodyPr/>
        <a:lstStyle/>
        <a:p>
          <a:endParaRPr lang="en-US"/>
        </a:p>
      </dgm:t>
    </dgm:pt>
    <dgm:pt modelId="{A74B35A9-6584-D546-9C02-CB2A00674832}">
      <dgm:prSet/>
      <dgm:spPr/>
      <dgm:t>
        <a:bodyPr/>
        <a:lstStyle/>
        <a:p>
          <a:r>
            <a:rPr lang="en-AU"/>
            <a:t>Remember, the onus of responsibility is always on the initiator. Good communication has 3 vectors, emotion, motivation, and intellectual.</a:t>
          </a:r>
          <a:endParaRPr lang="en-US"/>
        </a:p>
      </dgm:t>
    </dgm:pt>
    <dgm:pt modelId="{39179CAD-2040-C04E-B8F6-8F6B3FFB2EAF}" type="parTrans" cxnId="{B6AD65FF-845A-044A-BDA1-20C5319C3D00}">
      <dgm:prSet/>
      <dgm:spPr/>
      <dgm:t>
        <a:bodyPr/>
        <a:lstStyle/>
        <a:p>
          <a:endParaRPr lang="en-US"/>
        </a:p>
      </dgm:t>
    </dgm:pt>
    <dgm:pt modelId="{7D09D91A-7E2A-3F42-BD32-63BBF4560F0B}" type="sibTrans" cxnId="{B6AD65FF-845A-044A-BDA1-20C5319C3D00}">
      <dgm:prSet/>
      <dgm:spPr/>
      <dgm:t>
        <a:bodyPr/>
        <a:lstStyle/>
        <a:p>
          <a:endParaRPr lang="en-US"/>
        </a:p>
      </dgm:t>
    </dgm:pt>
    <dgm:pt modelId="{2A746FF6-6FB8-B541-AC4D-48A3FFB891C8}">
      <dgm:prSet/>
      <dgm:spPr/>
      <dgm:t>
        <a:bodyPr/>
        <a:lstStyle/>
        <a:p>
          <a:r>
            <a:rPr lang="en-AU"/>
            <a:t>Have I demonstrated courage to myself and the other person?</a:t>
          </a:r>
          <a:endParaRPr lang="en-US"/>
        </a:p>
      </dgm:t>
    </dgm:pt>
    <dgm:pt modelId="{2C7F9CC2-B819-4344-8553-7A2D9669AA6E}" type="parTrans" cxnId="{F555E8EF-C827-534E-883B-B90C2EDCF8C6}">
      <dgm:prSet/>
      <dgm:spPr/>
      <dgm:t>
        <a:bodyPr/>
        <a:lstStyle/>
        <a:p>
          <a:endParaRPr lang="en-US"/>
        </a:p>
      </dgm:t>
    </dgm:pt>
    <dgm:pt modelId="{2030527D-21EF-314B-9F26-147EEBB3D736}" type="sibTrans" cxnId="{F555E8EF-C827-534E-883B-B90C2EDCF8C6}">
      <dgm:prSet/>
      <dgm:spPr/>
      <dgm:t>
        <a:bodyPr/>
        <a:lstStyle/>
        <a:p>
          <a:endParaRPr lang="en-US"/>
        </a:p>
      </dgm:t>
    </dgm:pt>
    <dgm:pt modelId="{01A6E6F4-DDAE-405E-932E-13994B21395C}">
      <dgm:prSet/>
      <dgm:spPr/>
      <dgm:t>
        <a:bodyPr/>
        <a:lstStyle/>
        <a:p>
          <a:r>
            <a:rPr lang="en-US"/>
            <a:t>Weave the three ACE’s into communication in different unpredictable order to achieve the best result. </a:t>
          </a:r>
        </a:p>
      </dgm:t>
    </dgm:pt>
    <dgm:pt modelId="{FE514491-A28C-41A2-A09D-3FFAE5DC82CF}" type="parTrans" cxnId="{CA13651D-B112-4709-B6A8-09F1772EF050}">
      <dgm:prSet/>
      <dgm:spPr/>
      <dgm:t>
        <a:bodyPr/>
        <a:lstStyle/>
        <a:p>
          <a:endParaRPr lang="en-AU"/>
        </a:p>
      </dgm:t>
    </dgm:pt>
    <dgm:pt modelId="{72D4B73D-2F0D-457F-8E54-0B9D8383A667}" type="sibTrans" cxnId="{CA13651D-B112-4709-B6A8-09F1772EF050}">
      <dgm:prSet/>
      <dgm:spPr/>
      <dgm:t>
        <a:bodyPr/>
        <a:lstStyle/>
        <a:p>
          <a:endParaRPr lang="en-AU"/>
        </a:p>
      </dgm:t>
    </dgm:pt>
    <dgm:pt modelId="{F8996DD1-A414-4C17-BE36-206D66C05F5A}" type="pres">
      <dgm:prSet presAssocID="{BEA24CB5-94F3-4144-BABC-E49F62323EAB}" presName="diagram" presStyleCnt="0">
        <dgm:presLayoutVars>
          <dgm:dir/>
          <dgm:resizeHandles val="exact"/>
        </dgm:presLayoutVars>
      </dgm:prSet>
      <dgm:spPr/>
    </dgm:pt>
    <dgm:pt modelId="{3A2D7068-4DCE-40E7-A3A7-737E31D94682}" type="pres">
      <dgm:prSet presAssocID="{9A1FE945-108B-CA45-AF0F-EDF0C884776C}" presName="node" presStyleLbl="node1" presStyleIdx="0" presStyleCnt="11">
        <dgm:presLayoutVars>
          <dgm:bulletEnabled val="1"/>
        </dgm:presLayoutVars>
      </dgm:prSet>
      <dgm:spPr/>
    </dgm:pt>
    <dgm:pt modelId="{91570F6B-152A-4D73-AC76-2D2AB8844D74}" type="pres">
      <dgm:prSet presAssocID="{77193407-283A-B54F-92AD-DF68DC30C7F2}" presName="sibTrans" presStyleCnt="0"/>
      <dgm:spPr/>
    </dgm:pt>
    <dgm:pt modelId="{58370663-012C-41A7-8001-CAB85FEF9E20}" type="pres">
      <dgm:prSet presAssocID="{F389B654-7E6A-3442-AB84-5FF94A6A77F9}" presName="node" presStyleLbl="node1" presStyleIdx="1" presStyleCnt="11">
        <dgm:presLayoutVars>
          <dgm:bulletEnabled val="1"/>
        </dgm:presLayoutVars>
      </dgm:prSet>
      <dgm:spPr/>
    </dgm:pt>
    <dgm:pt modelId="{6D55834D-5DFD-4B6F-957F-B94594F162D1}" type="pres">
      <dgm:prSet presAssocID="{04466843-0AD1-6947-81EC-372584E86AD5}" presName="sibTrans" presStyleCnt="0"/>
      <dgm:spPr/>
    </dgm:pt>
    <dgm:pt modelId="{E93DB0D9-7114-484B-904D-201C290231B2}" type="pres">
      <dgm:prSet presAssocID="{E083053B-8F5C-2C4E-8C03-4E637E0BE081}" presName="node" presStyleLbl="node1" presStyleIdx="2" presStyleCnt="11">
        <dgm:presLayoutVars>
          <dgm:bulletEnabled val="1"/>
        </dgm:presLayoutVars>
      </dgm:prSet>
      <dgm:spPr/>
    </dgm:pt>
    <dgm:pt modelId="{CEF7B5EE-A497-430F-A70F-3A11EA8D6F29}" type="pres">
      <dgm:prSet presAssocID="{C8EE2361-98B1-C640-9541-5A7C2C9FD5D4}" presName="sibTrans" presStyleCnt="0"/>
      <dgm:spPr/>
    </dgm:pt>
    <dgm:pt modelId="{33E8EB2F-D413-418E-A89C-E1648ABA4297}" type="pres">
      <dgm:prSet presAssocID="{A4D473B0-7C91-7944-BF48-5FFC7725FFDC}" presName="node" presStyleLbl="node1" presStyleIdx="3" presStyleCnt="11">
        <dgm:presLayoutVars>
          <dgm:bulletEnabled val="1"/>
        </dgm:presLayoutVars>
      </dgm:prSet>
      <dgm:spPr/>
    </dgm:pt>
    <dgm:pt modelId="{9617AE0E-2253-4E38-85D7-C25CD9EC3C86}" type="pres">
      <dgm:prSet presAssocID="{967A1D4E-3893-AE40-80AD-3F80526F56B5}" presName="sibTrans" presStyleCnt="0"/>
      <dgm:spPr/>
    </dgm:pt>
    <dgm:pt modelId="{131F2C2F-67C4-4327-8DEE-70B942B94AB0}" type="pres">
      <dgm:prSet presAssocID="{85FE4F4B-69C4-1E4A-9759-AAE0D557127C}" presName="node" presStyleLbl="node1" presStyleIdx="4" presStyleCnt="11">
        <dgm:presLayoutVars>
          <dgm:bulletEnabled val="1"/>
        </dgm:presLayoutVars>
      </dgm:prSet>
      <dgm:spPr/>
    </dgm:pt>
    <dgm:pt modelId="{5C5FF335-0064-4A5D-A8C7-4B913A4AC7AD}" type="pres">
      <dgm:prSet presAssocID="{B2D30D2B-6EEA-CD4D-AED8-0C58227CF5AA}" presName="sibTrans" presStyleCnt="0"/>
      <dgm:spPr/>
    </dgm:pt>
    <dgm:pt modelId="{8CBF8D13-68EA-4444-A4CE-0F0AE12F61BC}" type="pres">
      <dgm:prSet presAssocID="{252B2216-1A6D-B844-AA90-BCF94BC3A8F6}" presName="node" presStyleLbl="node1" presStyleIdx="5" presStyleCnt="11">
        <dgm:presLayoutVars>
          <dgm:bulletEnabled val="1"/>
        </dgm:presLayoutVars>
      </dgm:prSet>
      <dgm:spPr/>
    </dgm:pt>
    <dgm:pt modelId="{ABA01DEE-4D78-46BB-BB8E-09A000652104}" type="pres">
      <dgm:prSet presAssocID="{4F3A8756-851E-4E49-9F15-94F011F14DD0}" presName="sibTrans" presStyleCnt="0"/>
      <dgm:spPr/>
    </dgm:pt>
    <dgm:pt modelId="{A77D6052-3328-45B3-B61F-7C43A0860607}" type="pres">
      <dgm:prSet presAssocID="{E26FCA88-615D-B04E-BB56-BA6F5F7F00FB}" presName="node" presStyleLbl="node1" presStyleIdx="6" presStyleCnt="11">
        <dgm:presLayoutVars>
          <dgm:bulletEnabled val="1"/>
        </dgm:presLayoutVars>
      </dgm:prSet>
      <dgm:spPr/>
    </dgm:pt>
    <dgm:pt modelId="{6F4E219C-774F-459F-8A25-69A754B3748C}" type="pres">
      <dgm:prSet presAssocID="{D0B24B53-D680-BF41-9521-12410CBB166B}" presName="sibTrans" presStyleCnt="0"/>
      <dgm:spPr/>
    </dgm:pt>
    <dgm:pt modelId="{5944747E-737F-482C-A6EB-E7E8911C60F9}" type="pres">
      <dgm:prSet presAssocID="{8B5375E3-D4B3-2144-83CF-FE24A42B6408}" presName="node" presStyleLbl="node1" presStyleIdx="7" presStyleCnt="11">
        <dgm:presLayoutVars>
          <dgm:bulletEnabled val="1"/>
        </dgm:presLayoutVars>
      </dgm:prSet>
      <dgm:spPr/>
    </dgm:pt>
    <dgm:pt modelId="{CC6FF661-6E4B-4E6C-953D-BDE72A54C3C2}" type="pres">
      <dgm:prSet presAssocID="{38FB591B-7483-B740-9CDB-19E57BF8C6C9}" presName="sibTrans" presStyleCnt="0"/>
      <dgm:spPr/>
    </dgm:pt>
    <dgm:pt modelId="{7E0853A3-A049-4184-8B8C-B322ACBD06E4}" type="pres">
      <dgm:prSet presAssocID="{A74B35A9-6584-D546-9C02-CB2A00674832}" presName="node" presStyleLbl="node1" presStyleIdx="8" presStyleCnt="11">
        <dgm:presLayoutVars>
          <dgm:bulletEnabled val="1"/>
        </dgm:presLayoutVars>
      </dgm:prSet>
      <dgm:spPr/>
    </dgm:pt>
    <dgm:pt modelId="{7AAEDB7D-5EDE-413F-9697-BAB461951EA6}" type="pres">
      <dgm:prSet presAssocID="{7D09D91A-7E2A-3F42-BD32-63BBF4560F0B}" presName="sibTrans" presStyleCnt="0"/>
      <dgm:spPr/>
    </dgm:pt>
    <dgm:pt modelId="{0D48453D-FE75-4886-A735-C50BA0D06237}" type="pres">
      <dgm:prSet presAssocID="{2A746FF6-6FB8-B541-AC4D-48A3FFB891C8}" presName="node" presStyleLbl="node1" presStyleIdx="9" presStyleCnt="11">
        <dgm:presLayoutVars>
          <dgm:bulletEnabled val="1"/>
        </dgm:presLayoutVars>
      </dgm:prSet>
      <dgm:spPr/>
    </dgm:pt>
    <dgm:pt modelId="{154E0B48-19C8-4E8A-BA73-3ED3C6B0EFE1}" type="pres">
      <dgm:prSet presAssocID="{2030527D-21EF-314B-9F26-147EEBB3D736}" presName="sibTrans" presStyleCnt="0"/>
      <dgm:spPr/>
    </dgm:pt>
    <dgm:pt modelId="{040945F3-54E4-4C33-9669-8E4F5085F600}" type="pres">
      <dgm:prSet presAssocID="{01A6E6F4-DDAE-405E-932E-13994B21395C}" presName="node" presStyleLbl="node1" presStyleIdx="10" presStyleCnt="11">
        <dgm:presLayoutVars>
          <dgm:bulletEnabled val="1"/>
        </dgm:presLayoutVars>
      </dgm:prSet>
      <dgm:spPr/>
    </dgm:pt>
  </dgm:ptLst>
  <dgm:cxnLst>
    <dgm:cxn modelId="{1414C805-2C3C-DA4B-AA80-C91F9C777B6E}" srcId="{BEA24CB5-94F3-4144-BABC-E49F62323EAB}" destId="{F389B654-7E6A-3442-AB84-5FF94A6A77F9}" srcOrd="1" destOrd="0" parTransId="{8488FEDB-DEA1-A14E-A5D3-293D116FA01E}" sibTransId="{04466843-0AD1-6947-81EC-372584E86AD5}"/>
    <dgm:cxn modelId="{E7DEC40E-EF6D-8A4A-8ED1-1B68ABDCBA30}" srcId="{BEA24CB5-94F3-4144-BABC-E49F62323EAB}" destId="{8B5375E3-D4B3-2144-83CF-FE24A42B6408}" srcOrd="7" destOrd="0" parTransId="{A4D476F7-CC3A-7C49-9076-A9EAF4565F10}" sibTransId="{38FB591B-7483-B740-9CDB-19E57BF8C6C9}"/>
    <dgm:cxn modelId="{8F23C318-3A2A-427A-AB60-89B65FCD868D}" type="presOf" srcId="{8B5375E3-D4B3-2144-83CF-FE24A42B6408}" destId="{5944747E-737F-482C-A6EB-E7E8911C60F9}" srcOrd="0" destOrd="0" presId="urn:microsoft.com/office/officeart/2005/8/layout/default"/>
    <dgm:cxn modelId="{B5D83E1D-DF4D-40C6-83F7-880AB5A6FC2B}" type="presOf" srcId="{BEA24CB5-94F3-4144-BABC-E49F62323EAB}" destId="{F8996DD1-A414-4C17-BE36-206D66C05F5A}" srcOrd="0" destOrd="0" presId="urn:microsoft.com/office/officeart/2005/8/layout/default"/>
    <dgm:cxn modelId="{CA13651D-B112-4709-B6A8-09F1772EF050}" srcId="{BEA24CB5-94F3-4144-BABC-E49F62323EAB}" destId="{01A6E6F4-DDAE-405E-932E-13994B21395C}" srcOrd="10" destOrd="0" parTransId="{FE514491-A28C-41A2-A09D-3FFAE5DC82CF}" sibTransId="{72D4B73D-2F0D-457F-8E54-0B9D8383A667}"/>
    <dgm:cxn modelId="{55688843-AAD3-664B-8A57-311038884311}" srcId="{BEA24CB5-94F3-4144-BABC-E49F62323EAB}" destId="{E26FCA88-615D-B04E-BB56-BA6F5F7F00FB}" srcOrd="6" destOrd="0" parTransId="{B253AB17-976F-6242-B84F-57EEF7E16E3A}" sibTransId="{D0B24B53-D680-BF41-9521-12410CBB166B}"/>
    <dgm:cxn modelId="{7A0CCC66-E073-9B48-A8EA-C977B8890C18}" srcId="{BEA24CB5-94F3-4144-BABC-E49F62323EAB}" destId="{A4D473B0-7C91-7944-BF48-5FFC7725FFDC}" srcOrd="3" destOrd="0" parTransId="{051CFB61-3A1A-C74E-B454-07CC3F127BCD}" sibTransId="{967A1D4E-3893-AE40-80AD-3F80526F56B5}"/>
    <dgm:cxn modelId="{1656B669-3B74-43F2-BE95-D0638D8F8653}" type="presOf" srcId="{E26FCA88-615D-B04E-BB56-BA6F5F7F00FB}" destId="{A77D6052-3328-45B3-B61F-7C43A0860607}" srcOrd="0" destOrd="0" presId="urn:microsoft.com/office/officeart/2005/8/layout/default"/>
    <dgm:cxn modelId="{9131BD6F-B839-48C3-9BF9-E91A4B5A4E0B}" type="presOf" srcId="{F389B654-7E6A-3442-AB84-5FF94A6A77F9}" destId="{58370663-012C-41A7-8001-CAB85FEF9E20}" srcOrd="0" destOrd="0" presId="urn:microsoft.com/office/officeart/2005/8/layout/default"/>
    <dgm:cxn modelId="{07DC8871-6316-B74A-8364-CE78F92D9EAF}" srcId="{BEA24CB5-94F3-4144-BABC-E49F62323EAB}" destId="{9A1FE945-108B-CA45-AF0F-EDF0C884776C}" srcOrd="0" destOrd="0" parTransId="{95C55731-DC01-9A44-BE34-344C1B38DE30}" sibTransId="{77193407-283A-B54F-92AD-DF68DC30C7F2}"/>
    <dgm:cxn modelId="{469B5653-E9BF-FA4A-BDFA-F34A01635E8A}" srcId="{BEA24CB5-94F3-4144-BABC-E49F62323EAB}" destId="{E083053B-8F5C-2C4E-8C03-4E637E0BE081}" srcOrd="2" destOrd="0" parTransId="{F206BB18-365E-774A-8E1E-8FC39454A6E5}" sibTransId="{C8EE2361-98B1-C640-9541-5A7C2C9FD5D4}"/>
    <dgm:cxn modelId="{DA94487D-AA0B-4CC2-8B1F-A3E516798B12}" type="presOf" srcId="{01A6E6F4-DDAE-405E-932E-13994B21395C}" destId="{040945F3-54E4-4C33-9669-8E4F5085F600}" srcOrd="0" destOrd="0" presId="urn:microsoft.com/office/officeart/2005/8/layout/default"/>
    <dgm:cxn modelId="{9308597F-E58C-4F7A-989C-91CC4452E737}" type="presOf" srcId="{E083053B-8F5C-2C4E-8C03-4E637E0BE081}" destId="{E93DB0D9-7114-484B-904D-201C290231B2}" srcOrd="0" destOrd="0" presId="urn:microsoft.com/office/officeart/2005/8/layout/default"/>
    <dgm:cxn modelId="{DD3C718A-CEB7-4425-B165-77A911AAC462}" type="presOf" srcId="{9A1FE945-108B-CA45-AF0F-EDF0C884776C}" destId="{3A2D7068-4DCE-40E7-A3A7-737E31D94682}" srcOrd="0" destOrd="0" presId="urn:microsoft.com/office/officeart/2005/8/layout/default"/>
    <dgm:cxn modelId="{4389F29D-16CD-4AF4-8076-6D5A15CA9692}" type="presOf" srcId="{A4D473B0-7C91-7944-BF48-5FFC7725FFDC}" destId="{33E8EB2F-D413-418E-A89C-E1648ABA4297}" srcOrd="0" destOrd="0" presId="urn:microsoft.com/office/officeart/2005/8/layout/default"/>
    <dgm:cxn modelId="{F4483F9E-9113-4C4A-9176-4335F00E15FB}" type="presOf" srcId="{2A746FF6-6FB8-B541-AC4D-48A3FFB891C8}" destId="{0D48453D-FE75-4886-A735-C50BA0D06237}" srcOrd="0" destOrd="0" presId="urn:microsoft.com/office/officeart/2005/8/layout/default"/>
    <dgm:cxn modelId="{7F8E469F-B49A-8B46-951E-318668F58F0B}" srcId="{BEA24CB5-94F3-4144-BABC-E49F62323EAB}" destId="{252B2216-1A6D-B844-AA90-BCF94BC3A8F6}" srcOrd="5" destOrd="0" parTransId="{13242D03-ECE8-8F42-998A-853FC80CFF58}" sibTransId="{4F3A8756-851E-4E49-9F15-94F011F14DD0}"/>
    <dgm:cxn modelId="{D082E6B4-790F-4BA4-B4BF-C0E497EE6979}" type="presOf" srcId="{A74B35A9-6584-D546-9C02-CB2A00674832}" destId="{7E0853A3-A049-4184-8B8C-B322ACBD06E4}" srcOrd="0" destOrd="0" presId="urn:microsoft.com/office/officeart/2005/8/layout/default"/>
    <dgm:cxn modelId="{5D0F68BD-655A-B445-8A6A-A2988BEF3045}" srcId="{BEA24CB5-94F3-4144-BABC-E49F62323EAB}" destId="{85FE4F4B-69C4-1E4A-9759-AAE0D557127C}" srcOrd="4" destOrd="0" parTransId="{579B3E64-311B-7440-9A83-E33FC6F3292B}" sibTransId="{B2D30D2B-6EEA-CD4D-AED8-0C58227CF5AA}"/>
    <dgm:cxn modelId="{F25580C2-BC1D-4445-AE7D-87DD9D383211}" type="presOf" srcId="{85FE4F4B-69C4-1E4A-9759-AAE0D557127C}" destId="{131F2C2F-67C4-4327-8DEE-70B942B94AB0}" srcOrd="0" destOrd="0" presId="urn:microsoft.com/office/officeart/2005/8/layout/default"/>
    <dgm:cxn modelId="{461C1ADA-E1C7-46E5-A6EE-3B05A5B8ED03}" type="presOf" srcId="{252B2216-1A6D-B844-AA90-BCF94BC3A8F6}" destId="{8CBF8D13-68EA-4444-A4CE-0F0AE12F61BC}" srcOrd="0" destOrd="0" presId="urn:microsoft.com/office/officeart/2005/8/layout/default"/>
    <dgm:cxn modelId="{F555E8EF-C827-534E-883B-B90C2EDCF8C6}" srcId="{BEA24CB5-94F3-4144-BABC-E49F62323EAB}" destId="{2A746FF6-6FB8-B541-AC4D-48A3FFB891C8}" srcOrd="9" destOrd="0" parTransId="{2C7F9CC2-B819-4344-8553-7A2D9669AA6E}" sibTransId="{2030527D-21EF-314B-9F26-147EEBB3D736}"/>
    <dgm:cxn modelId="{B6AD65FF-845A-044A-BDA1-20C5319C3D00}" srcId="{BEA24CB5-94F3-4144-BABC-E49F62323EAB}" destId="{A74B35A9-6584-D546-9C02-CB2A00674832}" srcOrd="8" destOrd="0" parTransId="{39179CAD-2040-C04E-B8F6-8F6B3FFB2EAF}" sibTransId="{7D09D91A-7E2A-3F42-BD32-63BBF4560F0B}"/>
    <dgm:cxn modelId="{2401F2C7-E5CD-4DE5-9B6A-506A8DB65446}" type="presParOf" srcId="{F8996DD1-A414-4C17-BE36-206D66C05F5A}" destId="{3A2D7068-4DCE-40E7-A3A7-737E31D94682}" srcOrd="0" destOrd="0" presId="urn:microsoft.com/office/officeart/2005/8/layout/default"/>
    <dgm:cxn modelId="{9B8347AB-AC32-48AE-ABAA-0BC975E0ACBA}" type="presParOf" srcId="{F8996DD1-A414-4C17-BE36-206D66C05F5A}" destId="{91570F6B-152A-4D73-AC76-2D2AB8844D74}" srcOrd="1" destOrd="0" presId="urn:microsoft.com/office/officeart/2005/8/layout/default"/>
    <dgm:cxn modelId="{8E136DC3-341C-4EAE-BBF3-C0B9DDB1B299}" type="presParOf" srcId="{F8996DD1-A414-4C17-BE36-206D66C05F5A}" destId="{58370663-012C-41A7-8001-CAB85FEF9E20}" srcOrd="2" destOrd="0" presId="urn:microsoft.com/office/officeart/2005/8/layout/default"/>
    <dgm:cxn modelId="{70A48B51-F58A-403C-91A5-735BAB07AB94}" type="presParOf" srcId="{F8996DD1-A414-4C17-BE36-206D66C05F5A}" destId="{6D55834D-5DFD-4B6F-957F-B94594F162D1}" srcOrd="3" destOrd="0" presId="urn:microsoft.com/office/officeart/2005/8/layout/default"/>
    <dgm:cxn modelId="{3010294B-0089-4ABC-87B7-06E8673F71C7}" type="presParOf" srcId="{F8996DD1-A414-4C17-BE36-206D66C05F5A}" destId="{E93DB0D9-7114-484B-904D-201C290231B2}" srcOrd="4" destOrd="0" presId="urn:microsoft.com/office/officeart/2005/8/layout/default"/>
    <dgm:cxn modelId="{038DC94C-F41C-459F-84B0-F1221B769198}" type="presParOf" srcId="{F8996DD1-A414-4C17-BE36-206D66C05F5A}" destId="{CEF7B5EE-A497-430F-A70F-3A11EA8D6F29}" srcOrd="5" destOrd="0" presId="urn:microsoft.com/office/officeart/2005/8/layout/default"/>
    <dgm:cxn modelId="{94D187F8-447F-4B88-A13B-3CD7F4E13970}" type="presParOf" srcId="{F8996DD1-A414-4C17-BE36-206D66C05F5A}" destId="{33E8EB2F-D413-418E-A89C-E1648ABA4297}" srcOrd="6" destOrd="0" presId="urn:microsoft.com/office/officeart/2005/8/layout/default"/>
    <dgm:cxn modelId="{A9326188-50D3-47FF-AF06-C886F7722FBD}" type="presParOf" srcId="{F8996DD1-A414-4C17-BE36-206D66C05F5A}" destId="{9617AE0E-2253-4E38-85D7-C25CD9EC3C86}" srcOrd="7" destOrd="0" presId="urn:microsoft.com/office/officeart/2005/8/layout/default"/>
    <dgm:cxn modelId="{9D060358-F60E-4578-B824-A1E3D79D527F}" type="presParOf" srcId="{F8996DD1-A414-4C17-BE36-206D66C05F5A}" destId="{131F2C2F-67C4-4327-8DEE-70B942B94AB0}" srcOrd="8" destOrd="0" presId="urn:microsoft.com/office/officeart/2005/8/layout/default"/>
    <dgm:cxn modelId="{F30B6005-5E96-4B33-A8D9-7CCC71D9C2DA}" type="presParOf" srcId="{F8996DD1-A414-4C17-BE36-206D66C05F5A}" destId="{5C5FF335-0064-4A5D-A8C7-4B913A4AC7AD}" srcOrd="9" destOrd="0" presId="urn:microsoft.com/office/officeart/2005/8/layout/default"/>
    <dgm:cxn modelId="{425D6E50-C234-4637-B04C-4473D5B1410C}" type="presParOf" srcId="{F8996DD1-A414-4C17-BE36-206D66C05F5A}" destId="{8CBF8D13-68EA-4444-A4CE-0F0AE12F61BC}" srcOrd="10" destOrd="0" presId="urn:microsoft.com/office/officeart/2005/8/layout/default"/>
    <dgm:cxn modelId="{05BCA357-CBFF-42A5-AA96-2BE736C613C5}" type="presParOf" srcId="{F8996DD1-A414-4C17-BE36-206D66C05F5A}" destId="{ABA01DEE-4D78-46BB-BB8E-09A000652104}" srcOrd="11" destOrd="0" presId="urn:microsoft.com/office/officeart/2005/8/layout/default"/>
    <dgm:cxn modelId="{2020A017-2798-45D1-AAA4-729DD7363C10}" type="presParOf" srcId="{F8996DD1-A414-4C17-BE36-206D66C05F5A}" destId="{A77D6052-3328-45B3-B61F-7C43A0860607}" srcOrd="12" destOrd="0" presId="urn:microsoft.com/office/officeart/2005/8/layout/default"/>
    <dgm:cxn modelId="{95695F37-2E6F-430D-9F1B-FFE602E14A46}" type="presParOf" srcId="{F8996DD1-A414-4C17-BE36-206D66C05F5A}" destId="{6F4E219C-774F-459F-8A25-69A754B3748C}" srcOrd="13" destOrd="0" presId="urn:microsoft.com/office/officeart/2005/8/layout/default"/>
    <dgm:cxn modelId="{1405D83F-7454-496C-B4A6-34B56B85ACC3}" type="presParOf" srcId="{F8996DD1-A414-4C17-BE36-206D66C05F5A}" destId="{5944747E-737F-482C-A6EB-E7E8911C60F9}" srcOrd="14" destOrd="0" presId="urn:microsoft.com/office/officeart/2005/8/layout/default"/>
    <dgm:cxn modelId="{500AFF74-255C-4E62-8CD6-B28754CCBB10}" type="presParOf" srcId="{F8996DD1-A414-4C17-BE36-206D66C05F5A}" destId="{CC6FF661-6E4B-4E6C-953D-BDE72A54C3C2}" srcOrd="15" destOrd="0" presId="urn:microsoft.com/office/officeart/2005/8/layout/default"/>
    <dgm:cxn modelId="{62F3966B-DE35-4D02-B16F-4486E51A878C}" type="presParOf" srcId="{F8996DD1-A414-4C17-BE36-206D66C05F5A}" destId="{7E0853A3-A049-4184-8B8C-B322ACBD06E4}" srcOrd="16" destOrd="0" presId="urn:microsoft.com/office/officeart/2005/8/layout/default"/>
    <dgm:cxn modelId="{72BA71B5-73B2-4453-B496-CD6E8495FBFA}" type="presParOf" srcId="{F8996DD1-A414-4C17-BE36-206D66C05F5A}" destId="{7AAEDB7D-5EDE-413F-9697-BAB461951EA6}" srcOrd="17" destOrd="0" presId="urn:microsoft.com/office/officeart/2005/8/layout/default"/>
    <dgm:cxn modelId="{2C320DFB-B587-4ED7-9D70-26DA0B32C800}" type="presParOf" srcId="{F8996DD1-A414-4C17-BE36-206D66C05F5A}" destId="{0D48453D-FE75-4886-A735-C50BA0D06237}" srcOrd="18" destOrd="0" presId="urn:microsoft.com/office/officeart/2005/8/layout/default"/>
    <dgm:cxn modelId="{B6E54C65-1E13-4BAE-9897-58DE342D57D0}" type="presParOf" srcId="{F8996DD1-A414-4C17-BE36-206D66C05F5A}" destId="{154E0B48-19C8-4E8A-BA73-3ED3C6B0EFE1}" srcOrd="19" destOrd="0" presId="urn:microsoft.com/office/officeart/2005/8/layout/default"/>
    <dgm:cxn modelId="{C64F2BF1-6368-4C75-845C-58F72DE23AB0}" type="presParOf" srcId="{F8996DD1-A414-4C17-BE36-206D66C05F5A}" destId="{040945F3-54E4-4C33-9669-8E4F5085F600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C43D8-EB8E-46D2-BBD1-BE8CC80B8BD6}">
      <dsp:nvSpPr>
        <dsp:cNvPr id="0" name=""/>
        <dsp:cNvSpPr/>
      </dsp:nvSpPr>
      <dsp:spPr>
        <a:xfrm>
          <a:off x="2318" y="0"/>
          <a:ext cx="3606778" cy="45689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Appreciative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Feedback which makes people feel seen and valued</a:t>
          </a:r>
          <a:endParaRPr lang="en-AU" sz="2400" kern="1200" dirty="0"/>
        </a:p>
      </dsp:txBody>
      <dsp:txXfrm>
        <a:off x="2318" y="1827562"/>
        <a:ext cx="3606778" cy="1827562"/>
      </dsp:txXfrm>
    </dsp:sp>
    <dsp:sp modelId="{A51AFA15-7488-4D5A-AAFA-687CE5814E9B}">
      <dsp:nvSpPr>
        <dsp:cNvPr id="0" name=""/>
        <dsp:cNvSpPr/>
      </dsp:nvSpPr>
      <dsp:spPr>
        <a:xfrm>
          <a:off x="1044985" y="274134"/>
          <a:ext cx="1521445" cy="1521445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-42057" t="613" r="2057" b="-613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1E07C-257E-4852-85E7-B749D013C572}">
      <dsp:nvSpPr>
        <dsp:cNvPr id="0" name=""/>
        <dsp:cNvSpPr/>
      </dsp:nvSpPr>
      <dsp:spPr>
        <a:xfrm>
          <a:off x="3717300" y="0"/>
          <a:ext cx="3606778" cy="4568905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Coaching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Feedback about strengths and opportunities to grow practice</a:t>
          </a:r>
          <a:endParaRPr lang="en-AU" sz="2400" kern="1200" dirty="0"/>
        </a:p>
      </dsp:txBody>
      <dsp:txXfrm>
        <a:off x="3717300" y="1827562"/>
        <a:ext cx="3606778" cy="1827562"/>
      </dsp:txXfrm>
    </dsp:sp>
    <dsp:sp modelId="{EB1190DA-8777-443E-8F02-3BA21BAB64D8}">
      <dsp:nvSpPr>
        <dsp:cNvPr id="0" name=""/>
        <dsp:cNvSpPr/>
      </dsp:nvSpPr>
      <dsp:spPr>
        <a:xfrm>
          <a:off x="4759967" y="274134"/>
          <a:ext cx="1521445" cy="15214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8CED28-276E-465F-A9D6-C21E49B4F23F}">
      <dsp:nvSpPr>
        <dsp:cNvPr id="0" name=""/>
        <dsp:cNvSpPr/>
      </dsp:nvSpPr>
      <dsp:spPr>
        <a:xfrm>
          <a:off x="7432282" y="0"/>
          <a:ext cx="3606778" cy="4568905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Evaluative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b="0" i="1" kern="1200" dirty="0"/>
            <a:t>Feedback about where you stand and how you’re tracking</a:t>
          </a:r>
          <a:endParaRPr lang="en-AU" sz="2400" kern="1200" dirty="0"/>
        </a:p>
      </dsp:txBody>
      <dsp:txXfrm>
        <a:off x="7432282" y="1827562"/>
        <a:ext cx="3606778" cy="1827562"/>
      </dsp:txXfrm>
    </dsp:sp>
    <dsp:sp modelId="{BFA96012-89A0-4DC1-B360-4009CB30298F}">
      <dsp:nvSpPr>
        <dsp:cNvPr id="0" name=""/>
        <dsp:cNvSpPr/>
      </dsp:nvSpPr>
      <dsp:spPr>
        <a:xfrm>
          <a:off x="8474949" y="274134"/>
          <a:ext cx="1521445" cy="1521445"/>
        </a:xfrm>
        <a:prstGeom prst="ellipse">
          <a:avLst/>
        </a:prstGeom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2345" t="-1225" r="-51655" b="1225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E1B55-6C24-4FFD-84EF-3C17E6B7A1D0}">
      <dsp:nvSpPr>
        <dsp:cNvPr id="0" name=""/>
        <dsp:cNvSpPr/>
      </dsp:nvSpPr>
      <dsp:spPr>
        <a:xfrm>
          <a:off x="441655" y="3655124"/>
          <a:ext cx="10158069" cy="685335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A94DF-7E03-824F-BA4B-47D98A9C53D5}">
      <dsp:nvSpPr>
        <dsp:cNvPr id="0" name=""/>
        <dsp:cNvSpPr/>
      </dsp:nvSpPr>
      <dsp:spPr>
        <a:xfrm>
          <a:off x="1925429" y="701355"/>
          <a:ext cx="4683541" cy="4683541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5169C-68C4-3A49-89FE-E25BCC8E6940}">
      <dsp:nvSpPr>
        <dsp:cNvPr id="0" name=""/>
        <dsp:cNvSpPr/>
      </dsp:nvSpPr>
      <dsp:spPr>
        <a:xfrm>
          <a:off x="1925429" y="701355"/>
          <a:ext cx="4683541" cy="4683541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28B3E-AC10-B04F-B255-37039807D4A7}">
      <dsp:nvSpPr>
        <dsp:cNvPr id="0" name=""/>
        <dsp:cNvSpPr/>
      </dsp:nvSpPr>
      <dsp:spPr>
        <a:xfrm>
          <a:off x="1925429" y="701355"/>
          <a:ext cx="4683541" cy="4683541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D3E26-BA97-9146-AD63-511ECC22E952}">
      <dsp:nvSpPr>
        <dsp:cNvPr id="0" name=""/>
        <dsp:cNvSpPr/>
      </dsp:nvSpPr>
      <dsp:spPr>
        <a:xfrm>
          <a:off x="3189982" y="1965907"/>
          <a:ext cx="2154435" cy="21544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900" kern="1200"/>
            <a:t>Feedback</a:t>
          </a:r>
          <a:endParaRPr lang="en-US" sz="2900" kern="1200"/>
        </a:p>
      </dsp:txBody>
      <dsp:txXfrm>
        <a:off x="3505492" y="2281417"/>
        <a:ext cx="1523415" cy="1523415"/>
      </dsp:txXfrm>
    </dsp:sp>
    <dsp:sp modelId="{EDB24929-2C02-4444-BC05-5D9D1885493C}">
      <dsp:nvSpPr>
        <dsp:cNvPr id="0" name=""/>
        <dsp:cNvSpPr/>
      </dsp:nvSpPr>
      <dsp:spPr>
        <a:xfrm>
          <a:off x="3513147" y="1594"/>
          <a:ext cx="1508105" cy="150810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Appreciate </a:t>
          </a:r>
          <a:endParaRPr lang="en-US" sz="1800" kern="1200"/>
        </a:p>
      </dsp:txBody>
      <dsp:txXfrm>
        <a:off x="3734004" y="222451"/>
        <a:ext cx="1066391" cy="1066391"/>
      </dsp:txXfrm>
    </dsp:sp>
    <dsp:sp modelId="{8B48A6E1-1C20-1C4C-816E-124CF8E20A96}">
      <dsp:nvSpPr>
        <dsp:cNvPr id="0" name=""/>
        <dsp:cNvSpPr/>
      </dsp:nvSpPr>
      <dsp:spPr>
        <a:xfrm>
          <a:off x="5494162" y="3432812"/>
          <a:ext cx="1508105" cy="1508105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Coach</a:t>
          </a:r>
          <a:endParaRPr lang="en-US" sz="1800" kern="1200"/>
        </a:p>
      </dsp:txBody>
      <dsp:txXfrm>
        <a:off x="5715019" y="3653669"/>
        <a:ext cx="1066391" cy="1066391"/>
      </dsp:txXfrm>
    </dsp:sp>
    <dsp:sp modelId="{A26725E2-3F7F-DB4E-9E89-87B0B508E6B0}">
      <dsp:nvSpPr>
        <dsp:cNvPr id="0" name=""/>
        <dsp:cNvSpPr/>
      </dsp:nvSpPr>
      <dsp:spPr>
        <a:xfrm>
          <a:off x="1532132" y="3432812"/>
          <a:ext cx="1508105" cy="1508105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/>
            <a:t>Evaluate </a:t>
          </a:r>
          <a:endParaRPr lang="en-US" sz="1800" kern="1200"/>
        </a:p>
      </dsp:txBody>
      <dsp:txXfrm>
        <a:off x="1752989" y="3653669"/>
        <a:ext cx="1066391" cy="10663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2FC04-0990-B243-84A7-D35616E066AF}">
      <dsp:nvSpPr>
        <dsp:cNvPr id="0" name=""/>
        <dsp:cNvSpPr/>
      </dsp:nvSpPr>
      <dsp:spPr>
        <a:xfrm>
          <a:off x="1530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Be prepared to give and receive</a:t>
          </a:r>
          <a:endParaRPr lang="en-US" sz="800" kern="1200"/>
        </a:p>
      </dsp:txBody>
      <dsp:txXfrm>
        <a:off x="25998" y="56136"/>
        <a:ext cx="786462" cy="1189476"/>
      </dsp:txXfrm>
    </dsp:sp>
    <dsp:sp modelId="{D93F7419-C0E7-5D4A-9B19-607DDC60A71C}">
      <dsp:nvSpPr>
        <dsp:cNvPr id="0" name=""/>
        <dsp:cNvSpPr/>
      </dsp:nvSpPr>
      <dsp:spPr>
        <a:xfrm>
          <a:off x="920468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920468" y="588721"/>
        <a:ext cx="123973" cy="124306"/>
      </dsp:txXfrm>
    </dsp:sp>
    <dsp:sp modelId="{48A391EF-0A8F-524B-9C45-3BB056F7A063}">
      <dsp:nvSpPr>
        <dsp:cNvPr id="0" name=""/>
        <dsp:cNvSpPr/>
      </dsp:nvSpPr>
      <dsp:spPr>
        <a:xfrm>
          <a:off x="1171087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735334"/>
            <a:satOff val="-1023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Do I tense up or lean into feedback. Why?</a:t>
          </a:r>
          <a:endParaRPr lang="en-US" sz="800" kern="1200"/>
        </a:p>
      </dsp:txBody>
      <dsp:txXfrm>
        <a:off x="1195555" y="56136"/>
        <a:ext cx="786462" cy="1189476"/>
      </dsp:txXfrm>
    </dsp:sp>
    <dsp:sp modelId="{FD2375BB-B977-E34F-8AEC-EA42A4FE731D}">
      <dsp:nvSpPr>
        <dsp:cNvPr id="0" name=""/>
        <dsp:cNvSpPr/>
      </dsp:nvSpPr>
      <dsp:spPr>
        <a:xfrm>
          <a:off x="2090025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17038"/>
            <a:satOff val="-1136"/>
            <a:lumOff val="-4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90025" y="588721"/>
        <a:ext cx="123973" cy="124306"/>
      </dsp:txXfrm>
    </dsp:sp>
    <dsp:sp modelId="{AE5A29AB-128F-C446-9D54-43B3D1E17276}">
      <dsp:nvSpPr>
        <dsp:cNvPr id="0" name=""/>
        <dsp:cNvSpPr/>
      </dsp:nvSpPr>
      <dsp:spPr>
        <a:xfrm>
          <a:off x="2340645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What can I learn from this person (as the giver)</a:t>
          </a:r>
          <a:endParaRPr lang="en-US" sz="800" kern="1200"/>
        </a:p>
      </dsp:txBody>
      <dsp:txXfrm>
        <a:off x="2365113" y="56136"/>
        <a:ext cx="786462" cy="1189476"/>
      </dsp:txXfrm>
    </dsp:sp>
    <dsp:sp modelId="{7CF6DA46-4495-5A48-B7D4-4747C294EDA6}">
      <dsp:nvSpPr>
        <dsp:cNvPr id="0" name=""/>
        <dsp:cNvSpPr/>
      </dsp:nvSpPr>
      <dsp:spPr>
        <a:xfrm>
          <a:off x="3259583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634077"/>
            <a:satOff val="-2273"/>
            <a:lumOff val="-87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259583" y="588721"/>
        <a:ext cx="123973" cy="124306"/>
      </dsp:txXfrm>
    </dsp:sp>
    <dsp:sp modelId="{16B1BC41-BBC1-1D4C-BC2A-5004ACFA5427}">
      <dsp:nvSpPr>
        <dsp:cNvPr id="0" name=""/>
        <dsp:cNvSpPr/>
      </dsp:nvSpPr>
      <dsp:spPr>
        <a:xfrm>
          <a:off x="3510203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2206003"/>
            <a:satOff val="-3068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how can I grow (as the receiver)?</a:t>
          </a:r>
          <a:endParaRPr lang="en-US" sz="800" kern="1200"/>
        </a:p>
      </dsp:txBody>
      <dsp:txXfrm>
        <a:off x="3534671" y="56136"/>
        <a:ext cx="786462" cy="1189476"/>
      </dsp:txXfrm>
    </dsp:sp>
    <dsp:sp modelId="{993873F2-2471-3843-A9D1-74BBD21311E6}">
      <dsp:nvSpPr>
        <dsp:cNvPr id="0" name=""/>
        <dsp:cNvSpPr/>
      </dsp:nvSpPr>
      <dsp:spPr>
        <a:xfrm>
          <a:off x="4429141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4429141" y="588721"/>
        <a:ext cx="123973" cy="124306"/>
      </dsp:txXfrm>
    </dsp:sp>
    <dsp:sp modelId="{E88CF45D-8EE9-9D4D-9838-99A6D0A983A6}">
      <dsp:nvSpPr>
        <dsp:cNvPr id="0" name=""/>
        <dsp:cNvSpPr/>
      </dsp:nvSpPr>
      <dsp:spPr>
        <a:xfrm>
          <a:off x="4679760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Do I give and be open to homework?</a:t>
          </a:r>
        </a:p>
      </dsp:txBody>
      <dsp:txXfrm>
        <a:off x="4704228" y="56136"/>
        <a:ext cx="786462" cy="1189476"/>
      </dsp:txXfrm>
    </dsp:sp>
    <dsp:sp modelId="{82FABF30-79F1-2449-9A54-9F55B81D3A7A}">
      <dsp:nvSpPr>
        <dsp:cNvPr id="0" name=""/>
        <dsp:cNvSpPr/>
      </dsp:nvSpPr>
      <dsp:spPr>
        <a:xfrm>
          <a:off x="5598698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268153"/>
            <a:satOff val="-4546"/>
            <a:lumOff val="-17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5598698" y="588721"/>
        <a:ext cx="123973" cy="124306"/>
      </dsp:txXfrm>
    </dsp:sp>
    <dsp:sp modelId="{3C148E2E-33EF-9E44-8E37-9EB9E8D256AE}">
      <dsp:nvSpPr>
        <dsp:cNvPr id="0" name=""/>
        <dsp:cNvSpPr/>
      </dsp:nvSpPr>
      <dsp:spPr>
        <a:xfrm>
          <a:off x="5849318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Am I being at least as vulnerable as the person I’m giving feedback? If not, why not?</a:t>
          </a:r>
          <a:endParaRPr lang="en-US" sz="800" kern="1200"/>
        </a:p>
      </dsp:txBody>
      <dsp:txXfrm>
        <a:off x="5873786" y="56136"/>
        <a:ext cx="786462" cy="1189476"/>
      </dsp:txXfrm>
    </dsp:sp>
    <dsp:sp modelId="{72AADB19-DC1C-B44D-9C91-2E2FA37C3744}">
      <dsp:nvSpPr>
        <dsp:cNvPr id="0" name=""/>
        <dsp:cNvSpPr/>
      </dsp:nvSpPr>
      <dsp:spPr>
        <a:xfrm>
          <a:off x="6768256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085191"/>
            <a:satOff val="-5682"/>
            <a:lumOff val="-217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6768256" y="588721"/>
        <a:ext cx="123973" cy="124306"/>
      </dsp:txXfrm>
    </dsp:sp>
    <dsp:sp modelId="{577BC673-4B00-3E4C-8464-4BEEAB07B179}">
      <dsp:nvSpPr>
        <dsp:cNvPr id="0" name=""/>
        <dsp:cNvSpPr/>
      </dsp:nvSpPr>
      <dsp:spPr>
        <a:xfrm>
          <a:off x="7018875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Can I say “I” more, to create ownership and shared journey?</a:t>
          </a:r>
          <a:endParaRPr lang="en-US" sz="800" kern="1200"/>
        </a:p>
      </dsp:txBody>
      <dsp:txXfrm>
        <a:off x="7043343" y="56136"/>
        <a:ext cx="786462" cy="1189476"/>
      </dsp:txXfrm>
    </dsp:sp>
    <dsp:sp modelId="{4EF11198-0DF3-E441-99CD-F2867349B8F4}">
      <dsp:nvSpPr>
        <dsp:cNvPr id="0" name=""/>
        <dsp:cNvSpPr/>
      </dsp:nvSpPr>
      <dsp:spPr>
        <a:xfrm>
          <a:off x="7937814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7937814" y="588721"/>
        <a:ext cx="123973" cy="124306"/>
      </dsp:txXfrm>
    </dsp:sp>
    <dsp:sp modelId="{CCF1D4F2-0A51-F74D-BA58-DEA391AAFA4F}">
      <dsp:nvSpPr>
        <dsp:cNvPr id="0" name=""/>
        <dsp:cNvSpPr/>
      </dsp:nvSpPr>
      <dsp:spPr>
        <a:xfrm>
          <a:off x="8188433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5147341"/>
            <a:satOff val="-7160"/>
            <a:lumOff val="-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Have I been balanced enough to achieve change?</a:t>
          </a:r>
          <a:endParaRPr lang="en-US" sz="800" kern="1200"/>
        </a:p>
      </dsp:txBody>
      <dsp:txXfrm>
        <a:off x="8212901" y="56136"/>
        <a:ext cx="786462" cy="1189476"/>
      </dsp:txXfrm>
    </dsp:sp>
    <dsp:sp modelId="{59C131F2-875E-2C43-B46F-DD0B43A63701}">
      <dsp:nvSpPr>
        <dsp:cNvPr id="0" name=""/>
        <dsp:cNvSpPr/>
      </dsp:nvSpPr>
      <dsp:spPr>
        <a:xfrm>
          <a:off x="9107371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719268"/>
            <a:satOff val="-7955"/>
            <a:lumOff val="-30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9107371" y="588721"/>
        <a:ext cx="123973" cy="124306"/>
      </dsp:txXfrm>
    </dsp:sp>
    <dsp:sp modelId="{B50AE263-F434-9944-B4A1-42CE08B89419}">
      <dsp:nvSpPr>
        <dsp:cNvPr id="0" name=""/>
        <dsp:cNvSpPr/>
      </dsp:nvSpPr>
      <dsp:spPr>
        <a:xfrm>
          <a:off x="9357991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Remember, the onus of responsibility is always on the initiator. Good communication has 3 vectors, emotion, motivation, and intellectual.</a:t>
          </a:r>
          <a:endParaRPr lang="en-US" sz="800" kern="1200"/>
        </a:p>
      </dsp:txBody>
      <dsp:txXfrm>
        <a:off x="9382459" y="56136"/>
        <a:ext cx="786462" cy="1189476"/>
      </dsp:txXfrm>
    </dsp:sp>
    <dsp:sp modelId="{973A4BE3-EA69-F543-9E43-AC3F225E4F89}">
      <dsp:nvSpPr>
        <dsp:cNvPr id="0" name=""/>
        <dsp:cNvSpPr/>
      </dsp:nvSpPr>
      <dsp:spPr>
        <a:xfrm>
          <a:off x="10276929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536306"/>
            <a:satOff val="-9092"/>
            <a:lumOff val="-34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0276929" y="588721"/>
        <a:ext cx="123973" cy="124306"/>
      </dsp:txXfrm>
    </dsp:sp>
    <dsp:sp modelId="{4560EE17-6FC0-4D49-900E-9B4E8EEF9F51}">
      <dsp:nvSpPr>
        <dsp:cNvPr id="0" name=""/>
        <dsp:cNvSpPr/>
      </dsp:nvSpPr>
      <dsp:spPr>
        <a:xfrm>
          <a:off x="10527548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6618010"/>
            <a:satOff val="-9205"/>
            <a:lumOff val="-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800" kern="1200"/>
            <a:t>Have I demonstrated courage to myself and the other person?</a:t>
          </a:r>
          <a:endParaRPr lang="en-US" sz="800" kern="1200"/>
        </a:p>
      </dsp:txBody>
      <dsp:txXfrm>
        <a:off x="10552016" y="56136"/>
        <a:ext cx="786462" cy="1189476"/>
      </dsp:txXfrm>
    </dsp:sp>
    <dsp:sp modelId="{9E61DE98-2240-413C-9E23-02FCC199DBF1}">
      <dsp:nvSpPr>
        <dsp:cNvPr id="0" name=""/>
        <dsp:cNvSpPr/>
      </dsp:nvSpPr>
      <dsp:spPr>
        <a:xfrm>
          <a:off x="11446487" y="547285"/>
          <a:ext cx="177104" cy="2071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11446487" y="588721"/>
        <a:ext cx="123973" cy="124306"/>
      </dsp:txXfrm>
    </dsp:sp>
    <dsp:sp modelId="{7491FF01-A28A-4E7C-A0A2-673E3F0DE5BC}">
      <dsp:nvSpPr>
        <dsp:cNvPr id="0" name=""/>
        <dsp:cNvSpPr/>
      </dsp:nvSpPr>
      <dsp:spPr>
        <a:xfrm>
          <a:off x="11697106" y="31668"/>
          <a:ext cx="835398" cy="1238412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Weave the three ACE’s into communication in different unpredictable order to achieve the best result. </a:t>
          </a:r>
        </a:p>
      </dsp:txBody>
      <dsp:txXfrm>
        <a:off x="11721574" y="56136"/>
        <a:ext cx="786462" cy="1189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D7068-4DCE-40E7-A3A7-737E31D94682}">
      <dsp:nvSpPr>
        <dsp:cNvPr id="0" name=""/>
        <dsp:cNvSpPr/>
      </dsp:nvSpPr>
      <dsp:spPr>
        <a:xfrm>
          <a:off x="2968" y="809227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Be prepared to give and receive</a:t>
          </a:r>
          <a:endParaRPr lang="en-US" sz="1500" kern="1200"/>
        </a:p>
      </dsp:txBody>
      <dsp:txXfrm>
        <a:off x="2968" y="809227"/>
        <a:ext cx="2354840" cy="1412904"/>
      </dsp:txXfrm>
    </dsp:sp>
    <dsp:sp modelId="{58370663-012C-41A7-8001-CAB85FEF9E20}">
      <dsp:nvSpPr>
        <dsp:cNvPr id="0" name=""/>
        <dsp:cNvSpPr/>
      </dsp:nvSpPr>
      <dsp:spPr>
        <a:xfrm>
          <a:off x="2593292" y="809227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735334"/>
                <a:satOff val="-1023"/>
                <a:lumOff val="-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"/>
                <a:satOff val="-1023"/>
                <a:lumOff val="-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"/>
                <a:satOff val="-1023"/>
                <a:lumOff val="-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Do I tense up or lean into feedback. Why?</a:t>
          </a:r>
          <a:endParaRPr lang="en-US" sz="1500" kern="1200"/>
        </a:p>
      </dsp:txBody>
      <dsp:txXfrm>
        <a:off x="2593292" y="809227"/>
        <a:ext cx="2354840" cy="1412904"/>
      </dsp:txXfrm>
    </dsp:sp>
    <dsp:sp modelId="{E93DB0D9-7114-484B-904D-201C290231B2}">
      <dsp:nvSpPr>
        <dsp:cNvPr id="0" name=""/>
        <dsp:cNvSpPr/>
      </dsp:nvSpPr>
      <dsp:spPr>
        <a:xfrm>
          <a:off x="5183617" y="809227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What can I learn from this person (as the giver)</a:t>
          </a:r>
          <a:endParaRPr lang="en-US" sz="1500" kern="1200"/>
        </a:p>
      </dsp:txBody>
      <dsp:txXfrm>
        <a:off x="5183617" y="809227"/>
        <a:ext cx="2354840" cy="1412904"/>
      </dsp:txXfrm>
    </dsp:sp>
    <dsp:sp modelId="{33E8EB2F-D413-418E-A89C-E1648ABA4297}">
      <dsp:nvSpPr>
        <dsp:cNvPr id="0" name=""/>
        <dsp:cNvSpPr/>
      </dsp:nvSpPr>
      <dsp:spPr>
        <a:xfrm>
          <a:off x="7773942" y="809227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2206003"/>
                <a:satOff val="-3068"/>
                <a:lumOff val="-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06003"/>
                <a:satOff val="-3068"/>
                <a:lumOff val="-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06003"/>
                <a:satOff val="-3068"/>
                <a:lumOff val="-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how can I grow (as the receiver)?</a:t>
          </a:r>
          <a:endParaRPr lang="en-US" sz="1500" kern="1200"/>
        </a:p>
      </dsp:txBody>
      <dsp:txXfrm>
        <a:off x="7773942" y="809227"/>
        <a:ext cx="2354840" cy="1412904"/>
      </dsp:txXfrm>
    </dsp:sp>
    <dsp:sp modelId="{131F2C2F-67C4-4327-8DEE-70B942B94AB0}">
      <dsp:nvSpPr>
        <dsp:cNvPr id="0" name=""/>
        <dsp:cNvSpPr/>
      </dsp:nvSpPr>
      <dsp:spPr>
        <a:xfrm>
          <a:off x="2968" y="2457615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Do I give and be open to homework?</a:t>
          </a:r>
        </a:p>
      </dsp:txBody>
      <dsp:txXfrm>
        <a:off x="2968" y="2457615"/>
        <a:ext cx="2354840" cy="1412904"/>
      </dsp:txXfrm>
    </dsp:sp>
    <dsp:sp modelId="{8CBF8D13-68EA-4444-A4CE-0F0AE12F61BC}">
      <dsp:nvSpPr>
        <dsp:cNvPr id="0" name=""/>
        <dsp:cNvSpPr/>
      </dsp:nvSpPr>
      <dsp:spPr>
        <a:xfrm>
          <a:off x="2593292" y="2457615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Am I being at least as vulnerable as the person I’m giving feedback? If not, why not?</a:t>
          </a:r>
          <a:endParaRPr lang="en-US" sz="1500" kern="1200"/>
        </a:p>
      </dsp:txBody>
      <dsp:txXfrm>
        <a:off x="2593292" y="2457615"/>
        <a:ext cx="2354840" cy="1412904"/>
      </dsp:txXfrm>
    </dsp:sp>
    <dsp:sp modelId="{A77D6052-3328-45B3-B61F-7C43A0860607}">
      <dsp:nvSpPr>
        <dsp:cNvPr id="0" name=""/>
        <dsp:cNvSpPr/>
      </dsp:nvSpPr>
      <dsp:spPr>
        <a:xfrm>
          <a:off x="5183617" y="2457615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Can I say “I” more, to create ownership and shared journey?</a:t>
          </a:r>
          <a:endParaRPr lang="en-US" sz="1500" kern="1200"/>
        </a:p>
      </dsp:txBody>
      <dsp:txXfrm>
        <a:off x="5183617" y="2457615"/>
        <a:ext cx="2354840" cy="1412904"/>
      </dsp:txXfrm>
    </dsp:sp>
    <dsp:sp modelId="{5944747E-737F-482C-A6EB-E7E8911C60F9}">
      <dsp:nvSpPr>
        <dsp:cNvPr id="0" name=""/>
        <dsp:cNvSpPr/>
      </dsp:nvSpPr>
      <dsp:spPr>
        <a:xfrm>
          <a:off x="7773942" y="2457615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5147341"/>
                <a:satOff val="-7160"/>
                <a:lumOff val="-274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147341"/>
                <a:satOff val="-7160"/>
                <a:lumOff val="-274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147341"/>
                <a:satOff val="-7160"/>
                <a:lumOff val="-274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Have I been balanced enough to achieve change?</a:t>
          </a:r>
          <a:endParaRPr lang="en-US" sz="1500" kern="1200"/>
        </a:p>
      </dsp:txBody>
      <dsp:txXfrm>
        <a:off x="7773942" y="2457615"/>
        <a:ext cx="2354840" cy="1412904"/>
      </dsp:txXfrm>
    </dsp:sp>
    <dsp:sp modelId="{7E0853A3-A049-4184-8B8C-B322ACBD06E4}">
      <dsp:nvSpPr>
        <dsp:cNvPr id="0" name=""/>
        <dsp:cNvSpPr/>
      </dsp:nvSpPr>
      <dsp:spPr>
        <a:xfrm>
          <a:off x="1298130" y="4106004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Remember, the onus of responsibility is always on the initiator. Good communication has 3 vectors, emotion, motivation, and intellectual.</a:t>
          </a:r>
          <a:endParaRPr lang="en-US" sz="1500" kern="1200"/>
        </a:p>
      </dsp:txBody>
      <dsp:txXfrm>
        <a:off x="1298130" y="4106004"/>
        <a:ext cx="2354840" cy="1412904"/>
      </dsp:txXfrm>
    </dsp:sp>
    <dsp:sp modelId="{0D48453D-FE75-4886-A735-C50BA0D06237}">
      <dsp:nvSpPr>
        <dsp:cNvPr id="0" name=""/>
        <dsp:cNvSpPr/>
      </dsp:nvSpPr>
      <dsp:spPr>
        <a:xfrm>
          <a:off x="3888455" y="4106004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6618010"/>
                <a:satOff val="-9205"/>
                <a:lumOff val="-353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618010"/>
                <a:satOff val="-9205"/>
                <a:lumOff val="-353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618010"/>
                <a:satOff val="-9205"/>
                <a:lumOff val="-353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500" kern="1200"/>
            <a:t>Have I demonstrated courage to myself and the other person?</a:t>
          </a:r>
          <a:endParaRPr lang="en-US" sz="1500" kern="1200"/>
        </a:p>
      </dsp:txBody>
      <dsp:txXfrm>
        <a:off x="3888455" y="4106004"/>
        <a:ext cx="2354840" cy="1412904"/>
      </dsp:txXfrm>
    </dsp:sp>
    <dsp:sp modelId="{040945F3-54E4-4C33-9669-8E4F5085F600}">
      <dsp:nvSpPr>
        <dsp:cNvPr id="0" name=""/>
        <dsp:cNvSpPr/>
      </dsp:nvSpPr>
      <dsp:spPr>
        <a:xfrm>
          <a:off x="6478779" y="4106004"/>
          <a:ext cx="2354840" cy="1412904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Weave the three ACE’s into communication in different unpredictable order to achieve the best result. </a:t>
          </a:r>
        </a:p>
      </dsp:txBody>
      <dsp:txXfrm>
        <a:off x="6478779" y="4106004"/>
        <a:ext cx="2354840" cy="1412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AD889-F8E5-3B48-AF78-FD5DCCF2023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23FF7-D08A-F249-BECF-DB1727138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423FF7-D08A-F249-BECF-DB1727138C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3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037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892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896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527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596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523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505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263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91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631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642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C0B57-A711-4B2D-B607-ABE54D91159C}" type="datetimeFigureOut">
              <a:rPr lang="en-AU" smtClean="0"/>
              <a:t>12/07/2022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E1691-C42E-40D7-93B2-8C50DFD07BC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661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feedback-report-back-balloons-474681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illustrations/feedback-report-back-balloons-4746811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sleymission.sharepoint.com/:b:/t/msteams_1949dc_620974/ERuKj1q18KhJlOOaJQFbBVIBlaNw9TVH8WwXHfoA0C7usw?e=dxxSKd" TargetMode="External"/><Relationship Id="rId2" Type="http://schemas.openxmlformats.org/officeDocument/2006/relationships/hyperlink" Target="https://wesleymission.sharepoint.com/:b:/t/msteams_1949dc_620974/EeDpKkB0HzZCgnYEu712rkwB8vAuUJWhEKj0RXAVIkIZTA?e=9hA32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200151"/>
            <a:ext cx="12801599" cy="72002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5363EF-C7A8-42C4-AC76-D7D54D354E1A}"/>
              </a:ext>
            </a:extLst>
          </p:cNvPr>
          <p:cNvSpPr txBox="1"/>
          <p:nvPr/>
        </p:nvSpPr>
        <p:spPr>
          <a:xfrm>
            <a:off x="1169500" y="4308902"/>
            <a:ext cx="4238151" cy="2506980"/>
          </a:xfrm>
          <a:prstGeom prst="rect">
            <a:avLst/>
          </a:prstGeom>
        </p:spPr>
        <p:txBody>
          <a:bodyPr vert="horz" lIns="96012" tIns="48006" rIns="96012" bIns="48006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30"/>
              </a:spcAft>
            </a:pPr>
            <a:r>
              <a:rPr lang="en-US" sz="5670" dirty="0">
                <a:latin typeface="+mj-lt"/>
                <a:ea typeface="+mj-ea"/>
                <a:cs typeface="+mj-cs"/>
              </a:rPr>
              <a:t>Feedback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334392"/>
            <a:ext cx="768097" cy="707133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23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23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23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232553" y="1200150"/>
            <a:ext cx="1569047" cy="7200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0101" y="1611630"/>
            <a:ext cx="6309834" cy="6317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85A7C340-1DB8-4955-8493-90180C6E8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18617" y="2829732"/>
            <a:ext cx="5812801" cy="38800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15EA9C-3823-4A95-ADB2-2D196CBC74E6}"/>
              </a:ext>
            </a:extLst>
          </p:cNvPr>
          <p:cNvSpPr txBox="1"/>
          <p:nvPr/>
        </p:nvSpPr>
        <p:spPr>
          <a:xfrm>
            <a:off x="562449" y="5491298"/>
            <a:ext cx="4845202" cy="1460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23" dirty="0"/>
              <a:t>This presentation contains multiple slides, designed to be used as standalone graphics, for display, depending on the given purpose. </a:t>
            </a:r>
          </a:p>
        </p:txBody>
      </p:sp>
    </p:spTree>
    <p:extLst>
      <p:ext uri="{BB962C8B-B14F-4D97-AF65-F5344CB8AC3E}">
        <p14:creationId xmlns:p14="http://schemas.microsoft.com/office/powerpoint/2010/main" val="2933911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61618A6-519E-43D0-A866-47009298CC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78889"/>
              </p:ext>
            </p:extLst>
          </p:nvPr>
        </p:nvGraphicFramePr>
        <p:xfrm>
          <a:off x="880110" y="3117056"/>
          <a:ext cx="11041380" cy="4568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C466C0AC-0B4E-4AFB-8E95-78CD6AB8618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rcRect l="-2172" t="7206" r="2172" b="20962"/>
          <a:stretch/>
        </p:blipFill>
        <p:spPr>
          <a:xfrm>
            <a:off x="8748849" y="1134681"/>
            <a:ext cx="4134394" cy="198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FCCC074-082C-2759-F8A7-7F011AE428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443700"/>
              </p:ext>
            </p:extLst>
          </p:nvPr>
        </p:nvGraphicFramePr>
        <p:xfrm>
          <a:off x="2153172" y="1293380"/>
          <a:ext cx="8534400" cy="568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3CB177-575A-D703-BE4E-F260DD593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596" y="1853727"/>
            <a:ext cx="2964526" cy="456890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AU" sz="1470" dirty="0"/>
              <a:t>For our clients. Creating a reciprocal relationship can help people achieve change</a:t>
            </a:r>
          </a:p>
          <a:p>
            <a:r>
              <a:rPr lang="en-AU" sz="1470" dirty="0"/>
              <a:t>Balanced feedback increases your chance of positive rapport </a:t>
            </a:r>
          </a:p>
          <a:p>
            <a:r>
              <a:rPr lang="en-AU" sz="1470" dirty="0"/>
              <a:t>Effective feedback engages continuous improvement</a:t>
            </a:r>
          </a:p>
          <a:p>
            <a:r>
              <a:rPr lang="en-AU" sz="1470" dirty="0"/>
              <a:t>Appreciative feedback makes people feel good</a:t>
            </a:r>
          </a:p>
          <a:p>
            <a:r>
              <a:rPr lang="en-AU" sz="1470" dirty="0"/>
              <a:t>Well-planned feedback helps us learn and develop</a:t>
            </a:r>
          </a:p>
          <a:p>
            <a:r>
              <a:rPr lang="en-AU" sz="1470" dirty="0"/>
              <a:t>Evaluative feedback helps us focus on bringing the best parts of ourselves and others into our own repertoire. </a:t>
            </a:r>
          </a:p>
          <a:p>
            <a:r>
              <a:rPr lang="en-AU" sz="1470" dirty="0"/>
              <a:t>Coaching feedback ensures continuous effort to negotiate success stays with the initiator.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2281750-B157-1452-1187-4D3B4876DB81}"/>
              </a:ext>
            </a:extLst>
          </p:cNvPr>
          <p:cNvSpPr txBox="1">
            <a:spLocks/>
          </p:cNvSpPr>
          <p:nvPr/>
        </p:nvSpPr>
        <p:spPr>
          <a:xfrm>
            <a:off x="9454690" y="1845883"/>
            <a:ext cx="2834435" cy="45767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470"/>
              <a:t>Be sincere. People are always looking for insincerity in others, and don’t absorb nearly as much when they feel like the giver doesn’t truly proscribe meaning.</a:t>
            </a:r>
          </a:p>
          <a:p>
            <a:r>
              <a:rPr lang="en-AU" sz="1470"/>
              <a:t>Be creative. The more you can stretch yourself, the more you can engage and benefit others. There is no limit except our own.</a:t>
            </a:r>
          </a:p>
          <a:p>
            <a:r>
              <a:rPr lang="en-AU" sz="1470"/>
              <a:t>Be quick. Speed and proximity are key. The quicker you are to deliver effective and balanced feedback using concrete examples, the better it will be received.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CF3D9CE0-2E52-F2FD-BD71-EBA8D7FDD5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3292469"/>
              </p:ext>
            </p:extLst>
          </p:nvPr>
        </p:nvGraphicFramePr>
        <p:xfrm>
          <a:off x="133783" y="6981638"/>
          <a:ext cx="12534035" cy="130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D55CCD2-1204-B111-D187-B4EA1D255982}"/>
              </a:ext>
            </a:extLst>
          </p:cNvPr>
          <p:cNvSpPr txBox="1"/>
          <p:nvPr/>
        </p:nvSpPr>
        <p:spPr>
          <a:xfrm>
            <a:off x="507596" y="1465928"/>
            <a:ext cx="1920240" cy="4344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AU" sz="2223"/>
              <a:t>Why? </a:t>
            </a:r>
            <a:endParaRPr lang="en-US" sz="2223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8C9338-B2E8-E83D-A765-1DE0CB148AD6}"/>
              </a:ext>
            </a:extLst>
          </p:cNvPr>
          <p:cNvSpPr txBox="1"/>
          <p:nvPr/>
        </p:nvSpPr>
        <p:spPr>
          <a:xfrm>
            <a:off x="9454690" y="1465928"/>
            <a:ext cx="1920240" cy="43441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AU" sz="2223"/>
              <a:t>How?</a:t>
            </a:r>
            <a:endParaRPr lang="en-US" sz="222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443079-E175-4C6C-8B91-B803436ABC93}"/>
              </a:ext>
            </a:extLst>
          </p:cNvPr>
          <p:cNvSpPr txBox="1"/>
          <p:nvPr/>
        </p:nvSpPr>
        <p:spPr>
          <a:xfrm>
            <a:off x="243966" y="6616531"/>
            <a:ext cx="1558227" cy="434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223"/>
              <a:t>Tips</a:t>
            </a:r>
          </a:p>
        </p:txBody>
      </p:sp>
    </p:spTree>
    <p:extLst>
      <p:ext uri="{BB962C8B-B14F-4D97-AF65-F5344CB8AC3E}">
        <p14:creationId xmlns:p14="http://schemas.microsoft.com/office/powerpoint/2010/main" val="352346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200151"/>
            <a:ext cx="12801599" cy="72002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642962" y="3185143"/>
            <a:ext cx="6153054" cy="2183100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23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23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505" y="1689812"/>
            <a:ext cx="11667315" cy="62137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255F8-313A-4C93-A0B7-93896F144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Tips &amp; Tricks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A36963E-DDCB-449C-99C4-E849B12C35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0254931"/>
              </p:ext>
            </p:extLst>
          </p:nvPr>
        </p:nvGraphicFramePr>
        <p:xfrm>
          <a:off x="1334925" y="1844536"/>
          <a:ext cx="10131751" cy="6328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4881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0" y="1200150"/>
            <a:ext cx="12798400" cy="7200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sp>
        <p:nvSpPr>
          <p:cNvPr id="19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200150"/>
            <a:ext cx="4375635" cy="72009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2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F18CD2-8F6F-BC72-D0DE-EEB99353D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176" y="2411401"/>
            <a:ext cx="3360420" cy="4684221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FFFFFF"/>
                </a:solidFill>
              </a:rPr>
              <a:t>Additional reading and resources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927922" y="3778403"/>
            <a:ext cx="4287605" cy="428760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223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387D4-913B-F9A8-21E1-BB2A50996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674" y="1821062"/>
            <a:ext cx="7251816" cy="5864900"/>
          </a:xfrm>
        </p:spPr>
        <p:txBody>
          <a:bodyPr anchor="ctr">
            <a:normAutofit/>
          </a:bodyPr>
          <a:lstStyle/>
          <a:p>
            <a:r>
              <a:rPr lang="en-AU" sz="1890">
                <a:hlinkClick r:id="rId2"/>
              </a:rPr>
              <a:t>ACE model one page summary</a:t>
            </a:r>
            <a:endParaRPr lang="en-AU" sz="1890"/>
          </a:p>
          <a:p>
            <a:r>
              <a:rPr lang="en-AU" sz="1890">
                <a:hlinkClick r:id="rId3"/>
              </a:rPr>
              <a:t>Thanks for the feedback </a:t>
            </a:r>
            <a:r>
              <a:rPr lang="en-AU" sz="1890"/>
              <a:t>book notes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altLang="en-US" sz="189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Aguinis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H., Gottfredson, R. K., &amp; </a:t>
            </a:r>
            <a:r>
              <a:rPr lang="en-AU" altLang="en-US" sz="189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Joo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H. (2012). Delivering effective performance feedback: The strengths-based approach. </a:t>
            </a:r>
            <a:r>
              <a:rPr lang="en-AU" altLang="en-US" sz="1890" i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Business Horizons, 55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(2), 105-111. Retrieved 6 3, 2022, from https://sciencedirect.com/science/article/pii/s0007681311001509</a:t>
            </a:r>
            <a:endParaRPr lang="en-AU" altLang="en-US" sz="189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Hattie, J., &amp; Timperley, H. (2007). The Power of Feedback. </a:t>
            </a:r>
            <a:r>
              <a:rPr lang="en-AU" altLang="en-US" sz="1890" i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Review of Educational Research, 77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(1), 81-112. Retrieved 6 3, 2022, from http://columbia.edu/~mvp19/etf/feedback.pdf</a:t>
            </a:r>
            <a:endParaRPr lang="en-AU" altLang="en-US" sz="189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Parker, R. (2013, November). </a:t>
            </a:r>
            <a:r>
              <a:rPr lang="en-AU" altLang="en-US" sz="1890" i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Evidence-based practice and service-based evaluation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 Retrieved from Australian Institute of Family Studies: https://aifs.gov.au/cfca/publications/evidence-based-practice-and-service-based-evaluation</a:t>
            </a:r>
            <a:endParaRPr lang="en-AU" altLang="en-US" sz="189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Rogers, C. (1961). </a:t>
            </a:r>
            <a:r>
              <a:rPr lang="en-AU" altLang="en-US" sz="1890" i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On becoming a person: A therapist's view of psychotherapy.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Constable. Retrieved 6 3, 2022</a:t>
            </a:r>
            <a:endParaRPr lang="en-AU" altLang="en-US" sz="189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Smith, A. (1982). </a:t>
            </a:r>
            <a:r>
              <a:rPr lang="en-AU" altLang="en-US" sz="1890" i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 Theory of Moral Sentiments.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(D. R. </a:t>
            </a:r>
            <a:r>
              <a:rPr lang="en-AU" altLang="en-US" sz="189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Macfie</a:t>
            </a:r>
            <a:r>
              <a:rPr lang="en-AU" altLang="en-US" sz="189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Ed.) Andesite Press. Retrieved 6 3, 2022</a:t>
            </a:r>
            <a:endParaRPr lang="en-AU" altLang="en-US" sz="1890">
              <a:latin typeface="Arial" panose="020B0604020202020204" pitchFamily="34" charset="0"/>
            </a:endParaRPr>
          </a:p>
          <a:p>
            <a:endParaRPr lang="en-AU" sz="1890"/>
          </a:p>
          <a:p>
            <a:endParaRPr lang="en-AU" sz="1890"/>
          </a:p>
          <a:p>
            <a:endParaRPr lang="en-US" sz="1890"/>
          </a:p>
        </p:txBody>
      </p:sp>
    </p:spTree>
    <p:extLst>
      <p:ext uri="{BB962C8B-B14F-4D97-AF65-F5344CB8AC3E}">
        <p14:creationId xmlns:p14="http://schemas.microsoft.com/office/powerpoint/2010/main" val="261930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781C0794-B8B1-4B51-B44F-7A499D402DBB}" vid="{6AA19034-D3F7-4EB0-8FA5-2323C4E99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1F9B61C153F84E8D45B904CC1282DC" ma:contentTypeVersion="16" ma:contentTypeDescription="Create a new document." ma:contentTypeScope="" ma:versionID="2a96b66cffc8b2fb5306b67b502c864e">
  <xsd:schema xmlns:xsd="http://www.w3.org/2001/XMLSchema" xmlns:xs="http://www.w3.org/2001/XMLSchema" xmlns:p="http://schemas.microsoft.com/office/2006/metadata/properties" xmlns:ns2="54cdf348-2d82-4c35-8547-782502ae7534" xmlns:ns3="5b993e3a-4e98-42e4-b656-54829c86b975" targetNamespace="http://schemas.microsoft.com/office/2006/metadata/properties" ma:root="true" ma:fieldsID="fe93974ba11321b5e5c2bbc0f84972a7" ns2:_="" ns3:_="">
    <xsd:import namespace="54cdf348-2d82-4c35-8547-782502ae7534"/>
    <xsd:import namespace="5b993e3a-4e98-42e4-b656-54829c86b9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df348-2d82-4c35-8547-782502ae75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07d5a9a-f225-40df-9e6e-369d573f80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93e3a-4e98-42e4-b656-54829c86b97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6e81f5-368f-4891-91e1-82a87c5ed3d3}" ma:internalName="TaxCatchAll" ma:showField="CatchAllData" ma:web="5b993e3a-4e98-42e4-b656-54829c86b9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cdf348-2d82-4c35-8547-782502ae7534">
      <Terms xmlns="http://schemas.microsoft.com/office/infopath/2007/PartnerControls"/>
    </lcf76f155ced4ddcb4097134ff3c332f>
    <TaxCatchAll xmlns="5b993e3a-4e98-42e4-b656-54829c86b975" xsi:nil="true"/>
  </documentManagement>
</p:properties>
</file>

<file path=customXml/itemProps1.xml><?xml version="1.0" encoding="utf-8"?>
<ds:datastoreItem xmlns:ds="http://schemas.openxmlformats.org/officeDocument/2006/customXml" ds:itemID="{06107FB6-A90E-419F-9829-6B8C7BD06C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0ED430-B6C8-4449-9A08-9560AC975AB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54cdf348-2d82-4c35-8547-782502ae7534"/>
    <ds:schemaRef ds:uri="5b993e3a-4e98-42e4-b656-54829c86b975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C39CFB-05F8-4082-8A69-3801AC8D2877}">
  <ds:schemaRefs>
    <ds:schemaRef ds:uri="http://schemas.microsoft.com/office/2006/metadata/properties"/>
    <ds:schemaRef ds:uri="http://www.w3.org/2000/xmlns/"/>
    <ds:schemaRef ds:uri="54cdf348-2d82-4c35-8547-782502ae7534"/>
    <ds:schemaRef ds:uri="http://schemas.microsoft.com/office/infopath/2007/PartnerControls"/>
    <ds:schemaRef ds:uri="5b993e3a-4e98-42e4-b656-54829c86b975"/>
    <ds:schemaRef ds:uri="http://www.w3.org/2001/XMLSchema-instan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714</Words>
  <Application>Microsoft Office PowerPoint</Application>
  <PresentationFormat>A3 Paper (297x420 mm)</PresentationFormat>
  <Paragraphs>60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Tips &amp; Tricks</vt:lpstr>
      <vt:lpstr>Additional reading and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Cobden</dc:creator>
  <cp:lastModifiedBy>Thomas Cobden</cp:lastModifiedBy>
  <cp:revision>1</cp:revision>
  <dcterms:created xsi:type="dcterms:W3CDTF">2022-05-24T23:27:38Z</dcterms:created>
  <dcterms:modified xsi:type="dcterms:W3CDTF">2022-07-12T04:28:13Z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0x0101008B1F9B61C153F84E8D45B904CC1282DC</vt:lpwstr>
  </property>
  <property fmtid="{D5CDD505-2E9C-101B-9397-08002B2CF9AE}" pid="3" name="MediaServiceImageTags">
    <vt:lpwstr/>
  </property>
</Properties>
</file>