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07200" cy="9939338"/>
  <p:defaultTextStyle>
    <a:defPPr>
      <a:defRPr lang="en-US"/>
    </a:defPPr>
    <a:lvl1pPr marL="0" algn="l" defTabSz="1075233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15" algn="l" defTabSz="1075233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233" algn="l" defTabSz="1075233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2850" algn="l" defTabSz="1075233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467" algn="l" defTabSz="1075233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082" algn="l" defTabSz="1075233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5697" algn="l" defTabSz="1075233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315" algn="l" defTabSz="1075233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0932" algn="l" defTabSz="1075233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l">
              <a:defRPr sz="63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l">
              <a:buNone/>
              <a:defRPr sz="2520"/>
            </a:lvl1pPr>
            <a:lvl2pPr marL="480069" indent="0" algn="ctr">
              <a:buNone/>
              <a:defRPr sz="2100"/>
            </a:lvl2pPr>
            <a:lvl3pPr marL="960139" indent="0" algn="ctr">
              <a:buNone/>
              <a:defRPr sz="1890"/>
            </a:lvl3pPr>
            <a:lvl4pPr marL="1440208" indent="0" algn="ctr">
              <a:buNone/>
              <a:defRPr sz="1680"/>
            </a:lvl4pPr>
            <a:lvl5pPr marL="1920279" indent="0" algn="ctr">
              <a:buNone/>
              <a:defRPr sz="1680"/>
            </a:lvl5pPr>
            <a:lvl6pPr marL="2400348" indent="0" algn="ctr">
              <a:buNone/>
              <a:defRPr sz="1680"/>
            </a:lvl6pPr>
            <a:lvl7pPr marL="2880418" indent="0" algn="ctr">
              <a:buNone/>
              <a:defRPr sz="1680"/>
            </a:lvl7pPr>
            <a:lvl8pPr marL="3360487" indent="0" algn="ctr">
              <a:buNone/>
              <a:defRPr sz="1680"/>
            </a:lvl8pPr>
            <a:lvl9pPr marL="3840557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51685" y="1559673"/>
            <a:ext cx="0" cy="802989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00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51685" y="499540"/>
            <a:ext cx="0" cy="909002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89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729" y="366615"/>
            <a:ext cx="1192149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65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51685" y="499540"/>
            <a:ext cx="0" cy="909002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60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63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39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20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79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41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8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55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51685" y="2381995"/>
            <a:ext cx="0" cy="720756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20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51685" y="499540"/>
            <a:ext cx="0" cy="909002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0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9" indent="0">
              <a:buNone/>
              <a:defRPr sz="2100" b="1"/>
            </a:lvl2pPr>
            <a:lvl3pPr marL="960139" indent="0">
              <a:buNone/>
              <a:defRPr sz="1890" b="1"/>
            </a:lvl3pPr>
            <a:lvl4pPr marL="1440208" indent="0">
              <a:buNone/>
              <a:defRPr sz="1680" b="1"/>
            </a:lvl4pPr>
            <a:lvl5pPr marL="1920279" indent="0">
              <a:buNone/>
              <a:defRPr sz="1680" b="1"/>
            </a:lvl5pPr>
            <a:lvl6pPr marL="2400348" indent="0">
              <a:buNone/>
              <a:defRPr sz="1680" b="1"/>
            </a:lvl6pPr>
            <a:lvl7pPr marL="2880418" indent="0">
              <a:buNone/>
              <a:defRPr sz="1680" b="1"/>
            </a:lvl7pPr>
            <a:lvl8pPr marL="3360487" indent="0">
              <a:buNone/>
              <a:defRPr sz="1680" b="1"/>
            </a:lvl8pPr>
            <a:lvl9pPr marL="3840557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9" indent="0">
              <a:buNone/>
              <a:defRPr sz="2100" b="1"/>
            </a:lvl2pPr>
            <a:lvl3pPr marL="960139" indent="0">
              <a:buNone/>
              <a:defRPr sz="1890" b="1"/>
            </a:lvl3pPr>
            <a:lvl4pPr marL="1440208" indent="0">
              <a:buNone/>
              <a:defRPr sz="1680" b="1"/>
            </a:lvl4pPr>
            <a:lvl5pPr marL="1920279" indent="0">
              <a:buNone/>
              <a:defRPr sz="1680" b="1"/>
            </a:lvl5pPr>
            <a:lvl6pPr marL="2400348" indent="0">
              <a:buNone/>
              <a:defRPr sz="1680" b="1"/>
            </a:lvl6pPr>
            <a:lvl7pPr marL="2880418" indent="0">
              <a:buNone/>
              <a:defRPr sz="1680" b="1"/>
            </a:lvl7pPr>
            <a:lvl8pPr marL="3360487" indent="0">
              <a:buNone/>
              <a:defRPr sz="1680" b="1"/>
            </a:lvl8pPr>
            <a:lvl9pPr marL="3840557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51685" y="499540"/>
            <a:ext cx="0" cy="909002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16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51685" y="499540"/>
            <a:ext cx="0" cy="909002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4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51685" y="499540"/>
            <a:ext cx="0" cy="909002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19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80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347" y="1382399"/>
            <a:ext cx="6480810" cy="682307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780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9" indent="0">
              <a:buNone/>
              <a:defRPr sz="1470"/>
            </a:lvl2pPr>
            <a:lvl3pPr marL="960139" indent="0">
              <a:buNone/>
              <a:defRPr sz="1260"/>
            </a:lvl3pPr>
            <a:lvl4pPr marL="1440208" indent="0">
              <a:buNone/>
              <a:defRPr sz="1050"/>
            </a:lvl4pPr>
            <a:lvl5pPr marL="1920279" indent="0">
              <a:buNone/>
              <a:defRPr sz="1050"/>
            </a:lvl5pPr>
            <a:lvl6pPr marL="2400348" indent="0">
              <a:buNone/>
              <a:defRPr sz="1050"/>
            </a:lvl6pPr>
            <a:lvl7pPr marL="2880418" indent="0">
              <a:buNone/>
              <a:defRPr sz="1050"/>
            </a:lvl7pPr>
            <a:lvl8pPr marL="3360487" indent="0">
              <a:buNone/>
              <a:defRPr sz="1050"/>
            </a:lvl8pPr>
            <a:lvl9pPr marL="3840557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51685" y="499540"/>
            <a:ext cx="0" cy="909002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04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80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2347" y="1382399"/>
            <a:ext cx="6480810" cy="6823075"/>
          </a:xfrm>
        </p:spPr>
        <p:txBody>
          <a:bodyPr/>
          <a:lstStyle>
            <a:lvl1pPr marL="0" indent="0">
              <a:buNone/>
              <a:defRPr sz="3360"/>
            </a:lvl1pPr>
            <a:lvl2pPr marL="480069" indent="0">
              <a:buNone/>
              <a:defRPr sz="2940"/>
            </a:lvl2pPr>
            <a:lvl3pPr marL="960139" indent="0">
              <a:buNone/>
              <a:defRPr sz="2520"/>
            </a:lvl3pPr>
            <a:lvl4pPr marL="1440208" indent="0">
              <a:buNone/>
              <a:defRPr sz="2100"/>
            </a:lvl4pPr>
            <a:lvl5pPr marL="1920279" indent="0">
              <a:buNone/>
              <a:defRPr sz="2100"/>
            </a:lvl5pPr>
            <a:lvl6pPr marL="2400348" indent="0">
              <a:buNone/>
              <a:defRPr sz="2100"/>
            </a:lvl6pPr>
            <a:lvl7pPr marL="2880418" indent="0">
              <a:buNone/>
              <a:defRPr sz="2100"/>
            </a:lvl7pPr>
            <a:lvl8pPr marL="3360487" indent="0">
              <a:buNone/>
              <a:defRPr sz="2100"/>
            </a:lvl8pPr>
            <a:lvl9pPr marL="3840557" indent="0">
              <a:buNone/>
              <a:defRPr sz="2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780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9" indent="0">
              <a:buNone/>
              <a:defRPr sz="1470"/>
            </a:lvl2pPr>
            <a:lvl3pPr marL="960139" indent="0">
              <a:buNone/>
              <a:defRPr sz="1260"/>
            </a:lvl3pPr>
            <a:lvl4pPr marL="1440208" indent="0">
              <a:buNone/>
              <a:defRPr sz="1050"/>
            </a:lvl4pPr>
            <a:lvl5pPr marL="1920279" indent="0">
              <a:buNone/>
              <a:defRPr sz="1050"/>
            </a:lvl5pPr>
            <a:lvl6pPr marL="2400348" indent="0">
              <a:buNone/>
              <a:defRPr sz="1050"/>
            </a:lvl6pPr>
            <a:lvl7pPr marL="2880418" indent="0">
              <a:buNone/>
              <a:defRPr sz="1050"/>
            </a:lvl7pPr>
            <a:lvl8pPr marL="3360487" indent="0">
              <a:buNone/>
              <a:defRPr sz="1050"/>
            </a:lvl8pPr>
            <a:lvl9pPr marL="3840557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51685" y="499540"/>
            <a:ext cx="0" cy="909002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45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110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 b="1" i="0" cap="all" spc="10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2/3/2023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40530" y="8898894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 b="1" i="0" cap="all" spc="10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1130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 b="1" i="0" cap="all" spc="10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39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5" indent="-240035" algn="l" defTabSz="960139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105" indent="-240035" algn="l" defTabSz="960139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74" indent="-240035" algn="l" defTabSz="960139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44" indent="-240035" algn="l" defTabSz="960139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313" indent="-240035" algn="l" defTabSz="960139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83" indent="-240035" algn="l" defTabSz="960139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452" indent="-240035" algn="l" defTabSz="960139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522" indent="-240035" algn="l" defTabSz="960139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92" indent="-240035" algn="l" defTabSz="960139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39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9" algn="l" defTabSz="960139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39" algn="l" defTabSz="960139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208" algn="l" defTabSz="960139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79" algn="l" defTabSz="960139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48" algn="l" defTabSz="960139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418" algn="l" defTabSz="960139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87" algn="l" defTabSz="960139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557" algn="l" defTabSz="960139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1684" y="499536"/>
            <a:ext cx="0" cy="909002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FD33B50-DCFC-4FC8-86E6-220C10042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801600" cy="96012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!!Rectangle">
            <a:extLst>
              <a:ext uri="{FF2B5EF4-FFF2-40B4-BE49-F238E27FC236}">
                <a16:creationId xmlns:a16="http://schemas.microsoft.com/office/drawing/2014/main" id="{B0C822EA-49C6-4B57-89F4-2F6A54365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801600" cy="96012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2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7" name="Picture 1" descr="One in a crowd">
            <a:extLst>
              <a:ext uri="{FF2B5EF4-FFF2-40B4-BE49-F238E27FC236}">
                <a16:creationId xmlns:a16="http://schemas.microsoft.com/office/drawing/2014/main" id="{3B2E578D-133D-F887-79BA-F2E2CA4F64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/>
          <a:stretch/>
        </p:blipFill>
        <p:spPr>
          <a:xfrm>
            <a:off x="20" y="-12427"/>
            <a:ext cx="12801580" cy="96011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EDD717-F623-EBF6-67FA-B1155C4E9A4A}"/>
              </a:ext>
            </a:extLst>
          </p:cNvPr>
          <p:cNvSpPr txBox="1"/>
          <p:nvPr/>
        </p:nvSpPr>
        <p:spPr>
          <a:xfrm>
            <a:off x="926381" y="978100"/>
            <a:ext cx="5505564" cy="72656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30"/>
              </a:spcAft>
            </a:pPr>
            <a:r>
              <a:rPr lang="en-US" sz="8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Attributes of a Leader</a:t>
            </a:r>
          </a:p>
        </p:txBody>
      </p:sp>
      <p:sp>
        <p:nvSpPr>
          <p:cNvPr id="33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78516" y="1036442"/>
            <a:ext cx="145991" cy="19465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5235" y="1357455"/>
            <a:ext cx="95695" cy="127593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7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2199" y="2078656"/>
            <a:ext cx="134100" cy="178800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39" name="Straight Connector">
            <a:extLst>
              <a:ext uri="{FF2B5EF4-FFF2-40B4-BE49-F238E27FC236}">
                <a16:creationId xmlns:a16="http://schemas.microsoft.com/office/drawing/2014/main" id="{C27ECE09-20A7-4AE8-973B-F66776C11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4803" y="5054551"/>
            <a:ext cx="0" cy="4534219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D2BE293-70A8-9782-C26C-F0AB9693E7A9}"/>
              </a:ext>
            </a:extLst>
          </p:cNvPr>
          <p:cNvSpPr txBox="1"/>
          <p:nvPr/>
        </p:nvSpPr>
        <p:spPr>
          <a:xfrm>
            <a:off x="7590494" y="978100"/>
            <a:ext cx="4330996" cy="74220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360052" indent="-228600" defTabSz="914400">
              <a:lnSpc>
                <a:spcPct val="200000"/>
              </a:lnSpc>
              <a:spcAft>
                <a:spcPts val="630"/>
              </a:spcAft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FFFFFF"/>
                </a:solidFill>
              </a:rPr>
              <a:t>Open</a:t>
            </a:r>
          </a:p>
          <a:p>
            <a:pPr marL="360052" indent="-228600" defTabSz="914400">
              <a:lnSpc>
                <a:spcPct val="200000"/>
              </a:lnSpc>
              <a:spcAft>
                <a:spcPts val="630"/>
              </a:spcAft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FFFFFF"/>
                </a:solidFill>
              </a:rPr>
              <a:t>Empathic</a:t>
            </a:r>
          </a:p>
          <a:p>
            <a:pPr marL="360052" indent="-228600" defTabSz="914400">
              <a:lnSpc>
                <a:spcPct val="200000"/>
              </a:lnSpc>
              <a:spcAft>
                <a:spcPts val="630"/>
              </a:spcAft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FFFFFF"/>
                </a:solidFill>
              </a:rPr>
              <a:t>Committed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1119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F9B61C153F84E8D45B904CC1282DC" ma:contentTypeVersion="16" ma:contentTypeDescription="Create a new document." ma:contentTypeScope="" ma:versionID="2a96b66cffc8b2fb5306b67b502c864e">
  <xsd:schema xmlns:xsd="http://www.w3.org/2001/XMLSchema" xmlns:xs="http://www.w3.org/2001/XMLSchema" xmlns:p="http://schemas.microsoft.com/office/2006/metadata/properties" xmlns:ns2="54cdf348-2d82-4c35-8547-782502ae7534" xmlns:ns3="5b993e3a-4e98-42e4-b656-54829c86b975" targetNamespace="http://schemas.microsoft.com/office/2006/metadata/properties" ma:root="true" ma:fieldsID="fe93974ba11321b5e5c2bbc0f84972a7" ns2:_="" ns3:_="">
    <xsd:import namespace="54cdf348-2d82-4c35-8547-782502ae7534"/>
    <xsd:import namespace="5b993e3a-4e98-42e4-b656-54829c86b9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df348-2d82-4c35-8547-782502ae75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7d5a9a-f225-40df-9e6e-369d573f80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993e3a-4e98-42e4-b656-54829c86b97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66e81f5-368f-4891-91e1-82a87c5ed3d3}" ma:internalName="TaxCatchAll" ma:showField="CatchAllData" ma:web="5b993e3a-4e98-42e4-b656-54829c86b9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cdf348-2d82-4c35-8547-782502ae7534">
      <Terms xmlns="http://schemas.microsoft.com/office/infopath/2007/PartnerControls"/>
    </lcf76f155ced4ddcb4097134ff3c332f>
    <TaxCatchAll xmlns="5b993e3a-4e98-42e4-b656-54829c86b975" xsi:nil="true"/>
  </documentManagement>
</p:properties>
</file>

<file path=customXml/itemProps1.xml><?xml version="1.0" encoding="utf-8"?>
<ds:datastoreItem xmlns:ds="http://schemas.openxmlformats.org/officeDocument/2006/customXml" ds:itemID="{CD6E62C7-0332-4C95-998F-2516108EA1DB}"/>
</file>

<file path=customXml/itemProps2.xml><?xml version="1.0" encoding="utf-8"?>
<ds:datastoreItem xmlns:ds="http://schemas.openxmlformats.org/officeDocument/2006/customXml" ds:itemID="{FD8FF301-F033-477D-8E04-706AA82E604C}"/>
</file>

<file path=customXml/itemProps3.xml><?xml version="1.0" encoding="utf-8"?>
<ds:datastoreItem xmlns:ds="http://schemas.openxmlformats.org/officeDocument/2006/customXml" ds:itemID="{BB8B5700-DD8E-43E3-9D95-D8E63FAFE979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</TotalTime>
  <Words>7</Words>
  <Application>Microsoft Office PowerPoint</Application>
  <PresentationFormat>A3 Paper (297x420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Univers</vt:lpstr>
      <vt:lpstr>GradientVTI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Cobden</dc:creator>
  <cp:lastModifiedBy>Thomas Cobden</cp:lastModifiedBy>
  <cp:revision>1</cp:revision>
  <cp:lastPrinted>2023-02-03T05:42:33Z</cp:lastPrinted>
  <dcterms:created xsi:type="dcterms:W3CDTF">2023-02-03T05:38:41Z</dcterms:created>
  <dcterms:modified xsi:type="dcterms:W3CDTF">2023-02-03T05:42:42Z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0x0101008B1F9B61C153F84E8D45B904CC1282DC</vt:lpwstr>
  </property>
</Properties>
</file>