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A_279DAF22.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61" r:id="rId7"/>
    <p:sldId id="258" r:id="rId8"/>
    <p:sldId id="265" r:id="rId9"/>
    <p:sldId id="262" r:id="rId10"/>
    <p:sldId id="266" r:id="rId11"/>
    <p:sldId id="267" r:id="rId12"/>
    <p:sldId id="268"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944D86-C923-3F84-077F-A9BF6A9A7818}" name="Thomas Cobden" initials="TC" userId="Thomas Cobd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E0925-6E57-43F1-885D-84C2AE2A9559}" v="703" dt="2023-02-28T22:37:46.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Cobden" userId="d4036cf1-5509-4c96-8480-c2d6ce3aa2c4" providerId="ADAL" clId="{9B5BC752-C3A4-4031-9596-33E60C1CDF70}"/>
    <pc:docChg chg="undo custSel addSld delSld modSld">
      <pc:chgData name="Thomas Cobden" userId="d4036cf1-5509-4c96-8480-c2d6ce3aa2c4" providerId="ADAL" clId="{9B5BC752-C3A4-4031-9596-33E60C1CDF70}" dt="2023-02-27T05:36:56.340" v="561" actId="26606"/>
      <pc:docMkLst>
        <pc:docMk/>
      </pc:docMkLst>
      <pc:sldChg chg="addSp delSp modSp mod setBg">
        <pc:chgData name="Thomas Cobden" userId="d4036cf1-5509-4c96-8480-c2d6ce3aa2c4" providerId="ADAL" clId="{9B5BC752-C3A4-4031-9596-33E60C1CDF70}" dt="2023-02-27T05:31:38.631" v="442" actId="26606"/>
        <pc:sldMkLst>
          <pc:docMk/>
          <pc:sldMk cId="2933911199" sldId="256"/>
        </pc:sldMkLst>
        <pc:spChg chg="mod ord">
          <ac:chgData name="Thomas Cobden" userId="d4036cf1-5509-4c96-8480-c2d6ce3aa2c4" providerId="ADAL" clId="{9B5BC752-C3A4-4031-9596-33E60C1CDF70}" dt="2023-02-27T05:31:38.631" v="442" actId="26606"/>
          <ac:spMkLst>
            <pc:docMk/>
            <pc:sldMk cId="2933911199" sldId="256"/>
            <ac:spMk id="2" creationId="{00000000-0000-0000-0000-000000000000}"/>
          </ac:spMkLst>
        </pc:spChg>
        <pc:spChg chg="mod ord">
          <ac:chgData name="Thomas Cobden" userId="d4036cf1-5509-4c96-8480-c2d6ce3aa2c4" providerId="ADAL" clId="{9B5BC752-C3A4-4031-9596-33E60C1CDF70}" dt="2023-02-27T05:31:38.631" v="442" actId="26606"/>
          <ac:spMkLst>
            <pc:docMk/>
            <pc:sldMk cId="2933911199" sldId="256"/>
            <ac:spMk id="3" creationId="{00000000-0000-0000-0000-000000000000}"/>
          </ac:spMkLst>
        </pc:spChg>
        <pc:spChg chg="add del">
          <ac:chgData name="Thomas Cobden" userId="d4036cf1-5509-4c96-8480-c2d6ce3aa2c4" providerId="ADAL" clId="{9B5BC752-C3A4-4031-9596-33E60C1CDF70}" dt="2023-02-27T04:52:44.905" v="1" actId="26606"/>
          <ac:spMkLst>
            <pc:docMk/>
            <pc:sldMk cId="2933911199" sldId="256"/>
            <ac:spMk id="8" creationId="{1A3C89F8-0D2F-47FF-B903-151248265F47}"/>
          </ac:spMkLst>
        </pc:spChg>
        <pc:spChg chg="add del">
          <ac:chgData name="Thomas Cobden" userId="d4036cf1-5509-4c96-8480-c2d6ce3aa2c4" providerId="ADAL" clId="{9B5BC752-C3A4-4031-9596-33E60C1CDF70}" dt="2023-02-27T04:52:44.905" v="1" actId="26606"/>
          <ac:spMkLst>
            <pc:docMk/>
            <pc:sldMk cId="2933911199" sldId="256"/>
            <ac:spMk id="10" creationId="{C5CB530E-515E-412C-9DF1-5F8FFBD6F383}"/>
          </ac:spMkLst>
        </pc:spChg>
        <pc:spChg chg="add del">
          <ac:chgData name="Thomas Cobden" userId="d4036cf1-5509-4c96-8480-c2d6ce3aa2c4" providerId="ADAL" clId="{9B5BC752-C3A4-4031-9596-33E60C1CDF70}" dt="2023-02-27T04:52:44.905" v="1" actId="26606"/>
          <ac:spMkLst>
            <pc:docMk/>
            <pc:sldMk cId="2933911199" sldId="256"/>
            <ac:spMk id="12" creationId="{712D4376-A578-4FF1-94FC-245E7A6A489F}"/>
          </ac:spMkLst>
        </pc:spChg>
        <pc:spChg chg="add del">
          <ac:chgData name="Thomas Cobden" userId="d4036cf1-5509-4c96-8480-c2d6ce3aa2c4" providerId="ADAL" clId="{9B5BC752-C3A4-4031-9596-33E60C1CDF70}" dt="2023-02-27T04:52:44.905" v="1" actId="26606"/>
          <ac:spMkLst>
            <pc:docMk/>
            <pc:sldMk cId="2933911199" sldId="256"/>
            <ac:spMk id="14" creationId="{AEA7509D-F04F-40CB-A0B3-EEF16499CC9F}"/>
          </ac:spMkLst>
        </pc:spChg>
        <pc:spChg chg="add del">
          <ac:chgData name="Thomas Cobden" userId="d4036cf1-5509-4c96-8480-c2d6ce3aa2c4" providerId="ADAL" clId="{9B5BC752-C3A4-4031-9596-33E60C1CDF70}" dt="2023-02-27T04:52:44.905" v="1" actId="26606"/>
          <ac:spMkLst>
            <pc:docMk/>
            <pc:sldMk cId="2933911199" sldId="256"/>
            <ac:spMk id="18" creationId="{508BEF50-7B1E-49A4-BC19-5F4F1D755E64}"/>
          </ac:spMkLst>
        </pc:spChg>
        <pc:spChg chg="add del">
          <ac:chgData name="Thomas Cobden" userId="d4036cf1-5509-4c96-8480-c2d6ce3aa2c4" providerId="ADAL" clId="{9B5BC752-C3A4-4031-9596-33E60C1CDF70}" dt="2023-02-27T04:52:44.905" v="1" actId="26606"/>
          <ac:spMkLst>
            <pc:docMk/>
            <pc:sldMk cId="2933911199" sldId="256"/>
            <ac:spMk id="20" creationId="{3FBAD350-5664-4811-A208-657FB882D350}"/>
          </ac:spMkLst>
        </pc:spChg>
        <pc:spChg chg="add del">
          <ac:chgData name="Thomas Cobden" userId="d4036cf1-5509-4c96-8480-c2d6ce3aa2c4" providerId="ADAL" clId="{9B5BC752-C3A4-4031-9596-33E60C1CDF70}" dt="2023-02-27T04:52:44.905" v="1" actId="26606"/>
          <ac:spMkLst>
            <pc:docMk/>
            <pc:sldMk cId="2933911199" sldId="256"/>
            <ac:spMk id="22" creationId="{C39ADB8F-D187-49D7-BDCF-C1B6DC727068}"/>
          </ac:spMkLst>
        </pc:spChg>
        <pc:spChg chg="add del">
          <ac:chgData name="Thomas Cobden" userId="d4036cf1-5509-4c96-8480-c2d6ce3aa2c4" providerId="ADAL" clId="{9B5BC752-C3A4-4031-9596-33E60C1CDF70}" dt="2023-02-27T05:31:38.631" v="442" actId="26606"/>
          <ac:spMkLst>
            <pc:docMk/>
            <pc:sldMk cId="2933911199" sldId="256"/>
            <ac:spMk id="29" creationId="{A3363022-C969-41E9-8EB2-E4C94908C1FA}"/>
          </ac:spMkLst>
        </pc:spChg>
        <pc:spChg chg="add del">
          <ac:chgData name="Thomas Cobden" userId="d4036cf1-5509-4c96-8480-c2d6ce3aa2c4" providerId="ADAL" clId="{9B5BC752-C3A4-4031-9596-33E60C1CDF70}" dt="2023-02-27T05:31:38.631" v="442" actId="26606"/>
          <ac:spMkLst>
            <pc:docMk/>
            <pc:sldMk cId="2933911199" sldId="256"/>
            <ac:spMk id="31" creationId="{8D1AD6B3-BE88-4CEB-BA17-790657CC4729}"/>
          </ac:spMkLst>
        </pc:spChg>
        <pc:spChg chg="add del">
          <ac:chgData name="Thomas Cobden" userId="d4036cf1-5509-4c96-8480-c2d6ce3aa2c4" providerId="ADAL" clId="{9B5BC752-C3A4-4031-9596-33E60C1CDF70}" dt="2023-02-27T05:31:38.612" v="441" actId="26606"/>
          <ac:spMkLst>
            <pc:docMk/>
            <pc:sldMk cId="2933911199" sldId="256"/>
            <ac:spMk id="1031" creationId="{EB270761-CC40-4F3F-A916-7E3BC3989348}"/>
          </ac:spMkLst>
        </pc:spChg>
        <pc:spChg chg="add del">
          <ac:chgData name="Thomas Cobden" userId="d4036cf1-5509-4c96-8480-c2d6ce3aa2c4" providerId="ADAL" clId="{9B5BC752-C3A4-4031-9596-33E60C1CDF70}" dt="2023-02-27T05:31:38.612" v="441" actId="26606"/>
          <ac:spMkLst>
            <pc:docMk/>
            <pc:sldMk cId="2933911199" sldId="256"/>
            <ac:spMk id="1033" creationId="{EF5FE77B-EA4C-4573-8509-E577DCA8AF45}"/>
          </ac:spMkLst>
        </pc:spChg>
        <pc:spChg chg="add">
          <ac:chgData name="Thomas Cobden" userId="d4036cf1-5509-4c96-8480-c2d6ce3aa2c4" providerId="ADAL" clId="{9B5BC752-C3A4-4031-9596-33E60C1CDF70}" dt="2023-02-27T05:31:38.631" v="442" actId="26606"/>
          <ac:spMkLst>
            <pc:docMk/>
            <pc:sldMk cId="2933911199" sldId="256"/>
            <ac:spMk id="1035" creationId="{3C98C7BF-70D9-4D19-BD2D-D808991FDF60}"/>
          </ac:spMkLst>
        </pc:spChg>
        <pc:spChg chg="add">
          <ac:chgData name="Thomas Cobden" userId="d4036cf1-5509-4c96-8480-c2d6ce3aa2c4" providerId="ADAL" clId="{9B5BC752-C3A4-4031-9596-33E60C1CDF70}" dt="2023-02-27T05:31:38.631" v="442" actId="26606"/>
          <ac:spMkLst>
            <pc:docMk/>
            <pc:sldMk cId="2933911199" sldId="256"/>
            <ac:spMk id="1036" creationId="{24747089-0322-4B03-B224-817DD4C8B708}"/>
          </ac:spMkLst>
        </pc:spChg>
        <pc:spChg chg="add">
          <ac:chgData name="Thomas Cobden" userId="d4036cf1-5509-4c96-8480-c2d6ce3aa2c4" providerId="ADAL" clId="{9B5BC752-C3A4-4031-9596-33E60C1CDF70}" dt="2023-02-27T05:31:38.631" v="442" actId="26606"/>
          <ac:spMkLst>
            <pc:docMk/>
            <pc:sldMk cId="2933911199" sldId="256"/>
            <ac:spMk id="1037" creationId="{B497CCB5-5FC2-473C-AFCC-2430CEF1DF71}"/>
          </ac:spMkLst>
        </pc:spChg>
        <pc:spChg chg="add">
          <ac:chgData name="Thomas Cobden" userId="d4036cf1-5509-4c96-8480-c2d6ce3aa2c4" providerId="ADAL" clId="{9B5BC752-C3A4-4031-9596-33E60C1CDF70}" dt="2023-02-27T05:31:38.631" v="442" actId="26606"/>
          <ac:spMkLst>
            <pc:docMk/>
            <pc:sldMk cId="2933911199" sldId="256"/>
            <ac:spMk id="1038" creationId="{7228512D-3055-4911-A4D1-4A084C9C4201}"/>
          </ac:spMkLst>
        </pc:spChg>
        <pc:spChg chg="add">
          <ac:chgData name="Thomas Cobden" userId="d4036cf1-5509-4c96-8480-c2d6ce3aa2c4" providerId="ADAL" clId="{9B5BC752-C3A4-4031-9596-33E60C1CDF70}" dt="2023-02-27T05:31:38.631" v="442" actId="26606"/>
          <ac:spMkLst>
            <pc:docMk/>
            <pc:sldMk cId="2933911199" sldId="256"/>
            <ac:spMk id="1039" creationId="{599C8C75-BFDF-44E7-A028-EEB5EDD58817}"/>
          </ac:spMkLst>
        </pc:spChg>
        <pc:spChg chg="add">
          <ac:chgData name="Thomas Cobden" userId="d4036cf1-5509-4c96-8480-c2d6ce3aa2c4" providerId="ADAL" clId="{9B5BC752-C3A4-4031-9596-33E60C1CDF70}" dt="2023-02-27T05:31:38.631" v="442" actId="26606"/>
          <ac:spMkLst>
            <pc:docMk/>
            <pc:sldMk cId="2933911199" sldId="256"/>
            <ac:spMk id="1041" creationId="{FFD685C2-1A84-41DE-BFA0-0A068F83D2D2}"/>
          </ac:spMkLst>
        </pc:spChg>
        <pc:grpChg chg="add del">
          <ac:chgData name="Thomas Cobden" userId="d4036cf1-5509-4c96-8480-c2d6ce3aa2c4" providerId="ADAL" clId="{9B5BC752-C3A4-4031-9596-33E60C1CDF70}" dt="2023-02-27T05:31:38.631" v="442" actId="26606"/>
          <ac:grpSpMkLst>
            <pc:docMk/>
            <pc:sldMk cId="2933911199" sldId="256"/>
            <ac:grpSpMk id="33" creationId="{89D1390B-7E13-4B4F-9CB2-391063412E54}"/>
          </ac:grpSpMkLst>
        </pc:grpChg>
        <pc:picChg chg="add mod">
          <ac:chgData name="Thomas Cobden" userId="d4036cf1-5509-4c96-8480-c2d6ce3aa2c4" providerId="ADAL" clId="{9B5BC752-C3A4-4031-9596-33E60C1CDF70}" dt="2023-02-27T05:31:38.631" v="442" actId="26606"/>
          <ac:picMkLst>
            <pc:docMk/>
            <pc:sldMk cId="2933911199" sldId="256"/>
            <ac:picMk id="26" creationId="{E61F5333-F504-2B83-9640-3874BF013F77}"/>
          </ac:picMkLst>
        </pc:picChg>
        <pc:picChg chg="add mod">
          <ac:chgData name="Thomas Cobden" userId="d4036cf1-5509-4c96-8480-c2d6ce3aa2c4" providerId="ADAL" clId="{9B5BC752-C3A4-4031-9596-33E60C1CDF70}" dt="2023-02-27T05:31:38.631" v="442" actId="26606"/>
          <ac:picMkLst>
            <pc:docMk/>
            <pc:sldMk cId="2933911199" sldId="256"/>
            <ac:picMk id="1026" creationId="{CC696120-FD96-D8DF-862B-BC558FFB2A21}"/>
          </ac:picMkLst>
        </pc:picChg>
        <pc:cxnChg chg="add del">
          <ac:chgData name="Thomas Cobden" userId="d4036cf1-5509-4c96-8480-c2d6ce3aa2c4" providerId="ADAL" clId="{9B5BC752-C3A4-4031-9596-33E60C1CDF70}" dt="2023-02-27T04:52:44.905" v="1" actId="26606"/>
          <ac:cxnSpMkLst>
            <pc:docMk/>
            <pc:sldMk cId="2933911199" sldId="256"/>
            <ac:cxnSpMk id="16" creationId="{56020367-4FD5-4596-8E10-C5F095CD8DBF}"/>
          </ac:cxnSpMkLst>
        </pc:cxnChg>
      </pc:sldChg>
      <pc:sldChg chg="addSp delSp modSp mod setBg">
        <pc:chgData name="Thomas Cobden" userId="d4036cf1-5509-4c96-8480-c2d6ce3aa2c4" providerId="ADAL" clId="{9B5BC752-C3A4-4031-9596-33E60C1CDF70}" dt="2023-02-27T05:31:47.990" v="443" actId="26606"/>
        <pc:sldMkLst>
          <pc:docMk/>
          <pc:sldMk cId="3657695394" sldId="257"/>
        </pc:sldMkLst>
        <pc:spChg chg="mod">
          <ac:chgData name="Thomas Cobden" userId="d4036cf1-5509-4c96-8480-c2d6ce3aa2c4" providerId="ADAL" clId="{9B5BC752-C3A4-4031-9596-33E60C1CDF70}" dt="2023-02-27T05:31:47.990" v="443" actId="26606"/>
          <ac:spMkLst>
            <pc:docMk/>
            <pc:sldMk cId="3657695394" sldId="257"/>
            <ac:spMk id="2" creationId="{F32ABEAA-4609-4CB3-A3E3-4445718533DC}"/>
          </ac:spMkLst>
        </pc:spChg>
        <pc:spChg chg="add del">
          <ac:chgData name="Thomas Cobden" userId="d4036cf1-5509-4c96-8480-c2d6ce3aa2c4" providerId="ADAL" clId="{9B5BC752-C3A4-4031-9596-33E60C1CDF70}" dt="2023-02-27T04:52:55.047" v="4" actId="26606"/>
          <ac:spMkLst>
            <pc:docMk/>
            <pc:sldMk cId="3657695394" sldId="257"/>
            <ac:spMk id="3" creationId="{6F0ADDA8-4939-CAC1-1DF7-2F04EB6F60B5}"/>
          </ac:spMkLst>
        </pc:spChg>
        <pc:spChg chg="add del">
          <ac:chgData name="Thomas Cobden" userId="d4036cf1-5509-4c96-8480-c2d6ce3aa2c4" providerId="ADAL" clId="{9B5BC752-C3A4-4031-9596-33E60C1CDF70}" dt="2023-02-27T04:55:44.934" v="12" actId="26606"/>
          <ac:spMkLst>
            <pc:docMk/>
            <pc:sldMk cId="3657695394" sldId="257"/>
            <ac:spMk id="8" creationId="{18873D23-2DCF-4B31-A009-95721C06E8E1}"/>
          </ac:spMkLst>
        </pc:spChg>
        <pc:spChg chg="add mod">
          <ac:chgData name="Thomas Cobden" userId="d4036cf1-5509-4c96-8480-c2d6ce3aa2c4" providerId="ADAL" clId="{9B5BC752-C3A4-4031-9596-33E60C1CDF70}" dt="2023-02-27T05:31:47.990" v="443" actId="26606"/>
          <ac:spMkLst>
            <pc:docMk/>
            <pc:sldMk cId="3657695394" sldId="257"/>
            <ac:spMk id="9" creationId="{6F0ADDA8-4939-CAC1-1DF7-2F04EB6F60B5}"/>
          </ac:spMkLst>
        </pc:spChg>
        <pc:spChg chg="add del">
          <ac:chgData name="Thomas Cobden" userId="d4036cf1-5509-4c96-8480-c2d6ce3aa2c4" providerId="ADAL" clId="{9B5BC752-C3A4-4031-9596-33E60C1CDF70}" dt="2023-02-27T04:55:44.934" v="12" actId="26606"/>
          <ac:spMkLst>
            <pc:docMk/>
            <pc:sldMk cId="3657695394" sldId="257"/>
            <ac:spMk id="10" creationId="{C13EF075-D4EF-4929-ADBC-91B27DA19955}"/>
          </ac:spMkLst>
        </pc:spChg>
        <pc:spChg chg="add del">
          <ac:chgData name="Thomas Cobden" userId="d4036cf1-5509-4c96-8480-c2d6ce3aa2c4" providerId="ADAL" clId="{9B5BC752-C3A4-4031-9596-33E60C1CDF70}" dt="2023-02-27T05:31:47.990" v="443" actId="26606"/>
          <ac:spMkLst>
            <pc:docMk/>
            <pc:sldMk cId="3657695394" sldId="257"/>
            <ac:spMk id="21" creationId="{04812C46-200A-4DEB-A05E-3ED6C68C2387}"/>
          </ac:spMkLst>
        </pc:spChg>
        <pc:spChg chg="add del">
          <ac:chgData name="Thomas Cobden" userId="d4036cf1-5509-4c96-8480-c2d6ce3aa2c4" providerId="ADAL" clId="{9B5BC752-C3A4-4031-9596-33E60C1CDF70}" dt="2023-02-27T05:31:47.990" v="443" actId="26606"/>
          <ac:spMkLst>
            <pc:docMk/>
            <pc:sldMk cId="3657695394" sldId="257"/>
            <ac:spMk id="23" creationId="{D1EA859B-E555-4109-94F3-6700E046E008}"/>
          </ac:spMkLst>
        </pc:spChg>
        <pc:spChg chg="add">
          <ac:chgData name="Thomas Cobden" userId="d4036cf1-5509-4c96-8480-c2d6ce3aa2c4" providerId="ADAL" clId="{9B5BC752-C3A4-4031-9596-33E60C1CDF70}" dt="2023-02-27T05:31:47.990" v="443" actId="26606"/>
          <ac:spMkLst>
            <pc:docMk/>
            <pc:sldMk cId="3657695394" sldId="257"/>
            <ac:spMk id="28" creationId="{2B566528-1B12-4246-9431-5C2D7D081168}"/>
          </ac:spMkLst>
        </pc:spChg>
        <pc:spChg chg="add">
          <ac:chgData name="Thomas Cobden" userId="d4036cf1-5509-4c96-8480-c2d6ce3aa2c4" providerId="ADAL" clId="{9B5BC752-C3A4-4031-9596-33E60C1CDF70}" dt="2023-02-27T05:31:47.990" v="443" actId="26606"/>
          <ac:spMkLst>
            <pc:docMk/>
            <pc:sldMk cId="3657695394" sldId="257"/>
            <ac:spMk id="34" creationId="{D3F51FEB-38FB-4F6C-9F7B-2F2AFAB65463}"/>
          </ac:spMkLst>
        </pc:spChg>
        <pc:spChg chg="add">
          <ac:chgData name="Thomas Cobden" userId="d4036cf1-5509-4c96-8480-c2d6ce3aa2c4" providerId="ADAL" clId="{9B5BC752-C3A4-4031-9596-33E60C1CDF70}" dt="2023-02-27T05:31:47.990" v="443" actId="26606"/>
          <ac:spMkLst>
            <pc:docMk/>
            <pc:sldMk cId="3657695394" sldId="257"/>
            <ac:spMk id="36" creationId="{1E547BA6-BAE0-43BB-A7CA-60F69CE252F0}"/>
          </ac:spMkLst>
        </pc:spChg>
        <pc:grpChg chg="add del">
          <ac:chgData name="Thomas Cobden" userId="d4036cf1-5509-4c96-8480-c2d6ce3aa2c4" providerId="ADAL" clId="{9B5BC752-C3A4-4031-9596-33E60C1CDF70}" dt="2023-02-27T04:55:44.934" v="12" actId="26606"/>
          <ac:grpSpMkLst>
            <pc:docMk/>
            <pc:sldMk cId="3657695394" sldId="257"/>
            <ac:grpSpMk id="12" creationId="{DAA26DFA-AAB2-4973-9C17-16D587C7B198}"/>
          </ac:grpSpMkLst>
        </pc:grpChg>
        <pc:grpChg chg="add">
          <ac:chgData name="Thomas Cobden" userId="d4036cf1-5509-4c96-8480-c2d6ce3aa2c4" providerId="ADAL" clId="{9B5BC752-C3A4-4031-9596-33E60C1CDF70}" dt="2023-02-27T05:31:47.990" v="443" actId="26606"/>
          <ac:grpSpMkLst>
            <pc:docMk/>
            <pc:sldMk cId="3657695394" sldId="257"/>
            <ac:grpSpMk id="30" creationId="{07EAA094-9CF6-4695-958A-33D9BCAA9474}"/>
          </ac:grpSpMkLst>
        </pc:grpChg>
        <pc:graphicFrameChg chg="add del">
          <ac:chgData name="Thomas Cobden" userId="d4036cf1-5509-4c96-8480-c2d6ce3aa2c4" providerId="ADAL" clId="{9B5BC752-C3A4-4031-9596-33E60C1CDF70}" dt="2023-02-27T04:52:55.031" v="3" actId="26606"/>
          <ac:graphicFrameMkLst>
            <pc:docMk/>
            <pc:sldMk cId="3657695394" sldId="257"/>
            <ac:graphicFrameMk id="5" creationId="{A6D8B14B-0C6B-5900-D3EE-A0A7F761174E}"/>
          </ac:graphicFrameMkLst>
        </pc:graphicFrameChg>
        <pc:picChg chg="add del">
          <ac:chgData name="Thomas Cobden" userId="d4036cf1-5509-4c96-8480-c2d6ce3aa2c4" providerId="ADAL" clId="{9B5BC752-C3A4-4031-9596-33E60C1CDF70}" dt="2023-02-27T04:52:55.031" v="3" actId="26606"/>
          <ac:picMkLst>
            <pc:docMk/>
            <pc:sldMk cId="3657695394" sldId="257"/>
            <ac:picMk id="6" creationId="{1A796F52-8EFB-CF03-D5F3-3BD2DA2E35B6}"/>
          </ac:picMkLst>
        </pc:picChg>
        <pc:picChg chg="add mod ord">
          <ac:chgData name="Thomas Cobden" userId="d4036cf1-5509-4c96-8480-c2d6ce3aa2c4" providerId="ADAL" clId="{9B5BC752-C3A4-4031-9596-33E60C1CDF70}" dt="2023-02-27T05:31:47.990" v="443" actId="26606"/>
          <ac:picMkLst>
            <pc:docMk/>
            <pc:sldMk cId="3657695394" sldId="257"/>
            <ac:picMk id="7" creationId="{A7DDD14A-36C7-B51B-ABC9-5B07769EB206}"/>
          </ac:picMkLst>
        </pc:picChg>
      </pc:sldChg>
      <pc:sldChg chg="addSp delSp modSp mod setBg">
        <pc:chgData name="Thomas Cobden" userId="d4036cf1-5509-4c96-8480-c2d6ce3aa2c4" providerId="ADAL" clId="{9B5BC752-C3A4-4031-9596-33E60C1CDF70}" dt="2023-02-27T05:36:56.340" v="561" actId="26606"/>
        <pc:sldMkLst>
          <pc:docMk/>
          <pc:sldMk cId="3378534497" sldId="258"/>
        </pc:sldMkLst>
        <pc:spChg chg="mod">
          <ac:chgData name="Thomas Cobden" userId="d4036cf1-5509-4c96-8480-c2d6ce3aa2c4" providerId="ADAL" clId="{9B5BC752-C3A4-4031-9596-33E60C1CDF70}" dt="2023-02-27T05:36:56.340" v="561" actId="26606"/>
          <ac:spMkLst>
            <pc:docMk/>
            <pc:sldMk cId="3378534497" sldId="258"/>
            <ac:spMk id="2" creationId="{00D11158-B7E4-4FD4-573A-ADE8011F1F52}"/>
          </ac:spMkLst>
        </pc:spChg>
        <pc:spChg chg="del">
          <ac:chgData name="Thomas Cobden" userId="d4036cf1-5509-4c96-8480-c2d6ce3aa2c4" providerId="ADAL" clId="{9B5BC752-C3A4-4031-9596-33E60C1CDF70}" dt="2023-02-27T05:06:17.346" v="115" actId="26606"/>
          <ac:spMkLst>
            <pc:docMk/>
            <pc:sldMk cId="3378534497" sldId="258"/>
            <ac:spMk id="3" creationId="{02967FCB-DA5C-8D92-01F1-1F1E2C949E28}"/>
          </ac:spMkLst>
        </pc:spChg>
        <pc:spChg chg="add del">
          <ac:chgData name="Thomas Cobden" userId="d4036cf1-5509-4c96-8480-c2d6ce3aa2c4" providerId="ADAL" clId="{9B5BC752-C3A4-4031-9596-33E60C1CDF70}" dt="2023-02-27T05:36:56.340" v="561" actId="26606"/>
          <ac:spMkLst>
            <pc:docMk/>
            <pc:sldMk cId="3378534497" sldId="258"/>
            <ac:spMk id="9" creationId="{BACC6370-2D7E-4714-9D71-7542949D7D5D}"/>
          </ac:spMkLst>
        </pc:spChg>
        <pc:spChg chg="add del">
          <ac:chgData name="Thomas Cobden" userId="d4036cf1-5509-4c96-8480-c2d6ce3aa2c4" providerId="ADAL" clId="{9B5BC752-C3A4-4031-9596-33E60C1CDF70}" dt="2023-02-27T05:36:56.340" v="561" actId="26606"/>
          <ac:spMkLst>
            <pc:docMk/>
            <pc:sldMk cId="3378534497" sldId="258"/>
            <ac:spMk id="11" creationId="{F68B3F68-107C-434F-AA38-110D5EA91B85}"/>
          </ac:spMkLst>
        </pc:spChg>
        <pc:spChg chg="add del">
          <ac:chgData name="Thomas Cobden" userId="d4036cf1-5509-4c96-8480-c2d6ce3aa2c4" providerId="ADAL" clId="{9B5BC752-C3A4-4031-9596-33E60C1CDF70}" dt="2023-02-27T05:36:56.340" v="561" actId="26606"/>
          <ac:spMkLst>
            <pc:docMk/>
            <pc:sldMk cId="3378534497" sldId="258"/>
            <ac:spMk id="13" creationId="{AAD0DBB9-1A4B-4391-81D4-CB19F9AB918A}"/>
          </ac:spMkLst>
        </pc:spChg>
        <pc:spChg chg="add del">
          <ac:chgData name="Thomas Cobden" userId="d4036cf1-5509-4c96-8480-c2d6ce3aa2c4" providerId="ADAL" clId="{9B5BC752-C3A4-4031-9596-33E60C1CDF70}" dt="2023-02-27T05:36:56.340" v="561" actId="26606"/>
          <ac:spMkLst>
            <pc:docMk/>
            <pc:sldMk cId="3378534497" sldId="258"/>
            <ac:spMk id="15" creationId="{063BBA22-50EA-4C4D-BE05-F1CE4E63AA56}"/>
          </ac:spMkLst>
        </pc:spChg>
        <pc:spChg chg="add">
          <ac:chgData name="Thomas Cobden" userId="d4036cf1-5509-4c96-8480-c2d6ce3aa2c4" providerId="ADAL" clId="{9B5BC752-C3A4-4031-9596-33E60C1CDF70}" dt="2023-02-27T05:36:56.340" v="561" actId="26606"/>
          <ac:spMkLst>
            <pc:docMk/>
            <pc:sldMk cId="3378534497" sldId="258"/>
            <ac:spMk id="21" creationId="{2B566528-1B12-4246-9431-5C2D7D081168}"/>
          </ac:spMkLst>
        </pc:spChg>
        <pc:spChg chg="add">
          <ac:chgData name="Thomas Cobden" userId="d4036cf1-5509-4c96-8480-c2d6ce3aa2c4" providerId="ADAL" clId="{9B5BC752-C3A4-4031-9596-33E60C1CDF70}" dt="2023-02-27T05:36:56.340" v="561" actId="26606"/>
          <ac:spMkLst>
            <pc:docMk/>
            <pc:sldMk cId="3378534497" sldId="258"/>
            <ac:spMk id="27" creationId="{D3F51FEB-38FB-4F6C-9F7B-2F2AFAB65463}"/>
          </ac:spMkLst>
        </pc:spChg>
        <pc:spChg chg="add">
          <ac:chgData name="Thomas Cobden" userId="d4036cf1-5509-4c96-8480-c2d6ce3aa2c4" providerId="ADAL" clId="{9B5BC752-C3A4-4031-9596-33E60C1CDF70}" dt="2023-02-27T05:36:56.340" v="561" actId="26606"/>
          <ac:spMkLst>
            <pc:docMk/>
            <pc:sldMk cId="3378534497" sldId="258"/>
            <ac:spMk id="29" creationId="{1E547BA6-BAE0-43BB-A7CA-60F69CE252F0}"/>
          </ac:spMkLst>
        </pc:spChg>
        <pc:grpChg chg="add">
          <ac:chgData name="Thomas Cobden" userId="d4036cf1-5509-4c96-8480-c2d6ce3aa2c4" providerId="ADAL" clId="{9B5BC752-C3A4-4031-9596-33E60C1CDF70}" dt="2023-02-27T05:36:56.340" v="561" actId="26606"/>
          <ac:grpSpMkLst>
            <pc:docMk/>
            <pc:sldMk cId="3378534497" sldId="258"/>
            <ac:grpSpMk id="23" creationId="{07EAA094-9CF6-4695-958A-33D9BCAA9474}"/>
          </ac:grpSpMkLst>
        </pc:grpChg>
        <pc:graphicFrameChg chg="add mod modGraphic">
          <ac:chgData name="Thomas Cobden" userId="d4036cf1-5509-4c96-8480-c2d6ce3aa2c4" providerId="ADAL" clId="{9B5BC752-C3A4-4031-9596-33E60C1CDF70}" dt="2023-02-27T05:36:56.340" v="561" actId="26606"/>
          <ac:graphicFrameMkLst>
            <pc:docMk/>
            <pc:sldMk cId="3378534497" sldId="258"/>
            <ac:graphicFrameMk id="5" creationId="{F7A08795-948E-28E6-9DD5-0EE633F61F20}"/>
          </ac:graphicFrameMkLst>
        </pc:graphicFrameChg>
        <pc:picChg chg="add">
          <ac:chgData name="Thomas Cobden" userId="d4036cf1-5509-4c96-8480-c2d6ce3aa2c4" providerId="ADAL" clId="{9B5BC752-C3A4-4031-9596-33E60C1CDF70}" dt="2023-02-27T05:36:56.340" v="561" actId="26606"/>
          <ac:picMkLst>
            <pc:docMk/>
            <pc:sldMk cId="3378534497" sldId="258"/>
            <ac:picMk id="17" creationId="{97F87F96-DA18-FE44-3482-F57EC73831A6}"/>
          </ac:picMkLst>
        </pc:picChg>
      </pc:sldChg>
      <pc:sldChg chg="addSp delSp modSp del mod setBg">
        <pc:chgData name="Thomas Cobden" userId="d4036cf1-5509-4c96-8480-c2d6ce3aa2c4" providerId="ADAL" clId="{9B5BC752-C3A4-4031-9596-33E60C1CDF70}" dt="2023-02-27T04:55:22.926" v="10" actId="2696"/>
        <pc:sldMkLst>
          <pc:docMk/>
          <pc:sldMk cId="132851986" sldId="259"/>
        </pc:sldMkLst>
        <pc:spChg chg="mod ord">
          <ac:chgData name="Thomas Cobden" userId="d4036cf1-5509-4c96-8480-c2d6ce3aa2c4" providerId="ADAL" clId="{9B5BC752-C3A4-4031-9596-33E60C1CDF70}" dt="2023-02-27T04:54:54.611" v="9" actId="26606"/>
          <ac:spMkLst>
            <pc:docMk/>
            <pc:sldMk cId="132851986" sldId="259"/>
            <ac:spMk id="2" creationId="{1F4CA4DA-AE3C-A54A-4BA1-21CD3BC101A2}"/>
          </ac:spMkLst>
        </pc:spChg>
        <pc:spChg chg="del">
          <ac:chgData name="Thomas Cobden" userId="d4036cf1-5509-4c96-8480-c2d6ce3aa2c4" providerId="ADAL" clId="{9B5BC752-C3A4-4031-9596-33E60C1CDF70}" dt="2023-02-27T04:53:12.117" v="5" actId="478"/>
          <ac:spMkLst>
            <pc:docMk/>
            <pc:sldMk cId="132851986" sldId="259"/>
            <ac:spMk id="3" creationId="{5B007066-9FFC-AD0F-0D72-4B1A9E441D95}"/>
          </ac:spMkLst>
        </pc:spChg>
        <pc:spChg chg="add del">
          <ac:chgData name="Thomas Cobden" userId="d4036cf1-5509-4c96-8480-c2d6ce3aa2c4" providerId="ADAL" clId="{9B5BC752-C3A4-4031-9596-33E60C1CDF70}" dt="2023-02-27T04:54:54.607" v="8" actId="26606"/>
          <ac:spMkLst>
            <pc:docMk/>
            <pc:sldMk cId="132851986" sldId="259"/>
            <ac:spMk id="10" creationId="{37C89E4B-3C9F-44B9-8B86-D9E3D112D8EC}"/>
          </ac:spMkLst>
        </pc:spChg>
        <pc:spChg chg="add">
          <ac:chgData name="Thomas Cobden" userId="d4036cf1-5509-4c96-8480-c2d6ce3aa2c4" providerId="ADAL" clId="{9B5BC752-C3A4-4031-9596-33E60C1CDF70}" dt="2023-02-27T04:54:54.611" v="9" actId="26606"/>
          <ac:spMkLst>
            <pc:docMk/>
            <pc:sldMk cId="132851986" sldId="259"/>
            <ac:spMk id="16" creationId="{06DA9DF9-31F7-4056-B42E-878CC92417B8}"/>
          </ac:spMkLst>
        </pc:spChg>
        <pc:picChg chg="add mod">
          <ac:chgData name="Thomas Cobden" userId="d4036cf1-5509-4c96-8480-c2d6ce3aa2c4" providerId="ADAL" clId="{9B5BC752-C3A4-4031-9596-33E60C1CDF70}" dt="2023-02-27T04:54:54.611" v="9" actId="26606"/>
          <ac:picMkLst>
            <pc:docMk/>
            <pc:sldMk cId="132851986" sldId="259"/>
            <ac:picMk id="5" creationId="{151FD213-E992-6E0D-C915-879840463F9D}"/>
          </ac:picMkLst>
        </pc:picChg>
        <pc:cxnChg chg="add del">
          <ac:chgData name="Thomas Cobden" userId="d4036cf1-5509-4c96-8480-c2d6ce3aa2c4" providerId="ADAL" clId="{9B5BC752-C3A4-4031-9596-33E60C1CDF70}" dt="2023-02-27T04:54:54.607" v="8" actId="26606"/>
          <ac:cxnSpMkLst>
            <pc:docMk/>
            <pc:sldMk cId="132851986" sldId="259"/>
            <ac:cxnSpMk id="12" creationId="{AA2EAA10-076F-46BD-8F0F-B9A2FB77A85C}"/>
          </ac:cxnSpMkLst>
        </pc:cxnChg>
        <pc:cxnChg chg="add del">
          <ac:chgData name="Thomas Cobden" userId="d4036cf1-5509-4c96-8480-c2d6ce3aa2c4" providerId="ADAL" clId="{9B5BC752-C3A4-4031-9596-33E60C1CDF70}" dt="2023-02-27T04:54:54.607" v="8" actId="26606"/>
          <ac:cxnSpMkLst>
            <pc:docMk/>
            <pc:sldMk cId="132851986" sldId="259"/>
            <ac:cxnSpMk id="14" creationId="{D891E407-403B-4764-86C9-33A56D3BCAA3}"/>
          </ac:cxnSpMkLst>
        </pc:cxnChg>
      </pc:sldChg>
      <pc:sldChg chg="addSp delSp modSp mod setBg modNotesTx">
        <pc:chgData name="Thomas Cobden" userId="d4036cf1-5509-4c96-8480-c2d6ce3aa2c4" providerId="ADAL" clId="{9B5BC752-C3A4-4031-9596-33E60C1CDF70}" dt="2023-02-27T05:03:57.039" v="114" actId="20577"/>
        <pc:sldMkLst>
          <pc:docMk/>
          <pc:sldMk cId="1883641168" sldId="261"/>
        </pc:sldMkLst>
        <pc:spChg chg="mod">
          <ac:chgData name="Thomas Cobden" userId="d4036cf1-5509-4c96-8480-c2d6ce3aa2c4" providerId="ADAL" clId="{9B5BC752-C3A4-4031-9596-33E60C1CDF70}" dt="2023-02-27T05:03:11.563" v="13" actId="26606"/>
          <ac:spMkLst>
            <pc:docMk/>
            <pc:sldMk cId="1883641168" sldId="261"/>
            <ac:spMk id="2" creationId="{E316EC85-3FCF-7714-2779-B23D03617916}"/>
          </ac:spMkLst>
        </pc:spChg>
        <pc:spChg chg="del">
          <ac:chgData name="Thomas Cobden" userId="d4036cf1-5509-4c96-8480-c2d6ce3aa2c4" providerId="ADAL" clId="{9B5BC752-C3A4-4031-9596-33E60C1CDF70}" dt="2023-02-27T05:03:11.563" v="13" actId="26606"/>
          <ac:spMkLst>
            <pc:docMk/>
            <pc:sldMk cId="1883641168" sldId="261"/>
            <ac:spMk id="3" creationId="{4F2BC742-810A-5130-CDEF-D50F88645B15}"/>
          </ac:spMkLst>
        </pc:spChg>
        <pc:spChg chg="add">
          <ac:chgData name="Thomas Cobden" userId="d4036cf1-5509-4c96-8480-c2d6ce3aa2c4" providerId="ADAL" clId="{9B5BC752-C3A4-4031-9596-33E60C1CDF70}" dt="2023-02-27T05:03:11.563" v="13" actId="26606"/>
          <ac:spMkLst>
            <pc:docMk/>
            <pc:sldMk cId="1883641168" sldId="261"/>
            <ac:spMk id="9" creationId="{BACC6370-2D7E-4714-9D71-7542949D7D5D}"/>
          </ac:spMkLst>
        </pc:spChg>
        <pc:spChg chg="add">
          <ac:chgData name="Thomas Cobden" userId="d4036cf1-5509-4c96-8480-c2d6ce3aa2c4" providerId="ADAL" clId="{9B5BC752-C3A4-4031-9596-33E60C1CDF70}" dt="2023-02-27T05:03:11.563" v="13" actId="26606"/>
          <ac:spMkLst>
            <pc:docMk/>
            <pc:sldMk cId="1883641168" sldId="261"/>
            <ac:spMk id="11" creationId="{F68B3F68-107C-434F-AA38-110D5EA91B85}"/>
          </ac:spMkLst>
        </pc:spChg>
        <pc:spChg chg="add">
          <ac:chgData name="Thomas Cobden" userId="d4036cf1-5509-4c96-8480-c2d6ce3aa2c4" providerId="ADAL" clId="{9B5BC752-C3A4-4031-9596-33E60C1CDF70}" dt="2023-02-27T05:03:11.563" v="13" actId="26606"/>
          <ac:spMkLst>
            <pc:docMk/>
            <pc:sldMk cId="1883641168" sldId="261"/>
            <ac:spMk id="13" creationId="{AAD0DBB9-1A4B-4391-81D4-CB19F9AB918A}"/>
          </ac:spMkLst>
        </pc:spChg>
        <pc:spChg chg="add">
          <ac:chgData name="Thomas Cobden" userId="d4036cf1-5509-4c96-8480-c2d6ce3aa2c4" providerId="ADAL" clId="{9B5BC752-C3A4-4031-9596-33E60C1CDF70}" dt="2023-02-27T05:03:11.563" v="13" actId="26606"/>
          <ac:spMkLst>
            <pc:docMk/>
            <pc:sldMk cId="1883641168" sldId="261"/>
            <ac:spMk id="15" creationId="{063BBA22-50EA-4C4D-BE05-F1CE4E63AA56}"/>
          </ac:spMkLst>
        </pc:spChg>
        <pc:graphicFrameChg chg="add">
          <ac:chgData name="Thomas Cobden" userId="d4036cf1-5509-4c96-8480-c2d6ce3aa2c4" providerId="ADAL" clId="{9B5BC752-C3A4-4031-9596-33E60C1CDF70}" dt="2023-02-27T05:03:11.563" v="13" actId="26606"/>
          <ac:graphicFrameMkLst>
            <pc:docMk/>
            <pc:sldMk cId="1883641168" sldId="261"/>
            <ac:graphicFrameMk id="5" creationId="{44533286-5A39-ADA0-F234-FD6AD453F67A}"/>
          </ac:graphicFrameMkLst>
        </pc:graphicFrameChg>
      </pc:sldChg>
      <pc:sldChg chg="addSp delSp modSp mod setBg">
        <pc:chgData name="Thomas Cobden" userId="d4036cf1-5509-4c96-8480-c2d6ce3aa2c4" providerId="ADAL" clId="{9B5BC752-C3A4-4031-9596-33E60C1CDF70}" dt="2023-02-27T05:17:33.430" v="357" actId="2165"/>
        <pc:sldMkLst>
          <pc:docMk/>
          <pc:sldMk cId="939659352" sldId="262"/>
        </pc:sldMkLst>
        <pc:spChg chg="mod">
          <ac:chgData name="Thomas Cobden" userId="d4036cf1-5509-4c96-8480-c2d6ce3aa2c4" providerId="ADAL" clId="{9B5BC752-C3A4-4031-9596-33E60C1CDF70}" dt="2023-02-27T05:17:21.703" v="356" actId="26606"/>
          <ac:spMkLst>
            <pc:docMk/>
            <pc:sldMk cId="939659352" sldId="262"/>
            <ac:spMk id="2" creationId="{DA162446-D6F9-3536-0292-C0C77FAE43D4}"/>
          </ac:spMkLst>
        </pc:spChg>
        <pc:spChg chg="del mod">
          <ac:chgData name="Thomas Cobden" userId="d4036cf1-5509-4c96-8480-c2d6ce3aa2c4" providerId="ADAL" clId="{9B5BC752-C3A4-4031-9596-33E60C1CDF70}" dt="2023-02-27T05:15:28.244" v="142" actId="478"/>
          <ac:spMkLst>
            <pc:docMk/>
            <pc:sldMk cId="939659352" sldId="262"/>
            <ac:spMk id="3" creationId="{E109B5D4-6360-4C50-8C07-10EA9E12850C}"/>
          </ac:spMkLst>
        </pc:spChg>
        <pc:spChg chg="del mod">
          <ac:chgData name="Thomas Cobden" userId="d4036cf1-5509-4c96-8480-c2d6ce3aa2c4" providerId="ADAL" clId="{9B5BC752-C3A4-4031-9596-33E60C1CDF70}" dt="2023-02-27T05:15:31.148" v="148" actId="478"/>
          <ac:spMkLst>
            <pc:docMk/>
            <pc:sldMk cId="939659352" sldId="262"/>
            <ac:spMk id="4" creationId="{D115334D-D836-33C7-F66A-AD16E31CE15B}"/>
          </ac:spMkLst>
        </pc:spChg>
        <pc:spChg chg="del mod">
          <ac:chgData name="Thomas Cobden" userId="d4036cf1-5509-4c96-8480-c2d6ce3aa2c4" providerId="ADAL" clId="{9B5BC752-C3A4-4031-9596-33E60C1CDF70}" dt="2023-02-27T05:15:28.245" v="144"/>
          <ac:spMkLst>
            <pc:docMk/>
            <pc:sldMk cId="939659352" sldId="262"/>
            <ac:spMk id="5" creationId="{3B162536-0DB2-406D-44B2-2BC49A9FB63C}"/>
          </ac:spMkLst>
        </pc:spChg>
        <pc:spChg chg="del mod">
          <ac:chgData name="Thomas Cobden" userId="d4036cf1-5509-4c96-8480-c2d6ce3aa2c4" providerId="ADAL" clId="{9B5BC752-C3A4-4031-9596-33E60C1CDF70}" dt="2023-02-27T05:15:28.278" v="146"/>
          <ac:spMkLst>
            <pc:docMk/>
            <pc:sldMk cId="939659352" sldId="262"/>
            <ac:spMk id="6" creationId="{E4118E67-12EC-8353-24D5-3E8AC51E888D}"/>
          </ac:spMkLst>
        </pc:spChg>
        <pc:spChg chg="add del mod">
          <ac:chgData name="Thomas Cobden" userId="d4036cf1-5509-4c96-8480-c2d6ce3aa2c4" providerId="ADAL" clId="{9B5BC752-C3A4-4031-9596-33E60C1CDF70}" dt="2023-02-27T05:15:29.649" v="147" actId="478"/>
          <ac:spMkLst>
            <pc:docMk/>
            <pc:sldMk cId="939659352" sldId="262"/>
            <ac:spMk id="9" creationId="{C642995A-5BFD-F51D-1F8E-B8BB6EC37C28}"/>
          </ac:spMkLst>
        </pc:spChg>
        <pc:spChg chg="add del">
          <ac:chgData name="Thomas Cobden" userId="d4036cf1-5509-4c96-8480-c2d6ce3aa2c4" providerId="ADAL" clId="{9B5BC752-C3A4-4031-9596-33E60C1CDF70}" dt="2023-02-27T05:16:02.588" v="150" actId="26606"/>
          <ac:spMkLst>
            <pc:docMk/>
            <pc:sldMk cId="939659352" sldId="262"/>
            <ac:spMk id="12" creationId="{826B4A43-2A34-4B22-882C-D7552FA9C7DB}"/>
          </ac:spMkLst>
        </pc:spChg>
        <pc:spChg chg="add del">
          <ac:chgData name="Thomas Cobden" userId="d4036cf1-5509-4c96-8480-c2d6ce3aa2c4" providerId="ADAL" clId="{9B5BC752-C3A4-4031-9596-33E60C1CDF70}" dt="2023-02-27T05:16:02.588" v="150" actId="26606"/>
          <ac:spMkLst>
            <pc:docMk/>
            <pc:sldMk cId="939659352" sldId="262"/>
            <ac:spMk id="14" creationId="{A5271697-90F1-4A23-8EF2-0179F2EAFACB}"/>
          </ac:spMkLst>
        </pc:spChg>
        <pc:spChg chg="add del">
          <ac:chgData name="Thomas Cobden" userId="d4036cf1-5509-4c96-8480-c2d6ce3aa2c4" providerId="ADAL" clId="{9B5BC752-C3A4-4031-9596-33E60C1CDF70}" dt="2023-02-27T05:16:02.588" v="150" actId="26606"/>
          <ac:spMkLst>
            <pc:docMk/>
            <pc:sldMk cId="939659352" sldId="262"/>
            <ac:spMk id="16" creationId="{D9F5512A-48E1-4C07-B75E-3CCC517B6804}"/>
          </ac:spMkLst>
        </pc:spChg>
        <pc:spChg chg="add del">
          <ac:chgData name="Thomas Cobden" userId="d4036cf1-5509-4c96-8480-c2d6ce3aa2c4" providerId="ADAL" clId="{9B5BC752-C3A4-4031-9596-33E60C1CDF70}" dt="2023-02-27T05:16:02.588" v="150" actId="26606"/>
          <ac:spMkLst>
            <pc:docMk/>
            <pc:sldMk cId="939659352" sldId="262"/>
            <ac:spMk id="18" creationId="{B429BAE5-B200-4FC0-BBC1-8D7C57D1D9F4}"/>
          </ac:spMkLst>
        </pc:spChg>
        <pc:spChg chg="add del">
          <ac:chgData name="Thomas Cobden" userId="d4036cf1-5509-4c96-8480-c2d6ce3aa2c4" providerId="ADAL" clId="{9B5BC752-C3A4-4031-9596-33E60C1CDF70}" dt="2023-02-27T05:16:07.947" v="154" actId="26606"/>
          <ac:spMkLst>
            <pc:docMk/>
            <pc:sldMk cId="939659352" sldId="262"/>
            <ac:spMk id="22" creationId="{767334AB-16BD-4EC7-8C6B-4B5171600933}"/>
          </ac:spMkLst>
        </pc:spChg>
        <pc:spChg chg="add del">
          <ac:chgData name="Thomas Cobden" userId="d4036cf1-5509-4c96-8480-c2d6ce3aa2c4" providerId="ADAL" clId="{9B5BC752-C3A4-4031-9596-33E60C1CDF70}" dt="2023-02-27T05:16:06.649" v="152" actId="26606"/>
          <ac:spMkLst>
            <pc:docMk/>
            <pc:sldMk cId="939659352" sldId="262"/>
            <ac:spMk id="42" creationId="{A8384FB5-9ADC-4DDC-881B-597D56F5B15D}"/>
          </ac:spMkLst>
        </pc:spChg>
        <pc:spChg chg="add del">
          <ac:chgData name="Thomas Cobden" userId="d4036cf1-5509-4c96-8480-c2d6ce3aa2c4" providerId="ADAL" clId="{9B5BC752-C3A4-4031-9596-33E60C1CDF70}" dt="2023-02-27T05:16:06.649" v="152" actId="26606"/>
          <ac:spMkLst>
            <pc:docMk/>
            <pc:sldMk cId="939659352" sldId="262"/>
            <ac:spMk id="43" creationId="{91E5A9A7-95C6-4F4F-B00E-C82E07FE62EF}"/>
          </ac:spMkLst>
        </pc:spChg>
        <pc:spChg chg="add del">
          <ac:chgData name="Thomas Cobden" userId="d4036cf1-5509-4c96-8480-c2d6ce3aa2c4" providerId="ADAL" clId="{9B5BC752-C3A4-4031-9596-33E60C1CDF70}" dt="2023-02-27T05:16:06.649" v="152" actId="26606"/>
          <ac:spMkLst>
            <pc:docMk/>
            <pc:sldMk cId="939659352" sldId="262"/>
            <ac:spMk id="44" creationId="{D07DD2DE-F619-49DD-B5E7-03A290FF4ED1}"/>
          </ac:spMkLst>
        </pc:spChg>
        <pc:spChg chg="add del">
          <ac:chgData name="Thomas Cobden" userId="d4036cf1-5509-4c96-8480-c2d6ce3aa2c4" providerId="ADAL" clId="{9B5BC752-C3A4-4031-9596-33E60C1CDF70}" dt="2023-02-27T05:16:06.649" v="152" actId="26606"/>
          <ac:spMkLst>
            <pc:docMk/>
            <pc:sldMk cId="939659352" sldId="262"/>
            <ac:spMk id="45" creationId="{85149191-5F60-4A28-AAFF-039F96B0F3EC}"/>
          </ac:spMkLst>
        </pc:spChg>
        <pc:spChg chg="add del">
          <ac:chgData name="Thomas Cobden" userId="d4036cf1-5509-4c96-8480-c2d6ce3aa2c4" providerId="ADAL" clId="{9B5BC752-C3A4-4031-9596-33E60C1CDF70}" dt="2023-02-27T05:16:06.649" v="152" actId="26606"/>
          <ac:spMkLst>
            <pc:docMk/>
            <pc:sldMk cId="939659352" sldId="262"/>
            <ac:spMk id="46" creationId="{F8260ED5-17F7-4158-B241-D51DD4CF1B7E}"/>
          </ac:spMkLst>
        </pc:spChg>
        <pc:spChg chg="add del">
          <ac:chgData name="Thomas Cobden" userId="d4036cf1-5509-4c96-8480-c2d6ce3aa2c4" providerId="ADAL" clId="{9B5BC752-C3A4-4031-9596-33E60C1CDF70}" dt="2023-02-27T05:16:07.947" v="154" actId="26606"/>
          <ac:spMkLst>
            <pc:docMk/>
            <pc:sldMk cId="939659352" sldId="262"/>
            <ac:spMk id="48" creationId="{A4E37431-20F0-4DD6-84A9-ED2B644943A2}"/>
          </ac:spMkLst>
        </pc:spChg>
        <pc:spChg chg="add del">
          <ac:chgData name="Thomas Cobden" userId="d4036cf1-5509-4c96-8480-c2d6ce3aa2c4" providerId="ADAL" clId="{9B5BC752-C3A4-4031-9596-33E60C1CDF70}" dt="2023-02-27T05:16:07.947" v="154" actId="26606"/>
          <ac:spMkLst>
            <pc:docMk/>
            <pc:sldMk cId="939659352" sldId="262"/>
            <ac:spMk id="49" creationId="{0AE98B72-66C6-4AB4-AF0D-BA830DE86393}"/>
          </ac:spMkLst>
        </pc:spChg>
        <pc:spChg chg="add del">
          <ac:chgData name="Thomas Cobden" userId="d4036cf1-5509-4c96-8480-c2d6ce3aa2c4" providerId="ADAL" clId="{9B5BC752-C3A4-4031-9596-33E60C1CDF70}" dt="2023-02-27T05:16:07.947" v="154" actId="26606"/>
          <ac:spMkLst>
            <pc:docMk/>
            <pc:sldMk cId="939659352" sldId="262"/>
            <ac:spMk id="50" creationId="{407EAFC6-733F-403D-BB4D-05A3A28742F1}"/>
          </ac:spMkLst>
        </pc:spChg>
        <pc:spChg chg="add del">
          <ac:chgData name="Thomas Cobden" userId="d4036cf1-5509-4c96-8480-c2d6ce3aa2c4" providerId="ADAL" clId="{9B5BC752-C3A4-4031-9596-33E60C1CDF70}" dt="2023-02-27T05:16:07.947" v="154" actId="26606"/>
          <ac:spMkLst>
            <pc:docMk/>
            <pc:sldMk cId="939659352" sldId="262"/>
            <ac:spMk id="51" creationId="{17A36730-4CB0-4F61-AD11-A44C9765833F}"/>
          </ac:spMkLst>
        </pc:spChg>
        <pc:spChg chg="add del">
          <ac:chgData name="Thomas Cobden" userId="d4036cf1-5509-4c96-8480-c2d6ce3aa2c4" providerId="ADAL" clId="{9B5BC752-C3A4-4031-9596-33E60C1CDF70}" dt="2023-02-27T05:16:07.947" v="154" actId="26606"/>
          <ac:spMkLst>
            <pc:docMk/>
            <pc:sldMk cId="939659352" sldId="262"/>
            <ac:spMk id="52" creationId="{C69C79E1-F916-4929-A4F3-DE763D4BFA57}"/>
          </ac:spMkLst>
        </pc:spChg>
        <pc:spChg chg="add del">
          <ac:chgData name="Thomas Cobden" userId="d4036cf1-5509-4c96-8480-c2d6ce3aa2c4" providerId="ADAL" clId="{9B5BC752-C3A4-4031-9596-33E60C1CDF70}" dt="2023-02-27T05:17:21.703" v="356" actId="26606"/>
          <ac:spMkLst>
            <pc:docMk/>
            <pc:sldMk cId="939659352" sldId="262"/>
            <ac:spMk id="54" creationId="{A8384FB5-9ADC-4DDC-881B-597D56F5B15D}"/>
          </ac:spMkLst>
        </pc:spChg>
        <pc:spChg chg="add del">
          <ac:chgData name="Thomas Cobden" userId="d4036cf1-5509-4c96-8480-c2d6ce3aa2c4" providerId="ADAL" clId="{9B5BC752-C3A4-4031-9596-33E60C1CDF70}" dt="2023-02-27T05:17:21.703" v="356" actId="26606"/>
          <ac:spMkLst>
            <pc:docMk/>
            <pc:sldMk cId="939659352" sldId="262"/>
            <ac:spMk id="55" creationId="{91E5A9A7-95C6-4F4F-B00E-C82E07FE62EF}"/>
          </ac:spMkLst>
        </pc:spChg>
        <pc:spChg chg="add del">
          <ac:chgData name="Thomas Cobden" userId="d4036cf1-5509-4c96-8480-c2d6ce3aa2c4" providerId="ADAL" clId="{9B5BC752-C3A4-4031-9596-33E60C1CDF70}" dt="2023-02-27T05:17:21.703" v="356" actId="26606"/>
          <ac:spMkLst>
            <pc:docMk/>
            <pc:sldMk cId="939659352" sldId="262"/>
            <ac:spMk id="56" creationId="{D07DD2DE-F619-49DD-B5E7-03A290FF4ED1}"/>
          </ac:spMkLst>
        </pc:spChg>
        <pc:spChg chg="add del">
          <ac:chgData name="Thomas Cobden" userId="d4036cf1-5509-4c96-8480-c2d6ce3aa2c4" providerId="ADAL" clId="{9B5BC752-C3A4-4031-9596-33E60C1CDF70}" dt="2023-02-27T05:17:21.703" v="356" actId="26606"/>
          <ac:spMkLst>
            <pc:docMk/>
            <pc:sldMk cId="939659352" sldId="262"/>
            <ac:spMk id="57" creationId="{85149191-5F60-4A28-AAFF-039F96B0F3EC}"/>
          </ac:spMkLst>
        </pc:spChg>
        <pc:spChg chg="add del">
          <ac:chgData name="Thomas Cobden" userId="d4036cf1-5509-4c96-8480-c2d6ce3aa2c4" providerId="ADAL" clId="{9B5BC752-C3A4-4031-9596-33E60C1CDF70}" dt="2023-02-27T05:17:21.703" v="356" actId="26606"/>
          <ac:spMkLst>
            <pc:docMk/>
            <pc:sldMk cId="939659352" sldId="262"/>
            <ac:spMk id="58" creationId="{F8260ED5-17F7-4158-B241-D51DD4CF1B7E}"/>
          </ac:spMkLst>
        </pc:spChg>
        <pc:spChg chg="add">
          <ac:chgData name="Thomas Cobden" userId="d4036cf1-5509-4c96-8480-c2d6ce3aa2c4" providerId="ADAL" clId="{9B5BC752-C3A4-4031-9596-33E60C1CDF70}" dt="2023-02-27T05:17:21.703" v="356" actId="26606"/>
          <ac:spMkLst>
            <pc:docMk/>
            <pc:sldMk cId="939659352" sldId="262"/>
            <ac:spMk id="63" creationId="{ACBE1851-2230-47A9-B000-CE9046EA61B9}"/>
          </ac:spMkLst>
        </pc:spChg>
        <pc:grpChg chg="add del">
          <ac:chgData name="Thomas Cobden" userId="d4036cf1-5509-4c96-8480-c2d6ce3aa2c4" providerId="ADAL" clId="{9B5BC752-C3A4-4031-9596-33E60C1CDF70}" dt="2023-02-27T05:16:02.588" v="150" actId="26606"/>
          <ac:grpSpMkLst>
            <pc:docMk/>
            <pc:sldMk cId="939659352" sldId="262"/>
            <ac:grpSpMk id="20" creationId="{A9644633-5AE1-44D6-8F5F-6376DDA130CD}"/>
          </ac:grpSpMkLst>
        </pc:grpChg>
        <pc:graphicFrameChg chg="add mod modGraphic">
          <ac:chgData name="Thomas Cobden" userId="d4036cf1-5509-4c96-8480-c2d6ce3aa2c4" providerId="ADAL" clId="{9B5BC752-C3A4-4031-9596-33E60C1CDF70}" dt="2023-02-27T05:17:33.430" v="357" actId="2165"/>
          <ac:graphicFrameMkLst>
            <pc:docMk/>
            <pc:sldMk cId="939659352" sldId="262"/>
            <ac:graphicFrameMk id="7" creationId="{F04863F9-B295-5183-2E3C-EB31DCF80076}"/>
          </ac:graphicFrameMkLst>
        </pc:graphicFrameChg>
        <pc:cxnChg chg="add">
          <ac:chgData name="Thomas Cobden" userId="d4036cf1-5509-4c96-8480-c2d6ce3aa2c4" providerId="ADAL" clId="{9B5BC752-C3A4-4031-9596-33E60C1CDF70}" dt="2023-02-27T05:17:21.703" v="356" actId="26606"/>
          <ac:cxnSpMkLst>
            <pc:docMk/>
            <pc:sldMk cId="939659352" sldId="262"/>
            <ac:cxnSpMk id="65" creationId="{23B93832-6514-44F4-849B-5EE2C8A2337D}"/>
          </ac:cxnSpMkLst>
        </pc:cxnChg>
      </pc:sldChg>
      <pc:sldChg chg="addSp delSp modSp mod setBg">
        <pc:chgData name="Thomas Cobden" userId="d4036cf1-5509-4c96-8480-c2d6ce3aa2c4" providerId="ADAL" clId="{9B5BC752-C3A4-4031-9596-33E60C1CDF70}" dt="2023-02-27T05:08:48.476" v="125" actId="26606"/>
        <pc:sldMkLst>
          <pc:docMk/>
          <pc:sldMk cId="2962698359" sldId="264"/>
        </pc:sldMkLst>
        <pc:spChg chg="mod ord">
          <ac:chgData name="Thomas Cobden" userId="d4036cf1-5509-4c96-8480-c2d6ce3aa2c4" providerId="ADAL" clId="{9B5BC752-C3A4-4031-9596-33E60C1CDF70}" dt="2023-02-27T05:08:48.476" v="125" actId="26606"/>
          <ac:spMkLst>
            <pc:docMk/>
            <pc:sldMk cId="2962698359" sldId="264"/>
            <ac:spMk id="2" creationId="{3451BBCB-E753-E9EE-488C-8B95077A7D73}"/>
          </ac:spMkLst>
        </pc:spChg>
        <pc:spChg chg="mod">
          <ac:chgData name="Thomas Cobden" userId="d4036cf1-5509-4c96-8480-c2d6ce3aa2c4" providerId="ADAL" clId="{9B5BC752-C3A4-4031-9596-33E60C1CDF70}" dt="2023-02-27T05:08:48.476" v="125" actId="26606"/>
          <ac:spMkLst>
            <pc:docMk/>
            <pc:sldMk cId="2962698359" sldId="264"/>
            <ac:spMk id="8" creationId="{D5039EAF-366F-8E22-D67A-EF250D7293CB}"/>
          </ac:spMkLst>
        </pc:spChg>
        <pc:spChg chg="mod">
          <ac:chgData name="Thomas Cobden" userId="d4036cf1-5509-4c96-8480-c2d6ce3aa2c4" providerId="ADAL" clId="{9B5BC752-C3A4-4031-9596-33E60C1CDF70}" dt="2023-02-27T05:08:48.476" v="125" actId="26606"/>
          <ac:spMkLst>
            <pc:docMk/>
            <pc:sldMk cId="2962698359" sldId="264"/>
            <ac:spMk id="9" creationId="{13B5270F-8EE7-7EEE-01E8-E20C04A34A5B}"/>
          </ac:spMkLst>
        </pc:spChg>
        <pc:spChg chg="add del">
          <ac:chgData name="Thomas Cobden" userId="d4036cf1-5509-4c96-8480-c2d6ce3aa2c4" providerId="ADAL" clId="{9B5BC752-C3A4-4031-9596-33E60C1CDF70}" dt="2023-02-27T05:08:44.519" v="118" actId="26606"/>
          <ac:spMkLst>
            <pc:docMk/>
            <pc:sldMk cId="2962698359" sldId="264"/>
            <ac:spMk id="14" creationId="{53F29798-D584-4792-9B62-3F5F5C36D619}"/>
          </ac:spMkLst>
        </pc:spChg>
        <pc:spChg chg="add del">
          <ac:chgData name="Thomas Cobden" userId="d4036cf1-5509-4c96-8480-c2d6ce3aa2c4" providerId="ADAL" clId="{9B5BC752-C3A4-4031-9596-33E60C1CDF70}" dt="2023-02-27T05:08:46.523" v="120" actId="26606"/>
          <ac:spMkLst>
            <pc:docMk/>
            <pc:sldMk cId="2962698359" sldId="264"/>
            <ac:spMk id="16" creationId="{4845A0EE-C4C8-4AE1-B3C6-1261368AC036}"/>
          </ac:spMkLst>
        </pc:spChg>
        <pc:spChg chg="add del">
          <ac:chgData name="Thomas Cobden" userId="d4036cf1-5509-4c96-8480-c2d6ce3aa2c4" providerId="ADAL" clId="{9B5BC752-C3A4-4031-9596-33E60C1CDF70}" dt="2023-02-27T05:08:47.726" v="122" actId="26606"/>
          <ac:spMkLst>
            <pc:docMk/>
            <pc:sldMk cId="2962698359" sldId="264"/>
            <ac:spMk id="18" creationId="{3F24A09B-713F-43FC-AB6E-B88083968522}"/>
          </ac:spMkLst>
        </pc:spChg>
        <pc:spChg chg="add del">
          <ac:chgData name="Thomas Cobden" userId="d4036cf1-5509-4c96-8480-c2d6ce3aa2c4" providerId="ADAL" clId="{9B5BC752-C3A4-4031-9596-33E60C1CDF70}" dt="2023-02-27T05:08:48.465" v="124" actId="26606"/>
          <ac:spMkLst>
            <pc:docMk/>
            <pc:sldMk cId="2962698359" sldId="264"/>
            <ac:spMk id="21" creationId="{4845A0EE-C4C8-4AE1-B3C6-1261368AC036}"/>
          </ac:spMkLst>
        </pc:spChg>
        <pc:spChg chg="add">
          <ac:chgData name="Thomas Cobden" userId="d4036cf1-5509-4c96-8480-c2d6ce3aa2c4" providerId="ADAL" clId="{9B5BC752-C3A4-4031-9596-33E60C1CDF70}" dt="2023-02-27T05:08:48.476" v="125" actId="26606"/>
          <ac:spMkLst>
            <pc:docMk/>
            <pc:sldMk cId="2962698359" sldId="264"/>
            <ac:spMk id="23" creationId="{3F24A09B-713F-43FC-AB6E-B88083968522}"/>
          </ac:spMkLst>
        </pc:spChg>
        <pc:picChg chg="mod">
          <ac:chgData name="Thomas Cobden" userId="d4036cf1-5509-4c96-8480-c2d6ce3aa2c4" providerId="ADAL" clId="{9B5BC752-C3A4-4031-9596-33E60C1CDF70}" dt="2023-02-27T05:08:48.476" v="125" actId="26606"/>
          <ac:picMkLst>
            <pc:docMk/>
            <pc:sldMk cId="2962698359" sldId="264"/>
            <ac:picMk id="5" creationId="{B8D712A0-0566-339F-F138-98DEC075D9B3}"/>
          </ac:picMkLst>
        </pc:picChg>
        <pc:picChg chg="mod ord">
          <ac:chgData name="Thomas Cobden" userId="d4036cf1-5509-4c96-8480-c2d6ce3aa2c4" providerId="ADAL" clId="{9B5BC752-C3A4-4031-9596-33E60C1CDF70}" dt="2023-02-27T05:08:48.476" v="125" actId="26606"/>
          <ac:picMkLst>
            <pc:docMk/>
            <pc:sldMk cId="2962698359" sldId="264"/>
            <ac:picMk id="7" creationId="{2778C0C9-AC8B-B8B3-A991-6AB9B7BF5389}"/>
          </ac:picMkLst>
        </pc:picChg>
        <pc:cxnChg chg="add del">
          <ac:chgData name="Thomas Cobden" userId="d4036cf1-5509-4c96-8480-c2d6ce3aa2c4" providerId="ADAL" clId="{9B5BC752-C3A4-4031-9596-33E60C1CDF70}" dt="2023-02-27T05:08:47.726" v="122" actId="26606"/>
          <ac:cxnSpMkLst>
            <pc:docMk/>
            <pc:sldMk cId="2962698359" sldId="264"/>
            <ac:cxnSpMk id="19" creationId="{0B91AB35-C3B4-4B70-B3DD-13D63B7DA23D}"/>
          </ac:cxnSpMkLst>
        </pc:cxnChg>
        <pc:cxnChg chg="add">
          <ac:chgData name="Thomas Cobden" userId="d4036cf1-5509-4c96-8480-c2d6ce3aa2c4" providerId="ADAL" clId="{9B5BC752-C3A4-4031-9596-33E60C1CDF70}" dt="2023-02-27T05:08:48.476" v="125" actId="26606"/>
          <ac:cxnSpMkLst>
            <pc:docMk/>
            <pc:sldMk cId="2962698359" sldId="264"/>
            <ac:cxnSpMk id="24" creationId="{0B91AB35-C3B4-4B70-B3DD-13D63B7DA23D}"/>
          </ac:cxnSpMkLst>
        </pc:cxnChg>
      </pc:sldChg>
      <pc:sldChg chg="addSp delSp modSp mod setBg">
        <pc:chgData name="Thomas Cobden" userId="d4036cf1-5509-4c96-8480-c2d6ce3aa2c4" providerId="ADAL" clId="{9B5BC752-C3A4-4031-9596-33E60C1CDF70}" dt="2023-02-27T05:07:11.913" v="116" actId="26606"/>
        <pc:sldMkLst>
          <pc:docMk/>
          <pc:sldMk cId="3834774230" sldId="265"/>
        </pc:sldMkLst>
        <pc:spChg chg="mod">
          <ac:chgData name="Thomas Cobden" userId="d4036cf1-5509-4c96-8480-c2d6ce3aa2c4" providerId="ADAL" clId="{9B5BC752-C3A4-4031-9596-33E60C1CDF70}" dt="2023-02-27T05:07:11.913" v="116" actId="26606"/>
          <ac:spMkLst>
            <pc:docMk/>
            <pc:sldMk cId="3834774230" sldId="265"/>
            <ac:spMk id="2" creationId="{0817C60E-5782-461B-C2C0-696B87992648}"/>
          </ac:spMkLst>
        </pc:spChg>
        <pc:spChg chg="del">
          <ac:chgData name="Thomas Cobden" userId="d4036cf1-5509-4c96-8480-c2d6ce3aa2c4" providerId="ADAL" clId="{9B5BC752-C3A4-4031-9596-33E60C1CDF70}" dt="2023-02-27T05:07:11.913" v="116" actId="26606"/>
          <ac:spMkLst>
            <pc:docMk/>
            <pc:sldMk cId="3834774230" sldId="265"/>
            <ac:spMk id="3" creationId="{2F2161D9-05AA-1F08-7778-39839FC6B6A5}"/>
          </ac:spMkLst>
        </pc:spChg>
        <pc:spChg chg="add">
          <ac:chgData name="Thomas Cobden" userId="d4036cf1-5509-4c96-8480-c2d6ce3aa2c4" providerId="ADAL" clId="{9B5BC752-C3A4-4031-9596-33E60C1CDF70}" dt="2023-02-27T05:07:11.913" v="116" actId="26606"/>
          <ac:spMkLst>
            <pc:docMk/>
            <pc:sldMk cId="3834774230" sldId="265"/>
            <ac:spMk id="9" creationId="{BACC6370-2D7E-4714-9D71-7542949D7D5D}"/>
          </ac:spMkLst>
        </pc:spChg>
        <pc:spChg chg="add">
          <ac:chgData name="Thomas Cobden" userId="d4036cf1-5509-4c96-8480-c2d6ce3aa2c4" providerId="ADAL" clId="{9B5BC752-C3A4-4031-9596-33E60C1CDF70}" dt="2023-02-27T05:07:11.913" v="116" actId="26606"/>
          <ac:spMkLst>
            <pc:docMk/>
            <pc:sldMk cId="3834774230" sldId="265"/>
            <ac:spMk id="11" creationId="{F68B3F68-107C-434F-AA38-110D5EA91B85}"/>
          </ac:spMkLst>
        </pc:spChg>
        <pc:spChg chg="add">
          <ac:chgData name="Thomas Cobden" userId="d4036cf1-5509-4c96-8480-c2d6ce3aa2c4" providerId="ADAL" clId="{9B5BC752-C3A4-4031-9596-33E60C1CDF70}" dt="2023-02-27T05:07:11.913" v="116" actId="26606"/>
          <ac:spMkLst>
            <pc:docMk/>
            <pc:sldMk cId="3834774230" sldId="265"/>
            <ac:spMk id="13" creationId="{AAD0DBB9-1A4B-4391-81D4-CB19F9AB918A}"/>
          </ac:spMkLst>
        </pc:spChg>
        <pc:spChg chg="add">
          <ac:chgData name="Thomas Cobden" userId="d4036cf1-5509-4c96-8480-c2d6ce3aa2c4" providerId="ADAL" clId="{9B5BC752-C3A4-4031-9596-33E60C1CDF70}" dt="2023-02-27T05:07:11.913" v="116" actId="26606"/>
          <ac:spMkLst>
            <pc:docMk/>
            <pc:sldMk cId="3834774230" sldId="265"/>
            <ac:spMk id="15" creationId="{063BBA22-50EA-4C4D-BE05-F1CE4E63AA56}"/>
          </ac:spMkLst>
        </pc:spChg>
        <pc:graphicFrameChg chg="add">
          <ac:chgData name="Thomas Cobden" userId="d4036cf1-5509-4c96-8480-c2d6ce3aa2c4" providerId="ADAL" clId="{9B5BC752-C3A4-4031-9596-33E60C1CDF70}" dt="2023-02-27T05:07:11.913" v="116" actId="26606"/>
          <ac:graphicFrameMkLst>
            <pc:docMk/>
            <pc:sldMk cId="3834774230" sldId="265"/>
            <ac:graphicFrameMk id="5" creationId="{AE5DB8A4-E581-8B85-7EA8-E4C74D375630}"/>
          </ac:graphicFrameMkLst>
        </pc:graphicFrameChg>
      </pc:sldChg>
      <pc:sldChg chg="addSp delSp modSp mod setBg addCm">
        <pc:chgData name="Thomas Cobden" userId="d4036cf1-5509-4c96-8480-c2d6ce3aa2c4" providerId="ADAL" clId="{9B5BC752-C3A4-4031-9596-33E60C1CDF70}" dt="2023-02-27T05:32:56.539" v="444"/>
        <pc:sldMkLst>
          <pc:docMk/>
          <pc:sldMk cId="664645410" sldId="266"/>
        </pc:sldMkLst>
        <pc:spChg chg="mod">
          <ac:chgData name="Thomas Cobden" userId="d4036cf1-5509-4c96-8480-c2d6ce3aa2c4" providerId="ADAL" clId="{9B5BC752-C3A4-4031-9596-33E60C1CDF70}" dt="2023-02-27T05:20:07.589" v="437" actId="26606"/>
          <ac:spMkLst>
            <pc:docMk/>
            <pc:sldMk cId="664645410" sldId="266"/>
            <ac:spMk id="2" creationId="{39A8E54C-3B0A-6B6C-363C-34F56D713B82}"/>
          </ac:spMkLst>
        </pc:spChg>
        <pc:spChg chg="mod ord">
          <ac:chgData name="Thomas Cobden" userId="d4036cf1-5509-4c96-8480-c2d6ce3aa2c4" providerId="ADAL" clId="{9B5BC752-C3A4-4031-9596-33E60C1CDF70}" dt="2023-02-27T05:20:12.882" v="438" actId="6549"/>
          <ac:spMkLst>
            <pc:docMk/>
            <pc:sldMk cId="664645410" sldId="266"/>
            <ac:spMk id="3" creationId="{F8AC2742-D573-BDE3-CF74-4496539EAEF9}"/>
          </ac:spMkLst>
        </pc:spChg>
        <pc:spChg chg="add del">
          <ac:chgData name="Thomas Cobden" userId="d4036cf1-5509-4c96-8480-c2d6ce3aa2c4" providerId="ADAL" clId="{9B5BC752-C3A4-4031-9596-33E60C1CDF70}" dt="2023-02-27T05:20:07.589" v="437" actId="26606"/>
          <ac:spMkLst>
            <pc:docMk/>
            <pc:sldMk cId="664645410" sldId="266"/>
            <ac:spMk id="8" creationId="{1E234CF4-802C-4AA1-B540-36C3B838C462}"/>
          </ac:spMkLst>
        </pc:spChg>
        <pc:spChg chg="add del">
          <ac:chgData name="Thomas Cobden" userId="d4036cf1-5509-4c96-8480-c2d6ce3aa2c4" providerId="ADAL" clId="{9B5BC752-C3A4-4031-9596-33E60C1CDF70}" dt="2023-02-27T05:20:07.589" v="437" actId="26606"/>
          <ac:spMkLst>
            <pc:docMk/>
            <pc:sldMk cId="664645410" sldId="266"/>
            <ac:spMk id="10" creationId="{A5271697-90F1-4A23-8EF2-0179F2EAFACB}"/>
          </ac:spMkLst>
        </pc:spChg>
        <pc:spChg chg="add del">
          <ac:chgData name="Thomas Cobden" userId="d4036cf1-5509-4c96-8480-c2d6ce3aa2c4" providerId="ADAL" clId="{9B5BC752-C3A4-4031-9596-33E60C1CDF70}" dt="2023-02-27T05:20:07.589" v="437" actId="26606"/>
          <ac:spMkLst>
            <pc:docMk/>
            <pc:sldMk cId="664645410" sldId="266"/>
            <ac:spMk id="12" creationId="{D9F5512A-48E1-4C07-B75E-3CCC517B6804}"/>
          </ac:spMkLst>
        </pc:spChg>
        <pc:spChg chg="add del">
          <ac:chgData name="Thomas Cobden" userId="d4036cf1-5509-4c96-8480-c2d6ce3aa2c4" providerId="ADAL" clId="{9B5BC752-C3A4-4031-9596-33E60C1CDF70}" dt="2023-02-27T05:20:07.589" v="437" actId="26606"/>
          <ac:spMkLst>
            <pc:docMk/>
            <pc:sldMk cId="664645410" sldId="266"/>
            <ac:spMk id="14" creationId="{9D800584-727A-48CF-8223-244AD9717CAA}"/>
          </ac:spMkLst>
        </pc:spChg>
        <pc:spChg chg="add del">
          <ac:chgData name="Thomas Cobden" userId="d4036cf1-5509-4c96-8480-c2d6ce3aa2c4" providerId="ADAL" clId="{9B5BC752-C3A4-4031-9596-33E60C1CDF70}" dt="2023-02-27T05:20:02.998" v="434" actId="26606"/>
          <ac:spMkLst>
            <pc:docMk/>
            <pc:sldMk cId="664645410" sldId="266"/>
            <ac:spMk id="41" creationId="{04812C46-200A-4DEB-A05E-3ED6C68C2387}"/>
          </ac:spMkLst>
        </pc:spChg>
        <pc:spChg chg="add del">
          <ac:chgData name="Thomas Cobden" userId="d4036cf1-5509-4c96-8480-c2d6ce3aa2c4" providerId="ADAL" clId="{9B5BC752-C3A4-4031-9596-33E60C1CDF70}" dt="2023-02-27T05:20:02.998" v="434" actId="26606"/>
          <ac:spMkLst>
            <pc:docMk/>
            <pc:sldMk cId="664645410" sldId="266"/>
            <ac:spMk id="43" creationId="{16BF4F81-CE79-4A24-860D-9959FF7162FB}"/>
          </ac:spMkLst>
        </pc:spChg>
        <pc:spChg chg="add del">
          <ac:chgData name="Thomas Cobden" userId="d4036cf1-5509-4c96-8480-c2d6ce3aa2c4" providerId="ADAL" clId="{9B5BC752-C3A4-4031-9596-33E60C1CDF70}" dt="2023-02-27T05:20:07.555" v="436" actId="26606"/>
          <ac:spMkLst>
            <pc:docMk/>
            <pc:sldMk cId="664645410" sldId="266"/>
            <ac:spMk id="45" creationId="{3F0BE7ED-7814-4273-B18A-F26CC0380380}"/>
          </ac:spMkLst>
        </pc:spChg>
        <pc:spChg chg="add del">
          <ac:chgData name="Thomas Cobden" userId="d4036cf1-5509-4c96-8480-c2d6ce3aa2c4" providerId="ADAL" clId="{9B5BC752-C3A4-4031-9596-33E60C1CDF70}" dt="2023-02-27T05:20:07.555" v="436" actId="26606"/>
          <ac:spMkLst>
            <pc:docMk/>
            <pc:sldMk cId="664645410" sldId="266"/>
            <ac:spMk id="46" creationId="{3AFE8227-C443-417B-BA91-520EB1EF4559}"/>
          </ac:spMkLst>
        </pc:spChg>
        <pc:spChg chg="add del">
          <ac:chgData name="Thomas Cobden" userId="d4036cf1-5509-4c96-8480-c2d6ce3aa2c4" providerId="ADAL" clId="{9B5BC752-C3A4-4031-9596-33E60C1CDF70}" dt="2023-02-27T05:20:07.555" v="436" actId="26606"/>
          <ac:spMkLst>
            <pc:docMk/>
            <pc:sldMk cId="664645410" sldId="266"/>
            <ac:spMk id="47" creationId="{907741FC-B544-4A6E-B831-6789D042333D}"/>
          </ac:spMkLst>
        </pc:spChg>
        <pc:spChg chg="add">
          <ac:chgData name="Thomas Cobden" userId="d4036cf1-5509-4c96-8480-c2d6ce3aa2c4" providerId="ADAL" clId="{9B5BC752-C3A4-4031-9596-33E60C1CDF70}" dt="2023-02-27T05:20:07.589" v="437" actId="26606"/>
          <ac:spMkLst>
            <pc:docMk/>
            <pc:sldMk cId="664645410" sldId="266"/>
            <ac:spMk id="68" creationId="{A2D15AA5-2D73-4A11-A8C5-045F5F4392D3}"/>
          </ac:spMkLst>
        </pc:spChg>
        <pc:spChg chg="add">
          <ac:chgData name="Thomas Cobden" userId="d4036cf1-5509-4c96-8480-c2d6ce3aa2c4" providerId="ADAL" clId="{9B5BC752-C3A4-4031-9596-33E60C1CDF70}" dt="2023-02-27T05:20:07.589" v="437" actId="26606"/>
          <ac:spMkLst>
            <pc:docMk/>
            <pc:sldMk cId="664645410" sldId="266"/>
            <ac:spMk id="69" creationId="{D9F5512A-48E1-4C07-B75E-3CCC517B6804}"/>
          </ac:spMkLst>
        </pc:spChg>
        <pc:spChg chg="add">
          <ac:chgData name="Thomas Cobden" userId="d4036cf1-5509-4c96-8480-c2d6ce3aa2c4" providerId="ADAL" clId="{9B5BC752-C3A4-4031-9596-33E60C1CDF70}" dt="2023-02-27T05:20:07.589" v="437" actId="26606"/>
          <ac:spMkLst>
            <pc:docMk/>
            <pc:sldMk cId="664645410" sldId="266"/>
            <ac:spMk id="70" creationId="{3CD1EA40-7116-4FCB-9369-70F29FAA91EC}"/>
          </ac:spMkLst>
        </pc:spChg>
        <pc:spChg chg="add">
          <ac:chgData name="Thomas Cobden" userId="d4036cf1-5509-4c96-8480-c2d6ce3aa2c4" providerId="ADAL" clId="{9B5BC752-C3A4-4031-9596-33E60C1CDF70}" dt="2023-02-27T05:20:07.589" v="437" actId="26606"/>
          <ac:spMkLst>
            <pc:docMk/>
            <pc:sldMk cId="664645410" sldId="266"/>
            <ac:spMk id="71" creationId="{A5271697-90F1-4A23-8EF2-0179F2EAFACB}"/>
          </ac:spMkLst>
        </pc:spChg>
        <pc:grpChg chg="add del">
          <ac:chgData name="Thomas Cobden" userId="d4036cf1-5509-4c96-8480-c2d6ce3aa2c4" providerId="ADAL" clId="{9B5BC752-C3A4-4031-9596-33E60C1CDF70}" dt="2023-02-27T05:20:07.589" v="437" actId="26606"/>
          <ac:grpSpMkLst>
            <pc:docMk/>
            <pc:sldMk cId="664645410" sldId="266"/>
            <ac:grpSpMk id="16" creationId="{B0CED441-B73B-4907-9AF2-614CEAC6A182}"/>
          </ac:grpSpMkLst>
        </pc:grpChg>
        <pc:grpChg chg="add">
          <ac:chgData name="Thomas Cobden" userId="d4036cf1-5509-4c96-8480-c2d6ce3aa2c4" providerId="ADAL" clId="{9B5BC752-C3A4-4031-9596-33E60C1CDF70}" dt="2023-02-27T05:20:07.589" v="437" actId="26606"/>
          <ac:grpSpMkLst>
            <pc:docMk/>
            <pc:sldMk cId="664645410" sldId="266"/>
            <ac:grpSpMk id="72" creationId="{39158FAB-5B51-448D-B57F-B977E815C04A}"/>
          </ac:grpSpMkLst>
        </pc:grpChg>
        <pc:picChg chg="add mod">
          <ac:chgData name="Thomas Cobden" userId="d4036cf1-5509-4c96-8480-c2d6ce3aa2c4" providerId="ADAL" clId="{9B5BC752-C3A4-4031-9596-33E60C1CDF70}" dt="2023-02-27T05:20:07.589" v="437" actId="26606"/>
          <ac:picMkLst>
            <pc:docMk/>
            <pc:sldMk cId="664645410" sldId="266"/>
            <ac:picMk id="5" creationId="{677C6657-C94C-C93E-E571-558208E4D032}"/>
          </ac:picMkLst>
        </pc:picChg>
      </pc:sldChg>
      <pc:sldChg chg="addSp delSp modSp mod setBg">
        <pc:chgData name="Thomas Cobden" userId="d4036cf1-5509-4c96-8480-c2d6ce3aa2c4" providerId="ADAL" clId="{9B5BC752-C3A4-4031-9596-33E60C1CDF70}" dt="2023-02-27T05:09:00.928" v="128" actId="26606"/>
        <pc:sldMkLst>
          <pc:docMk/>
          <pc:sldMk cId="4088242150" sldId="267"/>
        </pc:sldMkLst>
        <pc:spChg chg="mod">
          <ac:chgData name="Thomas Cobden" userId="d4036cf1-5509-4c96-8480-c2d6ce3aa2c4" providerId="ADAL" clId="{9B5BC752-C3A4-4031-9596-33E60C1CDF70}" dt="2023-02-27T05:09:00.928" v="128" actId="26606"/>
          <ac:spMkLst>
            <pc:docMk/>
            <pc:sldMk cId="4088242150" sldId="267"/>
            <ac:spMk id="2" creationId="{356E810C-EB88-4E08-96BF-C40C09CB7190}"/>
          </ac:spMkLst>
        </pc:spChg>
        <pc:spChg chg="add del">
          <ac:chgData name="Thomas Cobden" userId="d4036cf1-5509-4c96-8480-c2d6ce3aa2c4" providerId="ADAL" clId="{9B5BC752-C3A4-4031-9596-33E60C1CDF70}" dt="2023-02-27T05:09:00.928" v="128" actId="26606"/>
          <ac:spMkLst>
            <pc:docMk/>
            <pc:sldMk cId="4088242150" sldId="267"/>
            <ac:spMk id="3" creationId="{A8D1305F-1720-8074-317A-12FF792C807F}"/>
          </ac:spMkLst>
        </pc:spChg>
        <pc:spChg chg="add del">
          <ac:chgData name="Thomas Cobden" userId="d4036cf1-5509-4c96-8480-c2d6ce3aa2c4" providerId="ADAL" clId="{9B5BC752-C3A4-4031-9596-33E60C1CDF70}" dt="2023-02-27T05:09:00.876" v="127" actId="26606"/>
          <ac:spMkLst>
            <pc:docMk/>
            <pc:sldMk cId="4088242150" sldId="267"/>
            <ac:spMk id="9" creationId="{BACC6370-2D7E-4714-9D71-7542949D7D5D}"/>
          </ac:spMkLst>
        </pc:spChg>
        <pc:spChg chg="add del">
          <ac:chgData name="Thomas Cobden" userId="d4036cf1-5509-4c96-8480-c2d6ce3aa2c4" providerId="ADAL" clId="{9B5BC752-C3A4-4031-9596-33E60C1CDF70}" dt="2023-02-27T05:09:00.876" v="127" actId="26606"/>
          <ac:spMkLst>
            <pc:docMk/>
            <pc:sldMk cId="4088242150" sldId="267"/>
            <ac:spMk id="11" creationId="{F68B3F68-107C-434F-AA38-110D5EA91B85}"/>
          </ac:spMkLst>
        </pc:spChg>
        <pc:spChg chg="add del">
          <ac:chgData name="Thomas Cobden" userId="d4036cf1-5509-4c96-8480-c2d6ce3aa2c4" providerId="ADAL" clId="{9B5BC752-C3A4-4031-9596-33E60C1CDF70}" dt="2023-02-27T05:09:00.876" v="127" actId="26606"/>
          <ac:spMkLst>
            <pc:docMk/>
            <pc:sldMk cId="4088242150" sldId="267"/>
            <ac:spMk id="13" creationId="{AAD0DBB9-1A4B-4391-81D4-CB19F9AB918A}"/>
          </ac:spMkLst>
        </pc:spChg>
        <pc:spChg chg="add del">
          <ac:chgData name="Thomas Cobden" userId="d4036cf1-5509-4c96-8480-c2d6ce3aa2c4" providerId="ADAL" clId="{9B5BC752-C3A4-4031-9596-33E60C1CDF70}" dt="2023-02-27T05:09:00.876" v="127" actId="26606"/>
          <ac:spMkLst>
            <pc:docMk/>
            <pc:sldMk cId="4088242150" sldId="267"/>
            <ac:spMk id="15" creationId="{063BBA22-50EA-4C4D-BE05-F1CE4E63AA56}"/>
          </ac:spMkLst>
        </pc:spChg>
        <pc:spChg chg="add">
          <ac:chgData name="Thomas Cobden" userId="d4036cf1-5509-4c96-8480-c2d6ce3aa2c4" providerId="ADAL" clId="{9B5BC752-C3A4-4031-9596-33E60C1CDF70}" dt="2023-02-27T05:09:00.928" v="128" actId="26606"/>
          <ac:spMkLst>
            <pc:docMk/>
            <pc:sldMk cId="4088242150" sldId="267"/>
            <ac:spMk id="34" creationId="{D55CD764-972B-4CA5-A885-53E55C63E174}"/>
          </ac:spMkLst>
        </pc:spChg>
        <pc:spChg chg="add">
          <ac:chgData name="Thomas Cobden" userId="d4036cf1-5509-4c96-8480-c2d6ce3aa2c4" providerId="ADAL" clId="{9B5BC752-C3A4-4031-9596-33E60C1CDF70}" dt="2023-02-27T05:09:00.928" v="128" actId="26606"/>
          <ac:spMkLst>
            <pc:docMk/>
            <pc:sldMk cId="4088242150" sldId="267"/>
            <ac:spMk id="35" creationId="{E3E51905-F374-4E1A-97CF-B741584B74D5}"/>
          </ac:spMkLst>
        </pc:spChg>
        <pc:spChg chg="add">
          <ac:chgData name="Thomas Cobden" userId="d4036cf1-5509-4c96-8480-c2d6ce3aa2c4" providerId="ADAL" clId="{9B5BC752-C3A4-4031-9596-33E60C1CDF70}" dt="2023-02-27T05:09:00.928" v="128" actId="26606"/>
          <ac:spMkLst>
            <pc:docMk/>
            <pc:sldMk cId="4088242150" sldId="267"/>
            <ac:spMk id="36" creationId="{34165AB3-7006-4430-BCE3-25476BE13322}"/>
          </ac:spMkLst>
        </pc:spChg>
        <pc:grpChg chg="add">
          <ac:chgData name="Thomas Cobden" userId="d4036cf1-5509-4c96-8480-c2d6ce3aa2c4" providerId="ADAL" clId="{9B5BC752-C3A4-4031-9596-33E60C1CDF70}" dt="2023-02-27T05:09:00.928" v="128" actId="26606"/>
          <ac:grpSpMkLst>
            <pc:docMk/>
            <pc:sldMk cId="4088242150" sldId="267"/>
            <ac:grpSpMk id="37" creationId="{11999B20-6058-4C55-882E-A1FB050B69DD}"/>
          </ac:grpSpMkLst>
        </pc:grpChg>
        <pc:graphicFrameChg chg="add del">
          <ac:chgData name="Thomas Cobden" userId="d4036cf1-5509-4c96-8480-c2d6ce3aa2c4" providerId="ADAL" clId="{9B5BC752-C3A4-4031-9596-33E60C1CDF70}" dt="2023-02-27T05:09:00.876" v="127" actId="26606"/>
          <ac:graphicFrameMkLst>
            <pc:docMk/>
            <pc:sldMk cId="4088242150" sldId="267"/>
            <ac:graphicFrameMk id="5" creationId="{E91C50D9-4120-1AB8-DBD6-04862E881C05}"/>
          </ac:graphicFrameMkLst>
        </pc:graphicFrameChg>
        <pc:graphicFrameChg chg="add">
          <ac:chgData name="Thomas Cobden" userId="d4036cf1-5509-4c96-8480-c2d6ce3aa2c4" providerId="ADAL" clId="{9B5BC752-C3A4-4031-9596-33E60C1CDF70}" dt="2023-02-27T05:09:00.928" v="128" actId="26606"/>
          <ac:graphicFrameMkLst>
            <pc:docMk/>
            <pc:sldMk cId="4088242150" sldId="267"/>
            <ac:graphicFrameMk id="39" creationId="{78168FFD-4365-8B54-64B8-3CFF38668429}"/>
          </ac:graphicFrameMkLst>
        </pc:graphicFrameChg>
      </pc:sldChg>
      <pc:sldChg chg="addSp delSp modSp new mod setBg">
        <pc:chgData name="Thomas Cobden" userId="d4036cf1-5509-4c96-8480-c2d6ce3aa2c4" providerId="ADAL" clId="{9B5BC752-C3A4-4031-9596-33E60C1CDF70}" dt="2023-02-27T05:34:03.984" v="560" actId="20577"/>
        <pc:sldMkLst>
          <pc:docMk/>
          <pc:sldMk cId="999544915" sldId="268"/>
        </pc:sldMkLst>
        <pc:spChg chg="mod">
          <ac:chgData name="Thomas Cobden" userId="d4036cf1-5509-4c96-8480-c2d6ce3aa2c4" providerId="ADAL" clId="{9B5BC752-C3A4-4031-9596-33E60C1CDF70}" dt="2023-02-27T05:34:03.984" v="560" actId="20577"/>
          <ac:spMkLst>
            <pc:docMk/>
            <pc:sldMk cId="999544915" sldId="268"/>
            <ac:spMk id="2" creationId="{1A35F8D9-48C0-7018-CDDF-94EC59383AC9}"/>
          </ac:spMkLst>
        </pc:spChg>
        <pc:spChg chg="del mod">
          <ac:chgData name="Thomas Cobden" userId="d4036cf1-5509-4c96-8480-c2d6ce3aa2c4" providerId="ADAL" clId="{9B5BC752-C3A4-4031-9596-33E60C1CDF70}" dt="2023-02-27T05:33:57.318" v="556" actId="26606"/>
          <ac:spMkLst>
            <pc:docMk/>
            <pc:sldMk cId="999544915" sldId="268"/>
            <ac:spMk id="3" creationId="{D1E0D1BA-9C07-A2E9-6DF2-580BE84AF1E7}"/>
          </ac:spMkLst>
        </pc:spChg>
        <pc:spChg chg="add">
          <ac:chgData name="Thomas Cobden" userId="d4036cf1-5509-4c96-8480-c2d6ce3aa2c4" providerId="ADAL" clId="{9B5BC752-C3A4-4031-9596-33E60C1CDF70}" dt="2023-02-27T05:33:57.318" v="556" actId="26606"/>
          <ac:spMkLst>
            <pc:docMk/>
            <pc:sldMk cId="999544915" sldId="268"/>
            <ac:spMk id="10" creationId="{2B566528-1B12-4246-9431-5C2D7D081168}"/>
          </ac:spMkLst>
        </pc:spChg>
        <pc:spChg chg="add">
          <ac:chgData name="Thomas Cobden" userId="d4036cf1-5509-4c96-8480-c2d6ce3aa2c4" providerId="ADAL" clId="{9B5BC752-C3A4-4031-9596-33E60C1CDF70}" dt="2023-02-27T05:33:57.318" v="556" actId="26606"/>
          <ac:spMkLst>
            <pc:docMk/>
            <pc:sldMk cId="999544915" sldId="268"/>
            <ac:spMk id="16" creationId="{D3F51FEB-38FB-4F6C-9F7B-2F2AFAB65463}"/>
          </ac:spMkLst>
        </pc:spChg>
        <pc:spChg chg="add">
          <ac:chgData name="Thomas Cobden" userId="d4036cf1-5509-4c96-8480-c2d6ce3aa2c4" providerId="ADAL" clId="{9B5BC752-C3A4-4031-9596-33E60C1CDF70}" dt="2023-02-27T05:33:57.318" v="556" actId="26606"/>
          <ac:spMkLst>
            <pc:docMk/>
            <pc:sldMk cId="999544915" sldId="268"/>
            <ac:spMk id="18" creationId="{1E547BA6-BAE0-43BB-A7CA-60F69CE252F0}"/>
          </ac:spMkLst>
        </pc:spChg>
        <pc:grpChg chg="add">
          <ac:chgData name="Thomas Cobden" userId="d4036cf1-5509-4c96-8480-c2d6ce3aa2c4" providerId="ADAL" clId="{9B5BC752-C3A4-4031-9596-33E60C1CDF70}" dt="2023-02-27T05:33:57.318" v="556" actId="26606"/>
          <ac:grpSpMkLst>
            <pc:docMk/>
            <pc:sldMk cId="999544915" sldId="268"/>
            <ac:grpSpMk id="12" creationId="{07EAA094-9CF6-4695-958A-33D9BCAA9474}"/>
          </ac:grpSpMkLst>
        </pc:grpChg>
        <pc:graphicFrameChg chg="add">
          <ac:chgData name="Thomas Cobden" userId="d4036cf1-5509-4c96-8480-c2d6ce3aa2c4" providerId="ADAL" clId="{9B5BC752-C3A4-4031-9596-33E60C1CDF70}" dt="2023-02-27T05:33:57.318" v="556" actId="26606"/>
          <ac:graphicFrameMkLst>
            <pc:docMk/>
            <pc:sldMk cId="999544915" sldId="268"/>
            <ac:graphicFrameMk id="5" creationId="{04346FFA-F058-8A14-C71F-54DF9C5EDFCB}"/>
          </ac:graphicFrameMkLst>
        </pc:graphicFrameChg>
        <pc:picChg chg="add">
          <ac:chgData name="Thomas Cobden" userId="d4036cf1-5509-4c96-8480-c2d6ce3aa2c4" providerId="ADAL" clId="{9B5BC752-C3A4-4031-9596-33E60C1CDF70}" dt="2023-02-27T05:33:57.318" v="556" actId="26606"/>
          <ac:picMkLst>
            <pc:docMk/>
            <pc:sldMk cId="999544915" sldId="268"/>
            <ac:picMk id="6" creationId="{1BDA13CF-5BD1-3872-C2DD-5AA1C4983F4F}"/>
          </ac:picMkLst>
        </pc:picChg>
      </pc:sldChg>
    </pc:docChg>
  </pc:docChgLst>
  <pc:docChgLst>
    <pc:chgData name="Sarina Attard" userId="8fbef987-52db-4ca6-a844-fbc9d678b8f1" providerId="ADAL" clId="{338E0925-6E57-43F1-885D-84C2AE2A9559}"/>
    <pc:docChg chg="custSel modSld">
      <pc:chgData name="Sarina Attard" userId="8fbef987-52db-4ca6-a844-fbc9d678b8f1" providerId="ADAL" clId="{338E0925-6E57-43F1-885D-84C2AE2A9559}" dt="2023-02-28T22:37:46.827" v="702" actId="478"/>
      <pc:docMkLst>
        <pc:docMk/>
      </pc:docMkLst>
      <pc:sldChg chg="addSp delSp modSp delAnim">
        <pc:chgData name="Sarina Attard" userId="8fbef987-52db-4ca6-a844-fbc9d678b8f1" providerId="ADAL" clId="{338E0925-6E57-43F1-885D-84C2AE2A9559}" dt="2023-02-28T22:37:46.827" v="702" actId="478"/>
        <pc:sldMkLst>
          <pc:docMk/>
          <pc:sldMk cId="2933911199" sldId="256"/>
        </pc:sldMkLst>
        <pc:picChg chg="add del mod">
          <ac:chgData name="Sarina Attard" userId="8fbef987-52db-4ca6-a844-fbc9d678b8f1" providerId="ADAL" clId="{338E0925-6E57-43F1-885D-84C2AE2A9559}" dt="2023-02-28T22:37:46.827" v="702" actId="478"/>
          <ac:picMkLst>
            <pc:docMk/>
            <pc:sldMk cId="2933911199" sldId="256"/>
            <ac:picMk id="4" creationId="{F4C2684C-223D-483A-9F73-EB854ABA78E9}"/>
          </ac:picMkLst>
        </pc:picChg>
      </pc:sldChg>
      <pc:sldChg chg="modSp">
        <pc:chgData name="Sarina Attard" userId="8fbef987-52db-4ca6-a844-fbc9d678b8f1" providerId="ADAL" clId="{338E0925-6E57-43F1-885D-84C2AE2A9559}" dt="2023-02-28T00:11:52.053" v="1" actId="20577"/>
        <pc:sldMkLst>
          <pc:docMk/>
          <pc:sldMk cId="3378534497" sldId="258"/>
        </pc:sldMkLst>
        <pc:spChg chg="mod">
          <ac:chgData name="Sarina Attard" userId="8fbef987-52db-4ca6-a844-fbc9d678b8f1" providerId="ADAL" clId="{338E0925-6E57-43F1-885D-84C2AE2A9559}" dt="2023-02-28T00:11:52.053" v="1" actId="20577"/>
          <ac:spMkLst>
            <pc:docMk/>
            <pc:sldMk cId="3378534497" sldId="258"/>
            <ac:spMk id="2" creationId="{00D11158-B7E4-4FD4-573A-ADE8011F1F52}"/>
          </ac:spMkLst>
        </pc:spChg>
      </pc:sldChg>
      <pc:sldChg chg="addSp delSp modSp">
        <pc:chgData name="Sarina Attard" userId="8fbef987-52db-4ca6-a844-fbc9d678b8f1" providerId="ADAL" clId="{338E0925-6E57-43F1-885D-84C2AE2A9559}" dt="2023-02-28T00:42:05.402" v="447" actId="20577"/>
        <pc:sldMkLst>
          <pc:docMk/>
          <pc:sldMk cId="939659352" sldId="262"/>
        </pc:sldMkLst>
        <pc:graphicFrameChg chg="add del mod modGraphic">
          <ac:chgData name="Sarina Attard" userId="8fbef987-52db-4ca6-a844-fbc9d678b8f1" providerId="ADAL" clId="{338E0925-6E57-43F1-885D-84C2AE2A9559}" dt="2023-02-28T00:40:50.184" v="173" actId="478"/>
          <ac:graphicFrameMkLst>
            <pc:docMk/>
            <pc:sldMk cId="939659352" sldId="262"/>
            <ac:graphicFrameMk id="3" creationId="{D752A32C-0F60-4937-AE90-44A00D458DCF}"/>
          </ac:graphicFrameMkLst>
        </pc:graphicFrameChg>
        <pc:graphicFrameChg chg="mod">
          <ac:chgData name="Sarina Attard" userId="8fbef987-52db-4ca6-a844-fbc9d678b8f1" providerId="ADAL" clId="{338E0925-6E57-43F1-885D-84C2AE2A9559}" dt="2023-02-28T00:39:12.306" v="2" actId="1076"/>
          <ac:graphicFrameMkLst>
            <pc:docMk/>
            <pc:sldMk cId="939659352" sldId="262"/>
            <ac:graphicFrameMk id="7" creationId="{F04863F9-B295-5183-2E3C-EB31DCF80076}"/>
          </ac:graphicFrameMkLst>
        </pc:graphicFrameChg>
        <pc:graphicFrameChg chg="add mod modGraphic">
          <ac:chgData name="Sarina Attard" userId="8fbef987-52db-4ca6-a844-fbc9d678b8f1" providerId="ADAL" clId="{338E0925-6E57-43F1-885D-84C2AE2A9559}" dt="2023-02-28T00:42:05.402" v="447" actId="20577"/>
          <ac:graphicFrameMkLst>
            <pc:docMk/>
            <pc:sldMk cId="939659352" sldId="262"/>
            <ac:graphicFrameMk id="8" creationId="{D180F825-30C9-4A29-9471-54BEF2715754}"/>
          </ac:graphicFrameMkLst>
        </pc:graphicFrameChg>
      </pc:sldChg>
      <pc:sldChg chg="addSp modSp">
        <pc:chgData name="Sarina Attard" userId="8fbef987-52db-4ca6-a844-fbc9d678b8f1" providerId="ADAL" clId="{338E0925-6E57-43F1-885D-84C2AE2A9559}" dt="2023-02-28T00:55:16.382" v="700" actId="20577"/>
        <pc:sldMkLst>
          <pc:docMk/>
          <pc:sldMk cId="664645410" sldId="266"/>
        </pc:sldMkLst>
        <pc:graphicFrameChg chg="add mod modGraphic">
          <ac:chgData name="Sarina Attard" userId="8fbef987-52db-4ca6-a844-fbc9d678b8f1" providerId="ADAL" clId="{338E0925-6E57-43F1-885D-84C2AE2A9559}" dt="2023-02-28T00:55:16.382" v="700" actId="20577"/>
          <ac:graphicFrameMkLst>
            <pc:docMk/>
            <pc:sldMk cId="664645410" sldId="266"/>
            <ac:graphicFrameMk id="4" creationId="{D4B3F2E0-420C-4479-878C-8FA9C5FF417C}"/>
          </ac:graphicFrameMkLst>
        </pc:graphicFrameChg>
        <pc:picChg chg="mod">
          <ac:chgData name="Sarina Attard" userId="8fbef987-52db-4ca6-a844-fbc9d678b8f1" providerId="ADAL" clId="{338E0925-6E57-43F1-885D-84C2AE2A9559}" dt="2023-02-28T00:53:01.750" v="449" actId="1076"/>
          <ac:picMkLst>
            <pc:docMk/>
            <pc:sldMk cId="664645410" sldId="266"/>
            <ac:picMk id="5" creationId="{677C6657-C94C-C93E-E571-558208E4D032}"/>
          </ac:picMkLst>
        </pc:picChg>
      </pc:sldChg>
    </pc:docChg>
  </pc:docChgLst>
</pc:chgInfo>
</file>

<file path=ppt/comments/modernComment_10A_279DAF22.xml><?xml version="1.0" encoding="utf-8"?>
<p188:cmLst xmlns:a="http://schemas.openxmlformats.org/drawingml/2006/main" xmlns:r="http://schemas.openxmlformats.org/officeDocument/2006/relationships" xmlns:p188="http://schemas.microsoft.com/office/powerpoint/2018/8/main">
  <p188:cm id="{A7072DB0-C87F-4F93-9124-89F7306565DB}" authorId="{6D944D86-C923-3F84-077F-A9BF6A9A7818}" created="2023-02-27T05:32:56.284">
    <ac:txMkLst xmlns:ac="http://schemas.microsoft.com/office/drawing/2013/main/command">
      <pc:docMk xmlns:pc="http://schemas.microsoft.com/office/powerpoint/2013/main/command"/>
      <pc:sldMk xmlns:pc="http://schemas.microsoft.com/office/powerpoint/2013/main/command" cId="664645410" sldId="266"/>
      <ac:spMk id="3" creationId="{F8AC2742-D573-BDE3-CF74-4496539EAEF9}"/>
      <ac:txMk cp="15" len="51">
        <ac:context len="239" hash="2561905342"/>
      </ac:txMk>
    </ac:txMkLst>
    <p188:pos x="3891488" y="947927"/>
    <p188:txBody>
      <a:bodyPr/>
      <a:lstStyle/>
      <a:p>
        <a:r>
          <a:rPr lang="en-AU"/>
          <a:t>[@Sarina Attard], need your help with this one?!</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99FB0A-4049-4823-81E1-E8C844F27F65}"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B5FC8F0-A78F-4B5C-96DC-9A1522B3A08D}">
      <dgm:prSet/>
      <dgm:spPr/>
      <dgm:t>
        <a:bodyPr/>
        <a:lstStyle/>
        <a:p>
          <a:pPr>
            <a:defRPr cap="all"/>
          </a:pPr>
          <a:r>
            <a:rPr lang="en-AU"/>
            <a:t>Determine what is a habit</a:t>
          </a:r>
          <a:endParaRPr lang="en-US"/>
        </a:p>
      </dgm:t>
    </dgm:pt>
    <dgm:pt modelId="{F3D37A9C-E640-45F0-99BB-F4584456C470}" type="parTrans" cxnId="{C557A265-20B1-486B-945C-444FFB445399}">
      <dgm:prSet/>
      <dgm:spPr/>
      <dgm:t>
        <a:bodyPr/>
        <a:lstStyle/>
        <a:p>
          <a:endParaRPr lang="en-US"/>
        </a:p>
      </dgm:t>
    </dgm:pt>
    <dgm:pt modelId="{5296AF39-8C64-4A66-964B-AF9060F75525}" type="sibTrans" cxnId="{C557A265-20B1-486B-945C-444FFB445399}">
      <dgm:prSet/>
      <dgm:spPr/>
      <dgm:t>
        <a:bodyPr/>
        <a:lstStyle/>
        <a:p>
          <a:endParaRPr lang="en-US"/>
        </a:p>
      </dgm:t>
    </dgm:pt>
    <dgm:pt modelId="{ECC10F1E-EF80-46CB-9980-8ACD5A876B9A}">
      <dgm:prSet/>
      <dgm:spPr/>
      <dgm:t>
        <a:bodyPr/>
        <a:lstStyle/>
        <a:p>
          <a:pPr>
            <a:defRPr cap="all"/>
          </a:pPr>
          <a:r>
            <a:rPr lang="en-AU"/>
            <a:t>Shift your mind into what you want to improve</a:t>
          </a:r>
          <a:endParaRPr lang="en-US"/>
        </a:p>
      </dgm:t>
    </dgm:pt>
    <dgm:pt modelId="{FACBF44B-C14A-4056-A7AF-F6AEAE5129F4}" type="parTrans" cxnId="{57B9DB66-E618-4712-88BE-F11E97F66FC4}">
      <dgm:prSet/>
      <dgm:spPr/>
      <dgm:t>
        <a:bodyPr/>
        <a:lstStyle/>
        <a:p>
          <a:endParaRPr lang="en-US"/>
        </a:p>
      </dgm:t>
    </dgm:pt>
    <dgm:pt modelId="{E9779115-F5AB-473C-9310-CE4241296017}" type="sibTrans" cxnId="{57B9DB66-E618-4712-88BE-F11E97F66FC4}">
      <dgm:prSet/>
      <dgm:spPr/>
      <dgm:t>
        <a:bodyPr/>
        <a:lstStyle/>
        <a:p>
          <a:endParaRPr lang="en-US"/>
        </a:p>
      </dgm:t>
    </dgm:pt>
    <dgm:pt modelId="{8F67868D-69BE-4300-966B-2BF3E10083E6}" type="pres">
      <dgm:prSet presAssocID="{AB99FB0A-4049-4823-81E1-E8C844F27F65}" presName="root" presStyleCnt="0">
        <dgm:presLayoutVars>
          <dgm:dir/>
          <dgm:resizeHandles val="exact"/>
        </dgm:presLayoutVars>
      </dgm:prSet>
      <dgm:spPr/>
    </dgm:pt>
    <dgm:pt modelId="{1543AB82-9133-47C3-BA9B-71C0FFEE783F}" type="pres">
      <dgm:prSet presAssocID="{8B5FC8F0-A78F-4B5C-96DC-9A1522B3A08D}" presName="compNode" presStyleCnt="0"/>
      <dgm:spPr/>
    </dgm:pt>
    <dgm:pt modelId="{B6093942-5E21-4989-91B6-10FBFBD7B8D2}" type="pres">
      <dgm:prSet presAssocID="{8B5FC8F0-A78F-4B5C-96DC-9A1522B3A08D}" presName="iconBgRect" presStyleLbl="bgShp" presStyleIdx="0" presStyleCnt="2"/>
      <dgm:spPr/>
    </dgm:pt>
    <dgm:pt modelId="{31BB3A46-5050-4DC8-A841-54C31CDD8ECA}" type="pres">
      <dgm:prSet presAssocID="{8B5FC8F0-A78F-4B5C-96DC-9A1522B3A08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AE7844FD-A6F8-46B1-ABE9-51C92D2F8059}" type="pres">
      <dgm:prSet presAssocID="{8B5FC8F0-A78F-4B5C-96DC-9A1522B3A08D}" presName="spaceRect" presStyleCnt="0"/>
      <dgm:spPr/>
    </dgm:pt>
    <dgm:pt modelId="{98B6424F-8BDE-4F75-905D-D571A33827D4}" type="pres">
      <dgm:prSet presAssocID="{8B5FC8F0-A78F-4B5C-96DC-9A1522B3A08D}" presName="textRect" presStyleLbl="revTx" presStyleIdx="0" presStyleCnt="2">
        <dgm:presLayoutVars>
          <dgm:chMax val="1"/>
          <dgm:chPref val="1"/>
        </dgm:presLayoutVars>
      </dgm:prSet>
      <dgm:spPr/>
    </dgm:pt>
    <dgm:pt modelId="{275249A0-C78F-4BD8-B46C-0C4E2B8B02BD}" type="pres">
      <dgm:prSet presAssocID="{5296AF39-8C64-4A66-964B-AF9060F75525}" presName="sibTrans" presStyleCnt="0"/>
      <dgm:spPr/>
    </dgm:pt>
    <dgm:pt modelId="{3F668B09-E731-49EA-A38E-08C1A451CA5F}" type="pres">
      <dgm:prSet presAssocID="{ECC10F1E-EF80-46CB-9980-8ACD5A876B9A}" presName="compNode" presStyleCnt="0"/>
      <dgm:spPr/>
    </dgm:pt>
    <dgm:pt modelId="{10B38D09-75B7-425E-B327-A9229EB4EAF4}" type="pres">
      <dgm:prSet presAssocID="{ECC10F1E-EF80-46CB-9980-8ACD5A876B9A}" presName="iconBgRect" presStyleLbl="bgShp" presStyleIdx="1" presStyleCnt="2"/>
      <dgm:spPr/>
    </dgm:pt>
    <dgm:pt modelId="{3950A5FD-7636-448B-9194-8C4349F6E121}" type="pres">
      <dgm:prSet presAssocID="{ECC10F1E-EF80-46CB-9980-8ACD5A876B9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945BE54C-938E-473D-8723-A201EF0412FF}" type="pres">
      <dgm:prSet presAssocID="{ECC10F1E-EF80-46CB-9980-8ACD5A876B9A}" presName="spaceRect" presStyleCnt="0"/>
      <dgm:spPr/>
    </dgm:pt>
    <dgm:pt modelId="{A505BB4F-0C76-4D37-9B40-0FEE6B784E2F}" type="pres">
      <dgm:prSet presAssocID="{ECC10F1E-EF80-46CB-9980-8ACD5A876B9A}" presName="textRect" presStyleLbl="revTx" presStyleIdx="1" presStyleCnt="2">
        <dgm:presLayoutVars>
          <dgm:chMax val="1"/>
          <dgm:chPref val="1"/>
        </dgm:presLayoutVars>
      </dgm:prSet>
      <dgm:spPr/>
    </dgm:pt>
  </dgm:ptLst>
  <dgm:cxnLst>
    <dgm:cxn modelId="{1084BF18-6B02-46D8-8AA2-0B5C6B3468BB}" type="presOf" srcId="{ECC10F1E-EF80-46CB-9980-8ACD5A876B9A}" destId="{A505BB4F-0C76-4D37-9B40-0FEE6B784E2F}" srcOrd="0" destOrd="0" presId="urn:microsoft.com/office/officeart/2018/5/layout/IconCircleLabelList"/>
    <dgm:cxn modelId="{2D9C5C63-D893-4E6A-869F-B05F7E6D6842}" type="presOf" srcId="{8B5FC8F0-A78F-4B5C-96DC-9A1522B3A08D}" destId="{98B6424F-8BDE-4F75-905D-D571A33827D4}" srcOrd="0" destOrd="0" presId="urn:microsoft.com/office/officeart/2018/5/layout/IconCircleLabelList"/>
    <dgm:cxn modelId="{C557A265-20B1-486B-945C-444FFB445399}" srcId="{AB99FB0A-4049-4823-81E1-E8C844F27F65}" destId="{8B5FC8F0-A78F-4B5C-96DC-9A1522B3A08D}" srcOrd="0" destOrd="0" parTransId="{F3D37A9C-E640-45F0-99BB-F4584456C470}" sibTransId="{5296AF39-8C64-4A66-964B-AF9060F75525}"/>
    <dgm:cxn modelId="{57B9DB66-E618-4712-88BE-F11E97F66FC4}" srcId="{AB99FB0A-4049-4823-81E1-E8C844F27F65}" destId="{ECC10F1E-EF80-46CB-9980-8ACD5A876B9A}" srcOrd="1" destOrd="0" parTransId="{FACBF44B-C14A-4056-A7AF-F6AEAE5129F4}" sibTransId="{E9779115-F5AB-473C-9310-CE4241296017}"/>
    <dgm:cxn modelId="{F71CA3A6-C156-43EE-B6A6-62FB09F917DF}" type="presOf" srcId="{AB99FB0A-4049-4823-81E1-E8C844F27F65}" destId="{8F67868D-69BE-4300-966B-2BF3E10083E6}" srcOrd="0" destOrd="0" presId="urn:microsoft.com/office/officeart/2018/5/layout/IconCircleLabelList"/>
    <dgm:cxn modelId="{CDBA061F-7C07-464D-A6A0-45EA39EDC0EA}" type="presParOf" srcId="{8F67868D-69BE-4300-966B-2BF3E10083E6}" destId="{1543AB82-9133-47C3-BA9B-71C0FFEE783F}" srcOrd="0" destOrd="0" presId="urn:microsoft.com/office/officeart/2018/5/layout/IconCircleLabelList"/>
    <dgm:cxn modelId="{590A09C8-7CBA-48CF-BA99-04A5E5AD2702}" type="presParOf" srcId="{1543AB82-9133-47C3-BA9B-71C0FFEE783F}" destId="{B6093942-5E21-4989-91B6-10FBFBD7B8D2}" srcOrd="0" destOrd="0" presId="urn:microsoft.com/office/officeart/2018/5/layout/IconCircleLabelList"/>
    <dgm:cxn modelId="{3F724717-3718-4090-A1F1-275ABD02F0F1}" type="presParOf" srcId="{1543AB82-9133-47C3-BA9B-71C0FFEE783F}" destId="{31BB3A46-5050-4DC8-A841-54C31CDD8ECA}" srcOrd="1" destOrd="0" presId="urn:microsoft.com/office/officeart/2018/5/layout/IconCircleLabelList"/>
    <dgm:cxn modelId="{816E49BB-A7CE-4834-9006-1C2C4E8EE8C0}" type="presParOf" srcId="{1543AB82-9133-47C3-BA9B-71C0FFEE783F}" destId="{AE7844FD-A6F8-46B1-ABE9-51C92D2F8059}" srcOrd="2" destOrd="0" presId="urn:microsoft.com/office/officeart/2018/5/layout/IconCircleLabelList"/>
    <dgm:cxn modelId="{C18C6F27-EEF6-4D50-B909-4C88D1DBAC36}" type="presParOf" srcId="{1543AB82-9133-47C3-BA9B-71C0FFEE783F}" destId="{98B6424F-8BDE-4F75-905D-D571A33827D4}" srcOrd="3" destOrd="0" presId="urn:microsoft.com/office/officeart/2018/5/layout/IconCircleLabelList"/>
    <dgm:cxn modelId="{EA7BDAAB-8B6B-40AF-8EAE-5BDCEA2CADD2}" type="presParOf" srcId="{8F67868D-69BE-4300-966B-2BF3E10083E6}" destId="{275249A0-C78F-4BD8-B46C-0C4E2B8B02BD}" srcOrd="1" destOrd="0" presId="urn:microsoft.com/office/officeart/2018/5/layout/IconCircleLabelList"/>
    <dgm:cxn modelId="{C90D07C1-C776-426F-8CAC-418674E0FCC3}" type="presParOf" srcId="{8F67868D-69BE-4300-966B-2BF3E10083E6}" destId="{3F668B09-E731-49EA-A38E-08C1A451CA5F}" srcOrd="2" destOrd="0" presId="urn:microsoft.com/office/officeart/2018/5/layout/IconCircleLabelList"/>
    <dgm:cxn modelId="{B1348C5E-930F-4687-A0D8-39E50772C6B1}" type="presParOf" srcId="{3F668B09-E731-49EA-A38E-08C1A451CA5F}" destId="{10B38D09-75B7-425E-B327-A9229EB4EAF4}" srcOrd="0" destOrd="0" presId="urn:microsoft.com/office/officeart/2018/5/layout/IconCircleLabelList"/>
    <dgm:cxn modelId="{D7C079D1-B067-4531-94FB-4E0DAD05B198}" type="presParOf" srcId="{3F668B09-E731-49EA-A38E-08C1A451CA5F}" destId="{3950A5FD-7636-448B-9194-8C4349F6E121}" srcOrd="1" destOrd="0" presId="urn:microsoft.com/office/officeart/2018/5/layout/IconCircleLabelList"/>
    <dgm:cxn modelId="{A5823B4B-3AF7-463F-A684-D1E82B18EF6D}" type="presParOf" srcId="{3F668B09-E731-49EA-A38E-08C1A451CA5F}" destId="{945BE54C-938E-473D-8723-A201EF0412FF}" srcOrd="2" destOrd="0" presId="urn:microsoft.com/office/officeart/2018/5/layout/IconCircleLabelList"/>
    <dgm:cxn modelId="{79D606A2-19E1-4D19-9744-EAA654990F40}" type="presParOf" srcId="{3F668B09-E731-49EA-A38E-08C1A451CA5F}" destId="{A505BB4F-0C76-4D37-9B40-0FEE6B784E2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F88A3D-9051-45E5-BE44-0DB187030572}" type="doc">
      <dgm:prSet loTypeId="urn:microsoft.com/office/officeart/2016/7/layout/LinearBlockProcessNumbered" loCatId="process" qsTypeId="urn:microsoft.com/office/officeart/2005/8/quickstyle/simple2" qsCatId="simple" csTypeId="urn:microsoft.com/office/officeart/2005/8/colors/colorful1" csCatId="colorful"/>
      <dgm:spPr/>
      <dgm:t>
        <a:bodyPr/>
        <a:lstStyle/>
        <a:p>
          <a:endParaRPr lang="en-US"/>
        </a:p>
      </dgm:t>
    </dgm:pt>
    <dgm:pt modelId="{EB8A5D13-9D79-489C-AB77-A16B20CBBA7C}">
      <dgm:prSet/>
      <dgm:spPr/>
      <dgm:t>
        <a:bodyPr/>
        <a:lstStyle/>
        <a:p>
          <a:r>
            <a:rPr lang="en-AU"/>
            <a:t>Make it Obvious</a:t>
          </a:r>
          <a:endParaRPr lang="en-US"/>
        </a:p>
      </dgm:t>
    </dgm:pt>
    <dgm:pt modelId="{F35FEC1D-4F3B-4129-B9E3-9ADFF45AD61D}" type="parTrans" cxnId="{4F0C6B93-C8AC-426C-B8A4-93A0510CA106}">
      <dgm:prSet/>
      <dgm:spPr/>
      <dgm:t>
        <a:bodyPr/>
        <a:lstStyle/>
        <a:p>
          <a:endParaRPr lang="en-US"/>
        </a:p>
      </dgm:t>
    </dgm:pt>
    <dgm:pt modelId="{C2B89CAB-C52B-49A7-976A-E8D1B66D0FBF}" type="sibTrans" cxnId="{4F0C6B93-C8AC-426C-B8A4-93A0510CA106}">
      <dgm:prSet phldrT="01" phldr="0"/>
      <dgm:spPr/>
      <dgm:t>
        <a:bodyPr/>
        <a:lstStyle/>
        <a:p>
          <a:r>
            <a:rPr lang="en-US"/>
            <a:t>01</a:t>
          </a:r>
        </a:p>
      </dgm:t>
    </dgm:pt>
    <dgm:pt modelId="{15479ACA-596D-4D58-BB7E-0E4199375F66}">
      <dgm:prSet/>
      <dgm:spPr/>
      <dgm:t>
        <a:bodyPr/>
        <a:lstStyle/>
        <a:p>
          <a:r>
            <a:rPr lang="en-AU"/>
            <a:t>Make it Attractive</a:t>
          </a:r>
          <a:endParaRPr lang="en-US"/>
        </a:p>
      </dgm:t>
    </dgm:pt>
    <dgm:pt modelId="{F9A4150A-1021-4B96-9155-AB20DAA4D9BE}" type="parTrans" cxnId="{153A3AF7-2C62-484C-92E0-1986C6F20B00}">
      <dgm:prSet/>
      <dgm:spPr/>
      <dgm:t>
        <a:bodyPr/>
        <a:lstStyle/>
        <a:p>
          <a:endParaRPr lang="en-US"/>
        </a:p>
      </dgm:t>
    </dgm:pt>
    <dgm:pt modelId="{FB443921-9706-4DB3-B0A8-8CF658E4A4DC}" type="sibTrans" cxnId="{153A3AF7-2C62-484C-92E0-1986C6F20B00}">
      <dgm:prSet phldrT="02" phldr="0"/>
      <dgm:spPr/>
      <dgm:t>
        <a:bodyPr/>
        <a:lstStyle/>
        <a:p>
          <a:r>
            <a:rPr lang="en-US"/>
            <a:t>02</a:t>
          </a:r>
        </a:p>
      </dgm:t>
    </dgm:pt>
    <dgm:pt modelId="{C7897D6C-E7A8-4EB7-A0CA-465744671229}">
      <dgm:prSet/>
      <dgm:spPr/>
      <dgm:t>
        <a:bodyPr/>
        <a:lstStyle/>
        <a:p>
          <a:r>
            <a:rPr lang="en-AU"/>
            <a:t>Make it Easy – one push up</a:t>
          </a:r>
          <a:endParaRPr lang="en-US"/>
        </a:p>
      </dgm:t>
    </dgm:pt>
    <dgm:pt modelId="{01E3B5A5-67D6-4AA8-8079-ADA2015EF34B}" type="parTrans" cxnId="{587AA30B-B158-4901-A074-DC1800162C4D}">
      <dgm:prSet/>
      <dgm:spPr/>
      <dgm:t>
        <a:bodyPr/>
        <a:lstStyle/>
        <a:p>
          <a:endParaRPr lang="en-US"/>
        </a:p>
      </dgm:t>
    </dgm:pt>
    <dgm:pt modelId="{F9162B43-98B5-42FB-AD56-726F93958A06}" type="sibTrans" cxnId="{587AA30B-B158-4901-A074-DC1800162C4D}">
      <dgm:prSet phldrT="03" phldr="0"/>
      <dgm:spPr/>
      <dgm:t>
        <a:bodyPr/>
        <a:lstStyle/>
        <a:p>
          <a:r>
            <a:rPr lang="en-US"/>
            <a:t>03</a:t>
          </a:r>
        </a:p>
      </dgm:t>
    </dgm:pt>
    <dgm:pt modelId="{9870ABCF-4E11-45A2-9DD3-98C5C52B7371}">
      <dgm:prSet/>
      <dgm:spPr/>
      <dgm:t>
        <a:bodyPr/>
        <a:lstStyle/>
        <a:p>
          <a:r>
            <a:rPr lang="en-AU"/>
            <a:t>Make it Satisfying</a:t>
          </a:r>
          <a:endParaRPr lang="en-US"/>
        </a:p>
      </dgm:t>
    </dgm:pt>
    <dgm:pt modelId="{39C70B25-9114-4D7B-9658-8735165C34AA}" type="parTrans" cxnId="{4CE43BD4-1EF1-4B66-A4C9-EDCF103B019E}">
      <dgm:prSet/>
      <dgm:spPr/>
      <dgm:t>
        <a:bodyPr/>
        <a:lstStyle/>
        <a:p>
          <a:endParaRPr lang="en-US"/>
        </a:p>
      </dgm:t>
    </dgm:pt>
    <dgm:pt modelId="{AFF211A1-C18D-4FAE-8A77-EA4E877A5711}" type="sibTrans" cxnId="{4CE43BD4-1EF1-4B66-A4C9-EDCF103B019E}">
      <dgm:prSet phldrT="04" phldr="0"/>
      <dgm:spPr/>
      <dgm:t>
        <a:bodyPr/>
        <a:lstStyle/>
        <a:p>
          <a:r>
            <a:rPr lang="en-US"/>
            <a:t>04</a:t>
          </a:r>
        </a:p>
      </dgm:t>
    </dgm:pt>
    <dgm:pt modelId="{3169D5DC-400D-4F26-A81C-F1FBD09C59C5}" type="pres">
      <dgm:prSet presAssocID="{7CF88A3D-9051-45E5-BE44-0DB187030572}" presName="Name0" presStyleCnt="0">
        <dgm:presLayoutVars>
          <dgm:animLvl val="lvl"/>
          <dgm:resizeHandles val="exact"/>
        </dgm:presLayoutVars>
      </dgm:prSet>
      <dgm:spPr/>
    </dgm:pt>
    <dgm:pt modelId="{75A2783E-AD52-4877-AB2B-05E4FD32617D}" type="pres">
      <dgm:prSet presAssocID="{EB8A5D13-9D79-489C-AB77-A16B20CBBA7C}" presName="compositeNode" presStyleCnt="0">
        <dgm:presLayoutVars>
          <dgm:bulletEnabled val="1"/>
        </dgm:presLayoutVars>
      </dgm:prSet>
      <dgm:spPr/>
    </dgm:pt>
    <dgm:pt modelId="{98B0B418-B9C6-491C-81D9-F4F313420730}" type="pres">
      <dgm:prSet presAssocID="{EB8A5D13-9D79-489C-AB77-A16B20CBBA7C}" presName="bgRect" presStyleLbl="alignNode1" presStyleIdx="0" presStyleCnt="4"/>
      <dgm:spPr/>
    </dgm:pt>
    <dgm:pt modelId="{6A2DF25D-3C8E-4796-81E6-9B88D7D0EC7D}" type="pres">
      <dgm:prSet presAssocID="{C2B89CAB-C52B-49A7-976A-E8D1B66D0FBF}" presName="sibTransNodeRect" presStyleLbl="alignNode1" presStyleIdx="0" presStyleCnt="4">
        <dgm:presLayoutVars>
          <dgm:chMax val="0"/>
          <dgm:bulletEnabled val="1"/>
        </dgm:presLayoutVars>
      </dgm:prSet>
      <dgm:spPr/>
    </dgm:pt>
    <dgm:pt modelId="{A4C1D88D-0269-45D2-8840-E85E928C638B}" type="pres">
      <dgm:prSet presAssocID="{EB8A5D13-9D79-489C-AB77-A16B20CBBA7C}" presName="nodeRect" presStyleLbl="alignNode1" presStyleIdx="0" presStyleCnt="4">
        <dgm:presLayoutVars>
          <dgm:bulletEnabled val="1"/>
        </dgm:presLayoutVars>
      </dgm:prSet>
      <dgm:spPr/>
    </dgm:pt>
    <dgm:pt modelId="{51B3AFC4-2E99-4031-8953-BFE95A03F66A}" type="pres">
      <dgm:prSet presAssocID="{C2B89CAB-C52B-49A7-976A-E8D1B66D0FBF}" presName="sibTrans" presStyleCnt="0"/>
      <dgm:spPr/>
    </dgm:pt>
    <dgm:pt modelId="{0C76645F-D8A4-4E87-AD30-0EE50D90396D}" type="pres">
      <dgm:prSet presAssocID="{15479ACA-596D-4D58-BB7E-0E4199375F66}" presName="compositeNode" presStyleCnt="0">
        <dgm:presLayoutVars>
          <dgm:bulletEnabled val="1"/>
        </dgm:presLayoutVars>
      </dgm:prSet>
      <dgm:spPr/>
    </dgm:pt>
    <dgm:pt modelId="{8B559316-D1CE-4490-B9E4-D0D780038C1F}" type="pres">
      <dgm:prSet presAssocID="{15479ACA-596D-4D58-BB7E-0E4199375F66}" presName="bgRect" presStyleLbl="alignNode1" presStyleIdx="1" presStyleCnt="4"/>
      <dgm:spPr/>
    </dgm:pt>
    <dgm:pt modelId="{F72CBB69-7365-474A-AC27-A86E8EFED591}" type="pres">
      <dgm:prSet presAssocID="{FB443921-9706-4DB3-B0A8-8CF658E4A4DC}" presName="sibTransNodeRect" presStyleLbl="alignNode1" presStyleIdx="1" presStyleCnt="4">
        <dgm:presLayoutVars>
          <dgm:chMax val="0"/>
          <dgm:bulletEnabled val="1"/>
        </dgm:presLayoutVars>
      </dgm:prSet>
      <dgm:spPr/>
    </dgm:pt>
    <dgm:pt modelId="{9FE82AB2-66B0-445C-AC8F-AABD5AB12BD9}" type="pres">
      <dgm:prSet presAssocID="{15479ACA-596D-4D58-BB7E-0E4199375F66}" presName="nodeRect" presStyleLbl="alignNode1" presStyleIdx="1" presStyleCnt="4">
        <dgm:presLayoutVars>
          <dgm:bulletEnabled val="1"/>
        </dgm:presLayoutVars>
      </dgm:prSet>
      <dgm:spPr/>
    </dgm:pt>
    <dgm:pt modelId="{ABE886A3-C7FA-485A-8BF5-A3E839ED24EA}" type="pres">
      <dgm:prSet presAssocID="{FB443921-9706-4DB3-B0A8-8CF658E4A4DC}" presName="sibTrans" presStyleCnt="0"/>
      <dgm:spPr/>
    </dgm:pt>
    <dgm:pt modelId="{2253F1AC-313D-4C81-84EB-0F23417F1C70}" type="pres">
      <dgm:prSet presAssocID="{C7897D6C-E7A8-4EB7-A0CA-465744671229}" presName="compositeNode" presStyleCnt="0">
        <dgm:presLayoutVars>
          <dgm:bulletEnabled val="1"/>
        </dgm:presLayoutVars>
      </dgm:prSet>
      <dgm:spPr/>
    </dgm:pt>
    <dgm:pt modelId="{BC92C87C-7B30-4D64-BFC0-A5FABB7B6A5C}" type="pres">
      <dgm:prSet presAssocID="{C7897D6C-E7A8-4EB7-A0CA-465744671229}" presName="bgRect" presStyleLbl="alignNode1" presStyleIdx="2" presStyleCnt="4"/>
      <dgm:spPr/>
    </dgm:pt>
    <dgm:pt modelId="{FD57851E-97D3-4C7B-8947-EAACB935BD06}" type="pres">
      <dgm:prSet presAssocID="{F9162B43-98B5-42FB-AD56-726F93958A06}" presName="sibTransNodeRect" presStyleLbl="alignNode1" presStyleIdx="2" presStyleCnt="4">
        <dgm:presLayoutVars>
          <dgm:chMax val="0"/>
          <dgm:bulletEnabled val="1"/>
        </dgm:presLayoutVars>
      </dgm:prSet>
      <dgm:spPr/>
    </dgm:pt>
    <dgm:pt modelId="{7E0B8D30-4F6B-4BFA-A46D-8089F5B8415E}" type="pres">
      <dgm:prSet presAssocID="{C7897D6C-E7A8-4EB7-A0CA-465744671229}" presName="nodeRect" presStyleLbl="alignNode1" presStyleIdx="2" presStyleCnt="4">
        <dgm:presLayoutVars>
          <dgm:bulletEnabled val="1"/>
        </dgm:presLayoutVars>
      </dgm:prSet>
      <dgm:spPr/>
    </dgm:pt>
    <dgm:pt modelId="{3421A6FF-F69A-4F59-A510-393AAC4CBC05}" type="pres">
      <dgm:prSet presAssocID="{F9162B43-98B5-42FB-AD56-726F93958A06}" presName="sibTrans" presStyleCnt="0"/>
      <dgm:spPr/>
    </dgm:pt>
    <dgm:pt modelId="{FD6E6523-E92E-4C12-9194-6EB477DD20AC}" type="pres">
      <dgm:prSet presAssocID="{9870ABCF-4E11-45A2-9DD3-98C5C52B7371}" presName="compositeNode" presStyleCnt="0">
        <dgm:presLayoutVars>
          <dgm:bulletEnabled val="1"/>
        </dgm:presLayoutVars>
      </dgm:prSet>
      <dgm:spPr/>
    </dgm:pt>
    <dgm:pt modelId="{E36195F7-942A-48CB-AFD7-0F6391DFF9E2}" type="pres">
      <dgm:prSet presAssocID="{9870ABCF-4E11-45A2-9DD3-98C5C52B7371}" presName="bgRect" presStyleLbl="alignNode1" presStyleIdx="3" presStyleCnt="4"/>
      <dgm:spPr/>
    </dgm:pt>
    <dgm:pt modelId="{17C745CA-203F-41FD-978C-2FBECCF3C764}" type="pres">
      <dgm:prSet presAssocID="{AFF211A1-C18D-4FAE-8A77-EA4E877A5711}" presName="sibTransNodeRect" presStyleLbl="alignNode1" presStyleIdx="3" presStyleCnt="4">
        <dgm:presLayoutVars>
          <dgm:chMax val="0"/>
          <dgm:bulletEnabled val="1"/>
        </dgm:presLayoutVars>
      </dgm:prSet>
      <dgm:spPr/>
    </dgm:pt>
    <dgm:pt modelId="{B7549975-D12B-4D4F-BBD4-6737C1262807}" type="pres">
      <dgm:prSet presAssocID="{9870ABCF-4E11-45A2-9DD3-98C5C52B7371}" presName="nodeRect" presStyleLbl="alignNode1" presStyleIdx="3" presStyleCnt="4">
        <dgm:presLayoutVars>
          <dgm:bulletEnabled val="1"/>
        </dgm:presLayoutVars>
      </dgm:prSet>
      <dgm:spPr/>
    </dgm:pt>
  </dgm:ptLst>
  <dgm:cxnLst>
    <dgm:cxn modelId="{587AA30B-B158-4901-A074-DC1800162C4D}" srcId="{7CF88A3D-9051-45E5-BE44-0DB187030572}" destId="{C7897D6C-E7A8-4EB7-A0CA-465744671229}" srcOrd="2" destOrd="0" parTransId="{01E3B5A5-67D6-4AA8-8079-ADA2015EF34B}" sibTransId="{F9162B43-98B5-42FB-AD56-726F93958A06}"/>
    <dgm:cxn modelId="{F37FF426-3CA8-4566-A940-0399ADCE66FB}" type="presOf" srcId="{EB8A5D13-9D79-489C-AB77-A16B20CBBA7C}" destId="{98B0B418-B9C6-491C-81D9-F4F313420730}" srcOrd="0" destOrd="0" presId="urn:microsoft.com/office/officeart/2016/7/layout/LinearBlockProcessNumbered"/>
    <dgm:cxn modelId="{281AAC27-1FE9-494D-B4A1-2C82DA8010AB}" type="presOf" srcId="{FB443921-9706-4DB3-B0A8-8CF658E4A4DC}" destId="{F72CBB69-7365-474A-AC27-A86E8EFED591}" srcOrd="0" destOrd="0" presId="urn:microsoft.com/office/officeart/2016/7/layout/LinearBlockProcessNumbered"/>
    <dgm:cxn modelId="{1E218560-F236-47BF-8083-1E5811589DD8}" type="presOf" srcId="{15479ACA-596D-4D58-BB7E-0E4199375F66}" destId="{9FE82AB2-66B0-445C-AC8F-AABD5AB12BD9}" srcOrd="1" destOrd="0" presId="urn:microsoft.com/office/officeart/2016/7/layout/LinearBlockProcessNumbered"/>
    <dgm:cxn modelId="{0B211861-9AFA-4633-91FE-95C777D4BC27}" type="presOf" srcId="{9870ABCF-4E11-45A2-9DD3-98C5C52B7371}" destId="{E36195F7-942A-48CB-AFD7-0F6391DFF9E2}" srcOrd="0" destOrd="0" presId="urn:microsoft.com/office/officeart/2016/7/layout/LinearBlockProcessNumbered"/>
    <dgm:cxn modelId="{A64FA341-1E24-43FC-8872-620E5007B2FA}" type="presOf" srcId="{C7897D6C-E7A8-4EB7-A0CA-465744671229}" destId="{BC92C87C-7B30-4D64-BFC0-A5FABB7B6A5C}" srcOrd="0" destOrd="0" presId="urn:microsoft.com/office/officeart/2016/7/layout/LinearBlockProcessNumbered"/>
    <dgm:cxn modelId="{E147FA6C-7ADC-47BC-853D-9A2DAC18F66A}" type="presOf" srcId="{C2B89CAB-C52B-49A7-976A-E8D1B66D0FBF}" destId="{6A2DF25D-3C8E-4796-81E6-9B88D7D0EC7D}" srcOrd="0" destOrd="0" presId="urn:microsoft.com/office/officeart/2016/7/layout/LinearBlockProcessNumbered"/>
    <dgm:cxn modelId="{0975FC4D-7390-4D62-9852-917C5CD42A91}" type="presOf" srcId="{15479ACA-596D-4D58-BB7E-0E4199375F66}" destId="{8B559316-D1CE-4490-B9E4-D0D780038C1F}" srcOrd="0" destOrd="0" presId="urn:microsoft.com/office/officeart/2016/7/layout/LinearBlockProcessNumbered"/>
    <dgm:cxn modelId="{E78CCC71-D549-4845-933B-2570099DF745}" type="presOf" srcId="{F9162B43-98B5-42FB-AD56-726F93958A06}" destId="{FD57851E-97D3-4C7B-8947-EAACB935BD06}" srcOrd="0" destOrd="0" presId="urn:microsoft.com/office/officeart/2016/7/layout/LinearBlockProcessNumbered"/>
    <dgm:cxn modelId="{DC240957-73B2-4C9E-A1D9-FD9CAF9F93C6}" type="presOf" srcId="{C7897D6C-E7A8-4EB7-A0CA-465744671229}" destId="{7E0B8D30-4F6B-4BFA-A46D-8089F5B8415E}" srcOrd="1" destOrd="0" presId="urn:microsoft.com/office/officeart/2016/7/layout/LinearBlockProcessNumbered"/>
    <dgm:cxn modelId="{4F0C6B93-C8AC-426C-B8A4-93A0510CA106}" srcId="{7CF88A3D-9051-45E5-BE44-0DB187030572}" destId="{EB8A5D13-9D79-489C-AB77-A16B20CBBA7C}" srcOrd="0" destOrd="0" parTransId="{F35FEC1D-4F3B-4129-B9E3-9ADFF45AD61D}" sibTransId="{C2B89CAB-C52B-49A7-976A-E8D1B66D0FBF}"/>
    <dgm:cxn modelId="{D32CB2A9-35D8-424E-A0A0-F0E164F059C7}" type="presOf" srcId="{EB8A5D13-9D79-489C-AB77-A16B20CBBA7C}" destId="{A4C1D88D-0269-45D2-8840-E85E928C638B}" srcOrd="1" destOrd="0" presId="urn:microsoft.com/office/officeart/2016/7/layout/LinearBlockProcessNumbered"/>
    <dgm:cxn modelId="{AA9911BF-CB0A-4FD3-9EA7-53624B7DE905}" type="presOf" srcId="{7CF88A3D-9051-45E5-BE44-0DB187030572}" destId="{3169D5DC-400D-4F26-A81C-F1FBD09C59C5}" srcOrd="0" destOrd="0" presId="urn:microsoft.com/office/officeart/2016/7/layout/LinearBlockProcessNumbered"/>
    <dgm:cxn modelId="{B16521C9-50C4-406A-8134-D0514D96B49F}" type="presOf" srcId="{AFF211A1-C18D-4FAE-8A77-EA4E877A5711}" destId="{17C745CA-203F-41FD-978C-2FBECCF3C764}" srcOrd="0" destOrd="0" presId="urn:microsoft.com/office/officeart/2016/7/layout/LinearBlockProcessNumbered"/>
    <dgm:cxn modelId="{4CE43BD4-1EF1-4B66-A4C9-EDCF103B019E}" srcId="{7CF88A3D-9051-45E5-BE44-0DB187030572}" destId="{9870ABCF-4E11-45A2-9DD3-98C5C52B7371}" srcOrd="3" destOrd="0" parTransId="{39C70B25-9114-4D7B-9658-8735165C34AA}" sibTransId="{AFF211A1-C18D-4FAE-8A77-EA4E877A5711}"/>
    <dgm:cxn modelId="{153A3AF7-2C62-484C-92E0-1986C6F20B00}" srcId="{7CF88A3D-9051-45E5-BE44-0DB187030572}" destId="{15479ACA-596D-4D58-BB7E-0E4199375F66}" srcOrd="1" destOrd="0" parTransId="{F9A4150A-1021-4B96-9155-AB20DAA4D9BE}" sibTransId="{FB443921-9706-4DB3-B0A8-8CF658E4A4DC}"/>
    <dgm:cxn modelId="{B9AEDBFA-7867-4ECE-A87F-8DFA0A824CF6}" type="presOf" srcId="{9870ABCF-4E11-45A2-9DD3-98C5C52B7371}" destId="{B7549975-D12B-4D4F-BBD4-6737C1262807}" srcOrd="1" destOrd="0" presId="urn:microsoft.com/office/officeart/2016/7/layout/LinearBlockProcessNumbered"/>
    <dgm:cxn modelId="{A58347B5-35DC-4201-AF48-D4825965C04C}" type="presParOf" srcId="{3169D5DC-400D-4F26-A81C-F1FBD09C59C5}" destId="{75A2783E-AD52-4877-AB2B-05E4FD32617D}" srcOrd="0" destOrd="0" presId="urn:microsoft.com/office/officeart/2016/7/layout/LinearBlockProcessNumbered"/>
    <dgm:cxn modelId="{BBFF1E64-79D2-49F9-82C0-A0900D4C9869}" type="presParOf" srcId="{75A2783E-AD52-4877-AB2B-05E4FD32617D}" destId="{98B0B418-B9C6-491C-81D9-F4F313420730}" srcOrd="0" destOrd="0" presId="urn:microsoft.com/office/officeart/2016/7/layout/LinearBlockProcessNumbered"/>
    <dgm:cxn modelId="{1C5ACE93-12CE-4862-871A-74989A291FB8}" type="presParOf" srcId="{75A2783E-AD52-4877-AB2B-05E4FD32617D}" destId="{6A2DF25D-3C8E-4796-81E6-9B88D7D0EC7D}" srcOrd="1" destOrd="0" presId="urn:microsoft.com/office/officeart/2016/7/layout/LinearBlockProcessNumbered"/>
    <dgm:cxn modelId="{65C3B697-1094-4746-A145-DC78EEC7341E}" type="presParOf" srcId="{75A2783E-AD52-4877-AB2B-05E4FD32617D}" destId="{A4C1D88D-0269-45D2-8840-E85E928C638B}" srcOrd="2" destOrd="0" presId="urn:microsoft.com/office/officeart/2016/7/layout/LinearBlockProcessNumbered"/>
    <dgm:cxn modelId="{7B9EE905-ED5E-4A48-982B-C82439A00414}" type="presParOf" srcId="{3169D5DC-400D-4F26-A81C-F1FBD09C59C5}" destId="{51B3AFC4-2E99-4031-8953-BFE95A03F66A}" srcOrd="1" destOrd="0" presId="urn:microsoft.com/office/officeart/2016/7/layout/LinearBlockProcessNumbered"/>
    <dgm:cxn modelId="{87A99517-100B-479F-9D59-C931B0E3D32B}" type="presParOf" srcId="{3169D5DC-400D-4F26-A81C-F1FBD09C59C5}" destId="{0C76645F-D8A4-4E87-AD30-0EE50D90396D}" srcOrd="2" destOrd="0" presId="urn:microsoft.com/office/officeart/2016/7/layout/LinearBlockProcessNumbered"/>
    <dgm:cxn modelId="{897A6B32-B562-47CB-B9F1-57D7C0433E77}" type="presParOf" srcId="{0C76645F-D8A4-4E87-AD30-0EE50D90396D}" destId="{8B559316-D1CE-4490-B9E4-D0D780038C1F}" srcOrd="0" destOrd="0" presId="urn:microsoft.com/office/officeart/2016/7/layout/LinearBlockProcessNumbered"/>
    <dgm:cxn modelId="{04EE9512-7525-46BA-B51D-FBDD5AE29278}" type="presParOf" srcId="{0C76645F-D8A4-4E87-AD30-0EE50D90396D}" destId="{F72CBB69-7365-474A-AC27-A86E8EFED591}" srcOrd="1" destOrd="0" presId="urn:microsoft.com/office/officeart/2016/7/layout/LinearBlockProcessNumbered"/>
    <dgm:cxn modelId="{EF2523C2-D644-47CB-8930-83FCCB700B98}" type="presParOf" srcId="{0C76645F-D8A4-4E87-AD30-0EE50D90396D}" destId="{9FE82AB2-66B0-445C-AC8F-AABD5AB12BD9}" srcOrd="2" destOrd="0" presId="urn:microsoft.com/office/officeart/2016/7/layout/LinearBlockProcessNumbered"/>
    <dgm:cxn modelId="{DF665016-E7A3-4BDE-AD4C-AF86BAF76AEB}" type="presParOf" srcId="{3169D5DC-400D-4F26-A81C-F1FBD09C59C5}" destId="{ABE886A3-C7FA-485A-8BF5-A3E839ED24EA}" srcOrd="3" destOrd="0" presId="urn:microsoft.com/office/officeart/2016/7/layout/LinearBlockProcessNumbered"/>
    <dgm:cxn modelId="{2410FDBF-A42B-404B-91F7-E3418DFB5BBA}" type="presParOf" srcId="{3169D5DC-400D-4F26-A81C-F1FBD09C59C5}" destId="{2253F1AC-313D-4C81-84EB-0F23417F1C70}" srcOrd="4" destOrd="0" presId="urn:microsoft.com/office/officeart/2016/7/layout/LinearBlockProcessNumbered"/>
    <dgm:cxn modelId="{1610F3FB-34F0-4CF3-A154-FB7D745A2233}" type="presParOf" srcId="{2253F1AC-313D-4C81-84EB-0F23417F1C70}" destId="{BC92C87C-7B30-4D64-BFC0-A5FABB7B6A5C}" srcOrd="0" destOrd="0" presId="urn:microsoft.com/office/officeart/2016/7/layout/LinearBlockProcessNumbered"/>
    <dgm:cxn modelId="{654E2791-04C8-4188-9167-9FC6D2CEC811}" type="presParOf" srcId="{2253F1AC-313D-4C81-84EB-0F23417F1C70}" destId="{FD57851E-97D3-4C7B-8947-EAACB935BD06}" srcOrd="1" destOrd="0" presId="urn:microsoft.com/office/officeart/2016/7/layout/LinearBlockProcessNumbered"/>
    <dgm:cxn modelId="{693D5A93-D2B2-4E6D-8107-944E542C47D6}" type="presParOf" srcId="{2253F1AC-313D-4C81-84EB-0F23417F1C70}" destId="{7E0B8D30-4F6B-4BFA-A46D-8089F5B8415E}" srcOrd="2" destOrd="0" presId="urn:microsoft.com/office/officeart/2016/7/layout/LinearBlockProcessNumbered"/>
    <dgm:cxn modelId="{F76D78A1-283B-4180-AEA2-5CE55FC34990}" type="presParOf" srcId="{3169D5DC-400D-4F26-A81C-F1FBD09C59C5}" destId="{3421A6FF-F69A-4F59-A510-393AAC4CBC05}" srcOrd="5" destOrd="0" presId="urn:microsoft.com/office/officeart/2016/7/layout/LinearBlockProcessNumbered"/>
    <dgm:cxn modelId="{BDF380EC-9928-46DA-8B25-8247241709F5}" type="presParOf" srcId="{3169D5DC-400D-4F26-A81C-F1FBD09C59C5}" destId="{FD6E6523-E92E-4C12-9194-6EB477DD20AC}" srcOrd="6" destOrd="0" presId="urn:microsoft.com/office/officeart/2016/7/layout/LinearBlockProcessNumbered"/>
    <dgm:cxn modelId="{C04E6CB4-0CD0-4BFA-9ECE-0D8336629052}" type="presParOf" srcId="{FD6E6523-E92E-4C12-9194-6EB477DD20AC}" destId="{E36195F7-942A-48CB-AFD7-0F6391DFF9E2}" srcOrd="0" destOrd="0" presId="urn:microsoft.com/office/officeart/2016/7/layout/LinearBlockProcessNumbered"/>
    <dgm:cxn modelId="{FEC759EE-77B8-4F17-869E-AC6AB2491DC1}" type="presParOf" srcId="{FD6E6523-E92E-4C12-9194-6EB477DD20AC}" destId="{17C745CA-203F-41FD-978C-2FBECCF3C764}" srcOrd="1" destOrd="0" presId="urn:microsoft.com/office/officeart/2016/7/layout/LinearBlockProcessNumbered"/>
    <dgm:cxn modelId="{9E8E3264-5B2A-4E2E-B32C-432C336B2581}" type="presParOf" srcId="{FD6E6523-E92E-4C12-9194-6EB477DD20AC}" destId="{B7549975-D12B-4D4F-BBD4-6737C1262807}"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660E4A-673C-4567-8D8B-DD3E4486223F}"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B99F1053-5954-41EC-8A79-7AF1C950BD17}">
      <dgm:prSet/>
      <dgm:spPr/>
      <dgm:t>
        <a:bodyPr/>
        <a:lstStyle/>
        <a:p>
          <a:pPr>
            <a:defRPr b="1"/>
          </a:pPr>
          <a:r>
            <a:rPr lang="en-AU"/>
            <a:t>Habit Stacking</a:t>
          </a:r>
          <a:endParaRPr lang="en-US"/>
        </a:p>
      </dgm:t>
    </dgm:pt>
    <dgm:pt modelId="{79584CF1-1F6E-41D8-AF80-84EB9731725A}" type="parTrans" cxnId="{06994C19-AD2B-4FB0-AC4C-B9CC057F2CAA}">
      <dgm:prSet/>
      <dgm:spPr/>
      <dgm:t>
        <a:bodyPr/>
        <a:lstStyle/>
        <a:p>
          <a:endParaRPr lang="en-US"/>
        </a:p>
      </dgm:t>
    </dgm:pt>
    <dgm:pt modelId="{6D278E18-4BA1-4112-A88B-86CDE8E53360}" type="sibTrans" cxnId="{06994C19-AD2B-4FB0-AC4C-B9CC057F2CAA}">
      <dgm:prSet/>
      <dgm:spPr/>
      <dgm:t>
        <a:bodyPr/>
        <a:lstStyle/>
        <a:p>
          <a:endParaRPr lang="en-US"/>
        </a:p>
      </dgm:t>
    </dgm:pt>
    <dgm:pt modelId="{0F3757FF-6E92-4776-8D85-968CF4C02C10}">
      <dgm:prSet/>
      <dgm:spPr/>
      <dgm:t>
        <a:bodyPr/>
        <a:lstStyle/>
        <a:p>
          <a:r>
            <a:rPr lang="en-AU" dirty="0"/>
            <a:t>Make a list with +, -, =</a:t>
          </a:r>
          <a:endParaRPr lang="en-US" dirty="0"/>
        </a:p>
      </dgm:t>
    </dgm:pt>
    <dgm:pt modelId="{171C6C27-A1F1-4FF0-BE9B-80DB91F1807D}" type="parTrans" cxnId="{C094B265-29E5-4847-A5E1-DF3FFC0C8338}">
      <dgm:prSet/>
      <dgm:spPr/>
      <dgm:t>
        <a:bodyPr/>
        <a:lstStyle/>
        <a:p>
          <a:endParaRPr lang="en-US"/>
        </a:p>
      </dgm:t>
    </dgm:pt>
    <dgm:pt modelId="{1A674BF1-A60F-44A6-9A96-51FD7256E5C8}" type="sibTrans" cxnId="{C094B265-29E5-4847-A5E1-DF3FFC0C8338}">
      <dgm:prSet/>
      <dgm:spPr/>
      <dgm:t>
        <a:bodyPr/>
        <a:lstStyle/>
        <a:p>
          <a:endParaRPr lang="en-US"/>
        </a:p>
      </dgm:t>
    </dgm:pt>
    <dgm:pt modelId="{45749AF7-1976-485E-ABAE-9C3F7A9A2418}">
      <dgm:prSet/>
      <dgm:spPr/>
      <dgm:t>
        <a:bodyPr/>
        <a:lstStyle/>
        <a:p>
          <a:pPr>
            <a:defRPr b="1"/>
          </a:pPr>
          <a:r>
            <a:rPr lang="en-AU"/>
            <a:t>After current habit, do a new one</a:t>
          </a:r>
          <a:endParaRPr lang="en-US"/>
        </a:p>
      </dgm:t>
    </dgm:pt>
    <dgm:pt modelId="{76EFA7FF-DF55-42BA-AF56-F4383B4B1D3D}" type="parTrans" cxnId="{A755756C-9A1E-45F6-A6B9-10EDD2667777}">
      <dgm:prSet/>
      <dgm:spPr/>
      <dgm:t>
        <a:bodyPr/>
        <a:lstStyle/>
        <a:p>
          <a:endParaRPr lang="en-US"/>
        </a:p>
      </dgm:t>
    </dgm:pt>
    <dgm:pt modelId="{A384348B-F2C5-46D9-863F-BCEB5F22DDB9}" type="sibTrans" cxnId="{A755756C-9A1E-45F6-A6B9-10EDD2667777}">
      <dgm:prSet/>
      <dgm:spPr/>
      <dgm:t>
        <a:bodyPr/>
        <a:lstStyle/>
        <a:p>
          <a:endParaRPr lang="en-US"/>
        </a:p>
      </dgm:t>
    </dgm:pt>
    <dgm:pt modelId="{B38EAFFC-B817-470C-9FF4-354E9FFDA575}">
      <dgm:prSet/>
      <dgm:spPr/>
      <dgm:t>
        <a:bodyPr/>
        <a:lstStyle/>
        <a:p>
          <a:pPr>
            <a:defRPr b="1"/>
          </a:pPr>
          <a:r>
            <a:rPr lang="en-AU"/>
            <a:t>As soon as I walk into the office, I’ll check and sort my emails for 15 minutes. </a:t>
          </a:r>
          <a:endParaRPr lang="en-US"/>
        </a:p>
      </dgm:t>
    </dgm:pt>
    <dgm:pt modelId="{4E9E0C40-BA08-4462-9110-9622F455EE9F}" type="parTrans" cxnId="{73B5258E-193A-4D05-AC31-5A3BC8699540}">
      <dgm:prSet/>
      <dgm:spPr/>
      <dgm:t>
        <a:bodyPr/>
        <a:lstStyle/>
        <a:p>
          <a:endParaRPr lang="en-US"/>
        </a:p>
      </dgm:t>
    </dgm:pt>
    <dgm:pt modelId="{3855B29D-C190-4611-B824-8EF2D9C6AE91}" type="sibTrans" cxnId="{73B5258E-193A-4D05-AC31-5A3BC8699540}">
      <dgm:prSet/>
      <dgm:spPr/>
      <dgm:t>
        <a:bodyPr/>
        <a:lstStyle/>
        <a:p>
          <a:endParaRPr lang="en-US"/>
        </a:p>
      </dgm:t>
    </dgm:pt>
    <dgm:pt modelId="{7C5700C8-E0BE-4C9F-9177-05B4C4F09C7C}">
      <dgm:prSet/>
      <dgm:spPr/>
      <dgm:t>
        <a:bodyPr/>
        <a:lstStyle/>
        <a:p>
          <a:pPr>
            <a:defRPr b="1"/>
          </a:pPr>
          <a:r>
            <a:rPr lang="en-AU"/>
            <a:t>As soon as I eat my breakfast, I’ll meditate for 10 minutes</a:t>
          </a:r>
          <a:endParaRPr lang="en-US"/>
        </a:p>
      </dgm:t>
    </dgm:pt>
    <dgm:pt modelId="{898055BD-5CC9-4C26-AFA1-0D93C66DEB92}" type="parTrans" cxnId="{B256D567-D0E6-4E39-94A7-0F44F30011D3}">
      <dgm:prSet/>
      <dgm:spPr/>
      <dgm:t>
        <a:bodyPr/>
        <a:lstStyle/>
        <a:p>
          <a:endParaRPr lang="en-US"/>
        </a:p>
      </dgm:t>
    </dgm:pt>
    <dgm:pt modelId="{2DCC6577-D4F7-48F5-BFB0-2EED13C6E040}" type="sibTrans" cxnId="{B256D567-D0E6-4E39-94A7-0F44F30011D3}">
      <dgm:prSet/>
      <dgm:spPr/>
      <dgm:t>
        <a:bodyPr/>
        <a:lstStyle/>
        <a:p>
          <a:endParaRPr lang="en-US"/>
        </a:p>
      </dgm:t>
    </dgm:pt>
    <dgm:pt modelId="{A47F5F01-E447-402E-AC7D-5A1F4EF1825E}" type="pres">
      <dgm:prSet presAssocID="{6B660E4A-673C-4567-8D8B-DD3E4486223F}" presName="root" presStyleCnt="0">
        <dgm:presLayoutVars>
          <dgm:dir/>
          <dgm:resizeHandles val="exact"/>
        </dgm:presLayoutVars>
      </dgm:prSet>
      <dgm:spPr/>
    </dgm:pt>
    <dgm:pt modelId="{85A928B5-42DD-4ABA-95B6-0A8CDE34EBE4}" type="pres">
      <dgm:prSet presAssocID="{B99F1053-5954-41EC-8A79-7AF1C950BD17}" presName="compNode" presStyleCnt="0"/>
      <dgm:spPr/>
    </dgm:pt>
    <dgm:pt modelId="{CE287548-3927-4688-BF91-77E456CEE5D8}" type="pres">
      <dgm:prSet presAssocID="{B99F1053-5954-41EC-8A79-7AF1C950BD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oster"/>
        </a:ext>
      </dgm:extLst>
    </dgm:pt>
    <dgm:pt modelId="{8A5274FC-1691-4F98-B77F-359C5A129527}" type="pres">
      <dgm:prSet presAssocID="{B99F1053-5954-41EC-8A79-7AF1C950BD17}" presName="iconSpace" presStyleCnt="0"/>
      <dgm:spPr/>
    </dgm:pt>
    <dgm:pt modelId="{D1348535-D8D1-42DE-A0FB-A07C7F3DFFCB}" type="pres">
      <dgm:prSet presAssocID="{B99F1053-5954-41EC-8A79-7AF1C950BD17}" presName="parTx" presStyleLbl="revTx" presStyleIdx="0" presStyleCnt="8">
        <dgm:presLayoutVars>
          <dgm:chMax val="0"/>
          <dgm:chPref val="0"/>
        </dgm:presLayoutVars>
      </dgm:prSet>
      <dgm:spPr/>
    </dgm:pt>
    <dgm:pt modelId="{14628285-E039-44D1-A0D9-84EFA5F01B7F}" type="pres">
      <dgm:prSet presAssocID="{B99F1053-5954-41EC-8A79-7AF1C950BD17}" presName="txSpace" presStyleCnt="0"/>
      <dgm:spPr/>
    </dgm:pt>
    <dgm:pt modelId="{75A582F5-9493-44AA-B15F-D8395EAE5CF5}" type="pres">
      <dgm:prSet presAssocID="{B99F1053-5954-41EC-8A79-7AF1C950BD17}" presName="desTx" presStyleLbl="revTx" presStyleIdx="1" presStyleCnt="8">
        <dgm:presLayoutVars/>
      </dgm:prSet>
      <dgm:spPr/>
    </dgm:pt>
    <dgm:pt modelId="{741F76A2-9F0E-417E-92DE-AC45B524230E}" type="pres">
      <dgm:prSet presAssocID="{6D278E18-4BA1-4112-A88B-86CDE8E53360}" presName="sibTrans" presStyleCnt="0"/>
      <dgm:spPr/>
    </dgm:pt>
    <dgm:pt modelId="{2507F7B7-2D5B-4E6B-A67A-B3CDCDCA50AF}" type="pres">
      <dgm:prSet presAssocID="{45749AF7-1976-485E-ABAE-9C3F7A9A2418}" presName="compNode" presStyleCnt="0"/>
      <dgm:spPr/>
    </dgm:pt>
    <dgm:pt modelId="{ED298F5A-09C4-4BEE-82C7-24AB2587F46F}" type="pres">
      <dgm:prSet presAssocID="{45749AF7-1976-485E-ABAE-9C3F7A9A241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kflow"/>
        </a:ext>
      </dgm:extLst>
    </dgm:pt>
    <dgm:pt modelId="{5A967B2F-FD16-4BF3-94F4-40AFDF3D44BE}" type="pres">
      <dgm:prSet presAssocID="{45749AF7-1976-485E-ABAE-9C3F7A9A2418}" presName="iconSpace" presStyleCnt="0"/>
      <dgm:spPr/>
    </dgm:pt>
    <dgm:pt modelId="{8DCBC56D-109F-43A1-AB9A-0C0DD938AA81}" type="pres">
      <dgm:prSet presAssocID="{45749AF7-1976-485E-ABAE-9C3F7A9A2418}" presName="parTx" presStyleLbl="revTx" presStyleIdx="2" presStyleCnt="8">
        <dgm:presLayoutVars>
          <dgm:chMax val="0"/>
          <dgm:chPref val="0"/>
        </dgm:presLayoutVars>
      </dgm:prSet>
      <dgm:spPr/>
    </dgm:pt>
    <dgm:pt modelId="{AAB6D781-8551-4DC6-B69B-E8F6101275CD}" type="pres">
      <dgm:prSet presAssocID="{45749AF7-1976-485E-ABAE-9C3F7A9A2418}" presName="txSpace" presStyleCnt="0"/>
      <dgm:spPr/>
    </dgm:pt>
    <dgm:pt modelId="{3107BA23-13A8-4101-86F5-7D44D214DF38}" type="pres">
      <dgm:prSet presAssocID="{45749AF7-1976-485E-ABAE-9C3F7A9A2418}" presName="desTx" presStyleLbl="revTx" presStyleIdx="3" presStyleCnt="8">
        <dgm:presLayoutVars/>
      </dgm:prSet>
      <dgm:spPr/>
    </dgm:pt>
    <dgm:pt modelId="{81F83197-2D06-43AB-8069-66CAA9F7C165}" type="pres">
      <dgm:prSet presAssocID="{A384348B-F2C5-46D9-863F-BCEB5F22DDB9}" presName="sibTrans" presStyleCnt="0"/>
      <dgm:spPr/>
    </dgm:pt>
    <dgm:pt modelId="{51982967-5826-4233-824D-4CC0FAE7EADC}" type="pres">
      <dgm:prSet presAssocID="{B38EAFFC-B817-470C-9FF4-354E9FFDA575}" presName="compNode" presStyleCnt="0"/>
      <dgm:spPr/>
    </dgm:pt>
    <dgm:pt modelId="{5711864A-2940-47DD-A367-C02B7D8B65CA}" type="pres">
      <dgm:prSet presAssocID="{B38EAFFC-B817-470C-9FF4-354E9FFDA57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566C3A18-69D2-4969-A809-BA91453F1035}" type="pres">
      <dgm:prSet presAssocID="{B38EAFFC-B817-470C-9FF4-354E9FFDA575}" presName="iconSpace" presStyleCnt="0"/>
      <dgm:spPr/>
    </dgm:pt>
    <dgm:pt modelId="{F6CBB7BF-387A-441C-B860-05A688ECA2A9}" type="pres">
      <dgm:prSet presAssocID="{B38EAFFC-B817-470C-9FF4-354E9FFDA575}" presName="parTx" presStyleLbl="revTx" presStyleIdx="4" presStyleCnt="8">
        <dgm:presLayoutVars>
          <dgm:chMax val="0"/>
          <dgm:chPref val="0"/>
        </dgm:presLayoutVars>
      </dgm:prSet>
      <dgm:spPr/>
    </dgm:pt>
    <dgm:pt modelId="{71D8C6C6-445C-4D55-AD47-E20756F44A61}" type="pres">
      <dgm:prSet presAssocID="{B38EAFFC-B817-470C-9FF4-354E9FFDA575}" presName="txSpace" presStyleCnt="0"/>
      <dgm:spPr/>
    </dgm:pt>
    <dgm:pt modelId="{E2EC5A0E-5FE7-4FC4-860C-455BBC2EDE26}" type="pres">
      <dgm:prSet presAssocID="{B38EAFFC-B817-470C-9FF4-354E9FFDA575}" presName="desTx" presStyleLbl="revTx" presStyleIdx="5" presStyleCnt="8">
        <dgm:presLayoutVars/>
      </dgm:prSet>
      <dgm:spPr/>
    </dgm:pt>
    <dgm:pt modelId="{E12BA3E7-05AD-4E6C-8993-C4180B1CBABB}" type="pres">
      <dgm:prSet presAssocID="{3855B29D-C190-4611-B824-8EF2D9C6AE91}" presName="sibTrans" presStyleCnt="0"/>
      <dgm:spPr/>
    </dgm:pt>
    <dgm:pt modelId="{D2A95132-3B07-4931-BDB1-59F04AFBD781}" type="pres">
      <dgm:prSet presAssocID="{7C5700C8-E0BE-4C9F-9177-05B4C4F09C7C}" presName="compNode" presStyleCnt="0"/>
      <dgm:spPr/>
    </dgm:pt>
    <dgm:pt modelId="{9FA04612-8C28-45FE-B958-0CAD5E8F341C}" type="pres">
      <dgm:prSet presAssocID="{7C5700C8-E0BE-4C9F-9177-05B4C4F09C7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rk"/>
        </a:ext>
      </dgm:extLst>
    </dgm:pt>
    <dgm:pt modelId="{EC3232F1-0F18-4E09-AF68-86619092CA64}" type="pres">
      <dgm:prSet presAssocID="{7C5700C8-E0BE-4C9F-9177-05B4C4F09C7C}" presName="iconSpace" presStyleCnt="0"/>
      <dgm:spPr/>
    </dgm:pt>
    <dgm:pt modelId="{AA53E7AA-9286-45FD-905A-CF221EDAE591}" type="pres">
      <dgm:prSet presAssocID="{7C5700C8-E0BE-4C9F-9177-05B4C4F09C7C}" presName="parTx" presStyleLbl="revTx" presStyleIdx="6" presStyleCnt="8">
        <dgm:presLayoutVars>
          <dgm:chMax val="0"/>
          <dgm:chPref val="0"/>
        </dgm:presLayoutVars>
      </dgm:prSet>
      <dgm:spPr/>
    </dgm:pt>
    <dgm:pt modelId="{6F0395AB-C98C-4936-BEDD-A97184C26804}" type="pres">
      <dgm:prSet presAssocID="{7C5700C8-E0BE-4C9F-9177-05B4C4F09C7C}" presName="txSpace" presStyleCnt="0"/>
      <dgm:spPr/>
    </dgm:pt>
    <dgm:pt modelId="{F6D00AB8-4C21-4BF7-AC34-1942FD3EF9E9}" type="pres">
      <dgm:prSet presAssocID="{7C5700C8-E0BE-4C9F-9177-05B4C4F09C7C}" presName="desTx" presStyleLbl="revTx" presStyleIdx="7" presStyleCnt="8">
        <dgm:presLayoutVars/>
      </dgm:prSet>
      <dgm:spPr/>
    </dgm:pt>
  </dgm:ptLst>
  <dgm:cxnLst>
    <dgm:cxn modelId="{06994C19-AD2B-4FB0-AC4C-B9CC057F2CAA}" srcId="{6B660E4A-673C-4567-8D8B-DD3E4486223F}" destId="{B99F1053-5954-41EC-8A79-7AF1C950BD17}" srcOrd="0" destOrd="0" parTransId="{79584CF1-1F6E-41D8-AF80-84EB9731725A}" sibTransId="{6D278E18-4BA1-4112-A88B-86CDE8E53360}"/>
    <dgm:cxn modelId="{0442AE21-FEA0-4413-B305-9A0CEFF30192}" type="presOf" srcId="{7C5700C8-E0BE-4C9F-9177-05B4C4F09C7C}" destId="{AA53E7AA-9286-45FD-905A-CF221EDAE591}" srcOrd="0" destOrd="0" presId="urn:microsoft.com/office/officeart/2018/2/layout/IconLabelDescriptionList"/>
    <dgm:cxn modelId="{72695A37-C42A-4C37-BDA9-4A6375269533}" type="presOf" srcId="{45749AF7-1976-485E-ABAE-9C3F7A9A2418}" destId="{8DCBC56D-109F-43A1-AB9A-0C0DD938AA81}" srcOrd="0" destOrd="0" presId="urn:microsoft.com/office/officeart/2018/2/layout/IconLabelDescriptionList"/>
    <dgm:cxn modelId="{3C6B5C42-00E8-482A-A753-2157A171B4A8}" type="presOf" srcId="{B38EAFFC-B817-470C-9FF4-354E9FFDA575}" destId="{F6CBB7BF-387A-441C-B860-05A688ECA2A9}" srcOrd="0" destOrd="0" presId="urn:microsoft.com/office/officeart/2018/2/layout/IconLabelDescriptionList"/>
    <dgm:cxn modelId="{C094B265-29E5-4847-A5E1-DF3FFC0C8338}" srcId="{B99F1053-5954-41EC-8A79-7AF1C950BD17}" destId="{0F3757FF-6E92-4776-8D85-968CF4C02C10}" srcOrd="0" destOrd="0" parTransId="{171C6C27-A1F1-4FF0-BE9B-80DB91F1807D}" sibTransId="{1A674BF1-A60F-44A6-9A96-51FD7256E5C8}"/>
    <dgm:cxn modelId="{B256D567-D0E6-4E39-94A7-0F44F30011D3}" srcId="{6B660E4A-673C-4567-8D8B-DD3E4486223F}" destId="{7C5700C8-E0BE-4C9F-9177-05B4C4F09C7C}" srcOrd="3" destOrd="0" parTransId="{898055BD-5CC9-4C26-AFA1-0D93C66DEB92}" sibTransId="{2DCC6577-D4F7-48F5-BFB0-2EED13C6E040}"/>
    <dgm:cxn modelId="{A755756C-9A1E-45F6-A6B9-10EDD2667777}" srcId="{6B660E4A-673C-4567-8D8B-DD3E4486223F}" destId="{45749AF7-1976-485E-ABAE-9C3F7A9A2418}" srcOrd="1" destOrd="0" parTransId="{76EFA7FF-DF55-42BA-AF56-F4383B4B1D3D}" sibTransId="{A384348B-F2C5-46D9-863F-BCEB5F22DDB9}"/>
    <dgm:cxn modelId="{A5341B5A-D0EC-40E9-9D47-EF85EE46B3D0}" type="presOf" srcId="{6B660E4A-673C-4567-8D8B-DD3E4486223F}" destId="{A47F5F01-E447-402E-AC7D-5A1F4EF1825E}" srcOrd="0" destOrd="0" presId="urn:microsoft.com/office/officeart/2018/2/layout/IconLabelDescriptionList"/>
    <dgm:cxn modelId="{73B5258E-193A-4D05-AC31-5A3BC8699540}" srcId="{6B660E4A-673C-4567-8D8B-DD3E4486223F}" destId="{B38EAFFC-B817-470C-9FF4-354E9FFDA575}" srcOrd="2" destOrd="0" parTransId="{4E9E0C40-BA08-4462-9110-9622F455EE9F}" sibTransId="{3855B29D-C190-4611-B824-8EF2D9C6AE91}"/>
    <dgm:cxn modelId="{1EA7CA95-3AE2-4D88-B737-31B4E21CEDEF}" type="presOf" srcId="{0F3757FF-6E92-4776-8D85-968CF4C02C10}" destId="{75A582F5-9493-44AA-B15F-D8395EAE5CF5}" srcOrd="0" destOrd="0" presId="urn:microsoft.com/office/officeart/2018/2/layout/IconLabelDescriptionList"/>
    <dgm:cxn modelId="{0EEF29FD-B440-4F8B-A1AF-67D7B582F8B3}" type="presOf" srcId="{B99F1053-5954-41EC-8A79-7AF1C950BD17}" destId="{D1348535-D8D1-42DE-A0FB-A07C7F3DFFCB}" srcOrd="0" destOrd="0" presId="urn:microsoft.com/office/officeart/2018/2/layout/IconLabelDescriptionList"/>
    <dgm:cxn modelId="{35487AFD-CAAE-448A-A4E3-E05ED10A54A1}" type="presParOf" srcId="{A47F5F01-E447-402E-AC7D-5A1F4EF1825E}" destId="{85A928B5-42DD-4ABA-95B6-0A8CDE34EBE4}" srcOrd="0" destOrd="0" presId="urn:microsoft.com/office/officeart/2018/2/layout/IconLabelDescriptionList"/>
    <dgm:cxn modelId="{AFE632E4-AAFC-46EA-B307-E24C899B9FF5}" type="presParOf" srcId="{85A928B5-42DD-4ABA-95B6-0A8CDE34EBE4}" destId="{CE287548-3927-4688-BF91-77E456CEE5D8}" srcOrd="0" destOrd="0" presId="urn:microsoft.com/office/officeart/2018/2/layout/IconLabelDescriptionList"/>
    <dgm:cxn modelId="{22182600-E152-42E8-A712-AEAAC5D64C83}" type="presParOf" srcId="{85A928B5-42DD-4ABA-95B6-0A8CDE34EBE4}" destId="{8A5274FC-1691-4F98-B77F-359C5A129527}" srcOrd="1" destOrd="0" presId="urn:microsoft.com/office/officeart/2018/2/layout/IconLabelDescriptionList"/>
    <dgm:cxn modelId="{E7DAF690-7811-4F61-A103-4A3A7EAB7ED6}" type="presParOf" srcId="{85A928B5-42DD-4ABA-95B6-0A8CDE34EBE4}" destId="{D1348535-D8D1-42DE-A0FB-A07C7F3DFFCB}" srcOrd="2" destOrd="0" presId="urn:microsoft.com/office/officeart/2018/2/layout/IconLabelDescriptionList"/>
    <dgm:cxn modelId="{E9359468-95A2-4ABC-B6B1-9957543BF565}" type="presParOf" srcId="{85A928B5-42DD-4ABA-95B6-0A8CDE34EBE4}" destId="{14628285-E039-44D1-A0D9-84EFA5F01B7F}" srcOrd="3" destOrd="0" presId="urn:microsoft.com/office/officeart/2018/2/layout/IconLabelDescriptionList"/>
    <dgm:cxn modelId="{3B4E3CC0-A22D-4890-B006-E0589C718600}" type="presParOf" srcId="{85A928B5-42DD-4ABA-95B6-0A8CDE34EBE4}" destId="{75A582F5-9493-44AA-B15F-D8395EAE5CF5}" srcOrd="4" destOrd="0" presId="urn:microsoft.com/office/officeart/2018/2/layout/IconLabelDescriptionList"/>
    <dgm:cxn modelId="{7C7F170F-340A-4AF5-8C9A-8E2EB66B2A88}" type="presParOf" srcId="{A47F5F01-E447-402E-AC7D-5A1F4EF1825E}" destId="{741F76A2-9F0E-417E-92DE-AC45B524230E}" srcOrd="1" destOrd="0" presId="urn:microsoft.com/office/officeart/2018/2/layout/IconLabelDescriptionList"/>
    <dgm:cxn modelId="{1CF34F76-FB27-4C70-AABB-1DFF93DED691}" type="presParOf" srcId="{A47F5F01-E447-402E-AC7D-5A1F4EF1825E}" destId="{2507F7B7-2D5B-4E6B-A67A-B3CDCDCA50AF}" srcOrd="2" destOrd="0" presId="urn:microsoft.com/office/officeart/2018/2/layout/IconLabelDescriptionList"/>
    <dgm:cxn modelId="{E075805F-DAE8-42C6-B24B-C4C80119D31F}" type="presParOf" srcId="{2507F7B7-2D5B-4E6B-A67A-B3CDCDCA50AF}" destId="{ED298F5A-09C4-4BEE-82C7-24AB2587F46F}" srcOrd="0" destOrd="0" presId="urn:microsoft.com/office/officeart/2018/2/layout/IconLabelDescriptionList"/>
    <dgm:cxn modelId="{4A591E93-DDC7-4114-8009-1074FE3B3079}" type="presParOf" srcId="{2507F7B7-2D5B-4E6B-A67A-B3CDCDCA50AF}" destId="{5A967B2F-FD16-4BF3-94F4-40AFDF3D44BE}" srcOrd="1" destOrd="0" presId="urn:microsoft.com/office/officeart/2018/2/layout/IconLabelDescriptionList"/>
    <dgm:cxn modelId="{71EEB256-EED3-438E-915E-11F3A8806502}" type="presParOf" srcId="{2507F7B7-2D5B-4E6B-A67A-B3CDCDCA50AF}" destId="{8DCBC56D-109F-43A1-AB9A-0C0DD938AA81}" srcOrd="2" destOrd="0" presId="urn:microsoft.com/office/officeart/2018/2/layout/IconLabelDescriptionList"/>
    <dgm:cxn modelId="{84E0F3BC-20D8-439D-95F9-4BA0063231F2}" type="presParOf" srcId="{2507F7B7-2D5B-4E6B-A67A-B3CDCDCA50AF}" destId="{AAB6D781-8551-4DC6-B69B-E8F6101275CD}" srcOrd="3" destOrd="0" presId="urn:microsoft.com/office/officeart/2018/2/layout/IconLabelDescriptionList"/>
    <dgm:cxn modelId="{3B4B89AB-E674-4468-9687-DA9AEBB94C39}" type="presParOf" srcId="{2507F7B7-2D5B-4E6B-A67A-B3CDCDCA50AF}" destId="{3107BA23-13A8-4101-86F5-7D44D214DF38}" srcOrd="4" destOrd="0" presId="urn:microsoft.com/office/officeart/2018/2/layout/IconLabelDescriptionList"/>
    <dgm:cxn modelId="{A6B16CE5-981F-4DC4-8D9F-331311917BCC}" type="presParOf" srcId="{A47F5F01-E447-402E-AC7D-5A1F4EF1825E}" destId="{81F83197-2D06-43AB-8069-66CAA9F7C165}" srcOrd="3" destOrd="0" presId="urn:microsoft.com/office/officeart/2018/2/layout/IconLabelDescriptionList"/>
    <dgm:cxn modelId="{5CF1DF17-935B-4628-A913-A1C8E1772EE8}" type="presParOf" srcId="{A47F5F01-E447-402E-AC7D-5A1F4EF1825E}" destId="{51982967-5826-4233-824D-4CC0FAE7EADC}" srcOrd="4" destOrd="0" presId="urn:microsoft.com/office/officeart/2018/2/layout/IconLabelDescriptionList"/>
    <dgm:cxn modelId="{E10095E5-274F-42FE-B4C4-197119C3D1B0}" type="presParOf" srcId="{51982967-5826-4233-824D-4CC0FAE7EADC}" destId="{5711864A-2940-47DD-A367-C02B7D8B65CA}" srcOrd="0" destOrd="0" presId="urn:microsoft.com/office/officeart/2018/2/layout/IconLabelDescriptionList"/>
    <dgm:cxn modelId="{28AEFDD9-907F-4C3C-A8A3-D33A1326D6DB}" type="presParOf" srcId="{51982967-5826-4233-824D-4CC0FAE7EADC}" destId="{566C3A18-69D2-4969-A809-BA91453F1035}" srcOrd="1" destOrd="0" presId="urn:microsoft.com/office/officeart/2018/2/layout/IconLabelDescriptionList"/>
    <dgm:cxn modelId="{933E3344-9B96-4B3C-B926-447B2314BDEF}" type="presParOf" srcId="{51982967-5826-4233-824D-4CC0FAE7EADC}" destId="{F6CBB7BF-387A-441C-B860-05A688ECA2A9}" srcOrd="2" destOrd="0" presId="urn:microsoft.com/office/officeart/2018/2/layout/IconLabelDescriptionList"/>
    <dgm:cxn modelId="{DFAA1EC2-97C2-47C9-893B-20257FD9A838}" type="presParOf" srcId="{51982967-5826-4233-824D-4CC0FAE7EADC}" destId="{71D8C6C6-445C-4D55-AD47-E20756F44A61}" srcOrd="3" destOrd="0" presId="urn:microsoft.com/office/officeart/2018/2/layout/IconLabelDescriptionList"/>
    <dgm:cxn modelId="{89569E0E-7768-4E28-9CF3-BDBB7B2779BE}" type="presParOf" srcId="{51982967-5826-4233-824D-4CC0FAE7EADC}" destId="{E2EC5A0E-5FE7-4FC4-860C-455BBC2EDE26}" srcOrd="4" destOrd="0" presId="urn:microsoft.com/office/officeart/2018/2/layout/IconLabelDescriptionList"/>
    <dgm:cxn modelId="{D9E41279-3E44-46A2-89E1-AD8D448A7C41}" type="presParOf" srcId="{A47F5F01-E447-402E-AC7D-5A1F4EF1825E}" destId="{E12BA3E7-05AD-4E6C-8993-C4180B1CBABB}" srcOrd="5" destOrd="0" presId="urn:microsoft.com/office/officeart/2018/2/layout/IconLabelDescriptionList"/>
    <dgm:cxn modelId="{1EFD3407-5E20-450A-8EB6-3AA7995C3100}" type="presParOf" srcId="{A47F5F01-E447-402E-AC7D-5A1F4EF1825E}" destId="{D2A95132-3B07-4931-BDB1-59F04AFBD781}" srcOrd="6" destOrd="0" presId="urn:microsoft.com/office/officeart/2018/2/layout/IconLabelDescriptionList"/>
    <dgm:cxn modelId="{B6986871-E974-4C62-B7E9-4AF990DCB95C}" type="presParOf" srcId="{D2A95132-3B07-4931-BDB1-59F04AFBD781}" destId="{9FA04612-8C28-45FE-B958-0CAD5E8F341C}" srcOrd="0" destOrd="0" presId="urn:microsoft.com/office/officeart/2018/2/layout/IconLabelDescriptionList"/>
    <dgm:cxn modelId="{782EB26C-27FD-4D2C-A826-B193C42798E1}" type="presParOf" srcId="{D2A95132-3B07-4931-BDB1-59F04AFBD781}" destId="{EC3232F1-0F18-4E09-AF68-86619092CA64}" srcOrd="1" destOrd="0" presId="urn:microsoft.com/office/officeart/2018/2/layout/IconLabelDescriptionList"/>
    <dgm:cxn modelId="{66DAFDDA-02F7-4298-9B97-099B956F5BC1}" type="presParOf" srcId="{D2A95132-3B07-4931-BDB1-59F04AFBD781}" destId="{AA53E7AA-9286-45FD-905A-CF221EDAE591}" srcOrd="2" destOrd="0" presId="urn:microsoft.com/office/officeart/2018/2/layout/IconLabelDescriptionList"/>
    <dgm:cxn modelId="{6C92F30F-D9BF-4D11-88D1-F835E137B414}" type="presParOf" srcId="{D2A95132-3B07-4931-BDB1-59F04AFBD781}" destId="{6F0395AB-C98C-4936-BEDD-A97184C26804}" srcOrd="3" destOrd="0" presId="urn:microsoft.com/office/officeart/2018/2/layout/IconLabelDescriptionList"/>
    <dgm:cxn modelId="{34A33BE4-200E-431A-ABE7-C89E8086360B}" type="presParOf" srcId="{D2A95132-3B07-4931-BDB1-59F04AFBD781}" destId="{F6D00AB8-4C21-4BF7-AC34-1942FD3EF9E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2545E5-F4F6-41ED-91C1-79DCDF4B367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4ED153-DD47-4FD1-9C64-BA7A8FA49DC0}">
      <dgm:prSet/>
      <dgm:spPr/>
      <dgm:t>
        <a:bodyPr/>
        <a:lstStyle/>
        <a:p>
          <a:r>
            <a:rPr lang="en-AU"/>
            <a:t>Use an app</a:t>
          </a:r>
          <a:endParaRPr lang="en-US"/>
        </a:p>
      </dgm:t>
    </dgm:pt>
    <dgm:pt modelId="{C18E5AB7-69F7-4C8E-8FA8-3A8529AE7CFA}" type="parTrans" cxnId="{F1390027-0D3D-4430-B19C-D7290C2DEE5A}">
      <dgm:prSet/>
      <dgm:spPr/>
      <dgm:t>
        <a:bodyPr/>
        <a:lstStyle/>
        <a:p>
          <a:endParaRPr lang="en-US"/>
        </a:p>
      </dgm:t>
    </dgm:pt>
    <dgm:pt modelId="{AC33DB66-E5B6-49EB-BDDC-B5276ACFAED4}" type="sibTrans" cxnId="{F1390027-0D3D-4430-B19C-D7290C2DEE5A}">
      <dgm:prSet/>
      <dgm:spPr/>
      <dgm:t>
        <a:bodyPr/>
        <a:lstStyle/>
        <a:p>
          <a:endParaRPr lang="en-US"/>
        </a:p>
      </dgm:t>
    </dgm:pt>
    <dgm:pt modelId="{450B6EDD-9E83-4AE8-ADD5-EC3C421E4E3D}">
      <dgm:prSet/>
      <dgm:spPr/>
      <dgm:t>
        <a:bodyPr/>
        <a:lstStyle/>
        <a:p>
          <a:r>
            <a:rPr lang="en-AU"/>
            <a:t>Use a checklist</a:t>
          </a:r>
          <a:endParaRPr lang="en-US"/>
        </a:p>
      </dgm:t>
    </dgm:pt>
    <dgm:pt modelId="{42E33C3C-5A45-4FB3-A852-C6969DA1F149}" type="parTrans" cxnId="{698C3248-F2FC-48F2-BCF1-BE50B06D8166}">
      <dgm:prSet/>
      <dgm:spPr/>
      <dgm:t>
        <a:bodyPr/>
        <a:lstStyle/>
        <a:p>
          <a:endParaRPr lang="en-US"/>
        </a:p>
      </dgm:t>
    </dgm:pt>
    <dgm:pt modelId="{D60A22AB-5CC7-4B04-8459-575D78D9DF3C}" type="sibTrans" cxnId="{698C3248-F2FC-48F2-BCF1-BE50B06D8166}">
      <dgm:prSet/>
      <dgm:spPr/>
      <dgm:t>
        <a:bodyPr/>
        <a:lstStyle/>
        <a:p>
          <a:endParaRPr lang="en-US"/>
        </a:p>
      </dgm:t>
    </dgm:pt>
    <dgm:pt modelId="{8F79BC3E-EDD8-4711-9CC3-6A74A089B888}">
      <dgm:prSet/>
      <dgm:spPr/>
      <dgm:t>
        <a:bodyPr/>
        <a:lstStyle/>
        <a:p>
          <a:r>
            <a:rPr lang="en-AU"/>
            <a:t>Tell a friend of your achievements</a:t>
          </a:r>
          <a:endParaRPr lang="en-US"/>
        </a:p>
      </dgm:t>
    </dgm:pt>
    <dgm:pt modelId="{EC28CD64-D930-4300-949B-A9F81EB5B8A2}" type="parTrans" cxnId="{6A95821C-D20A-4229-89C3-2A0225E0833E}">
      <dgm:prSet/>
      <dgm:spPr/>
      <dgm:t>
        <a:bodyPr/>
        <a:lstStyle/>
        <a:p>
          <a:endParaRPr lang="en-US"/>
        </a:p>
      </dgm:t>
    </dgm:pt>
    <dgm:pt modelId="{6668B4E6-8A30-416F-9CF7-0F4C97F2273A}" type="sibTrans" cxnId="{6A95821C-D20A-4229-89C3-2A0225E0833E}">
      <dgm:prSet/>
      <dgm:spPr/>
      <dgm:t>
        <a:bodyPr/>
        <a:lstStyle/>
        <a:p>
          <a:endParaRPr lang="en-US"/>
        </a:p>
      </dgm:t>
    </dgm:pt>
    <dgm:pt modelId="{9F4B8B90-C2EC-439C-B9E0-C3B81A349261}">
      <dgm:prSet/>
      <dgm:spPr/>
      <dgm:t>
        <a:bodyPr/>
        <a:lstStyle/>
        <a:p>
          <a:r>
            <a:rPr lang="en-AU"/>
            <a:t>Notice – get that dopaminergic fix</a:t>
          </a:r>
          <a:endParaRPr lang="en-US"/>
        </a:p>
      </dgm:t>
    </dgm:pt>
    <dgm:pt modelId="{10700C35-D4EF-40D9-BEA7-1CD4FFD34A42}" type="parTrans" cxnId="{AF9AF36B-2ACC-403F-94EC-524A94049B12}">
      <dgm:prSet/>
      <dgm:spPr/>
      <dgm:t>
        <a:bodyPr/>
        <a:lstStyle/>
        <a:p>
          <a:endParaRPr lang="en-US"/>
        </a:p>
      </dgm:t>
    </dgm:pt>
    <dgm:pt modelId="{FF75C537-695E-48AF-92C6-4A7ADCC15BCD}" type="sibTrans" cxnId="{AF9AF36B-2ACC-403F-94EC-524A94049B12}">
      <dgm:prSet/>
      <dgm:spPr/>
      <dgm:t>
        <a:bodyPr/>
        <a:lstStyle/>
        <a:p>
          <a:endParaRPr lang="en-US"/>
        </a:p>
      </dgm:t>
    </dgm:pt>
    <dgm:pt modelId="{7A056724-59DB-48FE-AA3D-7BC72BA5E06E}">
      <dgm:prSet/>
      <dgm:spPr/>
      <dgm:t>
        <a:bodyPr/>
        <a:lstStyle/>
        <a:p>
          <a:r>
            <a:rPr lang="en-AU"/>
            <a:t>Never miss twice – get back on track, but forgive yourself. </a:t>
          </a:r>
          <a:endParaRPr lang="en-US"/>
        </a:p>
      </dgm:t>
    </dgm:pt>
    <dgm:pt modelId="{14C1E214-161D-4BF4-A4D7-1E8F918E8012}" type="parTrans" cxnId="{361E6A5C-D600-4AB0-AF8A-0D164E4F772B}">
      <dgm:prSet/>
      <dgm:spPr/>
      <dgm:t>
        <a:bodyPr/>
        <a:lstStyle/>
        <a:p>
          <a:endParaRPr lang="en-US"/>
        </a:p>
      </dgm:t>
    </dgm:pt>
    <dgm:pt modelId="{697434B1-E4B5-48EA-B976-A55AFA160B9D}" type="sibTrans" cxnId="{361E6A5C-D600-4AB0-AF8A-0D164E4F772B}">
      <dgm:prSet/>
      <dgm:spPr/>
      <dgm:t>
        <a:bodyPr/>
        <a:lstStyle/>
        <a:p>
          <a:endParaRPr lang="en-US"/>
        </a:p>
      </dgm:t>
    </dgm:pt>
    <dgm:pt modelId="{B21D2012-61E8-4ACE-87A5-6544E6400A18}" type="pres">
      <dgm:prSet presAssocID="{682545E5-F4F6-41ED-91C1-79DCDF4B3676}" presName="root" presStyleCnt="0">
        <dgm:presLayoutVars>
          <dgm:dir/>
          <dgm:resizeHandles val="exact"/>
        </dgm:presLayoutVars>
      </dgm:prSet>
      <dgm:spPr/>
    </dgm:pt>
    <dgm:pt modelId="{7054DF1F-396A-4537-B2D0-3ADFD0E1364A}" type="pres">
      <dgm:prSet presAssocID="{164ED153-DD47-4FD1-9C64-BA7A8FA49DC0}" presName="compNode" presStyleCnt="0"/>
      <dgm:spPr/>
    </dgm:pt>
    <dgm:pt modelId="{7166C5F0-ED69-48A0-A34C-F4126DE897F2}" type="pres">
      <dgm:prSet presAssocID="{164ED153-DD47-4FD1-9C64-BA7A8FA49DC0}" presName="bgRect" presStyleLbl="bgShp" presStyleIdx="0" presStyleCnt="5"/>
      <dgm:spPr/>
    </dgm:pt>
    <dgm:pt modelId="{5E313EBF-E330-4FDD-8B32-9732E7F7F548}" type="pres">
      <dgm:prSet presAssocID="{164ED153-DD47-4FD1-9C64-BA7A8FA49DC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808D109A-CC89-43CB-B2C3-A91333214F8E}" type="pres">
      <dgm:prSet presAssocID="{164ED153-DD47-4FD1-9C64-BA7A8FA49DC0}" presName="spaceRect" presStyleCnt="0"/>
      <dgm:spPr/>
    </dgm:pt>
    <dgm:pt modelId="{972C1621-CE0A-45A2-8D1C-ABAB455A37CE}" type="pres">
      <dgm:prSet presAssocID="{164ED153-DD47-4FD1-9C64-BA7A8FA49DC0}" presName="parTx" presStyleLbl="revTx" presStyleIdx="0" presStyleCnt="5">
        <dgm:presLayoutVars>
          <dgm:chMax val="0"/>
          <dgm:chPref val="0"/>
        </dgm:presLayoutVars>
      </dgm:prSet>
      <dgm:spPr/>
    </dgm:pt>
    <dgm:pt modelId="{E33BB357-DD32-4896-A003-60D17D0D2B8F}" type="pres">
      <dgm:prSet presAssocID="{AC33DB66-E5B6-49EB-BDDC-B5276ACFAED4}" presName="sibTrans" presStyleCnt="0"/>
      <dgm:spPr/>
    </dgm:pt>
    <dgm:pt modelId="{4263696F-6F86-4C18-9E58-678B89690C7E}" type="pres">
      <dgm:prSet presAssocID="{450B6EDD-9E83-4AE8-ADD5-EC3C421E4E3D}" presName="compNode" presStyleCnt="0"/>
      <dgm:spPr/>
    </dgm:pt>
    <dgm:pt modelId="{027F06B6-BB6A-4230-9EDF-642C4FDBFB85}" type="pres">
      <dgm:prSet presAssocID="{450B6EDD-9E83-4AE8-ADD5-EC3C421E4E3D}" presName="bgRect" presStyleLbl="bgShp" presStyleIdx="1" presStyleCnt="5"/>
      <dgm:spPr/>
    </dgm:pt>
    <dgm:pt modelId="{A9CECD12-1ADD-460F-8AAF-96CB61925507}" type="pres">
      <dgm:prSet presAssocID="{450B6EDD-9E83-4AE8-ADD5-EC3C421E4E3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F0D83043-58F2-403D-A16A-5228AF93AE4C}" type="pres">
      <dgm:prSet presAssocID="{450B6EDD-9E83-4AE8-ADD5-EC3C421E4E3D}" presName="spaceRect" presStyleCnt="0"/>
      <dgm:spPr/>
    </dgm:pt>
    <dgm:pt modelId="{E00F29F9-C285-4B7C-B8E6-2FAA13BEF701}" type="pres">
      <dgm:prSet presAssocID="{450B6EDD-9E83-4AE8-ADD5-EC3C421E4E3D}" presName="parTx" presStyleLbl="revTx" presStyleIdx="1" presStyleCnt="5">
        <dgm:presLayoutVars>
          <dgm:chMax val="0"/>
          <dgm:chPref val="0"/>
        </dgm:presLayoutVars>
      </dgm:prSet>
      <dgm:spPr/>
    </dgm:pt>
    <dgm:pt modelId="{DBBCB144-7CC7-409D-9E34-C315751EA15E}" type="pres">
      <dgm:prSet presAssocID="{D60A22AB-5CC7-4B04-8459-575D78D9DF3C}" presName="sibTrans" presStyleCnt="0"/>
      <dgm:spPr/>
    </dgm:pt>
    <dgm:pt modelId="{A8C8E75A-D372-4FFD-A897-629B79089AB9}" type="pres">
      <dgm:prSet presAssocID="{8F79BC3E-EDD8-4711-9CC3-6A74A089B888}" presName="compNode" presStyleCnt="0"/>
      <dgm:spPr/>
    </dgm:pt>
    <dgm:pt modelId="{341B2033-E9EC-422B-A799-818561303EBE}" type="pres">
      <dgm:prSet presAssocID="{8F79BC3E-EDD8-4711-9CC3-6A74A089B888}" presName="bgRect" presStyleLbl="bgShp" presStyleIdx="2" presStyleCnt="5"/>
      <dgm:spPr/>
    </dgm:pt>
    <dgm:pt modelId="{553D6FEA-9FE7-460C-8B84-0C7E10A73010}" type="pres">
      <dgm:prSet presAssocID="{8F79BC3E-EDD8-4711-9CC3-6A74A089B88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mbs Up Sign"/>
        </a:ext>
      </dgm:extLst>
    </dgm:pt>
    <dgm:pt modelId="{9E184A66-245F-4EA7-9887-457E695183D4}" type="pres">
      <dgm:prSet presAssocID="{8F79BC3E-EDD8-4711-9CC3-6A74A089B888}" presName="spaceRect" presStyleCnt="0"/>
      <dgm:spPr/>
    </dgm:pt>
    <dgm:pt modelId="{2437B890-1C31-4138-9EEE-D5EC6140DE88}" type="pres">
      <dgm:prSet presAssocID="{8F79BC3E-EDD8-4711-9CC3-6A74A089B888}" presName="parTx" presStyleLbl="revTx" presStyleIdx="2" presStyleCnt="5">
        <dgm:presLayoutVars>
          <dgm:chMax val="0"/>
          <dgm:chPref val="0"/>
        </dgm:presLayoutVars>
      </dgm:prSet>
      <dgm:spPr/>
    </dgm:pt>
    <dgm:pt modelId="{4BA66AB4-D797-4069-B50B-1D2F045AC188}" type="pres">
      <dgm:prSet presAssocID="{6668B4E6-8A30-416F-9CF7-0F4C97F2273A}" presName="sibTrans" presStyleCnt="0"/>
      <dgm:spPr/>
    </dgm:pt>
    <dgm:pt modelId="{C2294B15-D0B6-4D8D-8DFA-04C6C28A6846}" type="pres">
      <dgm:prSet presAssocID="{9F4B8B90-C2EC-439C-B9E0-C3B81A349261}" presName="compNode" presStyleCnt="0"/>
      <dgm:spPr/>
    </dgm:pt>
    <dgm:pt modelId="{4114F797-FB0B-465D-8DC6-D2D4D488DD22}" type="pres">
      <dgm:prSet presAssocID="{9F4B8B90-C2EC-439C-B9E0-C3B81A349261}" presName="bgRect" presStyleLbl="bgShp" presStyleIdx="3" presStyleCnt="5"/>
      <dgm:spPr/>
    </dgm:pt>
    <dgm:pt modelId="{3BE01628-14EF-4824-82E6-87D7D348B861}" type="pres">
      <dgm:prSet presAssocID="{9F4B8B90-C2EC-439C-B9E0-C3B81A34926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ne"/>
        </a:ext>
      </dgm:extLst>
    </dgm:pt>
    <dgm:pt modelId="{4EA15EE7-09C3-45C2-9B19-4C7AA0D814A5}" type="pres">
      <dgm:prSet presAssocID="{9F4B8B90-C2EC-439C-B9E0-C3B81A349261}" presName="spaceRect" presStyleCnt="0"/>
      <dgm:spPr/>
    </dgm:pt>
    <dgm:pt modelId="{F7DACE6B-0B28-4A08-9116-AEEB0A9736DD}" type="pres">
      <dgm:prSet presAssocID="{9F4B8B90-C2EC-439C-B9E0-C3B81A349261}" presName="parTx" presStyleLbl="revTx" presStyleIdx="3" presStyleCnt="5">
        <dgm:presLayoutVars>
          <dgm:chMax val="0"/>
          <dgm:chPref val="0"/>
        </dgm:presLayoutVars>
      </dgm:prSet>
      <dgm:spPr/>
    </dgm:pt>
    <dgm:pt modelId="{6A9BA87B-D4E7-4684-97B3-02BC59C6DDFF}" type="pres">
      <dgm:prSet presAssocID="{FF75C537-695E-48AF-92C6-4A7ADCC15BCD}" presName="sibTrans" presStyleCnt="0"/>
      <dgm:spPr/>
    </dgm:pt>
    <dgm:pt modelId="{F915DD29-A150-4797-9FDC-8167A3FCA9DD}" type="pres">
      <dgm:prSet presAssocID="{7A056724-59DB-48FE-AA3D-7BC72BA5E06E}" presName="compNode" presStyleCnt="0"/>
      <dgm:spPr/>
    </dgm:pt>
    <dgm:pt modelId="{C6798EB3-5E1C-48EB-9BA1-B6CAE1205EC0}" type="pres">
      <dgm:prSet presAssocID="{7A056724-59DB-48FE-AA3D-7BC72BA5E06E}" presName="bgRect" presStyleLbl="bgShp" presStyleIdx="4" presStyleCnt="5"/>
      <dgm:spPr/>
    </dgm:pt>
    <dgm:pt modelId="{203D9D42-AED4-48D9-A00A-916DCA9FAC07}" type="pres">
      <dgm:prSet presAssocID="{7A056724-59DB-48FE-AA3D-7BC72BA5E06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ove Letter"/>
        </a:ext>
      </dgm:extLst>
    </dgm:pt>
    <dgm:pt modelId="{76C21B44-F77A-4284-ABCE-F396E463B350}" type="pres">
      <dgm:prSet presAssocID="{7A056724-59DB-48FE-AA3D-7BC72BA5E06E}" presName="spaceRect" presStyleCnt="0"/>
      <dgm:spPr/>
    </dgm:pt>
    <dgm:pt modelId="{C1E797D4-B23D-4094-82C5-24DD46C165BD}" type="pres">
      <dgm:prSet presAssocID="{7A056724-59DB-48FE-AA3D-7BC72BA5E06E}" presName="parTx" presStyleLbl="revTx" presStyleIdx="4" presStyleCnt="5">
        <dgm:presLayoutVars>
          <dgm:chMax val="0"/>
          <dgm:chPref val="0"/>
        </dgm:presLayoutVars>
      </dgm:prSet>
      <dgm:spPr/>
    </dgm:pt>
  </dgm:ptLst>
  <dgm:cxnLst>
    <dgm:cxn modelId="{6A95821C-D20A-4229-89C3-2A0225E0833E}" srcId="{682545E5-F4F6-41ED-91C1-79DCDF4B3676}" destId="{8F79BC3E-EDD8-4711-9CC3-6A74A089B888}" srcOrd="2" destOrd="0" parTransId="{EC28CD64-D930-4300-949B-A9F81EB5B8A2}" sibTransId="{6668B4E6-8A30-416F-9CF7-0F4C97F2273A}"/>
    <dgm:cxn modelId="{756D4A1D-6873-4974-86F6-31217521C39E}" type="presOf" srcId="{682545E5-F4F6-41ED-91C1-79DCDF4B3676}" destId="{B21D2012-61E8-4ACE-87A5-6544E6400A18}" srcOrd="0" destOrd="0" presId="urn:microsoft.com/office/officeart/2018/2/layout/IconVerticalSolidList"/>
    <dgm:cxn modelId="{F1390027-0D3D-4430-B19C-D7290C2DEE5A}" srcId="{682545E5-F4F6-41ED-91C1-79DCDF4B3676}" destId="{164ED153-DD47-4FD1-9C64-BA7A8FA49DC0}" srcOrd="0" destOrd="0" parTransId="{C18E5AB7-69F7-4C8E-8FA8-3A8529AE7CFA}" sibTransId="{AC33DB66-E5B6-49EB-BDDC-B5276ACFAED4}"/>
    <dgm:cxn modelId="{361E6A5C-D600-4AB0-AF8A-0D164E4F772B}" srcId="{682545E5-F4F6-41ED-91C1-79DCDF4B3676}" destId="{7A056724-59DB-48FE-AA3D-7BC72BA5E06E}" srcOrd="4" destOrd="0" parTransId="{14C1E214-161D-4BF4-A4D7-1E8F918E8012}" sibTransId="{697434B1-E4B5-48EA-B976-A55AFA160B9D}"/>
    <dgm:cxn modelId="{698C3248-F2FC-48F2-BCF1-BE50B06D8166}" srcId="{682545E5-F4F6-41ED-91C1-79DCDF4B3676}" destId="{450B6EDD-9E83-4AE8-ADD5-EC3C421E4E3D}" srcOrd="1" destOrd="0" parTransId="{42E33C3C-5A45-4FB3-A852-C6969DA1F149}" sibTransId="{D60A22AB-5CC7-4B04-8459-575D78D9DF3C}"/>
    <dgm:cxn modelId="{D041A268-8C50-48CC-8E48-C5FD910E7C14}" type="presOf" srcId="{7A056724-59DB-48FE-AA3D-7BC72BA5E06E}" destId="{C1E797D4-B23D-4094-82C5-24DD46C165BD}" srcOrd="0" destOrd="0" presId="urn:microsoft.com/office/officeart/2018/2/layout/IconVerticalSolidList"/>
    <dgm:cxn modelId="{AF9AF36B-2ACC-403F-94EC-524A94049B12}" srcId="{682545E5-F4F6-41ED-91C1-79DCDF4B3676}" destId="{9F4B8B90-C2EC-439C-B9E0-C3B81A349261}" srcOrd="3" destOrd="0" parTransId="{10700C35-D4EF-40D9-BEA7-1CD4FFD34A42}" sibTransId="{FF75C537-695E-48AF-92C6-4A7ADCC15BCD}"/>
    <dgm:cxn modelId="{BF0C899B-6031-4BED-9BB3-0155E3A3053D}" type="presOf" srcId="{450B6EDD-9E83-4AE8-ADD5-EC3C421E4E3D}" destId="{E00F29F9-C285-4B7C-B8E6-2FAA13BEF701}" srcOrd="0" destOrd="0" presId="urn:microsoft.com/office/officeart/2018/2/layout/IconVerticalSolidList"/>
    <dgm:cxn modelId="{29B3C1A2-006F-423F-9A5F-1107C30E94BB}" type="presOf" srcId="{9F4B8B90-C2EC-439C-B9E0-C3B81A349261}" destId="{F7DACE6B-0B28-4A08-9116-AEEB0A9736DD}" srcOrd="0" destOrd="0" presId="urn:microsoft.com/office/officeart/2018/2/layout/IconVerticalSolidList"/>
    <dgm:cxn modelId="{AB10F0A4-D4A1-4065-ABBB-5B242FDB2F7D}" type="presOf" srcId="{8F79BC3E-EDD8-4711-9CC3-6A74A089B888}" destId="{2437B890-1C31-4138-9EEE-D5EC6140DE88}" srcOrd="0" destOrd="0" presId="urn:microsoft.com/office/officeart/2018/2/layout/IconVerticalSolidList"/>
    <dgm:cxn modelId="{B9E1E4A5-54E0-489B-8EF2-B0E461E7247E}" type="presOf" srcId="{164ED153-DD47-4FD1-9C64-BA7A8FA49DC0}" destId="{972C1621-CE0A-45A2-8D1C-ABAB455A37CE}" srcOrd="0" destOrd="0" presId="urn:microsoft.com/office/officeart/2018/2/layout/IconVerticalSolidList"/>
    <dgm:cxn modelId="{7C13E303-9496-48D5-A394-F5A6F856F082}" type="presParOf" srcId="{B21D2012-61E8-4ACE-87A5-6544E6400A18}" destId="{7054DF1F-396A-4537-B2D0-3ADFD0E1364A}" srcOrd="0" destOrd="0" presId="urn:microsoft.com/office/officeart/2018/2/layout/IconVerticalSolidList"/>
    <dgm:cxn modelId="{3779E7D4-82B3-4E29-B74F-2EF92983DF0C}" type="presParOf" srcId="{7054DF1F-396A-4537-B2D0-3ADFD0E1364A}" destId="{7166C5F0-ED69-48A0-A34C-F4126DE897F2}" srcOrd="0" destOrd="0" presId="urn:microsoft.com/office/officeart/2018/2/layout/IconVerticalSolidList"/>
    <dgm:cxn modelId="{F0093687-913C-48EB-90C8-A48D0B1EC442}" type="presParOf" srcId="{7054DF1F-396A-4537-B2D0-3ADFD0E1364A}" destId="{5E313EBF-E330-4FDD-8B32-9732E7F7F548}" srcOrd="1" destOrd="0" presId="urn:microsoft.com/office/officeart/2018/2/layout/IconVerticalSolidList"/>
    <dgm:cxn modelId="{FFC5FF42-C70D-4150-B147-F63054211678}" type="presParOf" srcId="{7054DF1F-396A-4537-B2D0-3ADFD0E1364A}" destId="{808D109A-CC89-43CB-B2C3-A91333214F8E}" srcOrd="2" destOrd="0" presId="urn:microsoft.com/office/officeart/2018/2/layout/IconVerticalSolidList"/>
    <dgm:cxn modelId="{47B323E9-3467-4341-A91E-6C2E6DF6A31E}" type="presParOf" srcId="{7054DF1F-396A-4537-B2D0-3ADFD0E1364A}" destId="{972C1621-CE0A-45A2-8D1C-ABAB455A37CE}" srcOrd="3" destOrd="0" presId="urn:microsoft.com/office/officeart/2018/2/layout/IconVerticalSolidList"/>
    <dgm:cxn modelId="{35D1C466-CDE8-4E48-B88E-76241964F43F}" type="presParOf" srcId="{B21D2012-61E8-4ACE-87A5-6544E6400A18}" destId="{E33BB357-DD32-4896-A003-60D17D0D2B8F}" srcOrd="1" destOrd="0" presId="urn:microsoft.com/office/officeart/2018/2/layout/IconVerticalSolidList"/>
    <dgm:cxn modelId="{16F1118C-1C5B-40BA-B7F8-C3DA674ACC23}" type="presParOf" srcId="{B21D2012-61E8-4ACE-87A5-6544E6400A18}" destId="{4263696F-6F86-4C18-9E58-678B89690C7E}" srcOrd="2" destOrd="0" presId="urn:microsoft.com/office/officeart/2018/2/layout/IconVerticalSolidList"/>
    <dgm:cxn modelId="{089A9687-1569-44DD-80B7-78AB0C7A9B67}" type="presParOf" srcId="{4263696F-6F86-4C18-9E58-678B89690C7E}" destId="{027F06B6-BB6A-4230-9EDF-642C4FDBFB85}" srcOrd="0" destOrd="0" presId="urn:microsoft.com/office/officeart/2018/2/layout/IconVerticalSolidList"/>
    <dgm:cxn modelId="{C7BDDB6C-911F-4F3B-94B3-A6FE8B050358}" type="presParOf" srcId="{4263696F-6F86-4C18-9E58-678B89690C7E}" destId="{A9CECD12-1ADD-460F-8AAF-96CB61925507}" srcOrd="1" destOrd="0" presId="urn:microsoft.com/office/officeart/2018/2/layout/IconVerticalSolidList"/>
    <dgm:cxn modelId="{0C9AB42F-5D49-4E15-9D22-3D27A9CE93B4}" type="presParOf" srcId="{4263696F-6F86-4C18-9E58-678B89690C7E}" destId="{F0D83043-58F2-403D-A16A-5228AF93AE4C}" srcOrd="2" destOrd="0" presId="urn:microsoft.com/office/officeart/2018/2/layout/IconVerticalSolidList"/>
    <dgm:cxn modelId="{2D612162-C12B-4362-9BAA-D39EE222812D}" type="presParOf" srcId="{4263696F-6F86-4C18-9E58-678B89690C7E}" destId="{E00F29F9-C285-4B7C-B8E6-2FAA13BEF701}" srcOrd="3" destOrd="0" presId="urn:microsoft.com/office/officeart/2018/2/layout/IconVerticalSolidList"/>
    <dgm:cxn modelId="{7B36D196-3E9E-4BBD-9D50-EF316635F7DF}" type="presParOf" srcId="{B21D2012-61E8-4ACE-87A5-6544E6400A18}" destId="{DBBCB144-7CC7-409D-9E34-C315751EA15E}" srcOrd="3" destOrd="0" presId="urn:microsoft.com/office/officeart/2018/2/layout/IconVerticalSolidList"/>
    <dgm:cxn modelId="{404C67B8-939B-4D3D-82DF-F0957308ED74}" type="presParOf" srcId="{B21D2012-61E8-4ACE-87A5-6544E6400A18}" destId="{A8C8E75A-D372-4FFD-A897-629B79089AB9}" srcOrd="4" destOrd="0" presId="urn:microsoft.com/office/officeart/2018/2/layout/IconVerticalSolidList"/>
    <dgm:cxn modelId="{8D67E1DA-D7FF-44A9-9C4F-2F76E53F472A}" type="presParOf" srcId="{A8C8E75A-D372-4FFD-A897-629B79089AB9}" destId="{341B2033-E9EC-422B-A799-818561303EBE}" srcOrd="0" destOrd="0" presId="urn:microsoft.com/office/officeart/2018/2/layout/IconVerticalSolidList"/>
    <dgm:cxn modelId="{79CB8CDC-2891-410A-92C6-F326CE6F193A}" type="presParOf" srcId="{A8C8E75A-D372-4FFD-A897-629B79089AB9}" destId="{553D6FEA-9FE7-460C-8B84-0C7E10A73010}" srcOrd="1" destOrd="0" presId="urn:microsoft.com/office/officeart/2018/2/layout/IconVerticalSolidList"/>
    <dgm:cxn modelId="{3FA7A45F-DC60-4605-B111-212870B0CAC4}" type="presParOf" srcId="{A8C8E75A-D372-4FFD-A897-629B79089AB9}" destId="{9E184A66-245F-4EA7-9887-457E695183D4}" srcOrd="2" destOrd="0" presId="urn:microsoft.com/office/officeart/2018/2/layout/IconVerticalSolidList"/>
    <dgm:cxn modelId="{AECF63CF-8E01-43C4-85E1-B8F94ABDD813}" type="presParOf" srcId="{A8C8E75A-D372-4FFD-A897-629B79089AB9}" destId="{2437B890-1C31-4138-9EEE-D5EC6140DE88}" srcOrd="3" destOrd="0" presId="urn:microsoft.com/office/officeart/2018/2/layout/IconVerticalSolidList"/>
    <dgm:cxn modelId="{9E0CCACF-0CEE-43EA-A64F-B611768BE5D7}" type="presParOf" srcId="{B21D2012-61E8-4ACE-87A5-6544E6400A18}" destId="{4BA66AB4-D797-4069-B50B-1D2F045AC188}" srcOrd="5" destOrd="0" presId="urn:microsoft.com/office/officeart/2018/2/layout/IconVerticalSolidList"/>
    <dgm:cxn modelId="{ED83EE02-5D89-43AD-9B58-7A8B39BC94DD}" type="presParOf" srcId="{B21D2012-61E8-4ACE-87A5-6544E6400A18}" destId="{C2294B15-D0B6-4D8D-8DFA-04C6C28A6846}" srcOrd="6" destOrd="0" presId="urn:microsoft.com/office/officeart/2018/2/layout/IconVerticalSolidList"/>
    <dgm:cxn modelId="{5A17815D-0D11-47B6-86D2-2A8A24C5A30E}" type="presParOf" srcId="{C2294B15-D0B6-4D8D-8DFA-04C6C28A6846}" destId="{4114F797-FB0B-465D-8DC6-D2D4D488DD22}" srcOrd="0" destOrd="0" presId="urn:microsoft.com/office/officeart/2018/2/layout/IconVerticalSolidList"/>
    <dgm:cxn modelId="{AB8F9AA6-925A-48DE-9B30-B7ADE0A3F65D}" type="presParOf" srcId="{C2294B15-D0B6-4D8D-8DFA-04C6C28A6846}" destId="{3BE01628-14EF-4824-82E6-87D7D348B861}" srcOrd="1" destOrd="0" presId="urn:microsoft.com/office/officeart/2018/2/layout/IconVerticalSolidList"/>
    <dgm:cxn modelId="{21FA2115-7648-407D-85D7-A4675FC489EB}" type="presParOf" srcId="{C2294B15-D0B6-4D8D-8DFA-04C6C28A6846}" destId="{4EA15EE7-09C3-45C2-9B19-4C7AA0D814A5}" srcOrd="2" destOrd="0" presId="urn:microsoft.com/office/officeart/2018/2/layout/IconVerticalSolidList"/>
    <dgm:cxn modelId="{D146CAE9-9FD0-4E12-839A-742495CBB7A0}" type="presParOf" srcId="{C2294B15-D0B6-4D8D-8DFA-04C6C28A6846}" destId="{F7DACE6B-0B28-4A08-9116-AEEB0A9736DD}" srcOrd="3" destOrd="0" presId="urn:microsoft.com/office/officeart/2018/2/layout/IconVerticalSolidList"/>
    <dgm:cxn modelId="{CAF9E214-4B08-449B-A970-E2DD7DF57910}" type="presParOf" srcId="{B21D2012-61E8-4ACE-87A5-6544E6400A18}" destId="{6A9BA87B-D4E7-4684-97B3-02BC59C6DDFF}" srcOrd="7" destOrd="0" presId="urn:microsoft.com/office/officeart/2018/2/layout/IconVerticalSolidList"/>
    <dgm:cxn modelId="{F50BED45-6E27-48C3-933A-8AB1E18D6DAE}" type="presParOf" srcId="{B21D2012-61E8-4ACE-87A5-6544E6400A18}" destId="{F915DD29-A150-4797-9FDC-8167A3FCA9DD}" srcOrd="8" destOrd="0" presId="urn:microsoft.com/office/officeart/2018/2/layout/IconVerticalSolidList"/>
    <dgm:cxn modelId="{6AE332D6-DF34-4FEA-B97C-4438D552ACB3}" type="presParOf" srcId="{F915DD29-A150-4797-9FDC-8167A3FCA9DD}" destId="{C6798EB3-5E1C-48EB-9BA1-B6CAE1205EC0}" srcOrd="0" destOrd="0" presId="urn:microsoft.com/office/officeart/2018/2/layout/IconVerticalSolidList"/>
    <dgm:cxn modelId="{8866C4F7-F0E5-4CFE-8018-AEC4A0D6AA57}" type="presParOf" srcId="{F915DD29-A150-4797-9FDC-8167A3FCA9DD}" destId="{203D9D42-AED4-48D9-A00A-916DCA9FAC07}" srcOrd="1" destOrd="0" presId="urn:microsoft.com/office/officeart/2018/2/layout/IconVerticalSolidList"/>
    <dgm:cxn modelId="{41D3DB58-BC50-4656-9805-004873A3935A}" type="presParOf" srcId="{F915DD29-A150-4797-9FDC-8167A3FCA9DD}" destId="{76C21B44-F77A-4284-ABCE-F396E463B350}" srcOrd="2" destOrd="0" presId="urn:microsoft.com/office/officeart/2018/2/layout/IconVerticalSolidList"/>
    <dgm:cxn modelId="{FB3E0A90-2DCF-4904-9F38-CC980AAE8B00}" type="presParOf" srcId="{F915DD29-A150-4797-9FDC-8167A3FCA9DD}" destId="{C1E797D4-B23D-4094-82C5-24DD46C165B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C1E52F-A8B8-4AF5-B573-CEE4673A80B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2B7FAE2E-8510-426A-AC80-14B39EA78965}">
      <dgm:prSet/>
      <dgm:spPr/>
      <dgm:t>
        <a:bodyPr/>
        <a:lstStyle/>
        <a:p>
          <a:r>
            <a:rPr lang="en-AU"/>
            <a:t>Create many positive feedback loops</a:t>
          </a:r>
          <a:endParaRPr lang="en-US"/>
        </a:p>
      </dgm:t>
    </dgm:pt>
    <dgm:pt modelId="{D4C04AC7-0FF9-4EFB-9C82-7A76552340A6}" type="parTrans" cxnId="{D052BB41-D528-464A-B5FC-0BF8836EAE35}">
      <dgm:prSet/>
      <dgm:spPr/>
      <dgm:t>
        <a:bodyPr/>
        <a:lstStyle/>
        <a:p>
          <a:endParaRPr lang="en-US"/>
        </a:p>
      </dgm:t>
    </dgm:pt>
    <dgm:pt modelId="{D37852BE-7A33-4DFF-84DB-E6EB77E8C1D9}" type="sibTrans" cxnId="{D052BB41-D528-464A-B5FC-0BF8836EAE35}">
      <dgm:prSet/>
      <dgm:spPr/>
      <dgm:t>
        <a:bodyPr/>
        <a:lstStyle/>
        <a:p>
          <a:endParaRPr lang="en-US"/>
        </a:p>
      </dgm:t>
    </dgm:pt>
    <dgm:pt modelId="{720238F0-4313-490C-8B69-F830C3DD2DF8}">
      <dgm:prSet/>
      <dgm:spPr/>
      <dgm:t>
        <a:bodyPr/>
        <a:lstStyle/>
        <a:p>
          <a:r>
            <a:rPr lang="en-AU"/>
            <a:t>Stop negative feedback loops asap!!!</a:t>
          </a:r>
          <a:endParaRPr lang="en-US"/>
        </a:p>
      </dgm:t>
    </dgm:pt>
    <dgm:pt modelId="{E1B253FB-C56B-46AF-ABB9-13084FDC89EF}" type="parTrans" cxnId="{FDB716E2-EE68-4785-9D72-C078DC457B74}">
      <dgm:prSet/>
      <dgm:spPr/>
      <dgm:t>
        <a:bodyPr/>
        <a:lstStyle/>
        <a:p>
          <a:endParaRPr lang="en-US"/>
        </a:p>
      </dgm:t>
    </dgm:pt>
    <dgm:pt modelId="{F64368AA-3B3E-4464-84BE-C9D2E43819FE}" type="sibTrans" cxnId="{FDB716E2-EE68-4785-9D72-C078DC457B74}">
      <dgm:prSet/>
      <dgm:spPr/>
      <dgm:t>
        <a:bodyPr/>
        <a:lstStyle/>
        <a:p>
          <a:endParaRPr lang="en-US"/>
        </a:p>
      </dgm:t>
    </dgm:pt>
    <dgm:pt modelId="{8B9685CE-C90E-4564-9998-53D50880CACB}" type="pres">
      <dgm:prSet presAssocID="{5CC1E52F-A8B8-4AF5-B573-CEE4673A80B2}" presName="linear" presStyleCnt="0">
        <dgm:presLayoutVars>
          <dgm:animLvl val="lvl"/>
          <dgm:resizeHandles val="exact"/>
        </dgm:presLayoutVars>
      </dgm:prSet>
      <dgm:spPr/>
    </dgm:pt>
    <dgm:pt modelId="{3EE3D13E-3347-45E6-B2E2-47AF329B550C}" type="pres">
      <dgm:prSet presAssocID="{2B7FAE2E-8510-426A-AC80-14B39EA78965}" presName="parentText" presStyleLbl="node1" presStyleIdx="0" presStyleCnt="2">
        <dgm:presLayoutVars>
          <dgm:chMax val="0"/>
          <dgm:bulletEnabled val="1"/>
        </dgm:presLayoutVars>
      </dgm:prSet>
      <dgm:spPr/>
    </dgm:pt>
    <dgm:pt modelId="{F5239C39-4965-45EF-B465-FCB83B76DEB4}" type="pres">
      <dgm:prSet presAssocID="{D37852BE-7A33-4DFF-84DB-E6EB77E8C1D9}" presName="spacer" presStyleCnt="0"/>
      <dgm:spPr/>
    </dgm:pt>
    <dgm:pt modelId="{F6778058-E525-4162-80F9-91B6127CDFE4}" type="pres">
      <dgm:prSet presAssocID="{720238F0-4313-490C-8B69-F830C3DD2DF8}" presName="parentText" presStyleLbl="node1" presStyleIdx="1" presStyleCnt="2">
        <dgm:presLayoutVars>
          <dgm:chMax val="0"/>
          <dgm:bulletEnabled val="1"/>
        </dgm:presLayoutVars>
      </dgm:prSet>
      <dgm:spPr/>
    </dgm:pt>
  </dgm:ptLst>
  <dgm:cxnLst>
    <dgm:cxn modelId="{D052BB41-D528-464A-B5FC-0BF8836EAE35}" srcId="{5CC1E52F-A8B8-4AF5-B573-CEE4673A80B2}" destId="{2B7FAE2E-8510-426A-AC80-14B39EA78965}" srcOrd="0" destOrd="0" parTransId="{D4C04AC7-0FF9-4EFB-9C82-7A76552340A6}" sibTransId="{D37852BE-7A33-4DFF-84DB-E6EB77E8C1D9}"/>
    <dgm:cxn modelId="{D099CCB4-3C92-412C-9510-6E5CA4210313}" type="presOf" srcId="{720238F0-4313-490C-8B69-F830C3DD2DF8}" destId="{F6778058-E525-4162-80F9-91B6127CDFE4}" srcOrd="0" destOrd="0" presId="urn:microsoft.com/office/officeart/2005/8/layout/vList2"/>
    <dgm:cxn modelId="{9305F1CA-76CB-4223-A9D3-132DE82CE8B4}" type="presOf" srcId="{2B7FAE2E-8510-426A-AC80-14B39EA78965}" destId="{3EE3D13E-3347-45E6-B2E2-47AF329B550C}" srcOrd="0" destOrd="0" presId="urn:microsoft.com/office/officeart/2005/8/layout/vList2"/>
    <dgm:cxn modelId="{3A6016DD-F558-4ABE-AE2D-37011437FD4F}" type="presOf" srcId="{5CC1E52F-A8B8-4AF5-B573-CEE4673A80B2}" destId="{8B9685CE-C90E-4564-9998-53D50880CACB}" srcOrd="0" destOrd="0" presId="urn:microsoft.com/office/officeart/2005/8/layout/vList2"/>
    <dgm:cxn modelId="{FDB716E2-EE68-4785-9D72-C078DC457B74}" srcId="{5CC1E52F-A8B8-4AF5-B573-CEE4673A80B2}" destId="{720238F0-4313-490C-8B69-F830C3DD2DF8}" srcOrd="1" destOrd="0" parTransId="{E1B253FB-C56B-46AF-ABB9-13084FDC89EF}" sibTransId="{F64368AA-3B3E-4464-84BE-C9D2E43819FE}"/>
    <dgm:cxn modelId="{00987F99-6151-4C33-8DA7-D21A87DB474E}" type="presParOf" srcId="{8B9685CE-C90E-4564-9998-53D50880CACB}" destId="{3EE3D13E-3347-45E6-B2E2-47AF329B550C}" srcOrd="0" destOrd="0" presId="urn:microsoft.com/office/officeart/2005/8/layout/vList2"/>
    <dgm:cxn modelId="{94907DFD-C075-404E-96CB-64EBCDE57EF8}" type="presParOf" srcId="{8B9685CE-C90E-4564-9998-53D50880CACB}" destId="{F5239C39-4965-45EF-B465-FCB83B76DEB4}" srcOrd="1" destOrd="0" presId="urn:microsoft.com/office/officeart/2005/8/layout/vList2"/>
    <dgm:cxn modelId="{8A46E091-E175-459B-9579-CE269EE959B4}" type="presParOf" srcId="{8B9685CE-C90E-4564-9998-53D50880CACB}" destId="{F6778058-E525-4162-80F9-91B6127CDFE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93942-5E21-4989-91B6-10FBFBD7B8D2}">
      <dsp:nvSpPr>
        <dsp:cNvPr id="0" name=""/>
        <dsp:cNvSpPr/>
      </dsp:nvSpPr>
      <dsp:spPr>
        <a:xfrm>
          <a:off x="2250914"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BB3A46-5050-4DC8-A841-54C31CDD8ECA}">
      <dsp:nvSpPr>
        <dsp:cNvPr id="0" name=""/>
        <dsp:cNvSpPr/>
      </dsp:nvSpPr>
      <dsp:spPr>
        <a:xfrm>
          <a:off x="2718914"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B6424F-8BDE-4F75-905D-D571A33827D4}">
      <dsp:nvSpPr>
        <dsp:cNvPr id="0" name=""/>
        <dsp:cNvSpPr/>
      </dsp:nvSpPr>
      <dsp:spPr>
        <a:xfrm>
          <a:off x="154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AU" sz="2200" kern="1200"/>
            <a:t>Determine what is a habit</a:t>
          </a:r>
          <a:endParaRPr lang="en-US" sz="2200" kern="1200"/>
        </a:p>
      </dsp:txBody>
      <dsp:txXfrm>
        <a:off x="1548914" y="3176402"/>
        <a:ext cx="3600000" cy="720000"/>
      </dsp:txXfrm>
    </dsp:sp>
    <dsp:sp modelId="{10B38D09-75B7-425E-B327-A9229EB4EAF4}">
      <dsp:nvSpPr>
        <dsp:cNvPr id="0" name=""/>
        <dsp:cNvSpPr/>
      </dsp:nvSpPr>
      <dsp:spPr>
        <a:xfrm>
          <a:off x="6480914"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A5FD-7636-448B-9194-8C4349F6E121}">
      <dsp:nvSpPr>
        <dsp:cNvPr id="0" name=""/>
        <dsp:cNvSpPr/>
      </dsp:nvSpPr>
      <dsp:spPr>
        <a:xfrm>
          <a:off x="6948914" y="76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05BB4F-0C76-4D37-9B40-0FEE6B784E2F}">
      <dsp:nvSpPr>
        <dsp:cNvPr id="0" name=""/>
        <dsp:cNvSpPr/>
      </dsp:nvSpPr>
      <dsp:spPr>
        <a:xfrm>
          <a:off x="577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AU" sz="2200" kern="1200"/>
            <a:t>Shift your mind into what you want to improve</a:t>
          </a:r>
          <a:endParaRPr lang="en-US" sz="2200" kern="1200"/>
        </a:p>
      </dsp:txBody>
      <dsp:txXfrm>
        <a:off x="5778914" y="3176402"/>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0B418-B9C6-491C-81D9-F4F313420730}">
      <dsp:nvSpPr>
        <dsp:cNvPr id="0" name=""/>
        <dsp:cNvSpPr/>
      </dsp:nvSpPr>
      <dsp:spPr>
        <a:xfrm>
          <a:off x="134" y="1220324"/>
          <a:ext cx="1627777" cy="195333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0788" tIns="0" rIns="160788" bIns="330200" numCol="1" spcCol="1270" anchor="t" anchorCtr="0">
          <a:noAutofit/>
        </a:bodyPr>
        <a:lstStyle/>
        <a:p>
          <a:pPr marL="0" lvl="0" indent="0" algn="l" defTabSz="889000">
            <a:lnSpc>
              <a:spcPct val="90000"/>
            </a:lnSpc>
            <a:spcBef>
              <a:spcPct val="0"/>
            </a:spcBef>
            <a:spcAft>
              <a:spcPct val="35000"/>
            </a:spcAft>
            <a:buNone/>
          </a:pPr>
          <a:r>
            <a:rPr lang="en-AU" sz="2000" kern="1200"/>
            <a:t>Make it Obvious</a:t>
          </a:r>
          <a:endParaRPr lang="en-US" sz="2000" kern="1200"/>
        </a:p>
      </dsp:txBody>
      <dsp:txXfrm>
        <a:off x="134" y="2001657"/>
        <a:ext cx="1627777" cy="1171999"/>
      </dsp:txXfrm>
    </dsp:sp>
    <dsp:sp modelId="{6A2DF25D-3C8E-4796-81E6-9B88D7D0EC7D}">
      <dsp:nvSpPr>
        <dsp:cNvPr id="0" name=""/>
        <dsp:cNvSpPr/>
      </dsp:nvSpPr>
      <dsp:spPr>
        <a:xfrm>
          <a:off x="134" y="1220324"/>
          <a:ext cx="1627777" cy="781333"/>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60788" tIns="165100" rIns="160788" bIns="165100" numCol="1" spcCol="1270" anchor="ctr" anchorCtr="0">
          <a:noAutofit/>
        </a:bodyPr>
        <a:lstStyle/>
        <a:p>
          <a:pPr marL="0" lvl="0" indent="0" algn="l" defTabSz="1422400">
            <a:lnSpc>
              <a:spcPct val="90000"/>
            </a:lnSpc>
            <a:spcBef>
              <a:spcPct val="0"/>
            </a:spcBef>
            <a:spcAft>
              <a:spcPct val="35000"/>
            </a:spcAft>
            <a:buNone/>
          </a:pPr>
          <a:r>
            <a:rPr lang="en-US" sz="3200" kern="1200"/>
            <a:t>01</a:t>
          </a:r>
        </a:p>
      </dsp:txBody>
      <dsp:txXfrm>
        <a:off x="134" y="1220324"/>
        <a:ext cx="1627777" cy="781333"/>
      </dsp:txXfrm>
    </dsp:sp>
    <dsp:sp modelId="{8B559316-D1CE-4490-B9E4-D0D780038C1F}">
      <dsp:nvSpPr>
        <dsp:cNvPr id="0" name=""/>
        <dsp:cNvSpPr/>
      </dsp:nvSpPr>
      <dsp:spPr>
        <a:xfrm>
          <a:off x="1758134" y="1220324"/>
          <a:ext cx="1627777" cy="195333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0788" tIns="0" rIns="160788" bIns="330200" numCol="1" spcCol="1270" anchor="t" anchorCtr="0">
          <a:noAutofit/>
        </a:bodyPr>
        <a:lstStyle/>
        <a:p>
          <a:pPr marL="0" lvl="0" indent="0" algn="l" defTabSz="889000">
            <a:lnSpc>
              <a:spcPct val="90000"/>
            </a:lnSpc>
            <a:spcBef>
              <a:spcPct val="0"/>
            </a:spcBef>
            <a:spcAft>
              <a:spcPct val="35000"/>
            </a:spcAft>
            <a:buNone/>
          </a:pPr>
          <a:r>
            <a:rPr lang="en-AU" sz="2000" kern="1200"/>
            <a:t>Make it Attractive</a:t>
          </a:r>
          <a:endParaRPr lang="en-US" sz="2000" kern="1200"/>
        </a:p>
      </dsp:txBody>
      <dsp:txXfrm>
        <a:off x="1758134" y="2001657"/>
        <a:ext cx="1627777" cy="1171999"/>
      </dsp:txXfrm>
    </dsp:sp>
    <dsp:sp modelId="{F72CBB69-7365-474A-AC27-A86E8EFED591}">
      <dsp:nvSpPr>
        <dsp:cNvPr id="0" name=""/>
        <dsp:cNvSpPr/>
      </dsp:nvSpPr>
      <dsp:spPr>
        <a:xfrm>
          <a:off x="1758134" y="1220324"/>
          <a:ext cx="1627777" cy="781333"/>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60788" tIns="165100" rIns="160788" bIns="165100" numCol="1" spcCol="1270" anchor="ctr" anchorCtr="0">
          <a:noAutofit/>
        </a:bodyPr>
        <a:lstStyle/>
        <a:p>
          <a:pPr marL="0" lvl="0" indent="0" algn="l" defTabSz="1422400">
            <a:lnSpc>
              <a:spcPct val="90000"/>
            </a:lnSpc>
            <a:spcBef>
              <a:spcPct val="0"/>
            </a:spcBef>
            <a:spcAft>
              <a:spcPct val="35000"/>
            </a:spcAft>
            <a:buNone/>
          </a:pPr>
          <a:r>
            <a:rPr lang="en-US" sz="3200" kern="1200"/>
            <a:t>02</a:t>
          </a:r>
        </a:p>
      </dsp:txBody>
      <dsp:txXfrm>
        <a:off x="1758134" y="1220324"/>
        <a:ext cx="1627777" cy="781333"/>
      </dsp:txXfrm>
    </dsp:sp>
    <dsp:sp modelId="{BC92C87C-7B30-4D64-BFC0-A5FABB7B6A5C}">
      <dsp:nvSpPr>
        <dsp:cNvPr id="0" name=""/>
        <dsp:cNvSpPr/>
      </dsp:nvSpPr>
      <dsp:spPr>
        <a:xfrm>
          <a:off x="3516134" y="1220324"/>
          <a:ext cx="1627777" cy="195333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0788" tIns="0" rIns="160788" bIns="330200" numCol="1" spcCol="1270" anchor="t" anchorCtr="0">
          <a:noAutofit/>
        </a:bodyPr>
        <a:lstStyle/>
        <a:p>
          <a:pPr marL="0" lvl="0" indent="0" algn="l" defTabSz="889000">
            <a:lnSpc>
              <a:spcPct val="90000"/>
            </a:lnSpc>
            <a:spcBef>
              <a:spcPct val="0"/>
            </a:spcBef>
            <a:spcAft>
              <a:spcPct val="35000"/>
            </a:spcAft>
            <a:buNone/>
          </a:pPr>
          <a:r>
            <a:rPr lang="en-AU" sz="2000" kern="1200"/>
            <a:t>Make it Easy – one push up</a:t>
          </a:r>
          <a:endParaRPr lang="en-US" sz="2000" kern="1200"/>
        </a:p>
      </dsp:txBody>
      <dsp:txXfrm>
        <a:off x="3516134" y="2001657"/>
        <a:ext cx="1627777" cy="1171999"/>
      </dsp:txXfrm>
    </dsp:sp>
    <dsp:sp modelId="{FD57851E-97D3-4C7B-8947-EAACB935BD06}">
      <dsp:nvSpPr>
        <dsp:cNvPr id="0" name=""/>
        <dsp:cNvSpPr/>
      </dsp:nvSpPr>
      <dsp:spPr>
        <a:xfrm>
          <a:off x="3516134" y="1220324"/>
          <a:ext cx="1627777" cy="781333"/>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60788" tIns="165100" rIns="160788" bIns="165100" numCol="1" spcCol="1270" anchor="ctr" anchorCtr="0">
          <a:noAutofit/>
        </a:bodyPr>
        <a:lstStyle/>
        <a:p>
          <a:pPr marL="0" lvl="0" indent="0" algn="l" defTabSz="1422400">
            <a:lnSpc>
              <a:spcPct val="90000"/>
            </a:lnSpc>
            <a:spcBef>
              <a:spcPct val="0"/>
            </a:spcBef>
            <a:spcAft>
              <a:spcPct val="35000"/>
            </a:spcAft>
            <a:buNone/>
          </a:pPr>
          <a:r>
            <a:rPr lang="en-US" sz="3200" kern="1200"/>
            <a:t>03</a:t>
          </a:r>
        </a:p>
      </dsp:txBody>
      <dsp:txXfrm>
        <a:off x="3516134" y="1220324"/>
        <a:ext cx="1627777" cy="781333"/>
      </dsp:txXfrm>
    </dsp:sp>
    <dsp:sp modelId="{E36195F7-942A-48CB-AFD7-0F6391DFF9E2}">
      <dsp:nvSpPr>
        <dsp:cNvPr id="0" name=""/>
        <dsp:cNvSpPr/>
      </dsp:nvSpPr>
      <dsp:spPr>
        <a:xfrm>
          <a:off x="5274134" y="1220324"/>
          <a:ext cx="1627777" cy="195333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0788" tIns="0" rIns="160788" bIns="330200" numCol="1" spcCol="1270" anchor="t" anchorCtr="0">
          <a:noAutofit/>
        </a:bodyPr>
        <a:lstStyle/>
        <a:p>
          <a:pPr marL="0" lvl="0" indent="0" algn="l" defTabSz="889000">
            <a:lnSpc>
              <a:spcPct val="90000"/>
            </a:lnSpc>
            <a:spcBef>
              <a:spcPct val="0"/>
            </a:spcBef>
            <a:spcAft>
              <a:spcPct val="35000"/>
            </a:spcAft>
            <a:buNone/>
          </a:pPr>
          <a:r>
            <a:rPr lang="en-AU" sz="2000" kern="1200"/>
            <a:t>Make it Satisfying</a:t>
          </a:r>
          <a:endParaRPr lang="en-US" sz="2000" kern="1200"/>
        </a:p>
      </dsp:txBody>
      <dsp:txXfrm>
        <a:off x="5274134" y="2001657"/>
        <a:ext cx="1627777" cy="1171999"/>
      </dsp:txXfrm>
    </dsp:sp>
    <dsp:sp modelId="{17C745CA-203F-41FD-978C-2FBECCF3C764}">
      <dsp:nvSpPr>
        <dsp:cNvPr id="0" name=""/>
        <dsp:cNvSpPr/>
      </dsp:nvSpPr>
      <dsp:spPr>
        <a:xfrm>
          <a:off x="5274134" y="1220324"/>
          <a:ext cx="1627777" cy="781333"/>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60788" tIns="165100" rIns="160788" bIns="165100" numCol="1" spcCol="1270" anchor="ctr" anchorCtr="0">
          <a:noAutofit/>
        </a:bodyPr>
        <a:lstStyle/>
        <a:p>
          <a:pPr marL="0" lvl="0" indent="0" algn="l" defTabSz="1422400">
            <a:lnSpc>
              <a:spcPct val="90000"/>
            </a:lnSpc>
            <a:spcBef>
              <a:spcPct val="0"/>
            </a:spcBef>
            <a:spcAft>
              <a:spcPct val="35000"/>
            </a:spcAft>
            <a:buNone/>
          </a:pPr>
          <a:r>
            <a:rPr lang="en-US" sz="3200" kern="1200"/>
            <a:t>04</a:t>
          </a:r>
        </a:p>
      </dsp:txBody>
      <dsp:txXfrm>
        <a:off x="5274134" y="1220324"/>
        <a:ext cx="1627777" cy="7813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87548-3927-4688-BF91-77E456CEE5D8}">
      <dsp:nvSpPr>
        <dsp:cNvPr id="0" name=""/>
        <dsp:cNvSpPr/>
      </dsp:nvSpPr>
      <dsp:spPr>
        <a:xfrm>
          <a:off x="4219" y="1153021"/>
          <a:ext cx="844593" cy="844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348535-D8D1-42DE-A0FB-A07C7F3DFFCB}">
      <dsp:nvSpPr>
        <dsp:cNvPr id="0" name=""/>
        <dsp:cNvSpPr/>
      </dsp:nvSpPr>
      <dsp:spPr>
        <a:xfrm>
          <a:off x="4219" y="2078745"/>
          <a:ext cx="2413125" cy="58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AU" sz="1400" kern="1200"/>
            <a:t>Habit Stacking</a:t>
          </a:r>
          <a:endParaRPr lang="en-US" sz="1400" kern="1200"/>
        </a:p>
      </dsp:txBody>
      <dsp:txXfrm>
        <a:off x="4219" y="2078745"/>
        <a:ext cx="2413125" cy="587668"/>
      </dsp:txXfrm>
    </dsp:sp>
    <dsp:sp modelId="{75A582F5-9493-44AA-B15F-D8395EAE5CF5}">
      <dsp:nvSpPr>
        <dsp:cNvPr id="0" name=""/>
        <dsp:cNvSpPr/>
      </dsp:nvSpPr>
      <dsp:spPr>
        <a:xfrm>
          <a:off x="4219" y="2704150"/>
          <a:ext cx="2413125" cy="335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AU" sz="1100" kern="1200" dirty="0"/>
            <a:t>Make a list with +, -, =</a:t>
          </a:r>
          <a:endParaRPr lang="en-US" sz="1100" kern="1200" dirty="0"/>
        </a:p>
      </dsp:txBody>
      <dsp:txXfrm>
        <a:off x="4219" y="2704150"/>
        <a:ext cx="2413125" cy="335633"/>
      </dsp:txXfrm>
    </dsp:sp>
    <dsp:sp modelId="{ED298F5A-09C4-4BEE-82C7-24AB2587F46F}">
      <dsp:nvSpPr>
        <dsp:cNvPr id="0" name=""/>
        <dsp:cNvSpPr/>
      </dsp:nvSpPr>
      <dsp:spPr>
        <a:xfrm>
          <a:off x="2839641" y="1153021"/>
          <a:ext cx="844593" cy="8445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CBC56D-109F-43A1-AB9A-0C0DD938AA81}">
      <dsp:nvSpPr>
        <dsp:cNvPr id="0" name=""/>
        <dsp:cNvSpPr/>
      </dsp:nvSpPr>
      <dsp:spPr>
        <a:xfrm>
          <a:off x="2839641" y="2078745"/>
          <a:ext cx="2413125" cy="58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AU" sz="1400" kern="1200"/>
            <a:t>After current habit, do a new one</a:t>
          </a:r>
          <a:endParaRPr lang="en-US" sz="1400" kern="1200"/>
        </a:p>
      </dsp:txBody>
      <dsp:txXfrm>
        <a:off x="2839641" y="2078745"/>
        <a:ext cx="2413125" cy="587668"/>
      </dsp:txXfrm>
    </dsp:sp>
    <dsp:sp modelId="{3107BA23-13A8-4101-86F5-7D44D214DF38}">
      <dsp:nvSpPr>
        <dsp:cNvPr id="0" name=""/>
        <dsp:cNvSpPr/>
      </dsp:nvSpPr>
      <dsp:spPr>
        <a:xfrm>
          <a:off x="2839641" y="2704150"/>
          <a:ext cx="2413125" cy="335633"/>
        </a:xfrm>
        <a:prstGeom prst="rect">
          <a:avLst/>
        </a:prstGeom>
        <a:noFill/>
        <a:ln>
          <a:noFill/>
        </a:ln>
        <a:effectLst/>
      </dsp:spPr>
      <dsp:style>
        <a:lnRef idx="0">
          <a:scrgbClr r="0" g="0" b="0"/>
        </a:lnRef>
        <a:fillRef idx="0">
          <a:scrgbClr r="0" g="0" b="0"/>
        </a:fillRef>
        <a:effectRef idx="0">
          <a:scrgbClr r="0" g="0" b="0"/>
        </a:effectRef>
        <a:fontRef idx="minor"/>
      </dsp:style>
    </dsp:sp>
    <dsp:sp modelId="{5711864A-2940-47DD-A367-C02B7D8B65CA}">
      <dsp:nvSpPr>
        <dsp:cNvPr id="0" name=""/>
        <dsp:cNvSpPr/>
      </dsp:nvSpPr>
      <dsp:spPr>
        <a:xfrm>
          <a:off x="5675062" y="1153021"/>
          <a:ext cx="844593" cy="8445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CBB7BF-387A-441C-B860-05A688ECA2A9}">
      <dsp:nvSpPr>
        <dsp:cNvPr id="0" name=""/>
        <dsp:cNvSpPr/>
      </dsp:nvSpPr>
      <dsp:spPr>
        <a:xfrm>
          <a:off x="5675062" y="2078745"/>
          <a:ext cx="2413125" cy="58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AU" sz="1400" kern="1200"/>
            <a:t>As soon as I walk into the office, I’ll check and sort my emails for 15 minutes. </a:t>
          </a:r>
          <a:endParaRPr lang="en-US" sz="1400" kern="1200"/>
        </a:p>
      </dsp:txBody>
      <dsp:txXfrm>
        <a:off x="5675062" y="2078745"/>
        <a:ext cx="2413125" cy="587668"/>
      </dsp:txXfrm>
    </dsp:sp>
    <dsp:sp modelId="{E2EC5A0E-5FE7-4FC4-860C-455BBC2EDE26}">
      <dsp:nvSpPr>
        <dsp:cNvPr id="0" name=""/>
        <dsp:cNvSpPr/>
      </dsp:nvSpPr>
      <dsp:spPr>
        <a:xfrm>
          <a:off x="5675062" y="2704150"/>
          <a:ext cx="2413125" cy="335633"/>
        </a:xfrm>
        <a:prstGeom prst="rect">
          <a:avLst/>
        </a:prstGeom>
        <a:noFill/>
        <a:ln>
          <a:noFill/>
        </a:ln>
        <a:effectLst/>
      </dsp:spPr>
      <dsp:style>
        <a:lnRef idx="0">
          <a:scrgbClr r="0" g="0" b="0"/>
        </a:lnRef>
        <a:fillRef idx="0">
          <a:scrgbClr r="0" g="0" b="0"/>
        </a:fillRef>
        <a:effectRef idx="0">
          <a:scrgbClr r="0" g="0" b="0"/>
        </a:effectRef>
        <a:fontRef idx="minor"/>
      </dsp:style>
    </dsp:sp>
    <dsp:sp modelId="{9FA04612-8C28-45FE-B958-0CAD5E8F341C}">
      <dsp:nvSpPr>
        <dsp:cNvPr id="0" name=""/>
        <dsp:cNvSpPr/>
      </dsp:nvSpPr>
      <dsp:spPr>
        <a:xfrm>
          <a:off x="8510484" y="1153021"/>
          <a:ext cx="844593" cy="8445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53E7AA-9286-45FD-905A-CF221EDAE591}">
      <dsp:nvSpPr>
        <dsp:cNvPr id="0" name=""/>
        <dsp:cNvSpPr/>
      </dsp:nvSpPr>
      <dsp:spPr>
        <a:xfrm>
          <a:off x="8510484" y="2078745"/>
          <a:ext cx="2413125" cy="58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AU" sz="1400" kern="1200"/>
            <a:t>As soon as I eat my breakfast, I’ll meditate for 10 minutes</a:t>
          </a:r>
          <a:endParaRPr lang="en-US" sz="1400" kern="1200"/>
        </a:p>
      </dsp:txBody>
      <dsp:txXfrm>
        <a:off x="8510484" y="2078745"/>
        <a:ext cx="2413125" cy="587668"/>
      </dsp:txXfrm>
    </dsp:sp>
    <dsp:sp modelId="{F6D00AB8-4C21-4BF7-AC34-1942FD3EF9E9}">
      <dsp:nvSpPr>
        <dsp:cNvPr id="0" name=""/>
        <dsp:cNvSpPr/>
      </dsp:nvSpPr>
      <dsp:spPr>
        <a:xfrm>
          <a:off x="8510484" y="2704150"/>
          <a:ext cx="2413125" cy="33563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6C5F0-ED69-48A0-A34C-F4126DE897F2}">
      <dsp:nvSpPr>
        <dsp:cNvPr id="0" name=""/>
        <dsp:cNvSpPr/>
      </dsp:nvSpPr>
      <dsp:spPr>
        <a:xfrm>
          <a:off x="0" y="4450"/>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313EBF-E330-4FDD-8B32-9732E7F7F548}">
      <dsp:nvSpPr>
        <dsp:cNvPr id="0" name=""/>
        <dsp:cNvSpPr/>
      </dsp:nvSpPr>
      <dsp:spPr>
        <a:xfrm>
          <a:off x="286760" y="217743"/>
          <a:ext cx="521382" cy="52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2C1621-CE0A-45A2-8D1C-ABAB455A37CE}">
      <dsp:nvSpPr>
        <dsp:cNvPr id="0" name=""/>
        <dsp:cNvSpPr/>
      </dsp:nvSpPr>
      <dsp:spPr>
        <a:xfrm>
          <a:off x="1094903" y="4450"/>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90000"/>
            </a:lnSpc>
            <a:spcBef>
              <a:spcPct val="0"/>
            </a:spcBef>
            <a:spcAft>
              <a:spcPct val="35000"/>
            </a:spcAft>
            <a:buNone/>
          </a:pPr>
          <a:r>
            <a:rPr lang="en-AU" sz="1900" kern="1200"/>
            <a:t>Use an app</a:t>
          </a:r>
          <a:endParaRPr lang="en-US" sz="1900" kern="1200"/>
        </a:p>
      </dsp:txBody>
      <dsp:txXfrm>
        <a:off x="1094903" y="4450"/>
        <a:ext cx="5022432" cy="947968"/>
      </dsp:txXfrm>
    </dsp:sp>
    <dsp:sp modelId="{027F06B6-BB6A-4230-9EDF-642C4FDBFB85}">
      <dsp:nvSpPr>
        <dsp:cNvPr id="0" name=""/>
        <dsp:cNvSpPr/>
      </dsp:nvSpPr>
      <dsp:spPr>
        <a:xfrm>
          <a:off x="0" y="1189411"/>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ECD12-1ADD-460F-8AAF-96CB61925507}">
      <dsp:nvSpPr>
        <dsp:cNvPr id="0" name=""/>
        <dsp:cNvSpPr/>
      </dsp:nvSpPr>
      <dsp:spPr>
        <a:xfrm>
          <a:off x="286760" y="1402704"/>
          <a:ext cx="521382" cy="52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0F29F9-C285-4B7C-B8E6-2FAA13BEF701}">
      <dsp:nvSpPr>
        <dsp:cNvPr id="0" name=""/>
        <dsp:cNvSpPr/>
      </dsp:nvSpPr>
      <dsp:spPr>
        <a:xfrm>
          <a:off x="1094903" y="1189411"/>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90000"/>
            </a:lnSpc>
            <a:spcBef>
              <a:spcPct val="0"/>
            </a:spcBef>
            <a:spcAft>
              <a:spcPct val="35000"/>
            </a:spcAft>
            <a:buNone/>
          </a:pPr>
          <a:r>
            <a:rPr lang="en-AU" sz="1900" kern="1200"/>
            <a:t>Use a checklist</a:t>
          </a:r>
          <a:endParaRPr lang="en-US" sz="1900" kern="1200"/>
        </a:p>
      </dsp:txBody>
      <dsp:txXfrm>
        <a:off x="1094903" y="1189411"/>
        <a:ext cx="5022432" cy="947968"/>
      </dsp:txXfrm>
    </dsp:sp>
    <dsp:sp modelId="{341B2033-E9EC-422B-A799-818561303EBE}">
      <dsp:nvSpPr>
        <dsp:cNvPr id="0" name=""/>
        <dsp:cNvSpPr/>
      </dsp:nvSpPr>
      <dsp:spPr>
        <a:xfrm>
          <a:off x="0" y="2374371"/>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3D6FEA-9FE7-460C-8B84-0C7E10A73010}">
      <dsp:nvSpPr>
        <dsp:cNvPr id="0" name=""/>
        <dsp:cNvSpPr/>
      </dsp:nvSpPr>
      <dsp:spPr>
        <a:xfrm>
          <a:off x="286760" y="2587664"/>
          <a:ext cx="521382" cy="52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37B890-1C31-4138-9EEE-D5EC6140DE88}">
      <dsp:nvSpPr>
        <dsp:cNvPr id="0" name=""/>
        <dsp:cNvSpPr/>
      </dsp:nvSpPr>
      <dsp:spPr>
        <a:xfrm>
          <a:off x="1094903" y="2374371"/>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90000"/>
            </a:lnSpc>
            <a:spcBef>
              <a:spcPct val="0"/>
            </a:spcBef>
            <a:spcAft>
              <a:spcPct val="35000"/>
            </a:spcAft>
            <a:buNone/>
          </a:pPr>
          <a:r>
            <a:rPr lang="en-AU" sz="1900" kern="1200"/>
            <a:t>Tell a friend of your achievements</a:t>
          </a:r>
          <a:endParaRPr lang="en-US" sz="1900" kern="1200"/>
        </a:p>
      </dsp:txBody>
      <dsp:txXfrm>
        <a:off x="1094903" y="2374371"/>
        <a:ext cx="5022432" cy="947968"/>
      </dsp:txXfrm>
    </dsp:sp>
    <dsp:sp modelId="{4114F797-FB0B-465D-8DC6-D2D4D488DD22}">
      <dsp:nvSpPr>
        <dsp:cNvPr id="0" name=""/>
        <dsp:cNvSpPr/>
      </dsp:nvSpPr>
      <dsp:spPr>
        <a:xfrm>
          <a:off x="0" y="3559332"/>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E01628-14EF-4824-82E6-87D7D348B861}">
      <dsp:nvSpPr>
        <dsp:cNvPr id="0" name=""/>
        <dsp:cNvSpPr/>
      </dsp:nvSpPr>
      <dsp:spPr>
        <a:xfrm>
          <a:off x="286760" y="3772625"/>
          <a:ext cx="521382" cy="5213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DACE6B-0B28-4A08-9116-AEEB0A9736DD}">
      <dsp:nvSpPr>
        <dsp:cNvPr id="0" name=""/>
        <dsp:cNvSpPr/>
      </dsp:nvSpPr>
      <dsp:spPr>
        <a:xfrm>
          <a:off x="1094903" y="3559332"/>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90000"/>
            </a:lnSpc>
            <a:spcBef>
              <a:spcPct val="0"/>
            </a:spcBef>
            <a:spcAft>
              <a:spcPct val="35000"/>
            </a:spcAft>
            <a:buNone/>
          </a:pPr>
          <a:r>
            <a:rPr lang="en-AU" sz="1900" kern="1200"/>
            <a:t>Notice – get that dopaminergic fix</a:t>
          </a:r>
          <a:endParaRPr lang="en-US" sz="1900" kern="1200"/>
        </a:p>
      </dsp:txBody>
      <dsp:txXfrm>
        <a:off x="1094903" y="3559332"/>
        <a:ext cx="5022432" cy="947968"/>
      </dsp:txXfrm>
    </dsp:sp>
    <dsp:sp modelId="{C6798EB3-5E1C-48EB-9BA1-B6CAE1205EC0}">
      <dsp:nvSpPr>
        <dsp:cNvPr id="0" name=""/>
        <dsp:cNvSpPr/>
      </dsp:nvSpPr>
      <dsp:spPr>
        <a:xfrm>
          <a:off x="0" y="4744292"/>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3D9D42-AED4-48D9-A00A-916DCA9FAC07}">
      <dsp:nvSpPr>
        <dsp:cNvPr id="0" name=""/>
        <dsp:cNvSpPr/>
      </dsp:nvSpPr>
      <dsp:spPr>
        <a:xfrm>
          <a:off x="286760" y="4957585"/>
          <a:ext cx="521382" cy="5213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E797D4-B23D-4094-82C5-24DD46C165BD}">
      <dsp:nvSpPr>
        <dsp:cNvPr id="0" name=""/>
        <dsp:cNvSpPr/>
      </dsp:nvSpPr>
      <dsp:spPr>
        <a:xfrm>
          <a:off x="1094903" y="4744292"/>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90000"/>
            </a:lnSpc>
            <a:spcBef>
              <a:spcPct val="0"/>
            </a:spcBef>
            <a:spcAft>
              <a:spcPct val="35000"/>
            </a:spcAft>
            <a:buNone/>
          </a:pPr>
          <a:r>
            <a:rPr lang="en-AU" sz="1900" kern="1200"/>
            <a:t>Never miss twice – get back on track, but forgive yourself. </a:t>
          </a:r>
          <a:endParaRPr lang="en-US" sz="1900" kern="1200"/>
        </a:p>
      </dsp:txBody>
      <dsp:txXfrm>
        <a:off x="1094903" y="4744292"/>
        <a:ext cx="5022432" cy="947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3D13E-3347-45E6-B2E2-47AF329B550C}">
      <dsp:nvSpPr>
        <dsp:cNvPr id="0" name=""/>
        <dsp:cNvSpPr/>
      </dsp:nvSpPr>
      <dsp:spPr>
        <a:xfrm>
          <a:off x="0" y="12330"/>
          <a:ext cx="6902047" cy="21083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AU" sz="5300" kern="1200"/>
            <a:t>Create many positive feedback loops</a:t>
          </a:r>
          <a:endParaRPr lang="en-US" sz="5300" kern="1200"/>
        </a:p>
      </dsp:txBody>
      <dsp:txXfrm>
        <a:off x="102921" y="115251"/>
        <a:ext cx="6696205" cy="1902498"/>
      </dsp:txXfrm>
    </dsp:sp>
    <dsp:sp modelId="{F6778058-E525-4162-80F9-91B6127CDFE4}">
      <dsp:nvSpPr>
        <dsp:cNvPr id="0" name=""/>
        <dsp:cNvSpPr/>
      </dsp:nvSpPr>
      <dsp:spPr>
        <a:xfrm>
          <a:off x="0" y="2273311"/>
          <a:ext cx="6902047" cy="21083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AU" sz="5300" kern="1200"/>
            <a:t>Stop negative feedback loops asap!!!</a:t>
          </a:r>
          <a:endParaRPr lang="en-US" sz="5300" kern="1200"/>
        </a:p>
      </dsp:txBody>
      <dsp:txXfrm>
        <a:off x="102921" y="2376232"/>
        <a:ext cx="6696205" cy="190249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0CAC4-5131-403C-B565-5E594C9E0727}" type="datetimeFigureOut">
              <a:rPr lang="en-AU" smtClean="0"/>
              <a:t>1/03/2023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07E0D-BF92-4774-BDFC-201DD00E8DD3}" type="slidenum">
              <a:rPr lang="en-AU" smtClean="0"/>
              <a:t>‹#›</a:t>
            </a:fld>
            <a:endParaRPr lang="en-AU"/>
          </a:p>
        </p:txBody>
      </p:sp>
    </p:spTree>
    <p:extLst>
      <p:ext uri="{BB962C8B-B14F-4D97-AF65-F5344CB8AC3E}">
        <p14:creationId xmlns:p14="http://schemas.microsoft.com/office/powerpoint/2010/main" val="199026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What is a habit? Give some examples. Drinking water, breathing, meditating, exercising, </a:t>
            </a:r>
          </a:p>
        </p:txBody>
      </p:sp>
      <p:sp>
        <p:nvSpPr>
          <p:cNvPr id="4" name="Slide Number Placeholder 3"/>
          <p:cNvSpPr>
            <a:spLocks noGrp="1"/>
          </p:cNvSpPr>
          <p:nvPr>
            <p:ph type="sldNum" sz="quarter" idx="5"/>
          </p:nvPr>
        </p:nvSpPr>
        <p:spPr/>
        <p:txBody>
          <a:bodyPr/>
          <a:lstStyle/>
          <a:p>
            <a:fld id="{00207E0D-BF92-4774-BDFC-201DD00E8DD3}" type="slidenum">
              <a:rPr lang="en-AU" smtClean="0"/>
              <a:t>3</a:t>
            </a:fld>
            <a:endParaRPr lang="en-AU"/>
          </a:p>
        </p:txBody>
      </p:sp>
    </p:spTree>
    <p:extLst>
      <p:ext uri="{BB962C8B-B14F-4D97-AF65-F5344CB8AC3E}">
        <p14:creationId xmlns:p14="http://schemas.microsoft.com/office/powerpoint/2010/main" val="2637356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3CC0B57-A711-4B2D-B607-ABE54D91159C}" type="datetimeFigureOut">
              <a:rPr lang="en-AU" smtClean="0"/>
              <a:t>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8E1691-C42E-40D7-93B2-8C50DFD07BC3}" type="slidenum">
              <a:rPr lang="en-AU" smtClean="0"/>
              <a:t>‹#›</a:t>
            </a:fld>
            <a:endParaRPr lang="en-AU"/>
          </a:p>
        </p:txBody>
      </p:sp>
    </p:spTree>
    <p:extLst>
      <p:ext uri="{BB962C8B-B14F-4D97-AF65-F5344CB8AC3E}">
        <p14:creationId xmlns:p14="http://schemas.microsoft.com/office/powerpoint/2010/main" val="250037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3CC0B57-A711-4B2D-B607-ABE54D91159C}" type="datetimeFigureOut">
              <a:rPr lang="en-AU" smtClean="0"/>
              <a:t>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8E1691-C42E-40D7-93B2-8C50DFD07BC3}" type="slidenum">
              <a:rPr lang="en-AU" smtClean="0"/>
              <a:t>‹#›</a:t>
            </a:fld>
            <a:endParaRPr lang="en-AU"/>
          </a:p>
        </p:txBody>
      </p:sp>
    </p:spTree>
    <p:extLst>
      <p:ext uri="{BB962C8B-B14F-4D97-AF65-F5344CB8AC3E}">
        <p14:creationId xmlns:p14="http://schemas.microsoft.com/office/powerpoint/2010/main" val="2708923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3CC0B57-A711-4B2D-B607-ABE54D91159C}" type="datetimeFigureOut">
              <a:rPr lang="en-AU" smtClean="0"/>
              <a:t>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8E1691-C42E-40D7-93B2-8C50DFD07BC3}" type="slidenum">
              <a:rPr lang="en-AU" smtClean="0"/>
              <a:t>‹#›</a:t>
            </a:fld>
            <a:endParaRPr lang="en-AU"/>
          </a:p>
        </p:txBody>
      </p:sp>
    </p:spTree>
    <p:extLst>
      <p:ext uri="{BB962C8B-B14F-4D97-AF65-F5344CB8AC3E}">
        <p14:creationId xmlns:p14="http://schemas.microsoft.com/office/powerpoint/2010/main" val="234896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3CC0B57-A711-4B2D-B607-ABE54D91159C}" type="datetimeFigureOut">
              <a:rPr lang="en-AU" smtClean="0"/>
              <a:t>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8E1691-C42E-40D7-93B2-8C50DFD07BC3}" type="slidenum">
              <a:rPr lang="en-AU" smtClean="0"/>
              <a:t>‹#›</a:t>
            </a:fld>
            <a:endParaRPr lang="en-AU"/>
          </a:p>
        </p:txBody>
      </p:sp>
    </p:spTree>
    <p:extLst>
      <p:ext uri="{BB962C8B-B14F-4D97-AF65-F5344CB8AC3E}">
        <p14:creationId xmlns:p14="http://schemas.microsoft.com/office/powerpoint/2010/main" val="2295271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C0B57-A711-4B2D-B607-ABE54D91159C}" type="datetimeFigureOut">
              <a:rPr lang="en-AU" smtClean="0"/>
              <a:t>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8E1691-C42E-40D7-93B2-8C50DFD07BC3}" type="slidenum">
              <a:rPr lang="en-AU" smtClean="0"/>
              <a:t>‹#›</a:t>
            </a:fld>
            <a:endParaRPr lang="en-AU"/>
          </a:p>
        </p:txBody>
      </p:sp>
    </p:spTree>
    <p:extLst>
      <p:ext uri="{BB962C8B-B14F-4D97-AF65-F5344CB8AC3E}">
        <p14:creationId xmlns:p14="http://schemas.microsoft.com/office/powerpoint/2010/main" val="72596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3CC0B57-A711-4B2D-B607-ABE54D91159C}" type="datetimeFigureOut">
              <a:rPr lang="en-AU" smtClean="0"/>
              <a:t>1/03/2023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98E1691-C42E-40D7-93B2-8C50DFD07BC3}" type="slidenum">
              <a:rPr lang="en-AU" smtClean="0"/>
              <a:t>‹#›</a:t>
            </a:fld>
            <a:endParaRPr lang="en-AU"/>
          </a:p>
        </p:txBody>
      </p:sp>
    </p:spTree>
    <p:extLst>
      <p:ext uri="{BB962C8B-B14F-4D97-AF65-F5344CB8AC3E}">
        <p14:creationId xmlns:p14="http://schemas.microsoft.com/office/powerpoint/2010/main" val="91523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3CC0B57-A711-4B2D-B607-ABE54D91159C}" type="datetimeFigureOut">
              <a:rPr lang="en-AU" smtClean="0"/>
              <a:t>1/03/2023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98E1691-C42E-40D7-93B2-8C50DFD07BC3}" type="slidenum">
              <a:rPr lang="en-AU" smtClean="0"/>
              <a:t>‹#›</a:t>
            </a:fld>
            <a:endParaRPr lang="en-AU"/>
          </a:p>
        </p:txBody>
      </p:sp>
    </p:spTree>
    <p:extLst>
      <p:ext uri="{BB962C8B-B14F-4D97-AF65-F5344CB8AC3E}">
        <p14:creationId xmlns:p14="http://schemas.microsoft.com/office/powerpoint/2010/main" val="235505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3CC0B57-A711-4B2D-B607-ABE54D91159C}" type="datetimeFigureOut">
              <a:rPr lang="en-AU" smtClean="0"/>
              <a:t>1/03/2023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98E1691-C42E-40D7-93B2-8C50DFD07BC3}" type="slidenum">
              <a:rPr lang="en-AU" smtClean="0"/>
              <a:t>‹#›</a:t>
            </a:fld>
            <a:endParaRPr lang="en-AU"/>
          </a:p>
        </p:txBody>
      </p:sp>
    </p:spTree>
    <p:extLst>
      <p:ext uri="{BB962C8B-B14F-4D97-AF65-F5344CB8AC3E}">
        <p14:creationId xmlns:p14="http://schemas.microsoft.com/office/powerpoint/2010/main" val="340263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C0B57-A711-4B2D-B607-ABE54D91159C}" type="datetimeFigureOut">
              <a:rPr lang="en-AU" smtClean="0"/>
              <a:t>1/03/2023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98E1691-C42E-40D7-93B2-8C50DFD07BC3}" type="slidenum">
              <a:rPr lang="en-AU" smtClean="0"/>
              <a:t>‹#›</a:t>
            </a:fld>
            <a:endParaRPr lang="en-AU"/>
          </a:p>
        </p:txBody>
      </p:sp>
    </p:spTree>
    <p:extLst>
      <p:ext uri="{BB962C8B-B14F-4D97-AF65-F5344CB8AC3E}">
        <p14:creationId xmlns:p14="http://schemas.microsoft.com/office/powerpoint/2010/main" val="30791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C0B57-A711-4B2D-B607-ABE54D91159C}" type="datetimeFigureOut">
              <a:rPr lang="en-AU" smtClean="0"/>
              <a:t>1/03/2023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98E1691-C42E-40D7-93B2-8C50DFD07BC3}" type="slidenum">
              <a:rPr lang="en-AU" smtClean="0"/>
              <a:t>‹#›</a:t>
            </a:fld>
            <a:endParaRPr lang="en-AU"/>
          </a:p>
        </p:txBody>
      </p:sp>
    </p:spTree>
    <p:extLst>
      <p:ext uri="{BB962C8B-B14F-4D97-AF65-F5344CB8AC3E}">
        <p14:creationId xmlns:p14="http://schemas.microsoft.com/office/powerpoint/2010/main" val="178631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C0B57-A711-4B2D-B607-ABE54D91159C}" type="datetimeFigureOut">
              <a:rPr lang="en-AU" smtClean="0"/>
              <a:t>1/03/2023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98E1691-C42E-40D7-93B2-8C50DFD07BC3}" type="slidenum">
              <a:rPr lang="en-AU" smtClean="0"/>
              <a:t>‹#›</a:t>
            </a:fld>
            <a:endParaRPr lang="en-AU"/>
          </a:p>
        </p:txBody>
      </p:sp>
    </p:spTree>
    <p:extLst>
      <p:ext uri="{BB962C8B-B14F-4D97-AF65-F5344CB8AC3E}">
        <p14:creationId xmlns:p14="http://schemas.microsoft.com/office/powerpoint/2010/main" val="114642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C0B57-A711-4B2D-B607-ABE54D91159C}" type="datetimeFigureOut">
              <a:rPr lang="en-AU" smtClean="0"/>
              <a:t>1/03/2023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E1691-C42E-40D7-93B2-8C50DFD07BC3}" type="slidenum">
              <a:rPr lang="en-AU" smtClean="0"/>
              <a:t>‹#›</a:t>
            </a:fld>
            <a:endParaRPr lang="en-AU"/>
          </a:p>
        </p:txBody>
      </p:sp>
    </p:spTree>
    <p:extLst>
      <p:ext uri="{BB962C8B-B14F-4D97-AF65-F5344CB8AC3E}">
        <p14:creationId xmlns:p14="http://schemas.microsoft.com/office/powerpoint/2010/main" val="836616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A_279DAF22.xm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030">
            <a:extLst>
              <a:ext uri="{FF2B5EF4-FFF2-40B4-BE49-F238E27FC236}">
                <a16:creationId xmlns:a16="http://schemas.microsoft.com/office/drawing/2014/main" id="{24747089-0322-4B03-B224-817DD4C8B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Freeform: Shape 1032">
            <a:extLst>
              <a:ext uri="{FF2B5EF4-FFF2-40B4-BE49-F238E27FC236}">
                <a16:creationId xmlns:a16="http://schemas.microsoft.com/office/drawing/2014/main" id="{7228512D-3055-4911-A4D1-4A084C9C4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933928"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Isosceles Triangle 1034">
            <a:extLst>
              <a:ext uri="{FF2B5EF4-FFF2-40B4-BE49-F238E27FC236}">
                <a16:creationId xmlns:a16="http://schemas.microsoft.com/office/drawing/2014/main" id="{3C98C7BF-70D9-4D19-BD2D-D808991FD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3853"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0246"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ame 1038">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501609"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1" name="Freeform: Shape 1040">
            <a:extLst>
              <a:ext uri="{FF2B5EF4-FFF2-40B4-BE49-F238E27FC236}">
                <a16:creationId xmlns:a16="http://schemas.microsoft.com/office/drawing/2014/main" id="{FFD685C2-1A84-41DE-BFA0-0A068F83D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914977"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Angel Face with Solid Fill">
            <a:extLst>
              <a:ext uri="{FF2B5EF4-FFF2-40B4-BE49-F238E27FC236}">
                <a16:creationId xmlns:a16="http://schemas.microsoft.com/office/drawing/2014/main" id="{E61F5333-F504-2B83-9640-3874BF013F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8" y="412750"/>
            <a:ext cx="3317875" cy="3317875"/>
          </a:xfrm>
          <a:custGeom>
            <a:avLst/>
            <a:gdLst/>
            <a:ahLst/>
            <a:cxnLst/>
            <a:rect l="l" t="t" r="r" b="b"/>
            <a:pathLst>
              <a:path w="4141760" h="4377846">
                <a:moveTo>
                  <a:pt x="0" y="0"/>
                </a:moveTo>
                <a:lnTo>
                  <a:pt x="4141760" y="0"/>
                </a:lnTo>
                <a:lnTo>
                  <a:pt x="4141760" y="4377846"/>
                </a:lnTo>
                <a:lnTo>
                  <a:pt x="0" y="4377846"/>
                </a:lnTo>
                <a:close/>
              </a:path>
            </a:pathLst>
          </a:custGeom>
        </p:spPr>
      </p:pic>
      <p:pic>
        <p:nvPicPr>
          <p:cNvPr id="1026" name="Picture 2" descr="tiny gains with habits (build new habits)">
            <a:extLst>
              <a:ext uri="{FF2B5EF4-FFF2-40B4-BE49-F238E27FC236}">
                <a16:creationId xmlns:a16="http://schemas.microsoft.com/office/drawing/2014/main" id="{CC696120-FD96-D8DF-862B-BC558FFB2A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938" y="3803650"/>
            <a:ext cx="3317875" cy="2640013"/>
          </a:xfrm>
          <a:prstGeom prst="rect">
            <a:avLst/>
          </a:prstGeom>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17190" y="2721789"/>
            <a:ext cx="3618284" cy="1345720"/>
          </a:xfrm>
          <a:noFill/>
        </p:spPr>
        <p:txBody>
          <a:bodyPr anchor="ctr">
            <a:normAutofit/>
          </a:bodyPr>
          <a:lstStyle/>
          <a:p>
            <a:r>
              <a:rPr lang="en-AU" sz="2800">
                <a:solidFill>
                  <a:srgbClr val="080808"/>
                </a:solidFill>
                <a:latin typeface="Arial" panose="020B0604020202020204" pitchFamily="34" charset="0"/>
                <a:cs typeface="Arial" panose="020B0604020202020204" pitchFamily="34" charset="0"/>
              </a:rPr>
              <a:t>Make yourself the best version of you</a:t>
            </a:r>
          </a:p>
        </p:txBody>
      </p:sp>
      <p:sp>
        <p:nvSpPr>
          <p:cNvPr id="3" name="Subtitle 2"/>
          <p:cNvSpPr>
            <a:spLocks noGrp="1"/>
          </p:cNvSpPr>
          <p:nvPr>
            <p:ph type="subTitle" idx="1"/>
          </p:nvPr>
        </p:nvSpPr>
        <p:spPr>
          <a:xfrm>
            <a:off x="7275860" y="4161701"/>
            <a:ext cx="2700944" cy="659993"/>
          </a:xfrm>
          <a:noFill/>
        </p:spPr>
        <p:txBody>
          <a:bodyPr>
            <a:normAutofit/>
          </a:bodyPr>
          <a:lstStyle/>
          <a:p>
            <a:r>
              <a:rPr lang="en-AU" sz="1500" dirty="0">
                <a:solidFill>
                  <a:srgbClr val="080808"/>
                </a:solidFill>
                <a:latin typeface="Arial" panose="020B0604020202020204" pitchFamily="34" charset="0"/>
                <a:cs typeface="Arial" panose="020B0604020202020204" pitchFamily="34" charset="0"/>
              </a:rPr>
              <a:t>1% better each day</a:t>
            </a:r>
          </a:p>
          <a:p>
            <a:r>
              <a:rPr lang="en-AU" sz="1500" dirty="0">
                <a:solidFill>
                  <a:srgbClr val="080808"/>
                </a:solidFill>
                <a:latin typeface="Arial" panose="020B0604020202020204" pitchFamily="34" charset="0"/>
                <a:cs typeface="Arial" panose="020B0604020202020204" pitchFamily="34" charset="0"/>
              </a:rPr>
              <a:t>That’s 365% better in a year</a:t>
            </a:r>
          </a:p>
        </p:txBody>
      </p:sp>
    </p:spTree>
    <p:extLst>
      <p:ext uri="{BB962C8B-B14F-4D97-AF65-F5344CB8AC3E}">
        <p14:creationId xmlns:p14="http://schemas.microsoft.com/office/powerpoint/2010/main" val="2933911199"/>
      </p:ext>
    </p:extLst>
  </p:cSld>
  <p:clrMapOvr>
    <a:masterClrMapping/>
  </p:clrMapOvr>
  <mc:AlternateContent xmlns:mc="http://schemas.openxmlformats.org/markup-compatibility/2006">
    <mc:Choice xmlns:p14="http://schemas.microsoft.com/office/powerpoint/2010/main" Requires="p14">
      <p:transition spd="slow" p14:dur="2000" advTm="24227"/>
    </mc:Choice>
    <mc:Fallback>
      <p:transition spd="slow" advTm="2422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3">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15">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Scatter chart, qr code&#10;&#10;Description automatically generated">
            <a:extLst>
              <a:ext uri="{FF2B5EF4-FFF2-40B4-BE49-F238E27FC236}">
                <a16:creationId xmlns:a16="http://schemas.microsoft.com/office/drawing/2014/main" id="{B8D712A0-0566-339F-F138-98DEC075D9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8550" y="639763"/>
            <a:ext cx="2755900" cy="2755900"/>
          </a:xfrm>
        </p:spPr>
      </p:pic>
      <p:sp>
        <p:nvSpPr>
          <p:cNvPr id="8" name="TextBox 7">
            <a:extLst>
              <a:ext uri="{FF2B5EF4-FFF2-40B4-BE49-F238E27FC236}">
                <a16:creationId xmlns:a16="http://schemas.microsoft.com/office/drawing/2014/main" id="{D5039EAF-366F-8E22-D67A-EF250D7293CB}"/>
              </a:ext>
            </a:extLst>
          </p:cNvPr>
          <p:cNvSpPr txBox="1"/>
          <p:nvPr/>
        </p:nvSpPr>
        <p:spPr>
          <a:xfrm>
            <a:off x="7448550" y="2844800"/>
            <a:ext cx="2755900" cy="550863"/>
          </a:xfrm>
          <a:prstGeom prst="rect">
            <a:avLst/>
          </a:prstGeom>
          <a:solidFill>
            <a:srgbClr val="000000">
              <a:alpha val="50000"/>
            </a:srgbClr>
          </a:solidFill>
          <a:ln>
            <a:noFill/>
          </a:ln>
        </p:spPr>
        <p:txBody>
          <a:bodyPr wrap="square" rtlCol="0" anchor="ctr">
            <a:noAutofit/>
          </a:bodyPr>
          <a:lstStyle/>
          <a:p>
            <a:pPr algn="ctr">
              <a:spcAft>
                <a:spcPts val="600"/>
              </a:spcAft>
            </a:pPr>
            <a:r>
              <a:rPr lang="en-AU" sz="1300">
                <a:solidFill>
                  <a:srgbClr val="FFFFFF"/>
                </a:solidFill>
              </a:rPr>
              <a:t>Apple</a:t>
            </a:r>
          </a:p>
        </p:txBody>
      </p:sp>
      <p:pic>
        <p:nvPicPr>
          <p:cNvPr id="7" name="Picture 6" descr="Qr code&#10;&#10;Description automatically generated">
            <a:extLst>
              <a:ext uri="{FF2B5EF4-FFF2-40B4-BE49-F238E27FC236}">
                <a16:creationId xmlns:a16="http://schemas.microsoft.com/office/drawing/2014/main" id="{2778C0C9-AC8B-B8B3-A991-6AB9B7BF5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550" y="3463925"/>
            <a:ext cx="2755900" cy="2755900"/>
          </a:xfrm>
          <a:prstGeom prst="rect">
            <a:avLst/>
          </a:prstGeom>
        </p:spPr>
      </p:pic>
      <p:sp>
        <p:nvSpPr>
          <p:cNvPr id="9" name="TextBox 8">
            <a:extLst>
              <a:ext uri="{FF2B5EF4-FFF2-40B4-BE49-F238E27FC236}">
                <a16:creationId xmlns:a16="http://schemas.microsoft.com/office/drawing/2014/main" id="{13B5270F-8EE7-7EEE-01E8-E20C04A34A5B}"/>
              </a:ext>
            </a:extLst>
          </p:cNvPr>
          <p:cNvSpPr txBox="1"/>
          <p:nvPr/>
        </p:nvSpPr>
        <p:spPr>
          <a:xfrm>
            <a:off x="7448550" y="5667375"/>
            <a:ext cx="2755900" cy="550863"/>
          </a:xfrm>
          <a:prstGeom prst="rect">
            <a:avLst/>
          </a:prstGeom>
          <a:solidFill>
            <a:srgbClr val="000000">
              <a:alpha val="50000"/>
            </a:srgbClr>
          </a:solidFill>
          <a:ln>
            <a:noFill/>
          </a:ln>
        </p:spPr>
        <p:txBody>
          <a:bodyPr wrap="square" rtlCol="0" anchor="ctr">
            <a:noAutofit/>
          </a:bodyPr>
          <a:lstStyle/>
          <a:p>
            <a:pPr algn="ctr">
              <a:spcAft>
                <a:spcPts val="600"/>
              </a:spcAft>
            </a:pPr>
            <a:r>
              <a:rPr lang="en-AU" sz="1300">
                <a:solidFill>
                  <a:srgbClr val="FFFFFF"/>
                </a:solidFill>
              </a:rPr>
              <a:t>Android</a:t>
            </a:r>
          </a:p>
        </p:txBody>
      </p:sp>
      <p:sp>
        <p:nvSpPr>
          <p:cNvPr id="2" name="Title 1">
            <a:extLst>
              <a:ext uri="{FF2B5EF4-FFF2-40B4-BE49-F238E27FC236}">
                <a16:creationId xmlns:a16="http://schemas.microsoft.com/office/drawing/2014/main" id="{3451BBCB-E753-E9EE-488C-8B95077A7D73}"/>
              </a:ext>
            </a:extLst>
          </p:cNvPr>
          <p:cNvSpPr>
            <a:spLocks noGrp="1"/>
          </p:cNvSpPr>
          <p:nvPr>
            <p:ph type="title"/>
          </p:nvPr>
        </p:nvSpPr>
        <p:spPr>
          <a:xfrm>
            <a:off x="646744" y="640080"/>
            <a:ext cx="4173905" cy="5577818"/>
          </a:xfrm>
        </p:spPr>
        <p:txBody>
          <a:bodyPr vert="horz" lIns="91440" tIns="45720" rIns="91440" bIns="45720" rtlCol="0" anchor="ctr">
            <a:normAutofit/>
          </a:bodyPr>
          <a:lstStyle/>
          <a:p>
            <a:pPr algn="r"/>
            <a:r>
              <a:rPr lang="en-US" sz="5400" kern="1200">
                <a:solidFill>
                  <a:srgbClr val="FFFFFF"/>
                </a:solidFill>
                <a:latin typeface="+mj-lt"/>
                <a:ea typeface="+mj-ea"/>
                <a:cs typeface="+mj-cs"/>
              </a:rPr>
              <a:t>Habit Tracking</a:t>
            </a:r>
          </a:p>
        </p:txBody>
      </p:sp>
    </p:spTree>
    <p:extLst>
      <p:ext uri="{BB962C8B-B14F-4D97-AF65-F5344CB8AC3E}">
        <p14:creationId xmlns:p14="http://schemas.microsoft.com/office/powerpoint/2010/main" val="2962698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omputer Generated Lights">
            <a:extLst>
              <a:ext uri="{FF2B5EF4-FFF2-40B4-BE49-F238E27FC236}">
                <a16:creationId xmlns:a16="http://schemas.microsoft.com/office/drawing/2014/main" id="{A7DDD14A-36C7-B51B-ABC9-5B07769EB206}"/>
              </a:ext>
            </a:extLst>
          </p:cNvPr>
          <p:cNvPicPr>
            <a:picLocks noChangeAspect="1"/>
          </p:cNvPicPr>
          <p:nvPr/>
        </p:nvPicPr>
        <p:blipFill rotWithShape="1">
          <a:blip r:embed="rId2">
            <a:extLst>
              <a:ext uri="{28A0092B-C50C-407E-A947-70E740481C1C}">
                <a14:useLocalDpi xmlns:a14="http://schemas.microsoft.com/office/drawing/2010/main" val="0"/>
              </a:ext>
            </a:extLst>
          </a:blip>
          <a:srcRect t="9914" b="14072"/>
          <a:stretch/>
        </p:blipFill>
        <p:spPr>
          <a:xfrm>
            <a:off x="-2" y="10"/>
            <a:ext cx="12192000" cy="6857990"/>
          </a:xfrm>
          <a:prstGeom prst="rect">
            <a:avLst/>
          </a:prstGeom>
        </p:spPr>
      </p:pic>
      <p:sp>
        <p:nvSpPr>
          <p:cNvPr id="28" name="Rectangle 2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5"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2ABEAA-4609-4CB3-A3E3-4445718533DC}"/>
              </a:ext>
            </a:extLst>
          </p:cNvPr>
          <p:cNvSpPr>
            <a:spLocks noGrp="1"/>
          </p:cNvSpPr>
          <p:nvPr>
            <p:ph type="title"/>
          </p:nvPr>
        </p:nvSpPr>
        <p:spPr>
          <a:xfrm>
            <a:off x="4646485" y="321734"/>
            <a:ext cx="6902048" cy="1135737"/>
          </a:xfrm>
        </p:spPr>
        <p:txBody>
          <a:bodyPr>
            <a:normAutofit/>
          </a:bodyPr>
          <a:lstStyle/>
          <a:p>
            <a:r>
              <a:rPr lang="en-AU" sz="3600"/>
              <a:t>The Science</a:t>
            </a:r>
          </a:p>
        </p:txBody>
      </p:sp>
      <p:grpSp>
        <p:nvGrpSpPr>
          <p:cNvPr id="30" name="Group 29">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31" name="Rectangle 3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Content Placeholder 2">
            <a:extLst>
              <a:ext uri="{FF2B5EF4-FFF2-40B4-BE49-F238E27FC236}">
                <a16:creationId xmlns:a16="http://schemas.microsoft.com/office/drawing/2014/main" id="{6F0ADDA8-4939-CAC1-1DF7-2F04EB6F60B5}"/>
              </a:ext>
            </a:extLst>
          </p:cNvPr>
          <p:cNvSpPr>
            <a:spLocks noGrp="1"/>
          </p:cNvSpPr>
          <p:nvPr>
            <p:ph idx="1"/>
          </p:nvPr>
        </p:nvSpPr>
        <p:spPr>
          <a:xfrm>
            <a:off x="4646485" y="1782981"/>
            <a:ext cx="6902047" cy="4393982"/>
          </a:xfrm>
        </p:spPr>
        <p:txBody>
          <a:bodyPr>
            <a:normAutofit/>
          </a:bodyPr>
          <a:lstStyle/>
          <a:p>
            <a:pPr fontAlgn="base"/>
            <a:r>
              <a:rPr lang="en-AU" sz="1300" b="1">
                <a:effectLst/>
                <a:latin typeface="Open Sans" panose="020B0606030504020204" pitchFamily="34" charset="0"/>
              </a:rPr>
              <a:t>What Are the 4 Laws of Atomic Habits?</a:t>
            </a:r>
          </a:p>
          <a:p>
            <a:pPr fontAlgn="base"/>
            <a:r>
              <a:rPr lang="en-AU" sz="1300" b="0">
                <a:effectLst/>
                <a:latin typeface="Open Sans" panose="020B0606030504020204" pitchFamily="34" charset="0"/>
              </a:rPr>
              <a:t>The 4 laws of atomic habits are derived from the four stages of habit formation. These stages are the cue, the craving, the response, and the reward. Every habit you have is linked to these four stages. </a:t>
            </a:r>
          </a:p>
          <a:p>
            <a:pPr fontAlgn="base"/>
            <a:r>
              <a:rPr lang="en-AU" sz="1300" b="1">
                <a:effectLst/>
                <a:latin typeface="inherit"/>
              </a:rPr>
              <a:t>The cue is the element that triggers the brain to notice an opportunity for a reward, or pleasure.</a:t>
            </a:r>
            <a:r>
              <a:rPr lang="en-AU" sz="1300" b="0">
                <a:effectLst/>
                <a:latin typeface="Open Sans" panose="020B0606030504020204" pitchFamily="34" charset="0"/>
              </a:rPr>
              <a:t> A cue can be a smell, a sound, an event, an interaction, or anything else that triggers a desire. This desire is known as the craving.</a:t>
            </a:r>
          </a:p>
          <a:p>
            <a:pPr fontAlgn="base"/>
            <a:r>
              <a:rPr lang="en-AU" sz="1300" b="1">
                <a:effectLst/>
                <a:latin typeface="inherit"/>
              </a:rPr>
              <a:t>The craving is the emotional relevance attached to a certain cue.</a:t>
            </a:r>
            <a:r>
              <a:rPr lang="en-AU" sz="1300" b="0">
                <a:effectLst/>
                <a:latin typeface="Open Sans" panose="020B0606030504020204" pitchFamily="34" charset="0"/>
              </a:rPr>
              <a:t> When you notice the cue, the brain anticipates an opportunity for a change in your physical or emotional state. You crave the satisfaction that change will elicit, and this craving is what prompts you to act. </a:t>
            </a:r>
          </a:p>
          <a:p>
            <a:pPr fontAlgn="base"/>
            <a:r>
              <a:rPr lang="en-AU" sz="1300" b="1">
                <a:effectLst/>
                <a:latin typeface="inherit"/>
              </a:rPr>
              <a:t>The response is the actual behavior, or habit, performed to elicit the change you desire. </a:t>
            </a:r>
            <a:r>
              <a:rPr lang="en-AU" sz="1300" b="0">
                <a:effectLst/>
                <a:latin typeface="Open Sans" panose="020B0606030504020204" pitchFamily="34" charset="0"/>
              </a:rPr>
              <a:t>Your brain prompts you to take a certain action it believes will create the feeling of satisfaction you want.</a:t>
            </a:r>
          </a:p>
          <a:p>
            <a:pPr fontAlgn="base"/>
            <a:r>
              <a:rPr lang="en-AU" sz="1300" b="1">
                <a:effectLst/>
                <a:latin typeface="inherit"/>
              </a:rPr>
              <a:t>The reward is the satisfaction gained from the action taken. </a:t>
            </a:r>
            <a:r>
              <a:rPr lang="en-AU" sz="1300" b="0">
                <a:effectLst/>
                <a:latin typeface="Open Sans" panose="020B0606030504020204" pitchFamily="34" charset="0"/>
              </a:rPr>
              <a:t>You have successfully satisfied your craving and changed your physical or emotional state. The brain builds a pathway from the cue to this state of pleasure. Every time you experience the same cue, the brain will be triggered to desire that pleasure again. You will be prompted to perform the same action, thereby creating a habit. </a:t>
            </a:r>
          </a:p>
          <a:p>
            <a:endParaRPr lang="en-AU" sz="1300"/>
          </a:p>
        </p:txBody>
      </p:sp>
      <p:sp>
        <p:nvSpPr>
          <p:cNvPr id="34" name="Isosceles Triangle 3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69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16EC85-3FCF-7714-2779-B23D03617916}"/>
              </a:ext>
            </a:extLst>
          </p:cNvPr>
          <p:cNvSpPr>
            <a:spLocks noGrp="1"/>
          </p:cNvSpPr>
          <p:nvPr>
            <p:ph type="title"/>
          </p:nvPr>
        </p:nvSpPr>
        <p:spPr>
          <a:xfrm>
            <a:off x="1371597" y="348865"/>
            <a:ext cx="10044023" cy="877729"/>
          </a:xfrm>
        </p:spPr>
        <p:txBody>
          <a:bodyPr anchor="ctr">
            <a:normAutofit/>
          </a:bodyPr>
          <a:lstStyle/>
          <a:p>
            <a:r>
              <a:rPr lang="en-AU" sz="4000">
                <a:solidFill>
                  <a:srgbClr val="FFFFFF"/>
                </a:solidFill>
              </a:rPr>
              <a:t>What is a Habit</a:t>
            </a:r>
          </a:p>
        </p:txBody>
      </p:sp>
      <p:graphicFrame>
        <p:nvGraphicFramePr>
          <p:cNvPr id="5" name="Content Placeholder 2">
            <a:extLst>
              <a:ext uri="{FF2B5EF4-FFF2-40B4-BE49-F238E27FC236}">
                <a16:creationId xmlns:a16="http://schemas.microsoft.com/office/drawing/2014/main" id="{44533286-5A39-ADA0-F234-FD6AD453F67A}"/>
              </a:ext>
            </a:extLst>
          </p:cNvPr>
          <p:cNvGraphicFramePr>
            <a:graphicFrameLocks noGrp="1"/>
          </p:cNvGraphicFramePr>
          <p:nvPr>
            <p:ph idx="1"/>
            <p:extLst>
              <p:ext uri="{D42A27DB-BD31-4B8C-83A1-F6EECF244321}">
                <p14:modId xmlns:p14="http://schemas.microsoft.com/office/powerpoint/2010/main" val="282471060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3641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7F87F96-DA18-FE44-3482-F57EC73831A6}"/>
              </a:ext>
            </a:extLst>
          </p:cNvPr>
          <p:cNvPicPr>
            <a:picLocks noChangeAspect="1"/>
          </p:cNvPicPr>
          <p:nvPr/>
        </p:nvPicPr>
        <p:blipFill rotWithShape="1">
          <a:blip r:embed="rId2"/>
          <a:srcRect t="6565" b="9165"/>
          <a:stretch/>
        </p:blipFill>
        <p:spPr>
          <a:xfrm>
            <a:off x="-2" y="10"/>
            <a:ext cx="12192000" cy="6857990"/>
          </a:xfrm>
          <a:prstGeom prst="rect">
            <a:avLst/>
          </a:prstGeom>
        </p:spPr>
      </p:pic>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5"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D11158-B7E4-4FD4-573A-ADE8011F1F52}"/>
              </a:ext>
            </a:extLst>
          </p:cNvPr>
          <p:cNvSpPr>
            <a:spLocks noGrp="1"/>
          </p:cNvSpPr>
          <p:nvPr>
            <p:ph type="title"/>
          </p:nvPr>
        </p:nvSpPr>
        <p:spPr>
          <a:xfrm>
            <a:off x="4646485" y="321734"/>
            <a:ext cx="6902048" cy="1135737"/>
          </a:xfrm>
        </p:spPr>
        <p:txBody>
          <a:bodyPr>
            <a:normAutofit/>
          </a:bodyPr>
          <a:lstStyle/>
          <a:p>
            <a:r>
              <a:rPr lang="en-AU" sz="3600" dirty="0"/>
              <a:t>Laws of Habit Formation</a:t>
            </a:r>
          </a:p>
        </p:txBody>
      </p:sp>
      <p:grpSp>
        <p:nvGrpSpPr>
          <p:cNvPr id="23" name="Group 2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24" name="Rectangle 2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7A08795-948E-28E6-9DD5-0EE633F61F20}"/>
              </a:ext>
            </a:extLst>
          </p:cNvPr>
          <p:cNvGraphicFramePr>
            <a:graphicFrameLocks noGrp="1"/>
          </p:cNvGraphicFramePr>
          <p:nvPr>
            <p:ph idx="1"/>
            <p:extLst>
              <p:ext uri="{D42A27DB-BD31-4B8C-83A1-F6EECF244321}">
                <p14:modId xmlns:p14="http://schemas.microsoft.com/office/powerpoint/2010/main" val="2049578333"/>
              </p:ext>
            </p:extLst>
          </p:nvPr>
        </p:nvGraphicFramePr>
        <p:xfrm>
          <a:off x="4646485" y="1782981"/>
          <a:ext cx="690204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8534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17C60E-5782-461B-C2C0-696B87992648}"/>
              </a:ext>
            </a:extLst>
          </p:cNvPr>
          <p:cNvSpPr>
            <a:spLocks noGrp="1"/>
          </p:cNvSpPr>
          <p:nvPr>
            <p:ph type="title"/>
          </p:nvPr>
        </p:nvSpPr>
        <p:spPr>
          <a:xfrm>
            <a:off x="1371597" y="348865"/>
            <a:ext cx="10044023" cy="877729"/>
          </a:xfrm>
        </p:spPr>
        <p:txBody>
          <a:bodyPr anchor="ctr">
            <a:normAutofit/>
          </a:bodyPr>
          <a:lstStyle/>
          <a:p>
            <a:r>
              <a:rPr lang="en-AU" sz="4000">
                <a:solidFill>
                  <a:srgbClr val="FFFFFF"/>
                </a:solidFill>
              </a:rPr>
              <a:t>Make it Obvious – link to existing habits</a:t>
            </a:r>
          </a:p>
        </p:txBody>
      </p:sp>
      <p:graphicFrame>
        <p:nvGraphicFramePr>
          <p:cNvPr id="5" name="Content Placeholder 2">
            <a:extLst>
              <a:ext uri="{FF2B5EF4-FFF2-40B4-BE49-F238E27FC236}">
                <a16:creationId xmlns:a16="http://schemas.microsoft.com/office/drawing/2014/main" id="{AE5DB8A4-E581-8B85-7EA8-E4C74D375630}"/>
              </a:ext>
            </a:extLst>
          </p:cNvPr>
          <p:cNvGraphicFramePr>
            <a:graphicFrameLocks noGrp="1"/>
          </p:cNvGraphicFramePr>
          <p:nvPr>
            <p:ph idx="1"/>
            <p:extLst>
              <p:ext uri="{D42A27DB-BD31-4B8C-83A1-F6EECF244321}">
                <p14:modId xmlns:p14="http://schemas.microsoft.com/office/powerpoint/2010/main" val="208099430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4774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162446-D6F9-3536-0292-C0C77FAE43D4}"/>
              </a:ext>
            </a:extLst>
          </p:cNvPr>
          <p:cNvSpPr>
            <a:spLocks noGrp="1"/>
          </p:cNvSpPr>
          <p:nvPr>
            <p:ph type="title"/>
          </p:nvPr>
        </p:nvSpPr>
        <p:spPr>
          <a:xfrm>
            <a:off x="634276" y="803705"/>
            <a:ext cx="4208656" cy="3034857"/>
          </a:xfrm>
        </p:spPr>
        <p:txBody>
          <a:bodyPr vert="horz" lIns="91440" tIns="45720" rIns="91440" bIns="45720" rtlCol="0" anchor="b">
            <a:normAutofit/>
          </a:bodyPr>
          <a:lstStyle/>
          <a:p>
            <a:pPr algn="r"/>
            <a:r>
              <a:rPr lang="en-US" sz="5400" b="0" kern="1200">
                <a:solidFill>
                  <a:srgbClr val="FFFFFF"/>
                </a:solidFill>
                <a:effectLst/>
                <a:latin typeface="+mj-lt"/>
                <a:ea typeface="+mj-ea"/>
                <a:cs typeface="+mj-cs"/>
              </a:rPr>
              <a:t>Make It Attractive – new habits</a:t>
            </a:r>
            <a:endParaRPr lang="en-US" sz="5400" kern="1200">
              <a:solidFill>
                <a:srgbClr val="FFFFFF"/>
              </a:solidFill>
              <a:latin typeface="+mj-lt"/>
              <a:ea typeface="+mj-ea"/>
              <a:cs typeface="+mj-cs"/>
            </a:endParaRPr>
          </a:p>
        </p:txBody>
      </p:sp>
      <p:cxnSp>
        <p:nvCxnSpPr>
          <p:cNvPr id="65" name="Straight Connector 64">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Table 7">
            <a:extLst>
              <a:ext uri="{FF2B5EF4-FFF2-40B4-BE49-F238E27FC236}">
                <a16:creationId xmlns:a16="http://schemas.microsoft.com/office/drawing/2014/main" id="{F04863F9-B295-5183-2E3C-EB31DCF80076}"/>
              </a:ext>
            </a:extLst>
          </p:cNvPr>
          <p:cNvGraphicFramePr>
            <a:graphicFrameLocks noGrp="1"/>
          </p:cNvGraphicFramePr>
          <p:nvPr>
            <p:extLst>
              <p:ext uri="{D42A27DB-BD31-4B8C-83A1-F6EECF244321}">
                <p14:modId xmlns:p14="http://schemas.microsoft.com/office/powerpoint/2010/main" val="2450214047"/>
              </p:ext>
            </p:extLst>
          </p:nvPr>
        </p:nvGraphicFramePr>
        <p:xfrm>
          <a:off x="5945850" y="3928939"/>
          <a:ext cx="5459471" cy="2310643"/>
        </p:xfrm>
        <a:graphic>
          <a:graphicData uri="http://schemas.openxmlformats.org/drawingml/2006/table">
            <a:tbl>
              <a:tblPr firstRow="1" bandRow="1">
                <a:noFill/>
                <a:tableStyleId>{5C22544A-7EE6-4342-B048-85BDC9FD1C3A}</a:tableStyleId>
              </a:tblPr>
              <a:tblGrid>
                <a:gridCol w="2913743">
                  <a:extLst>
                    <a:ext uri="{9D8B030D-6E8A-4147-A177-3AD203B41FA5}">
                      <a16:colId xmlns:a16="http://schemas.microsoft.com/office/drawing/2014/main" val="2317019786"/>
                    </a:ext>
                  </a:extLst>
                </a:gridCol>
                <a:gridCol w="2545728">
                  <a:extLst>
                    <a:ext uri="{9D8B030D-6E8A-4147-A177-3AD203B41FA5}">
                      <a16:colId xmlns:a16="http://schemas.microsoft.com/office/drawing/2014/main" val="2210944995"/>
                    </a:ext>
                  </a:extLst>
                </a:gridCol>
              </a:tblGrid>
              <a:tr h="478606">
                <a:tc>
                  <a:txBody>
                    <a:bodyPr/>
                    <a:lstStyle/>
                    <a:p>
                      <a:r>
                        <a:rPr lang="en-AU" sz="1800" b="0" cap="none" spc="60" dirty="0">
                          <a:solidFill>
                            <a:schemeClr val="bg1"/>
                          </a:solidFill>
                        </a:rPr>
                        <a:t>Personal</a:t>
                      </a:r>
                    </a:p>
                  </a:txBody>
                  <a:tcPr marL="136222" marR="136222" marT="100941" marB="68111" anchor="ctr">
                    <a:lnL w="12700" cmpd="sng">
                      <a:noFill/>
                    </a:lnL>
                    <a:lnR w="12700" cmpd="sng">
                      <a:noFill/>
                    </a:lnR>
                    <a:lnT w="19050" cap="flat" cmpd="sng" algn="ctr">
                      <a:noFill/>
                      <a:prstDash val="solid"/>
                    </a:lnT>
                    <a:lnB w="38100" cmpd="sng">
                      <a:noFill/>
                    </a:lnB>
                    <a:solidFill>
                      <a:schemeClr val="accent1"/>
                    </a:solidFill>
                  </a:tcPr>
                </a:tc>
                <a:tc>
                  <a:txBody>
                    <a:bodyPr/>
                    <a:lstStyle/>
                    <a:p>
                      <a:r>
                        <a:rPr lang="en-AU" sz="1800" b="0" cap="none" spc="60">
                          <a:solidFill>
                            <a:schemeClr val="bg1"/>
                          </a:solidFill>
                        </a:rPr>
                        <a:t>Professional</a:t>
                      </a:r>
                    </a:p>
                  </a:txBody>
                  <a:tcPr marL="136222" marR="136222" marT="100941" marB="68111"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774355251"/>
                  </a:ext>
                </a:extLst>
              </a:tr>
              <a:tr h="680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cap="none" spc="0" dirty="0">
                          <a:solidFill>
                            <a:schemeClr val="tx1"/>
                          </a:solidFill>
                        </a:rPr>
                        <a:t>Once I read 10 pages, I’ll go on </a:t>
                      </a:r>
                      <a:r>
                        <a:rPr lang="en-AU" sz="1500" cap="none" spc="0" dirty="0" err="1">
                          <a:solidFill>
                            <a:schemeClr val="tx1"/>
                          </a:solidFill>
                        </a:rPr>
                        <a:t>TikTok</a:t>
                      </a:r>
                      <a:r>
                        <a:rPr lang="en-AU" sz="1500" cap="none" spc="0" dirty="0">
                          <a:solidFill>
                            <a:schemeClr val="tx1"/>
                          </a:solidFill>
                        </a:rPr>
                        <a:t> for 5 mins</a:t>
                      </a:r>
                    </a:p>
                  </a:txBody>
                  <a:tcPr marL="136222" marR="136222" marT="100941" marB="68111">
                    <a:lnL w="12700" cmpd="sng">
                      <a:noFill/>
                      <a:prstDash val="solid"/>
                    </a:lnL>
                    <a:lnR w="12700" cmpd="sng">
                      <a:noFill/>
                      <a:prstDash val="solid"/>
                    </a:lnR>
                    <a:lnT w="38100" cmpd="sng">
                      <a:noFill/>
                    </a:lnT>
                    <a:lnB w="12700"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cap="none" spc="0">
                          <a:solidFill>
                            <a:schemeClr val="tx1"/>
                          </a:solidFill>
                        </a:rPr>
                        <a:t>If you do a case note, get a lolly. </a:t>
                      </a:r>
                    </a:p>
                  </a:txBody>
                  <a:tcPr marL="136222" marR="136222" marT="100941" marB="68111">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3292047962"/>
                  </a:ext>
                </a:extLst>
              </a:tr>
              <a:tr h="1151548">
                <a:tc>
                  <a:txBody>
                    <a:bodyPr/>
                    <a:lstStyle/>
                    <a:p>
                      <a:r>
                        <a:rPr lang="en-AU" sz="1500" cap="none" spc="0" dirty="0">
                          <a:solidFill>
                            <a:schemeClr val="tx1"/>
                          </a:solidFill>
                        </a:rPr>
                        <a:t>If you clean the bathroom, you get out of cooking dinner</a:t>
                      </a:r>
                    </a:p>
                  </a:txBody>
                  <a:tcPr marL="136222" marR="136222" marT="100941" marB="6811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AU" sz="1500" cap="none" spc="0" dirty="0">
                          <a:solidFill>
                            <a:schemeClr val="tx1"/>
                          </a:solidFill>
                        </a:rPr>
                        <a:t>When you finish a case review discussion, go for a walk for 15 mins and listen to some music</a:t>
                      </a:r>
                    </a:p>
                  </a:txBody>
                  <a:tcPr marL="136222" marR="136222" marT="100941" marB="6811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185755747"/>
                  </a:ext>
                </a:extLst>
              </a:tr>
            </a:tbl>
          </a:graphicData>
        </a:graphic>
      </p:graphicFrame>
      <p:graphicFrame>
        <p:nvGraphicFramePr>
          <p:cNvPr id="8" name="Table 7">
            <a:extLst>
              <a:ext uri="{FF2B5EF4-FFF2-40B4-BE49-F238E27FC236}">
                <a16:creationId xmlns:a16="http://schemas.microsoft.com/office/drawing/2014/main" id="{D180F825-30C9-4A29-9471-54BEF2715754}"/>
              </a:ext>
            </a:extLst>
          </p:cNvPr>
          <p:cNvGraphicFramePr>
            <a:graphicFrameLocks noGrp="1"/>
          </p:cNvGraphicFramePr>
          <p:nvPr>
            <p:extLst>
              <p:ext uri="{D42A27DB-BD31-4B8C-83A1-F6EECF244321}">
                <p14:modId xmlns:p14="http://schemas.microsoft.com/office/powerpoint/2010/main" val="2139774839"/>
              </p:ext>
            </p:extLst>
          </p:nvPr>
        </p:nvGraphicFramePr>
        <p:xfrm>
          <a:off x="5945849" y="1118357"/>
          <a:ext cx="5459471" cy="2310643"/>
        </p:xfrm>
        <a:graphic>
          <a:graphicData uri="http://schemas.openxmlformats.org/drawingml/2006/table">
            <a:tbl>
              <a:tblPr firstRow="1" bandRow="1">
                <a:noFill/>
                <a:tableStyleId>{5C22544A-7EE6-4342-B048-85BDC9FD1C3A}</a:tableStyleId>
              </a:tblPr>
              <a:tblGrid>
                <a:gridCol w="2913743">
                  <a:extLst>
                    <a:ext uri="{9D8B030D-6E8A-4147-A177-3AD203B41FA5}">
                      <a16:colId xmlns:a16="http://schemas.microsoft.com/office/drawing/2014/main" val="2317019786"/>
                    </a:ext>
                  </a:extLst>
                </a:gridCol>
                <a:gridCol w="2545728">
                  <a:extLst>
                    <a:ext uri="{9D8B030D-6E8A-4147-A177-3AD203B41FA5}">
                      <a16:colId xmlns:a16="http://schemas.microsoft.com/office/drawing/2014/main" val="2210944995"/>
                    </a:ext>
                  </a:extLst>
                </a:gridCol>
              </a:tblGrid>
              <a:tr h="478606">
                <a:tc>
                  <a:txBody>
                    <a:bodyPr/>
                    <a:lstStyle/>
                    <a:p>
                      <a:r>
                        <a:rPr lang="en-AU" sz="1800" b="0" cap="none" spc="60" dirty="0">
                          <a:solidFill>
                            <a:schemeClr val="bg1"/>
                          </a:solidFill>
                        </a:rPr>
                        <a:t>Personal</a:t>
                      </a:r>
                    </a:p>
                  </a:txBody>
                  <a:tcPr marL="136222" marR="136222" marT="100941" marB="68111" anchor="ctr">
                    <a:lnL w="12700" cmpd="sng">
                      <a:noFill/>
                    </a:lnL>
                    <a:lnR w="12700" cmpd="sng">
                      <a:noFill/>
                    </a:lnR>
                    <a:lnT w="19050" cap="flat" cmpd="sng" algn="ctr">
                      <a:noFill/>
                      <a:prstDash val="solid"/>
                    </a:lnT>
                    <a:lnB w="38100" cmpd="sng">
                      <a:noFill/>
                    </a:lnB>
                    <a:solidFill>
                      <a:schemeClr val="accent1"/>
                    </a:solidFill>
                  </a:tcPr>
                </a:tc>
                <a:tc>
                  <a:txBody>
                    <a:bodyPr/>
                    <a:lstStyle/>
                    <a:p>
                      <a:r>
                        <a:rPr lang="en-AU" sz="1800" b="0" cap="none" spc="60">
                          <a:solidFill>
                            <a:schemeClr val="bg1"/>
                          </a:solidFill>
                        </a:rPr>
                        <a:t>Professional</a:t>
                      </a:r>
                    </a:p>
                  </a:txBody>
                  <a:tcPr marL="136222" marR="136222" marT="100941" marB="68111"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774355251"/>
                  </a:ext>
                </a:extLst>
              </a:tr>
              <a:tr h="680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cap="none" spc="0" dirty="0">
                          <a:solidFill>
                            <a:schemeClr val="tx1"/>
                          </a:solidFill>
                        </a:rPr>
                        <a:t>While I am watching TV, I will workout. </a:t>
                      </a:r>
                    </a:p>
                  </a:txBody>
                  <a:tcPr marL="136222" marR="136222" marT="100941" marB="68111">
                    <a:lnL w="12700" cmpd="sng">
                      <a:noFill/>
                      <a:prstDash val="solid"/>
                    </a:lnL>
                    <a:lnR w="12700" cmpd="sng">
                      <a:noFill/>
                      <a:prstDash val="solid"/>
                    </a:lnR>
                    <a:lnT w="38100" cmpd="sng">
                      <a:noFill/>
                    </a:lnT>
                    <a:lnB w="12700"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cap="none" spc="0" dirty="0">
                          <a:solidFill>
                            <a:schemeClr val="tx1"/>
                          </a:solidFill>
                        </a:rPr>
                        <a:t>While I go get coffee, I will call my carer back. </a:t>
                      </a:r>
                    </a:p>
                  </a:txBody>
                  <a:tcPr marL="136222" marR="136222" marT="100941" marB="68111">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3292047962"/>
                  </a:ext>
                </a:extLst>
              </a:tr>
              <a:tr h="1151548">
                <a:tc>
                  <a:txBody>
                    <a:bodyPr/>
                    <a:lstStyle/>
                    <a:p>
                      <a:r>
                        <a:rPr lang="en-AU" sz="1500" cap="none" spc="0" dirty="0">
                          <a:solidFill>
                            <a:schemeClr val="tx1"/>
                          </a:solidFill>
                        </a:rPr>
                        <a:t>While I listen to music, I will clean the bathroom. </a:t>
                      </a:r>
                    </a:p>
                  </a:txBody>
                  <a:tcPr marL="136222" marR="136222" marT="100941" marB="6811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AU" sz="1500" cap="none" spc="0" dirty="0">
                          <a:solidFill>
                            <a:schemeClr val="tx1"/>
                          </a:solidFill>
                        </a:rPr>
                        <a:t>While I listen to music, I will finish my case review. </a:t>
                      </a:r>
                    </a:p>
                  </a:txBody>
                  <a:tcPr marL="136222" marR="136222" marT="100941" marB="68111">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185755747"/>
                  </a:ext>
                </a:extLst>
              </a:tr>
            </a:tbl>
          </a:graphicData>
        </a:graphic>
      </p:graphicFrame>
    </p:spTree>
    <p:extLst>
      <p:ext uri="{BB962C8B-B14F-4D97-AF65-F5344CB8AC3E}">
        <p14:creationId xmlns:p14="http://schemas.microsoft.com/office/powerpoint/2010/main" val="93965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40">
            <a:extLst>
              <a:ext uri="{FF2B5EF4-FFF2-40B4-BE49-F238E27FC236}">
                <a16:creationId xmlns:a16="http://schemas.microsoft.com/office/drawing/2014/main" id="{A2D15AA5-2D73-4A11-A8C5-045F5F43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42">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3" y="1"/>
            <a:ext cx="1219988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8E54C-3B0A-6B6C-363C-34F56D713B82}"/>
              </a:ext>
            </a:extLst>
          </p:cNvPr>
          <p:cNvSpPr>
            <a:spLocks noGrp="1"/>
          </p:cNvSpPr>
          <p:nvPr>
            <p:ph type="title"/>
          </p:nvPr>
        </p:nvSpPr>
        <p:spPr>
          <a:xfrm>
            <a:off x="1166648" y="721805"/>
            <a:ext cx="3981425" cy="2147520"/>
          </a:xfrm>
        </p:spPr>
        <p:txBody>
          <a:bodyPr>
            <a:normAutofit/>
          </a:bodyPr>
          <a:lstStyle/>
          <a:p>
            <a:r>
              <a:rPr lang="en-AU" sz="4000" dirty="0"/>
              <a:t>Make it Easy</a:t>
            </a:r>
          </a:p>
        </p:txBody>
      </p:sp>
      <p:sp>
        <p:nvSpPr>
          <p:cNvPr id="71" name="Rectangle 4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46">
            <a:extLst>
              <a:ext uri="{FF2B5EF4-FFF2-40B4-BE49-F238E27FC236}">
                <a16:creationId xmlns:a16="http://schemas.microsoft.com/office/drawing/2014/main" id="{39158FAB-5B51-448D-B57F-B977E815C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48" name="Rectangle 64">
              <a:extLst>
                <a:ext uri="{FF2B5EF4-FFF2-40B4-BE49-F238E27FC236}">
                  <a16:creationId xmlns:a16="http://schemas.microsoft.com/office/drawing/2014/main" id="{522BD938-9DFF-4709-A3BD-499A2B456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EE23561C-E245-4EC9-996E-99893D1F1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336B954F-9D36-49C3-8B2C-EC327B40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849AAB67-422A-4669-A954-FB5FA0631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212EC127-4771-463A-A7D7-C8B9D923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C92340F8-3D1D-481C-8E6A-DBB1C5A5F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ECCE0B4D-8F94-4455-89FE-2F37775A8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AA6AA56D-4829-4C1A-AB58-33D004169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73DE339F-48D1-468B-90E6-59A7FF981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10ABA130-9453-4EBB-9410-3D2CE04E0D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CBB3F52E-6FA3-4B26-9245-5420C9D6A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E05E0729-E81C-4ABC-840F-FED6F147A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92CEFBE2-704E-4F3D-9127-BF1AAAF0B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59C6C9C8-8026-4DB6-95BA-15AFB5F4C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C87A238B-F98E-42C1-80BF-9AFA32892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1AB93E8E-CF0D-416D-B04B-53CD5FE7B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D0F8339C-7983-42B5-8164-66D306B9C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F44A32FF-DC2C-45E7-BE24-405D435EF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F4AF73CC-5BCB-4B12-BCDD-108624BF7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E8A7978-D28E-4E84-9E09-E6083A663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AC2742-D573-BDE3-CF74-4496539EAEF9}"/>
              </a:ext>
            </a:extLst>
          </p:cNvPr>
          <p:cNvSpPr>
            <a:spLocks noGrp="1"/>
          </p:cNvSpPr>
          <p:nvPr>
            <p:ph idx="1"/>
          </p:nvPr>
        </p:nvSpPr>
        <p:spPr>
          <a:xfrm>
            <a:off x="1166649" y="3531476"/>
            <a:ext cx="3981424" cy="3034862"/>
          </a:xfrm>
        </p:spPr>
        <p:txBody>
          <a:bodyPr anchor="ctr">
            <a:normAutofit/>
          </a:bodyPr>
          <a:lstStyle/>
          <a:p>
            <a:r>
              <a:rPr lang="en-AU" sz="1500" dirty="0"/>
              <a:t>2 minute rule</a:t>
            </a:r>
            <a:br>
              <a:rPr lang="en-AU" sz="1500" dirty="0"/>
            </a:br>
            <a:endParaRPr lang="en-AU" sz="1500" dirty="0"/>
          </a:p>
          <a:p>
            <a:r>
              <a:rPr lang="en-AU" sz="1500" dirty="0"/>
              <a:t>Table of very easy, easy, moderate, hard, very hard</a:t>
            </a:r>
          </a:p>
          <a:p>
            <a:r>
              <a:rPr lang="en-AU" sz="1500" dirty="0"/>
              <a:t>Set your environment – put your workout clothes where they need to be the night before. </a:t>
            </a:r>
          </a:p>
          <a:p>
            <a:r>
              <a:rPr lang="en-AU" sz="1500" dirty="0"/>
              <a:t>Clean your desk so everything is where you need it, and you minimise distractions</a:t>
            </a:r>
          </a:p>
          <a:p>
            <a:pPr lvl="1"/>
            <a:endParaRPr lang="en-AU" sz="1500" dirty="0"/>
          </a:p>
        </p:txBody>
      </p:sp>
      <p:pic>
        <p:nvPicPr>
          <p:cNvPr id="5" name="Picture 4" descr="Woman in office">
            <a:extLst>
              <a:ext uri="{FF2B5EF4-FFF2-40B4-BE49-F238E27FC236}">
                <a16:creationId xmlns:a16="http://schemas.microsoft.com/office/drawing/2014/main" id="{677C6657-C94C-C93E-E571-558208E4D032}"/>
              </a:ext>
            </a:extLst>
          </p:cNvPr>
          <p:cNvPicPr>
            <a:picLocks noChangeAspect="1"/>
          </p:cNvPicPr>
          <p:nvPr/>
        </p:nvPicPr>
        <p:blipFill rotWithShape="1">
          <a:blip r:embed="rId2">
            <a:extLst>
              <a:ext uri="{28A0092B-C50C-407E-A947-70E740481C1C}">
                <a14:useLocalDpi xmlns:a14="http://schemas.microsoft.com/office/drawing/2010/main" val="0"/>
              </a:ext>
            </a:extLst>
          </a:blip>
          <a:srcRect l="21073" r="9325" b="1"/>
          <a:stretch/>
        </p:blipFill>
        <p:spPr>
          <a:xfrm>
            <a:off x="7001696" y="625104"/>
            <a:ext cx="3333632" cy="3196964"/>
          </a:xfrm>
          <a:prstGeom prst="rect">
            <a:avLst/>
          </a:prstGeom>
        </p:spPr>
      </p:pic>
      <p:graphicFrame>
        <p:nvGraphicFramePr>
          <p:cNvPr id="4" name="Table 3">
            <a:extLst>
              <a:ext uri="{FF2B5EF4-FFF2-40B4-BE49-F238E27FC236}">
                <a16:creationId xmlns:a16="http://schemas.microsoft.com/office/drawing/2014/main" id="{D4B3F2E0-420C-4479-878C-8FA9C5FF417C}"/>
              </a:ext>
            </a:extLst>
          </p:cNvPr>
          <p:cNvGraphicFramePr>
            <a:graphicFrameLocks noGrp="1"/>
          </p:cNvGraphicFramePr>
          <p:nvPr>
            <p:extLst>
              <p:ext uri="{D42A27DB-BD31-4B8C-83A1-F6EECF244321}">
                <p14:modId xmlns:p14="http://schemas.microsoft.com/office/powerpoint/2010/main" val="3324042252"/>
              </p:ext>
            </p:extLst>
          </p:nvPr>
        </p:nvGraphicFramePr>
        <p:xfrm>
          <a:off x="5736724" y="4429939"/>
          <a:ext cx="5863575" cy="1475857"/>
        </p:xfrm>
        <a:graphic>
          <a:graphicData uri="http://schemas.openxmlformats.org/drawingml/2006/table">
            <a:tbl>
              <a:tblPr firstRow="1" bandRow="1">
                <a:tableStyleId>{5C22544A-7EE6-4342-B048-85BDC9FD1C3A}</a:tableStyleId>
              </a:tblPr>
              <a:tblGrid>
                <a:gridCol w="1172715">
                  <a:extLst>
                    <a:ext uri="{9D8B030D-6E8A-4147-A177-3AD203B41FA5}">
                      <a16:colId xmlns:a16="http://schemas.microsoft.com/office/drawing/2014/main" val="2629275567"/>
                    </a:ext>
                  </a:extLst>
                </a:gridCol>
                <a:gridCol w="1172715">
                  <a:extLst>
                    <a:ext uri="{9D8B030D-6E8A-4147-A177-3AD203B41FA5}">
                      <a16:colId xmlns:a16="http://schemas.microsoft.com/office/drawing/2014/main" val="2495485170"/>
                    </a:ext>
                  </a:extLst>
                </a:gridCol>
                <a:gridCol w="1172715">
                  <a:extLst>
                    <a:ext uri="{9D8B030D-6E8A-4147-A177-3AD203B41FA5}">
                      <a16:colId xmlns:a16="http://schemas.microsoft.com/office/drawing/2014/main" val="1898202763"/>
                    </a:ext>
                  </a:extLst>
                </a:gridCol>
                <a:gridCol w="1172715">
                  <a:extLst>
                    <a:ext uri="{9D8B030D-6E8A-4147-A177-3AD203B41FA5}">
                      <a16:colId xmlns:a16="http://schemas.microsoft.com/office/drawing/2014/main" val="723774295"/>
                    </a:ext>
                  </a:extLst>
                </a:gridCol>
                <a:gridCol w="1172715">
                  <a:extLst>
                    <a:ext uri="{9D8B030D-6E8A-4147-A177-3AD203B41FA5}">
                      <a16:colId xmlns:a16="http://schemas.microsoft.com/office/drawing/2014/main" val="1591158565"/>
                    </a:ext>
                  </a:extLst>
                </a:gridCol>
              </a:tblGrid>
              <a:tr h="698617">
                <a:tc>
                  <a:txBody>
                    <a:bodyPr/>
                    <a:lstStyle/>
                    <a:p>
                      <a:r>
                        <a:rPr lang="en-AU" b="0" dirty="0"/>
                        <a:t>Very Easy</a:t>
                      </a:r>
                    </a:p>
                  </a:txBody>
                  <a:tcPr/>
                </a:tc>
                <a:tc>
                  <a:txBody>
                    <a:bodyPr/>
                    <a:lstStyle/>
                    <a:p>
                      <a:r>
                        <a:rPr lang="en-AU" b="0" dirty="0"/>
                        <a:t>Easy</a:t>
                      </a:r>
                    </a:p>
                  </a:txBody>
                  <a:tcPr/>
                </a:tc>
                <a:tc>
                  <a:txBody>
                    <a:bodyPr/>
                    <a:lstStyle/>
                    <a:p>
                      <a:r>
                        <a:rPr lang="en-AU" b="0" dirty="0"/>
                        <a:t>Moderate</a:t>
                      </a:r>
                    </a:p>
                  </a:txBody>
                  <a:tcPr/>
                </a:tc>
                <a:tc>
                  <a:txBody>
                    <a:bodyPr/>
                    <a:lstStyle/>
                    <a:p>
                      <a:r>
                        <a:rPr lang="en-AU" b="0" dirty="0"/>
                        <a:t>Hard</a:t>
                      </a:r>
                    </a:p>
                  </a:txBody>
                  <a:tcPr/>
                </a:tc>
                <a:tc>
                  <a:txBody>
                    <a:bodyPr/>
                    <a:lstStyle/>
                    <a:p>
                      <a:r>
                        <a:rPr lang="en-AU" b="0" dirty="0"/>
                        <a:t>Very Hard</a:t>
                      </a:r>
                    </a:p>
                  </a:txBody>
                  <a:tcPr/>
                </a:tc>
                <a:extLst>
                  <a:ext uri="{0D108BD9-81ED-4DB2-BD59-A6C34878D82A}">
                    <a16:rowId xmlns:a16="http://schemas.microsoft.com/office/drawing/2014/main" val="1707753853"/>
                  </a:ext>
                </a:extLst>
              </a:tr>
              <a:tr h="698617">
                <a:tc>
                  <a:txBody>
                    <a:bodyPr/>
                    <a:lstStyle/>
                    <a:p>
                      <a:r>
                        <a:rPr lang="en-AU" sz="1500" dirty="0"/>
                        <a:t>Save the case review document</a:t>
                      </a:r>
                    </a:p>
                  </a:txBody>
                  <a:tcPr/>
                </a:tc>
                <a:tc>
                  <a:txBody>
                    <a:bodyPr/>
                    <a:lstStyle/>
                    <a:p>
                      <a:r>
                        <a:rPr lang="en-AU" sz="1500" dirty="0"/>
                        <a:t>Fill out the front page</a:t>
                      </a:r>
                    </a:p>
                  </a:txBody>
                  <a:tcPr/>
                </a:tc>
                <a:tc>
                  <a:txBody>
                    <a:bodyPr/>
                    <a:lstStyle/>
                    <a:p>
                      <a:r>
                        <a:rPr lang="en-AU" sz="1500" dirty="0"/>
                        <a:t>Hold the meeting</a:t>
                      </a:r>
                    </a:p>
                  </a:txBody>
                  <a:tcPr/>
                </a:tc>
                <a:tc>
                  <a:txBody>
                    <a:bodyPr/>
                    <a:lstStyle/>
                    <a:p>
                      <a:r>
                        <a:rPr lang="en-AU" sz="1500" dirty="0"/>
                        <a:t>Complete the discussion </a:t>
                      </a:r>
                    </a:p>
                  </a:txBody>
                  <a:tcPr/>
                </a:tc>
                <a:tc>
                  <a:txBody>
                    <a:bodyPr/>
                    <a:lstStyle/>
                    <a:p>
                      <a:r>
                        <a:rPr lang="en-AU" sz="1500" dirty="0"/>
                        <a:t>Complete the actions </a:t>
                      </a:r>
                    </a:p>
                  </a:txBody>
                  <a:tcPr/>
                </a:tc>
                <a:extLst>
                  <a:ext uri="{0D108BD9-81ED-4DB2-BD59-A6C34878D82A}">
                    <a16:rowId xmlns:a16="http://schemas.microsoft.com/office/drawing/2014/main" val="1720708247"/>
                  </a:ext>
                </a:extLst>
              </a:tr>
            </a:tbl>
          </a:graphicData>
        </a:graphic>
      </p:graphicFrame>
    </p:spTree>
    <p:extLst>
      <p:ext uri="{BB962C8B-B14F-4D97-AF65-F5344CB8AC3E}">
        <p14:creationId xmlns:p14="http://schemas.microsoft.com/office/powerpoint/2010/main" val="664645410"/>
      </p:ext>
    </p:extLst>
  </p:cSld>
  <p:clrMapOvr>
    <a:masterClrMapping/>
  </p:clrMapOvr>
  <p:extLst mod="1">
    <p:ext uri="{6950BFC3-D8DA-4A85-94F7-54DA5524770B}">
      <p188:commentRel xmlns=""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6E810C-EB88-4E08-96BF-C40C09CB7190}"/>
              </a:ext>
            </a:extLst>
          </p:cNvPr>
          <p:cNvSpPr>
            <a:spLocks noGrp="1"/>
          </p:cNvSpPr>
          <p:nvPr>
            <p:ph type="title"/>
          </p:nvPr>
        </p:nvSpPr>
        <p:spPr>
          <a:xfrm>
            <a:off x="594360" y="1209086"/>
            <a:ext cx="3876848" cy="4064925"/>
          </a:xfrm>
        </p:spPr>
        <p:txBody>
          <a:bodyPr anchor="ctr">
            <a:normAutofit/>
          </a:bodyPr>
          <a:lstStyle/>
          <a:p>
            <a:r>
              <a:rPr lang="en-AU" sz="5000" dirty="0"/>
              <a:t>Make it Satisfying</a:t>
            </a:r>
          </a:p>
        </p:txBody>
      </p:sp>
      <p:grpSp>
        <p:nvGrpSpPr>
          <p:cNvPr id="37"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Content Placeholder 2">
            <a:extLst>
              <a:ext uri="{FF2B5EF4-FFF2-40B4-BE49-F238E27FC236}">
                <a16:creationId xmlns:a16="http://schemas.microsoft.com/office/drawing/2014/main" id="{78168FFD-4365-8B54-64B8-3CFF38668429}"/>
              </a:ext>
            </a:extLst>
          </p:cNvPr>
          <p:cNvGraphicFramePr>
            <a:graphicFrameLocks noGrp="1"/>
          </p:cNvGraphicFramePr>
          <p:nvPr>
            <p:ph idx="1"/>
            <p:extLst>
              <p:ext uri="{D42A27DB-BD31-4B8C-83A1-F6EECF244321}">
                <p14:modId xmlns:p14="http://schemas.microsoft.com/office/powerpoint/2010/main" val="1300647700"/>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8242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DA13CF-5BD1-3872-C2DD-5AA1C4983F4F}"/>
              </a:ext>
            </a:extLst>
          </p:cNvPr>
          <p:cNvPicPr>
            <a:picLocks noChangeAspect="1"/>
          </p:cNvPicPr>
          <p:nvPr/>
        </p:nvPicPr>
        <p:blipFill rotWithShape="1">
          <a:blip r:embed="rId2"/>
          <a:srcRect t="15730"/>
          <a:stretch/>
        </p:blipFill>
        <p:spPr>
          <a:xfrm>
            <a:off x="-2" y="10"/>
            <a:ext cx="12192000" cy="6857990"/>
          </a:xfrm>
          <a:prstGeom prst="rect">
            <a:avLst/>
          </a:prstGeom>
        </p:spPr>
      </p:pic>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5"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35F8D9-48C0-7018-CDDF-94EC59383AC9}"/>
              </a:ext>
            </a:extLst>
          </p:cNvPr>
          <p:cNvSpPr>
            <a:spLocks noGrp="1"/>
          </p:cNvSpPr>
          <p:nvPr>
            <p:ph type="title"/>
          </p:nvPr>
        </p:nvSpPr>
        <p:spPr>
          <a:xfrm>
            <a:off x="4646485" y="321734"/>
            <a:ext cx="6902048" cy="1135737"/>
          </a:xfrm>
        </p:spPr>
        <p:txBody>
          <a:bodyPr>
            <a:normAutofit/>
          </a:bodyPr>
          <a:lstStyle/>
          <a:p>
            <a:r>
              <a:rPr lang="en-AU" sz="3600" dirty="0"/>
              <a:t>Be a BOSS</a:t>
            </a:r>
          </a:p>
        </p:txBody>
      </p:sp>
      <p:grpSp>
        <p:nvGrpSpPr>
          <p:cNvPr id="12" name="Group 1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4346FFA-F058-8A14-C71F-54DF9C5EDFCB}"/>
              </a:ext>
            </a:extLst>
          </p:cNvPr>
          <p:cNvGraphicFramePr>
            <a:graphicFrameLocks noGrp="1"/>
          </p:cNvGraphicFramePr>
          <p:nvPr>
            <p:ph idx="1"/>
            <p:extLst>
              <p:ext uri="{D42A27DB-BD31-4B8C-83A1-F6EECF244321}">
                <p14:modId xmlns:p14="http://schemas.microsoft.com/office/powerpoint/2010/main" val="2222177229"/>
              </p:ext>
            </p:extLst>
          </p:nvPr>
        </p:nvGraphicFramePr>
        <p:xfrm>
          <a:off x="4646485" y="1782981"/>
          <a:ext cx="690204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9544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81C0794-B8B1-4B51-B44F-7A499D402DBB}" vid="{6AA19034-D3F7-4EB0-8FA5-2323C4E99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4cdf348-2d82-4c35-8547-782502ae7534">
      <Terms xmlns="http://schemas.microsoft.com/office/infopath/2007/PartnerControls"/>
    </lcf76f155ced4ddcb4097134ff3c332f>
    <TaxCatchAll xmlns="5b993e3a-4e98-42e4-b656-54829c86b975" xsi:nil="true"/>
    <SharedWithUsers xmlns="5b993e3a-4e98-42e4-b656-54829c86b975">
      <UserInfo>
        <DisplayName>Sarina Attard</DisplayName>
        <AccountId>27</AccountId>
        <AccountType/>
      </UserInfo>
      <UserInfo>
        <DisplayName>Gabrielle Veltman</DisplayName>
        <AccountId>492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1F9B61C153F84E8D45B904CC1282DC" ma:contentTypeVersion="16" ma:contentTypeDescription="Create a new document." ma:contentTypeScope="" ma:versionID="2a96b66cffc8b2fb5306b67b502c864e">
  <xsd:schema xmlns:xsd="http://www.w3.org/2001/XMLSchema" xmlns:xs="http://www.w3.org/2001/XMLSchema" xmlns:p="http://schemas.microsoft.com/office/2006/metadata/properties" xmlns:ns2="54cdf348-2d82-4c35-8547-782502ae7534" xmlns:ns3="5b993e3a-4e98-42e4-b656-54829c86b975" targetNamespace="http://schemas.microsoft.com/office/2006/metadata/properties" ma:root="true" ma:fieldsID="fe93974ba11321b5e5c2bbc0f84972a7" ns2:_="" ns3:_="">
    <xsd:import namespace="54cdf348-2d82-4c35-8547-782502ae7534"/>
    <xsd:import namespace="5b993e3a-4e98-42e4-b656-54829c86b9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df348-2d82-4c35-8547-782502ae75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7d5a9a-f225-40df-9e6e-369d573f80e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b993e3a-4e98-42e4-b656-54829c86b97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66e81f5-368f-4891-91e1-82a87c5ed3d3}" ma:internalName="TaxCatchAll" ma:showField="CatchAllData" ma:web="5b993e3a-4e98-42e4-b656-54829c86b9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5AA9AA-B8F0-4080-8BFE-9FCBA2BF1147}">
  <ds:schemaRefs>
    <ds:schemaRef ds:uri="http://purl.org/dc/terms/"/>
    <ds:schemaRef ds:uri="http://schemas.openxmlformats.org/package/2006/metadata/core-properties"/>
    <ds:schemaRef ds:uri="http://purl.org/dc/dcmitype/"/>
    <ds:schemaRef ds:uri="54cdf348-2d82-4c35-8547-782502ae7534"/>
    <ds:schemaRef ds:uri="http://schemas.microsoft.com/office/2006/documentManagement/types"/>
    <ds:schemaRef ds:uri="http://purl.org/dc/elements/1.1/"/>
    <ds:schemaRef ds:uri="http://schemas.microsoft.com/office/2006/metadata/properties"/>
    <ds:schemaRef ds:uri="http://schemas.microsoft.com/office/infopath/2007/PartnerControls"/>
    <ds:schemaRef ds:uri="5b993e3a-4e98-42e4-b656-54829c86b975"/>
    <ds:schemaRef ds:uri="http://www.w3.org/XML/1998/namespace"/>
  </ds:schemaRefs>
</ds:datastoreItem>
</file>

<file path=customXml/itemProps2.xml><?xml version="1.0" encoding="utf-8"?>
<ds:datastoreItem xmlns:ds="http://schemas.openxmlformats.org/officeDocument/2006/customXml" ds:itemID="{013BA47E-221C-4E5D-90F9-12044E9D4525}">
  <ds:schemaRefs>
    <ds:schemaRef ds:uri="http://schemas.microsoft.com/sharepoint/v3/contenttype/forms"/>
  </ds:schemaRefs>
</ds:datastoreItem>
</file>

<file path=customXml/itemProps3.xml><?xml version="1.0" encoding="utf-8"?>
<ds:datastoreItem xmlns:ds="http://schemas.openxmlformats.org/officeDocument/2006/customXml" ds:itemID="{4F6956F9-E61D-4912-96F0-8BE2AEC85E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df348-2d82-4c35-8547-782502ae7534"/>
    <ds:schemaRef ds:uri="5b993e3a-4e98-42e4-b656-54829c86b9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132</TotalTime>
  <Words>388</Words>
  <Application>Microsoft Office PowerPoint</Application>
  <PresentationFormat>Widescreen</PresentationFormat>
  <Paragraphs>67</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inherit</vt:lpstr>
      <vt:lpstr>Open Sans</vt:lpstr>
      <vt:lpstr>Office Theme</vt:lpstr>
      <vt:lpstr>Make yourself the best version of you</vt:lpstr>
      <vt:lpstr>The Science</vt:lpstr>
      <vt:lpstr>What is a Habit</vt:lpstr>
      <vt:lpstr>Laws of Habit Formation</vt:lpstr>
      <vt:lpstr>Make it Obvious – link to existing habits</vt:lpstr>
      <vt:lpstr>Make It Attractive – new habits</vt:lpstr>
      <vt:lpstr>Make it Easy</vt:lpstr>
      <vt:lpstr>Make it Satisfying</vt:lpstr>
      <vt:lpstr>Be a BOSS</vt:lpstr>
      <vt:lpstr>Habit Tracking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yourself the best version of you</dc:title>
  <dc:creator>Thomas Cobden</dc:creator>
  <cp:lastModifiedBy>Sarina Attard</cp:lastModifiedBy>
  <cp:revision>1</cp:revision>
  <dcterms:created xsi:type="dcterms:W3CDTF">2023-02-23T03:07:29Z</dcterms:created>
  <dcterms:modified xsi:type="dcterms:W3CDTF">2023-02-28T22:37:49Z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0x0101008B1F9B61C153F84E8D45B904CC1282DC</vt:lpwstr>
  </property>
  <property fmtid="{D5CDD505-2E9C-101B-9397-08002B2CF9AE}" pid="3" name="MediaServiceImageTags">
    <vt:lpwstr/>
  </property>
</Properties>
</file>