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72547-44D3-4C5A-90AC-1E48C580A5A7}" v="593" dt="2022-03-29T05:01:13.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Cobden" userId="d4036cf1-5509-4c96-8480-c2d6ce3aa2c4" providerId="ADAL" clId="{CC1CD15E-9BCE-4B4E-A608-91CB6FBAE35F}"/>
    <pc:docChg chg="custSel addSld modSld">
      <pc:chgData name="Thomas Cobden" userId="d4036cf1-5509-4c96-8480-c2d6ce3aa2c4" providerId="ADAL" clId="{CC1CD15E-9BCE-4B4E-A608-91CB6FBAE35F}" dt="2022-03-29T02:15:48.410" v="529" actId="1576"/>
      <pc:docMkLst>
        <pc:docMk/>
      </pc:docMkLst>
      <pc:sldChg chg="modSp new">
        <pc:chgData name="Thomas Cobden" userId="d4036cf1-5509-4c96-8480-c2d6ce3aa2c4" providerId="ADAL" clId="{CC1CD15E-9BCE-4B4E-A608-91CB6FBAE35F}" dt="2022-03-29T02:13:10.806" v="518" actId="20577"/>
        <pc:sldMkLst>
          <pc:docMk/>
          <pc:sldMk cId="3626081183" sldId="257"/>
        </pc:sldMkLst>
        <pc:spChg chg="mod">
          <ac:chgData name="Thomas Cobden" userId="d4036cf1-5509-4c96-8480-c2d6ce3aa2c4" providerId="ADAL" clId="{CC1CD15E-9BCE-4B4E-A608-91CB6FBAE35F}" dt="2022-03-28T10:22:36.017" v="16" actId="20577"/>
          <ac:spMkLst>
            <pc:docMk/>
            <pc:sldMk cId="3626081183" sldId="257"/>
            <ac:spMk id="2" creationId="{60EBE4F3-C564-6849-AD2B-CA40C71F81C8}"/>
          </ac:spMkLst>
        </pc:spChg>
        <pc:spChg chg="mod">
          <ac:chgData name="Thomas Cobden" userId="d4036cf1-5509-4c96-8480-c2d6ce3aa2c4" providerId="ADAL" clId="{CC1CD15E-9BCE-4B4E-A608-91CB6FBAE35F}" dt="2022-03-29T02:13:10.806" v="518" actId="20577"/>
          <ac:spMkLst>
            <pc:docMk/>
            <pc:sldMk cId="3626081183" sldId="257"/>
            <ac:spMk id="3" creationId="{B63C205D-F3A2-F748-A956-3F052C697890}"/>
          </ac:spMkLst>
        </pc:spChg>
      </pc:sldChg>
      <pc:sldChg chg="addSp delSp modSp new">
        <pc:chgData name="Thomas Cobden" userId="d4036cf1-5509-4c96-8480-c2d6ce3aa2c4" providerId="ADAL" clId="{CC1CD15E-9BCE-4B4E-A608-91CB6FBAE35F}" dt="2022-03-29T02:15:48.410" v="529" actId="1576"/>
        <pc:sldMkLst>
          <pc:docMk/>
          <pc:sldMk cId="2723795262" sldId="258"/>
        </pc:sldMkLst>
        <pc:spChg chg="mod">
          <ac:chgData name="Thomas Cobden" userId="d4036cf1-5509-4c96-8480-c2d6ce3aa2c4" providerId="ADAL" clId="{CC1CD15E-9BCE-4B4E-A608-91CB6FBAE35F}" dt="2022-03-29T02:14:51.336" v="526" actId="20577"/>
          <ac:spMkLst>
            <pc:docMk/>
            <pc:sldMk cId="2723795262" sldId="258"/>
            <ac:spMk id="2" creationId="{6B75B3D0-6465-E64E-8971-09C474F53C3E}"/>
          </ac:spMkLst>
        </pc:spChg>
        <pc:spChg chg="del">
          <ac:chgData name="Thomas Cobden" userId="d4036cf1-5509-4c96-8480-c2d6ce3aa2c4" providerId="ADAL" clId="{CC1CD15E-9BCE-4B4E-A608-91CB6FBAE35F}" dt="2022-03-29T02:15:01.072" v="527" actId="478"/>
          <ac:spMkLst>
            <pc:docMk/>
            <pc:sldMk cId="2723795262" sldId="258"/>
            <ac:spMk id="3" creationId="{CBBB800F-11D9-4B47-B548-EE4086307742}"/>
          </ac:spMkLst>
        </pc:spChg>
        <pc:spChg chg="add mod">
          <ac:chgData name="Thomas Cobden" userId="d4036cf1-5509-4c96-8480-c2d6ce3aa2c4" providerId="ADAL" clId="{CC1CD15E-9BCE-4B4E-A608-91CB6FBAE35F}" dt="2022-03-29T02:15:48.410" v="529" actId="1576"/>
          <ac:spMkLst>
            <pc:docMk/>
            <pc:sldMk cId="2723795262" sldId="258"/>
            <ac:spMk id="5" creationId="{60CC364B-446E-1844-9DCB-34E6EC381466}"/>
          </ac:spMkLst>
        </pc:spChg>
      </pc:sldChg>
    </pc:docChg>
  </pc:docChgLst>
  <pc:docChgLst>
    <pc:chgData name="Thomas" userId="d4036cf1-5509-4c96-8480-c2d6ce3aa2c4" providerId="ADAL" clId="{6BE72547-44D3-4C5A-90AC-1E48C580A5A7}"/>
    <pc:docChg chg="undo custSel addSld delSld modSld">
      <pc:chgData name="Thomas" userId="d4036cf1-5509-4c96-8480-c2d6ce3aa2c4" providerId="ADAL" clId="{6BE72547-44D3-4C5A-90AC-1E48C580A5A7}" dt="2022-03-29T05:01:13.566" v="603" actId="2696"/>
      <pc:docMkLst>
        <pc:docMk/>
      </pc:docMkLst>
      <pc:sldChg chg="addSp delSp modSp mod modAnim">
        <pc:chgData name="Thomas" userId="d4036cf1-5509-4c96-8480-c2d6ce3aa2c4" providerId="ADAL" clId="{6BE72547-44D3-4C5A-90AC-1E48C580A5A7}" dt="2022-03-29T03:06:15.028" v="10" actId="1076"/>
        <pc:sldMkLst>
          <pc:docMk/>
          <pc:sldMk cId="2723795262" sldId="258"/>
        </pc:sldMkLst>
        <pc:spChg chg="del">
          <ac:chgData name="Thomas" userId="d4036cf1-5509-4c96-8480-c2d6ce3aa2c4" providerId="ADAL" clId="{6BE72547-44D3-4C5A-90AC-1E48C580A5A7}" dt="2022-03-29T03:04:55.937" v="0" actId="478"/>
          <ac:spMkLst>
            <pc:docMk/>
            <pc:sldMk cId="2723795262" sldId="258"/>
            <ac:spMk id="5" creationId="{60CC364B-446E-1844-9DCB-34E6EC381466}"/>
          </ac:spMkLst>
        </pc:spChg>
        <pc:picChg chg="add mod">
          <ac:chgData name="Thomas" userId="d4036cf1-5509-4c96-8480-c2d6ce3aa2c4" providerId="ADAL" clId="{6BE72547-44D3-4C5A-90AC-1E48C580A5A7}" dt="2022-03-29T03:06:15.028" v="10" actId="1076"/>
          <ac:picMkLst>
            <pc:docMk/>
            <pc:sldMk cId="2723795262" sldId="258"/>
            <ac:picMk id="3" creationId="{3B94BFEC-45A4-45E8-8184-5D42FE7ADB10}"/>
          </ac:picMkLst>
        </pc:picChg>
      </pc:sldChg>
      <pc:sldChg chg="modSp new mod">
        <pc:chgData name="Thomas" userId="d4036cf1-5509-4c96-8480-c2d6ce3aa2c4" providerId="ADAL" clId="{6BE72547-44D3-4C5A-90AC-1E48C580A5A7}" dt="2022-03-29T04:48:36.444" v="221" actId="20577"/>
        <pc:sldMkLst>
          <pc:docMk/>
          <pc:sldMk cId="1941565002" sldId="259"/>
        </pc:sldMkLst>
        <pc:spChg chg="mod">
          <ac:chgData name="Thomas" userId="d4036cf1-5509-4c96-8480-c2d6ce3aa2c4" providerId="ADAL" clId="{6BE72547-44D3-4C5A-90AC-1E48C580A5A7}" dt="2022-03-29T04:47:08.372" v="38" actId="20577"/>
          <ac:spMkLst>
            <pc:docMk/>
            <pc:sldMk cId="1941565002" sldId="259"/>
            <ac:spMk id="2" creationId="{1B7EFD11-E74A-4B87-9DA8-6242742A5ED8}"/>
          </ac:spMkLst>
        </pc:spChg>
        <pc:spChg chg="mod">
          <ac:chgData name="Thomas" userId="d4036cf1-5509-4c96-8480-c2d6ce3aa2c4" providerId="ADAL" clId="{6BE72547-44D3-4C5A-90AC-1E48C580A5A7}" dt="2022-03-29T04:48:36.444" v="221" actId="20577"/>
          <ac:spMkLst>
            <pc:docMk/>
            <pc:sldMk cId="1941565002" sldId="259"/>
            <ac:spMk id="3" creationId="{E0C36B1E-3D6C-49AE-87F9-662DA789AEB8}"/>
          </ac:spMkLst>
        </pc:spChg>
      </pc:sldChg>
      <pc:sldChg chg="addSp delSp modSp new mod setBg">
        <pc:chgData name="Thomas" userId="d4036cf1-5509-4c96-8480-c2d6ce3aa2c4" providerId="ADAL" clId="{6BE72547-44D3-4C5A-90AC-1E48C580A5A7}" dt="2022-03-29T04:51:04.033" v="276" actId="20577"/>
        <pc:sldMkLst>
          <pc:docMk/>
          <pc:sldMk cId="3817913100" sldId="260"/>
        </pc:sldMkLst>
        <pc:spChg chg="mod">
          <ac:chgData name="Thomas" userId="d4036cf1-5509-4c96-8480-c2d6ce3aa2c4" providerId="ADAL" clId="{6BE72547-44D3-4C5A-90AC-1E48C580A5A7}" dt="2022-03-29T04:50:46.238" v="265" actId="1076"/>
          <ac:spMkLst>
            <pc:docMk/>
            <pc:sldMk cId="3817913100" sldId="260"/>
            <ac:spMk id="2" creationId="{C0AA9EFE-3473-4279-98D1-154930B6E510}"/>
          </ac:spMkLst>
        </pc:spChg>
        <pc:spChg chg="add del mod">
          <ac:chgData name="Thomas" userId="d4036cf1-5509-4c96-8480-c2d6ce3aa2c4" providerId="ADAL" clId="{6BE72547-44D3-4C5A-90AC-1E48C580A5A7}" dt="2022-03-29T04:49:46.175" v="238" actId="26606"/>
          <ac:spMkLst>
            <pc:docMk/>
            <pc:sldMk cId="3817913100" sldId="260"/>
            <ac:spMk id="3" creationId="{9F08D28A-6CCF-4259-8006-FA5C49E90836}"/>
          </ac:spMkLst>
        </pc:spChg>
        <pc:spChg chg="add del">
          <ac:chgData name="Thomas" userId="d4036cf1-5509-4c96-8480-c2d6ce3aa2c4" providerId="ADAL" clId="{6BE72547-44D3-4C5A-90AC-1E48C580A5A7}" dt="2022-03-29T04:49:46.153" v="237" actId="26606"/>
          <ac:spMkLst>
            <pc:docMk/>
            <pc:sldMk cId="3817913100" sldId="260"/>
            <ac:spMk id="9" creationId="{9F4444CE-BC8D-4D61-B303-4C05614E62AB}"/>
          </ac:spMkLst>
        </pc:spChg>
        <pc:spChg chg="add">
          <ac:chgData name="Thomas" userId="d4036cf1-5509-4c96-8480-c2d6ce3aa2c4" providerId="ADAL" clId="{6BE72547-44D3-4C5A-90AC-1E48C580A5A7}" dt="2022-03-29T04:49:46.175" v="238" actId="26606"/>
          <ac:spMkLst>
            <pc:docMk/>
            <pc:sldMk cId="3817913100" sldId="260"/>
            <ac:spMk id="10" creationId="{A65AC7D1-EAA9-48F5-B509-60A7F50BF703}"/>
          </ac:spMkLst>
        </pc:spChg>
        <pc:spChg chg="add del">
          <ac:chgData name="Thomas" userId="d4036cf1-5509-4c96-8480-c2d6ce3aa2c4" providerId="ADAL" clId="{6BE72547-44D3-4C5A-90AC-1E48C580A5A7}" dt="2022-03-29T04:49:46.153" v="237" actId="26606"/>
          <ac:spMkLst>
            <pc:docMk/>
            <pc:sldMk cId="3817913100" sldId="260"/>
            <ac:spMk id="11" creationId="{73772B81-181F-48B7-8826-4D9686D15DF5}"/>
          </ac:spMkLst>
        </pc:spChg>
        <pc:spChg chg="add">
          <ac:chgData name="Thomas" userId="d4036cf1-5509-4c96-8480-c2d6ce3aa2c4" providerId="ADAL" clId="{6BE72547-44D3-4C5A-90AC-1E48C580A5A7}" dt="2022-03-29T04:49:46.175" v="238" actId="26606"/>
          <ac:spMkLst>
            <pc:docMk/>
            <pc:sldMk cId="3817913100" sldId="260"/>
            <ac:spMk id="12" creationId="{D6320AF9-619A-4175-865B-5663E1AEF4C5}"/>
          </ac:spMkLst>
        </pc:spChg>
        <pc:spChg chg="add del">
          <ac:chgData name="Thomas" userId="d4036cf1-5509-4c96-8480-c2d6ce3aa2c4" providerId="ADAL" clId="{6BE72547-44D3-4C5A-90AC-1E48C580A5A7}" dt="2022-03-29T04:49:46.153" v="237" actId="26606"/>
          <ac:spMkLst>
            <pc:docMk/>
            <pc:sldMk cId="3817913100" sldId="260"/>
            <ac:spMk id="13" creationId="{B2205F6E-03C6-4E92-877C-E2482F6599AA}"/>
          </ac:spMkLst>
        </pc:spChg>
        <pc:spChg chg="add mod">
          <ac:chgData name="Thomas" userId="d4036cf1-5509-4c96-8480-c2d6ce3aa2c4" providerId="ADAL" clId="{6BE72547-44D3-4C5A-90AC-1E48C580A5A7}" dt="2022-03-29T04:51:04.033" v="276" actId="20577"/>
          <ac:spMkLst>
            <pc:docMk/>
            <pc:sldMk cId="3817913100" sldId="260"/>
            <ac:spMk id="15" creationId="{9F08D28A-6CCF-4259-8006-FA5C49E90836}"/>
          </ac:spMkLst>
        </pc:spChg>
        <pc:spChg chg="add">
          <ac:chgData name="Thomas" userId="d4036cf1-5509-4c96-8480-c2d6ce3aa2c4" providerId="ADAL" clId="{6BE72547-44D3-4C5A-90AC-1E48C580A5A7}" dt="2022-03-29T04:49:46.175" v="238" actId="26606"/>
          <ac:spMkLst>
            <pc:docMk/>
            <pc:sldMk cId="3817913100" sldId="260"/>
            <ac:spMk id="18" creationId="{7E018740-5C2B-4A41-AC1A-7E68D1EC1954}"/>
          </ac:spMkLst>
        </pc:spChg>
        <pc:spChg chg="add">
          <ac:chgData name="Thomas" userId="d4036cf1-5509-4c96-8480-c2d6ce3aa2c4" providerId="ADAL" clId="{6BE72547-44D3-4C5A-90AC-1E48C580A5A7}" dt="2022-03-29T04:49:46.175" v="238" actId="26606"/>
          <ac:spMkLst>
            <pc:docMk/>
            <pc:sldMk cId="3817913100" sldId="260"/>
            <ac:spMk id="20" creationId="{166F75A4-C475-4941-8EE2-B80A06A2C1BB}"/>
          </ac:spMkLst>
        </pc:spChg>
        <pc:spChg chg="add">
          <ac:chgData name="Thomas" userId="d4036cf1-5509-4c96-8480-c2d6ce3aa2c4" providerId="ADAL" clId="{6BE72547-44D3-4C5A-90AC-1E48C580A5A7}" dt="2022-03-29T04:49:46.175" v="238" actId="26606"/>
          <ac:spMkLst>
            <pc:docMk/>
            <pc:sldMk cId="3817913100" sldId="260"/>
            <ac:spMk id="22" creationId="{A032553A-72E8-4B0D-8405-FF9771C9AF05}"/>
          </ac:spMkLst>
        </pc:spChg>
        <pc:spChg chg="add">
          <ac:chgData name="Thomas" userId="d4036cf1-5509-4c96-8480-c2d6ce3aa2c4" providerId="ADAL" clId="{6BE72547-44D3-4C5A-90AC-1E48C580A5A7}" dt="2022-03-29T04:49:46.175" v="238" actId="26606"/>
          <ac:spMkLst>
            <pc:docMk/>
            <pc:sldMk cId="3817913100" sldId="260"/>
            <ac:spMk id="24" creationId="{765800AC-C3B9-498E-87BC-29FAE4C76B21}"/>
          </ac:spMkLst>
        </pc:spChg>
        <pc:spChg chg="add">
          <ac:chgData name="Thomas" userId="d4036cf1-5509-4c96-8480-c2d6ce3aa2c4" providerId="ADAL" clId="{6BE72547-44D3-4C5A-90AC-1E48C580A5A7}" dt="2022-03-29T04:49:46.175" v="238" actId="26606"/>
          <ac:spMkLst>
            <pc:docMk/>
            <pc:sldMk cId="3817913100" sldId="260"/>
            <ac:spMk id="26" creationId="{1F9D6ACB-2FF4-49F9-978A-E0D5327FC635}"/>
          </ac:spMkLst>
        </pc:spChg>
        <pc:spChg chg="add">
          <ac:chgData name="Thomas" userId="d4036cf1-5509-4c96-8480-c2d6ce3aa2c4" providerId="ADAL" clId="{6BE72547-44D3-4C5A-90AC-1E48C580A5A7}" dt="2022-03-29T04:49:46.175" v="238" actId="26606"/>
          <ac:spMkLst>
            <pc:docMk/>
            <pc:sldMk cId="3817913100" sldId="260"/>
            <ac:spMk id="28" creationId="{A5EC319D-0FEA-4B95-A3EA-01E35672C95B}"/>
          </ac:spMkLst>
        </pc:spChg>
        <pc:graphicFrameChg chg="add del">
          <ac:chgData name="Thomas" userId="d4036cf1-5509-4c96-8480-c2d6ce3aa2c4" providerId="ADAL" clId="{6BE72547-44D3-4C5A-90AC-1E48C580A5A7}" dt="2022-03-29T04:49:46.153" v="237" actId="26606"/>
          <ac:graphicFrameMkLst>
            <pc:docMk/>
            <pc:sldMk cId="3817913100" sldId="260"/>
            <ac:graphicFrameMk id="5" creationId="{FE548DE4-CEB4-68B6-45D8-CF78899BFBF2}"/>
          </ac:graphicFrameMkLst>
        </pc:graphicFrameChg>
        <pc:picChg chg="add">
          <ac:chgData name="Thomas" userId="d4036cf1-5509-4c96-8480-c2d6ce3aa2c4" providerId="ADAL" clId="{6BE72547-44D3-4C5A-90AC-1E48C580A5A7}" dt="2022-03-29T04:49:46.175" v="238" actId="26606"/>
          <ac:picMkLst>
            <pc:docMk/>
            <pc:sldMk cId="3817913100" sldId="260"/>
            <ac:picMk id="7" creationId="{E4E6C96F-8B8B-8A35-E998-37609A97860A}"/>
          </ac:picMkLst>
        </pc:picChg>
        <pc:cxnChg chg="add">
          <ac:chgData name="Thomas" userId="d4036cf1-5509-4c96-8480-c2d6ce3aa2c4" providerId="ADAL" clId="{6BE72547-44D3-4C5A-90AC-1E48C580A5A7}" dt="2022-03-29T04:49:46.175" v="238" actId="26606"/>
          <ac:cxnSpMkLst>
            <pc:docMk/>
            <pc:sldMk cId="3817913100" sldId="260"/>
            <ac:cxnSpMk id="14" creationId="{063B6EC6-D752-4EE7-908B-F8F19E8C7FEA}"/>
          </ac:cxnSpMkLst>
        </pc:cxnChg>
        <pc:cxnChg chg="add">
          <ac:chgData name="Thomas" userId="d4036cf1-5509-4c96-8480-c2d6ce3aa2c4" providerId="ADAL" clId="{6BE72547-44D3-4C5A-90AC-1E48C580A5A7}" dt="2022-03-29T04:49:46.175" v="238" actId="26606"/>
          <ac:cxnSpMkLst>
            <pc:docMk/>
            <pc:sldMk cId="3817913100" sldId="260"/>
            <ac:cxnSpMk id="16" creationId="{EFECD4E8-AD3E-4228-82A2-9461958EA94D}"/>
          </ac:cxnSpMkLst>
        </pc:cxnChg>
      </pc:sldChg>
      <pc:sldChg chg="addSp delSp modSp new mod">
        <pc:chgData name="Thomas" userId="d4036cf1-5509-4c96-8480-c2d6ce3aa2c4" providerId="ADAL" clId="{6BE72547-44D3-4C5A-90AC-1E48C580A5A7}" dt="2022-03-29T05:00:01.303" v="544" actId="962"/>
        <pc:sldMkLst>
          <pc:docMk/>
          <pc:sldMk cId="3270234125" sldId="261"/>
        </pc:sldMkLst>
        <pc:spChg chg="mod">
          <ac:chgData name="Thomas" userId="d4036cf1-5509-4c96-8480-c2d6ce3aa2c4" providerId="ADAL" clId="{6BE72547-44D3-4C5A-90AC-1E48C580A5A7}" dt="2022-03-29T04:52:13.507" v="312" actId="20577"/>
          <ac:spMkLst>
            <pc:docMk/>
            <pc:sldMk cId="3270234125" sldId="261"/>
            <ac:spMk id="2" creationId="{D3FC40C8-CA77-45D5-8579-2A5D0A1575E9}"/>
          </ac:spMkLst>
        </pc:spChg>
        <pc:spChg chg="mod">
          <ac:chgData name="Thomas" userId="d4036cf1-5509-4c96-8480-c2d6ce3aa2c4" providerId="ADAL" clId="{6BE72547-44D3-4C5A-90AC-1E48C580A5A7}" dt="2022-03-29T05:00:01.303" v="544" actId="962"/>
          <ac:spMkLst>
            <pc:docMk/>
            <pc:sldMk cId="3270234125" sldId="261"/>
            <ac:spMk id="3" creationId="{68AFD4EB-6638-4ED9-B42B-8E66B3C32C6C}"/>
          </ac:spMkLst>
        </pc:spChg>
        <pc:spChg chg="add mod">
          <ac:chgData name="Thomas" userId="d4036cf1-5509-4c96-8480-c2d6ce3aa2c4" providerId="ADAL" clId="{6BE72547-44D3-4C5A-90AC-1E48C580A5A7}" dt="2022-03-29T04:53:46.855" v="351" actId="20577"/>
          <ac:spMkLst>
            <pc:docMk/>
            <pc:sldMk cId="3270234125" sldId="261"/>
            <ac:spMk id="6" creationId="{9C791C5C-AEC8-4DEB-B23B-9317ED3AE126}"/>
          </ac:spMkLst>
        </pc:spChg>
        <pc:spChg chg="add del mod">
          <ac:chgData name="Thomas" userId="d4036cf1-5509-4c96-8480-c2d6ce3aa2c4" providerId="ADAL" clId="{6BE72547-44D3-4C5A-90AC-1E48C580A5A7}" dt="2022-03-29T04:56:18.714" v="447" actId="478"/>
          <ac:spMkLst>
            <pc:docMk/>
            <pc:sldMk cId="3270234125" sldId="261"/>
            <ac:spMk id="13" creationId="{C8AB30B2-213F-4061-AC24-8BAE03912B17}"/>
          </ac:spMkLst>
        </pc:spChg>
        <pc:grpChg chg="mod">
          <ac:chgData name="Thomas" userId="d4036cf1-5509-4c96-8480-c2d6ce3aa2c4" providerId="ADAL" clId="{6BE72547-44D3-4C5A-90AC-1E48C580A5A7}" dt="2022-03-29T04:54:06.639" v="356"/>
          <ac:grpSpMkLst>
            <pc:docMk/>
            <pc:sldMk cId="3270234125" sldId="261"/>
            <ac:grpSpMk id="9" creationId="{789F5FAC-2653-40BB-BDB4-A8B1A9056400}"/>
          </ac:grpSpMkLst>
        </pc:grpChg>
        <pc:picChg chg="add mod">
          <ac:chgData name="Thomas" userId="d4036cf1-5509-4c96-8480-c2d6ce3aa2c4" providerId="ADAL" clId="{6BE72547-44D3-4C5A-90AC-1E48C580A5A7}" dt="2022-03-29T04:53:26.286" v="320" actId="1076"/>
          <ac:picMkLst>
            <pc:docMk/>
            <pc:sldMk cId="3270234125" sldId="261"/>
            <ac:picMk id="5" creationId="{48669E16-5860-4DC0-B8C9-CD4F0F7C9E0B}"/>
          </ac:picMkLst>
        </pc:picChg>
        <pc:picChg chg="add mod">
          <ac:chgData name="Thomas" userId="d4036cf1-5509-4c96-8480-c2d6ce3aa2c4" providerId="ADAL" clId="{6BE72547-44D3-4C5A-90AC-1E48C580A5A7}" dt="2022-03-29T04:57:01.969" v="499" actId="1076"/>
          <ac:picMkLst>
            <pc:docMk/>
            <pc:sldMk cId="3270234125" sldId="261"/>
            <ac:picMk id="12" creationId="{C3EA6FDB-F684-48FC-B9B0-D4DA5DC635B1}"/>
          </ac:picMkLst>
        </pc:picChg>
        <pc:picChg chg="add mod">
          <ac:chgData name="Thomas" userId="d4036cf1-5509-4c96-8480-c2d6ce3aa2c4" providerId="ADAL" clId="{6BE72547-44D3-4C5A-90AC-1E48C580A5A7}" dt="2022-03-29T05:00:01.302" v="543" actId="27614"/>
          <ac:picMkLst>
            <pc:docMk/>
            <pc:sldMk cId="3270234125" sldId="261"/>
            <ac:picMk id="15" creationId="{1E8A51D4-14FD-47F0-B964-64E15CF391E4}"/>
          </ac:picMkLst>
        </pc:picChg>
        <pc:inkChg chg="add del mod">
          <ac:chgData name="Thomas" userId="d4036cf1-5509-4c96-8480-c2d6ce3aa2c4" providerId="ADAL" clId="{6BE72547-44D3-4C5A-90AC-1E48C580A5A7}" dt="2022-03-29T04:54:07.225" v="357" actId="9405"/>
          <ac:inkMkLst>
            <pc:docMk/>
            <pc:sldMk cId="3270234125" sldId="261"/>
            <ac:inkMk id="7" creationId="{1862EDAC-BC70-40AE-8DC9-502623D58AF5}"/>
          </ac:inkMkLst>
        </pc:inkChg>
        <pc:inkChg chg="add del mod">
          <ac:chgData name="Thomas" userId="d4036cf1-5509-4c96-8480-c2d6ce3aa2c4" providerId="ADAL" clId="{6BE72547-44D3-4C5A-90AC-1E48C580A5A7}" dt="2022-03-29T04:54:06.639" v="356"/>
          <ac:inkMkLst>
            <pc:docMk/>
            <pc:sldMk cId="3270234125" sldId="261"/>
            <ac:inkMk id="8" creationId="{25B5C339-AAA1-4AC1-B288-21855084884A}"/>
          </ac:inkMkLst>
        </pc:inkChg>
        <pc:inkChg chg="add del">
          <ac:chgData name="Thomas" userId="d4036cf1-5509-4c96-8480-c2d6ce3aa2c4" providerId="ADAL" clId="{6BE72547-44D3-4C5A-90AC-1E48C580A5A7}" dt="2022-03-29T04:54:16.643" v="359" actId="478"/>
          <ac:inkMkLst>
            <pc:docMk/>
            <pc:sldMk cId="3270234125" sldId="261"/>
            <ac:inkMk id="10" creationId="{54EF99A6-5C9C-41F3-BB1D-84C1D49A4916}"/>
          </ac:inkMkLst>
        </pc:inkChg>
      </pc:sldChg>
      <pc:sldChg chg="modSp new del mod">
        <pc:chgData name="Thomas" userId="d4036cf1-5509-4c96-8480-c2d6ce3aa2c4" providerId="ADAL" clId="{6BE72547-44D3-4C5A-90AC-1E48C580A5A7}" dt="2022-03-29T05:01:13.566" v="603" actId="2696"/>
        <pc:sldMkLst>
          <pc:docMk/>
          <pc:sldMk cId="745668977" sldId="262"/>
        </pc:sldMkLst>
        <pc:spChg chg="mod">
          <ac:chgData name="Thomas" userId="d4036cf1-5509-4c96-8480-c2d6ce3aa2c4" providerId="ADAL" clId="{6BE72547-44D3-4C5A-90AC-1E48C580A5A7}" dt="2022-03-29T05:00:40.893" v="579" actId="20577"/>
          <ac:spMkLst>
            <pc:docMk/>
            <pc:sldMk cId="745668977" sldId="262"/>
            <ac:spMk id="2" creationId="{69E4DACC-F492-4CBB-900E-EFE21A8D7A0F}"/>
          </ac:spMkLst>
        </pc:spChg>
        <pc:spChg chg="mod">
          <ac:chgData name="Thomas" userId="d4036cf1-5509-4c96-8480-c2d6ce3aa2c4" providerId="ADAL" clId="{6BE72547-44D3-4C5A-90AC-1E48C580A5A7}" dt="2022-03-29T05:01:05.146" v="602" actId="20577"/>
          <ac:spMkLst>
            <pc:docMk/>
            <pc:sldMk cId="745668977" sldId="262"/>
            <ac:spMk id="3" creationId="{451B2AD2-335D-4ADD-9617-E0C83429FC6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epjud2Of610?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pandp.wesleymission.org.au/_layouts/15/WopiFrame.aspx?sourcedoc=/PoliciesAndProcedures/Industry/Child%20%EF%BC%86%20Youth%20Mentoring/Support%20and%20Intervention%20with%20Client%20Behaviour%20Guidelines.docx&amp;action=default&amp;DefaultItemOpen=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urses.lumenlearning.com/odessa-introstats1-1/chapter/section-exercises-10/" TargetMode="External"/><Relationship Id="rId7" Type="http://schemas.openxmlformats.org/officeDocument/2006/relationships/hyperlink" Target="https://pixnio.com/people/family-participation-washing-their-labrador-retrieve"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dislessiaioticonosco.blogspot.com/2012/04/pazienti-dislessici-o-dislessici.html"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1AB6F-7769-DF4B-ADC4-105C03519455}"/>
              </a:ext>
            </a:extLst>
          </p:cNvPr>
          <p:cNvSpPr>
            <a:spLocks noGrp="1"/>
          </p:cNvSpPr>
          <p:nvPr>
            <p:ph type="ctrTitle"/>
          </p:nvPr>
        </p:nvSpPr>
        <p:spPr/>
        <p:txBody>
          <a:bodyPr/>
          <a:lstStyle/>
          <a:p>
            <a:r>
              <a:rPr lang="en-AU"/>
              <a:t>Positive Behaviour Support  Strategies</a:t>
            </a:r>
            <a:endParaRPr lang="en-US"/>
          </a:p>
        </p:txBody>
      </p:sp>
      <p:sp>
        <p:nvSpPr>
          <p:cNvPr id="3" name="Subtitle 2">
            <a:extLst>
              <a:ext uri="{FF2B5EF4-FFF2-40B4-BE49-F238E27FC236}">
                <a16:creationId xmlns:a16="http://schemas.microsoft.com/office/drawing/2014/main" id="{B3838577-3188-DE46-9195-DB1C85604E00}"/>
              </a:ext>
            </a:extLst>
          </p:cNvPr>
          <p:cNvSpPr>
            <a:spLocks noGrp="1"/>
          </p:cNvSpPr>
          <p:nvPr>
            <p:ph type="subTitle" idx="1"/>
          </p:nvPr>
        </p:nvSpPr>
        <p:spPr/>
        <p:txBody>
          <a:bodyPr/>
          <a:lstStyle/>
          <a:p>
            <a:r>
              <a:rPr lang="en-AU"/>
              <a:t>Developed March 2022 by Thomas Cobden</a:t>
            </a:r>
            <a:endParaRPr lang="en-US"/>
          </a:p>
        </p:txBody>
      </p:sp>
    </p:spTree>
    <p:extLst>
      <p:ext uri="{BB962C8B-B14F-4D97-AF65-F5344CB8AC3E}">
        <p14:creationId xmlns:p14="http://schemas.microsoft.com/office/powerpoint/2010/main" val="1437917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E4F3-C564-6849-AD2B-CA40C71F81C8}"/>
              </a:ext>
            </a:extLst>
          </p:cNvPr>
          <p:cNvSpPr>
            <a:spLocks noGrp="1"/>
          </p:cNvSpPr>
          <p:nvPr>
            <p:ph type="title"/>
          </p:nvPr>
        </p:nvSpPr>
        <p:spPr/>
        <p:txBody>
          <a:bodyPr/>
          <a:lstStyle/>
          <a:p>
            <a:r>
              <a:rPr lang="en-AU"/>
              <a:t>What is it?</a:t>
            </a:r>
            <a:endParaRPr lang="en-US"/>
          </a:p>
        </p:txBody>
      </p:sp>
      <p:sp>
        <p:nvSpPr>
          <p:cNvPr id="3" name="Content Placeholder 2">
            <a:extLst>
              <a:ext uri="{FF2B5EF4-FFF2-40B4-BE49-F238E27FC236}">
                <a16:creationId xmlns:a16="http://schemas.microsoft.com/office/drawing/2014/main" id="{B63C205D-F3A2-F748-A956-3F052C697890}"/>
              </a:ext>
            </a:extLst>
          </p:cNvPr>
          <p:cNvSpPr>
            <a:spLocks noGrp="1"/>
          </p:cNvSpPr>
          <p:nvPr>
            <p:ph idx="1"/>
          </p:nvPr>
        </p:nvSpPr>
        <p:spPr/>
        <p:txBody>
          <a:bodyPr/>
          <a:lstStyle/>
          <a:p>
            <a:r>
              <a:rPr lang="en-AU"/>
              <a:t>Strength  based</a:t>
            </a:r>
          </a:p>
          <a:p>
            <a:r>
              <a:rPr lang="en-AU"/>
              <a:t>Grounded in positive reinforcement</a:t>
            </a:r>
          </a:p>
          <a:p>
            <a:r>
              <a:rPr lang="en-AU"/>
              <a:t>Extrinsic rewards for intrinsic effect</a:t>
            </a:r>
          </a:p>
          <a:p>
            <a:r>
              <a:rPr lang="en-AU"/>
              <a:t>Hard to do when emotions are heightened </a:t>
            </a:r>
          </a:p>
          <a:p>
            <a:pPr lvl="1"/>
            <a:r>
              <a:rPr lang="en-AU"/>
              <a:t>Affected heavily be personality attribute if negative emotionality, specifically sub category of volatility.</a:t>
            </a:r>
          </a:p>
          <a:p>
            <a:pPr lvl="1"/>
            <a:r>
              <a:rPr lang="en-AU"/>
              <a:t>Not thought to be a ‘normal’ human reaction, taking practice and learning.</a:t>
            </a:r>
          </a:p>
          <a:p>
            <a:pPr lvl="1"/>
            <a:r>
              <a:rPr lang="en-AU"/>
              <a:t>May be improved by strong reciprocal attachment (Circle of Security)</a:t>
            </a:r>
            <a:endParaRPr lang="en-US"/>
          </a:p>
        </p:txBody>
      </p:sp>
    </p:spTree>
    <p:extLst>
      <p:ext uri="{BB962C8B-B14F-4D97-AF65-F5344CB8AC3E}">
        <p14:creationId xmlns:p14="http://schemas.microsoft.com/office/powerpoint/2010/main" val="362608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B3D0-6465-E64E-8971-09C474F53C3E}"/>
              </a:ext>
            </a:extLst>
          </p:cNvPr>
          <p:cNvSpPr>
            <a:spLocks noGrp="1"/>
          </p:cNvSpPr>
          <p:nvPr>
            <p:ph type="title"/>
          </p:nvPr>
        </p:nvSpPr>
        <p:spPr/>
        <p:txBody>
          <a:bodyPr/>
          <a:lstStyle/>
          <a:p>
            <a:r>
              <a:rPr lang="en-AU"/>
              <a:t>Video</a:t>
            </a:r>
            <a:endParaRPr lang="en-US"/>
          </a:p>
        </p:txBody>
      </p:sp>
      <p:pic>
        <p:nvPicPr>
          <p:cNvPr id="3" name="Online Media 2" title="An Introduction to PBS">
            <a:hlinkClick r:id="" action="ppaction://media"/>
            <a:extLst>
              <a:ext uri="{FF2B5EF4-FFF2-40B4-BE49-F238E27FC236}">
                <a16:creationId xmlns:a16="http://schemas.microsoft.com/office/drawing/2014/main" id="{3B94BFEC-45A4-45E8-8184-5D42FE7ADB10}"/>
              </a:ext>
            </a:extLst>
          </p:cNvPr>
          <p:cNvPicPr>
            <a:picLocks noRot="1" noChangeAspect="1"/>
          </p:cNvPicPr>
          <p:nvPr>
            <a:videoFile r:link="rId1"/>
          </p:nvPr>
        </p:nvPicPr>
        <p:blipFill>
          <a:blip r:embed="rId3"/>
          <a:stretch>
            <a:fillRect/>
          </a:stretch>
        </p:blipFill>
        <p:spPr>
          <a:xfrm>
            <a:off x="1985818" y="1181793"/>
            <a:ext cx="8220364" cy="4644505"/>
          </a:xfrm>
          <a:prstGeom prst="rect">
            <a:avLst/>
          </a:prstGeom>
        </p:spPr>
      </p:pic>
    </p:spTree>
    <p:extLst>
      <p:ext uri="{BB962C8B-B14F-4D97-AF65-F5344CB8AC3E}">
        <p14:creationId xmlns:p14="http://schemas.microsoft.com/office/powerpoint/2010/main" val="272379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FD11-E74A-4B87-9DA8-6242742A5ED8}"/>
              </a:ext>
            </a:extLst>
          </p:cNvPr>
          <p:cNvSpPr>
            <a:spLocks noGrp="1"/>
          </p:cNvSpPr>
          <p:nvPr>
            <p:ph type="title"/>
          </p:nvPr>
        </p:nvSpPr>
        <p:spPr/>
        <p:txBody>
          <a:bodyPr/>
          <a:lstStyle/>
          <a:p>
            <a:r>
              <a:rPr lang="en-AU"/>
              <a:t>The role of empathy</a:t>
            </a:r>
          </a:p>
        </p:txBody>
      </p:sp>
      <p:sp>
        <p:nvSpPr>
          <p:cNvPr id="3" name="Content Placeholder 2">
            <a:extLst>
              <a:ext uri="{FF2B5EF4-FFF2-40B4-BE49-F238E27FC236}">
                <a16:creationId xmlns:a16="http://schemas.microsoft.com/office/drawing/2014/main" id="{E0C36B1E-3D6C-49AE-87F9-662DA789AEB8}"/>
              </a:ext>
            </a:extLst>
          </p:cNvPr>
          <p:cNvSpPr>
            <a:spLocks noGrp="1"/>
          </p:cNvSpPr>
          <p:nvPr>
            <p:ph idx="1"/>
          </p:nvPr>
        </p:nvSpPr>
        <p:spPr/>
        <p:txBody>
          <a:bodyPr/>
          <a:lstStyle/>
          <a:p>
            <a:r>
              <a:rPr lang="en-AU"/>
              <a:t>Helps increase effectiveness</a:t>
            </a:r>
          </a:p>
          <a:p>
            <a:r>
              <a:rPr lang="en-AU"/>
              <a:t>Helps strategies be tailored towards mutual positivity</a:t>
            </a:r>
          </a:p>
          <a:p>
            <a:r>
              <a:rPr lang="en-AU"/>
              <a:t>One way to do this is by Generating “I” statements. This involves adopting the perspective of the client, their family or carers and service providers to provide different causal explanations for the presenting issues. For example, individuals may be asked “If the client was here, how might they explain the presenting issues?” – </a:t>
            </a:r>
            <a:r>
              <a:rPr lang="en-AU">
                <a:hlinkClick r:id="rId2"/>
              </a:rPr>
              <a:t>Support &amp; Intervention of Client Behaviour Guidelines, 2017 </a:t>
            </a:r>
            <a:endParaRPr lang="en-AU"/>
          </a:p>
          <a:p>
            <a:endParaRPr lang="en-AU"/>
          </a:p>
        </p:txBody>
      </p:sp>
    </p:spTree>
    <p:extLst>
      <p:ext uri="{BB962C8B-B14F-4D97-AF65-F5344CB8AC3E}">
        <p14:creationId xmlns:p14="http://schemas.microsoft.com/office/powerpoint/2010/main" val="194156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AA9EFE-3473-4279-98D1-154930B6E510}"/>
              </a:ext>
            </a:extLst>
          </p:cNvPr>
          <p:cNvSpPr>
            <a:spLocks noGrp="1"/>
          </p:cNvSpPr>
          <p:nvPr>
            <p:ph type="title"/>
          </p:nvPr>
        </p:nvSpPr>
        <p:spPr>
          <a:xfrm>
            <a:off x="5720913" y="-82832"/>
            <a:ext cx="4512989" cy="2227730"/>
          </a:xfrm>
        </p:spPr>
        <p:txBody>
          <a:bodyPr anchor="ctr">
            <a:normAutofit/>
          </a:bodyPr>
          <a:lstStyle/>
          <a:p>
            <a:r>
              <a:rPr lang="en-AU">
                <a:solidFill>
                  <a:srgbClr val="FFFFFF"/>
                </a:solidFill>
              </a:rPr>
              <a:t>examples</a:t>
            </a:r>
          </a:p>
        </p:txBody>
      </p:sp>
      <p:pic>
        <p:nvPicPr>
          <p:cNvPr id="7" name="Graphic 6" descr="Business Growth">
            <a:extLst>
              <a:ext uri="{FF2B5EF4-FFF2-40B4-BE49-F238E27FC236}">
                <a16:creationId xmlns:a16="http://schemas.microsoft.com/office/drawing/2014/main" id="{E4E6C96F-8B8B-8A35-E998-37609A9786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15" name="Content Placeholder 2">
            <a:extLst>
              <a:ext uri="{FF2B5EF4-FFF2-40B4-BE49-F238E27FC236}">
                <a16:creationId xmlns:a16="http://schemas.microsoft.com/office/drawing/2014/main" id="{9F08D28A-6CCF-4259-8006-FA5C49E90836}"/>
              </a:ext>
            </a:extLst>
          </p:cNvPr>
          <p:cNvSpPr>
            <a:spLocks noGrp="1"/>
          </p:cNvSpPr>
          <p:nvPr>
            <p:ph idx="1"/>
          </p:nvPr>
        </p:nvSpPr>
        <p:spPr>
          <a:xfrm>
            <a:off x="5407956" y="1304081"/>
            <a:ext cx="6138242" cy="5176618"/>
          </a:xfrm>
        </p:spPr>
        <p:txBody>
          <a:bodyPr numCol="2" anchor="t">
            <a:normAutofit fontScale="92500" lnSpcReduction="10000"/>
          </a:bodyPr>
          <a:lstStyle/>
          <a:p>
            <a:pPr>
              <a:lnSpc>
                <a:spcPct val="90000"/>
              </a:lnSpc>
            </a:pPr>
            <a:r>
              <a:rPr lang="en-AU" sz="1200" b="0" i="0">
                <a:solidFill>
                  <a:srgbClr val="FFFFFF"/>
                </a:solidFill>
                <a:effectLst/>
              </a:rPr>
              <a:t>* provide positive praise when the behaviour is appropriate</a:t>
            </a:r>
          </a:p>
          <a:p>
            <a:pPr>
              <a:lnSpc>
                <a:spcPct val="90000"/>
              </a:lnSpc>
            </a:pPr>
            <a:r>
              <a:rPr lang="en-AU" sz="1200" b="0" i="0">
                <a:solidFill>
                  <a:srgbClr val="FFFFFF"/>
                </a:solidFill>
                <a:effectLst/>
              </a:rPr>
              <a:t>* provide positive focus on strengths and achievements</a:t>
            </a:r>
          </a:p>
          <a:p>
            <a:pPr>
              <a:lnSpc>
                <a:spcPct val="90000"/>
              </a:lnSpc>
            </a:pPr>
            <a:r>
              <a:rPr lang="en-AU" sz="1200" b="0" i="0">
                <a:solidFill>
                  <a:srgbClr val="FFFFFF"/>
                </a:solidFill>
                <a:effectLst/>
              </a:rPr>
              <a:t>* identify and build on the person’s strengths and their abilities</a:t>
            </a:r>
          </a:p>
          <a:p>
            <a:pPr>
              <a:lnSpc>
                <a:spcPct val="90000"/>
              </a:lnSpc>
            </a:pPr>
            <a:r>
              <a:rPr lang="en-AU" sz="1200" b="0" i="0">
                <a:solidFill>
                  <a:srgbClr val="FFFFFF"/>
                </a:solidFill>
                <a:effectLst/>
              </a:rPr>
              <a:t>* incorporate emotional literacy into everyday life: identifying, labelling and supporting emotions</a:t>
            </a:r>
          </a:p>
          <a:p>
            <a:pPr>
              <a:lnSpc>
                <a:spcPct val="90000"/>
              </a:lnSpc>
            </a:pPr>
            <a:r>
              <a:rPr lang="en-AU" sz="1200" b="0" i="0">
                <a:solidFill>
                  <a:srgbClr val="FFFFFF"/>
                </a:solidFill>
                <a:effectLst/>
              </a:rPr>
              <a:t>* redirection</a:t>
            </a:r>
          </a:p>
          <a:p>
            <a:pPr>
              <a:lnSpc>
                <a:spcPct val="90000"/>
              </a:lnSpc>
            </a:pPr>
            <a:r>
              <a:rPr lang="en-AU" sz="1200" b="0" i="0">
                <a:solidFill>
                  <a:srgbClr val="FFFFFF"/>
                </a:solidFill>
                <a:effectLst/>
              </a:rPr>
              <a:t>* giving explanations</a:t>
            </a:r>
          </a:p>
          <a:p>
            <a:pPr>
              <a:lnSpc>
                <a:spcPct val="90000"/>
              </a:lnSpc>
            </a:pPr>
            <a:r>
              <a:rPr lang="en-AU" sz="1200" b="0" i="0">
                <a:solidFill>
                  <a:srgbClr val="FFFFFF"/>
                </a:solidFill>
                <a:effectLst/>
              </a:rPr>
              <a:t>* encouragement</a:t>
            </a:r>
          </a:p>
          <a:p>
            <a:pPr>
              <a:lnSpc>
                <a:spcPct val="90000"/>
              </a:lnSpc>
            </a:pPr>
            <a:r>
              <a:rPr lang="en-AU" sz="1200" b="0" i="0">
                <a:solidFill>
                  <a:srgbClr val="FFFFFF"/>
                </a:solidFill>
                <a:effectLst/>
              </a:rPr>
              <a:t>* giving help</a:t>
            </a:r>
          </a:p>
          <a:p>
            <a:pPr>
              <a:lnSpc>
                <a:spcPct val="90000"/>
              </a:lnSpc>
            </a:pPr>
            <a:r>
              <a:rPr lang="en-AU" sz="1200" b="0" i="0">
                <a:solidFill>
                  <a:srgbClr val="FFFFFF"/>
                </a:solidFill>
                <a:effectLst/>
              </a:rPr>
              <a:t>* collaborating to solve problems</a:t>
            </a:r>
          </a:p>
          <a:p>
            <a:pPr>
              <a:lnSpc>
                <a:spcPct val="90000"/>
              </a:lnSpc>
            </a:pPr>
            <a:r>
              <a:rPr lang="en-AU" sz="1200" b="0" i="0">
                <a:solidFill>
                  <a:srgbClr val="FFFFFF"/>
                </a:solidFill>
                <a:effectLst/>
              </a:rPr>
              <a:t>* helping to understand the consequences and impact of their behaviour</a:t>
            </a:r>
          </a:p>
          <a:p>
            <a:pPr>
              <a:lnSpc>
                <a:spcPct val="90000"/>
              </a:lnSpc>
            </a:pPr>
            <a:r>
              <a:rPr lang="en-AU" sz="1200" b="0" i="0">
                <a:solidFill>
                  <a:srgbClr val="FFFFFF"/>
                </a:solidFill>
                <a:effectLst/>
              </a:rPr>
              <a:t>* model appropriate behaviours</a:t>
            </a:r>
          </a:p>
          <a:p>
            <a:pPr>
              <a:lnSpc>
                <a:spcPct val="90000"/>
              </a:lnSpc>
            </a:pPr>
            <a:r>
              <a:rPr lang="en-AU" sz="1200" b="0" i="0">
                <a:solidFill>
                  <a:srgbClr val="FFFFFF"/>
                </a:solidFill>
                <a:effectLst/>
              </a:rPr>
              <a:t>* be understanding and supportive – acknowledge person’s emotions</a:t>
            </a:r>
          </a:p>
          <a:p>
            <a:pPr>
              <a:lnSpc>
                <a:spcPct val="90000"/>
              </a:lnSpc>
            </a:pPr>
            <a:r>
              <a:rPr lang="en-AU" sz="1200" b="0" i="0">
                <a:solidFill>
                  <a:srgbClr val="FFFFFF"/>
                </a:solidFill>
                <a:effectLst/>
              </a:rPr>
              <a:t>* provide acceptable alternatives</a:t>
            </a:r>
          </a:p>
          <a:p>
            <a:pPr>
              <a:lnSpc>
                <a:spcPct val="90000"/>
              </a:lnSpc>
            </a:pPr>
            <a:r>
              <a:rPr lang="en-AU" sz="1200" b="0" i="0">
                <a:solidFill>
                  <a:srgbClr val="FFFFFF"/>
                </a:solidFill>
                <a:effectLst/>
              </a:rPr>
              <a:t>* using a reward system, which incorporates a highly desired item; the person will be more motivated to learn the new skill and use it when necessary.</a:t>
            </a:r>
          </a:p>
          <a:p>
            <a:pPr>
              <a:lnSpc>
                <a:spcPct val="90000"/>
              </a:lnSpc>
            </a:pPr>
            <a:r>
              <a:rPr lang="en-AU" sz="1200" b="0" i="0">
                <a:solidFill>
                  <a:srgbClr val="FFFFFF"/>
                </a:solidFill>
                <a:effectLst/>
              </a:rPr>
              <a:t>* stop, look and listen for triggers to changes in behaviours to know when to put in place distraction activities</a:t>
            </a:r>
          </a:p>
          <a:p>
            <a:pPr>
              <a:lnSpc>
                <a:spcPct val="90000"/>
              </a:lnSpc>
            </a:pPr>
            <a:r>
              <a:rPr lang="en-AU" sz="1200" b="0" i="0">
                <a:solidFill>
                  <a:srgbClr val="FFFFFF"/>
                </a:solidFill>
                <a:effectLst/>
              </a:rPr>
              <a:t>* identify familiar tasks to keep both mentally and physically active</a:t>
            </a:r>
          </a:p>
          <a:p>
            <a:pPr>
              <a:lnSpc>
                <a:spcPct val="90000"/>
              </a:lnSpc>
            </a:pPr>
            <a:r>
              <a:rPr lang="en-AU" sz="1200" b="0" i="0">
                <a:solidFill>
                  <a:srgbClr val="FFFFFF"/>
                </a:solidFill>
                <a:effectLst/>
              </a:rPr>
              <a:t>* organise with relatives and/or friends planned visiting times and coordinate regular outings if possible</a:t>
            </a:r>
          </a:p>
          <a:p>
            <a:pPr>
              <a:lnSpc>
                <a:spcPct val="90000"/>
              </a:lnSpc>
            </a:pPr>
            <a:r>
              <a:rPr lang="en-AU" sz="1200" b="0" i="0">
                <a:solidFill>
                  <a:srgbClr val="FFFFFF"/>
                </a:solidFill>
                <a:effectLst/>
              </a:rPr>
              <a:t>* review timing of meals/snacks and other activities like showering</a:t>
            </a:r>
          </a:p>
          <a:p>
            <a:pPr>
              <a:lnSpc>
                <a:spcPct val="90000"/>
              </a:lnSpc>
            </a:pPr>
            <a:r>
              <a:rPr lang="en-AU" sz="1200" b="0" i="0">
                <a:solidFill>
                  <a:srgbClr val="FFFFFF"/>
                </a:solidFill>
                <a:effectLst/>
              </a:rPr>
              <a:t>* identify and minimise confusing sensory environments/loud or disliked music</a:t>
            </a:r>
          </a:p>
          <a:p>
            <a:pPr>
              <a:lnSpc>
                <a:spcPct val="90000"/>
              </a:lnSpc>
            </a:pPr>
            <a:r>
              <a:rPr lang="en-AU" sz="1200" b="0" i="0">
                <a:solidFill>
                  <a:srgbClr val="FFFFFF"/>
                </a:solidFill>
                <a:effectLst/>
              </a:rPr>
              <a:t>* avoid sensory overload</a:t>
            </a:r>
          </a:p>
          <a:p>
            <a:pPr>
              <a:lnSpc>
                <a:spcPct val="90000"/>
              </a:lnSpc>
            </a:pPr>
            <a:r>
              <a:rPr lang="en-AU" sz="1200" b="0" i="0">
                <a:solidFill>
                  <a:srgbClr val="FFFFFF"/>
                </a:solidFill>
                <a:effectLst/>
              </a:rPr>
              <a:t>* use signs with pictures around the house to minimise confusion and ensure adequate lighting</a:t>
            </a:r>
          </a:p>
          <a:p>
            <a:pPr>
              <a:lnSpc>
                <a:spcPct val="90000"/>
              </a:lnSpc>
            </a:pPr>
            <a:r>
              <a:rPr lang="en-AU" sz="1200" b="0" i="0">
                <a:solidFill>
                  <a:srgbClr val="FFFFFF"/>
                </a:solidFill>
                <a:effectLst/>
              </a:rPr>
              <a:t>* plan a possible arts and crafts activity program</a:t>
            </a:r>
          </a:p>
          <a:p>
            <a:pPr>
              <a:lnSpc>
                <a:spcPct val="90000"/>
              </a:lnSpc>
            </a:pPr>
            <a:r>
              <a:rPr lang="en-AU" sz="1200" b="0" i="0">
                <a:solidFill>
                  <a:srgbClr val="FFFFFF"/>
                </a:solidFill>
                <a:effectLst/>
              </a:rPr>
              <a:t>* plan a regular physical activity program</a:t>
            </a:r>
          </a:p>
          <a:p>
            <a:pPr>
              <a:lnSpc>
                <a:spcPct val="90000"/>
              </a:lnSpc>
            </a:pPr>
            <a:r>
              <a:rPr lang="en-AU" sz="1200" b="0" i="0">
                <a:solidFill>
                  <a:srgbClr val="FFFFFF"/>
                </a:solidFill>
                <a:effectLst/>
              </a:rPr>
              <a:t>* identify at least one safe wandering area around the house which has easy access</a:t>
            </a:r>
          </a:p>
          <a:p>
            <a:pPr>
              <a:lnSpc>
                <a:spcPct val="90000"/>
              </a:lnSpc>
            </a:pPr>
            <a:r>
              <a:rPr lang="en-AU" sz="1200" b="0" i="0">
                <a:solidFill>
                  <a:srgbClr val="FFFFFF"/>
                </a:solidFill>
                <a:effectLst/>
              </a:rPr>
              <a:t>* discuss the need for respite and additional support</a:t>
            </a:r>
          </a:p>
        </p:txBody>
      </p:sp>
    </p:spTree>
    <p:extLst>
      <p:ext uri="{BB962C8B-B14F-4D97-AF65-F5344CB8AC3E}">
        <p14:creationId xmlns:p14="http://schemas.microsoft.com/office/powerpoint/2010/main" val="381791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40C8-CA77-45D5-8579-2A5D0A1575E9}"/>
              </a:ext>
            </a:extLst>
          </p:cNvPr>
          <p:cNvSpPr>
            <a:spLocks noGrp="1"/>
          </p:cNvSpPr>
          <p:nvPr>
            <p:ph type="title"/>
          </p:nvPr>
        </p:nvSpPr>
        <p:spPr/>
        <p:txBody>
          <a:bodyPr/>
          <a:lstStyle/>
          <a:p>
            <a:r>
              <a:rPr lang="en-AU" err="1"/>
              <a:t>Intersectionism</a:t>
            </a:r>
            <a:endParaRPr lang="en-AU"/>
          </a:p>
        </p:txBody>
      </p:sp>
      <p:sp>
        <p:nvSpPr>
          <p:cNvPr id="3" name="Content Placeholder 2">
            <a:extLst>
              <a:ext uri="{FF2B5EF4-FFF2-40B4-BE49-F238E27FC236}">
                <a16:creationId xmlns:a16="http://schemas.microsoft.com/office/drawing/2014/main" id="{68AFD4EB-6638-4ED9-B42B-8E66B3C32C6C}"/>
              </a:ext>
            </a:extLst>
          </p:cNvPr>
          <p:cNvSpPr>
            <a:spLocks noGrp="1"/>
          </p:cNvSpPr>
          <p:nvPr>
            <p:ph idx="1"/>
          </p:nvPr>
        </p:nvSpPr>
        <p:spPr/>
        <p:txBody>
          <a:bodyPr/>
          <a:lstStyle/>
          <a:p>
            <a:r>
              <a:rPr lang="en-AU"/>
              <a:t>TCI</a:t>
            </a:r>
          </a:p>
          <a:p>
            <a:endParaRPr lang="en-AU"/>
          </a:p>
          <a:p>
            <a:endParaRPr lang="en-AU"/>
          </a:p>
          <a:p>
            <a:r>
              <a:rPr lang="en-AU"/>
              <a:t>123 magic: pick the right consequence (response cost) and make it clear early on in the escalation.</a:t>
            </a:r>
          </a:p>
          <a:p>
            <a:endParaRPr lang="en-AU"/>
          </a:p>
          <a:p>
            <a:r>
              <a:rPr lang="en-AU"/>
              <a:t>Bringing up great kids: </a:t>
            </a:r>
            <a:r>
              <a:rPr lang="en-AU" b="0" i="0">
                <a:solidFill>
                  <a:srgbClr val="333333"/>
                </a:solidFill>
                <a:effectLst/>
                <a:latin typeface="Roboto" panose="02000000000000000000" pitchFamily="2" charset="0"/>
              </a:rPr>
              <a:t>The message of behaviours - Why do my kids do what they do? Are they just trying to push my buttons?</a:t>
            </a:r>
            <a:endParaRPr lang="en-AU"/>
          </a:p>
        </p:txBody>
      </p:sp>
      <p:pic>
        <p:nvPicPr>
          <p:cNvPr id="5" name="Picture 4" descr="A picture containing lamp&#10;&#10;Description automatically generated">
            <a:extLst>
              <a:ext uri="{FF2B5EF4-FFF2-40B4-BE49-F238E27FC236}">
                <a16:creationId xmlns:a16="http://schemas.microsoft.com/office/drawing/2014/main" id="{48669E16-5860-4DC0-B8C9-CD4F0F7C9E0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88777" y="1535668"/>
            <a:ext cx="2968752" cy="1524000"/>
          </a:xfrm>
          <a:prstGeom prst="rect">
            <a:avLst/>
          </a:prstGeom>
        </p:spPr>
      </p:pic>
      <p:sp>
        <p:nvSpPr>
          <p:cNvPr id="6" name="TextBox 5">
            <a:extLst>
              <a:ext uri="{FF2B5EF4-FFF2-40B4-BE49-F238E27FC236}">
                <a16:creationId xmlns:a16="http://schemas.microsoft.com/office/drawing/2014/main" id="{9C791C5C-AEC8-4DEB-B23B-9317ED3AE126}"/>
              </a:ext>
            </a:extLst>
          </p:cNvPr>
          <p:cNvSpPr txBox="1"/>
          <p:nvPr/>
        </p:nvSpPr>
        <p:spPr>
          <a:xfrm>
            <a:off x="1588777" y="3059668"/>
            <a:ext cx="2968752" cy="230832"/>
          </a:xfrm>
          <a:prstGeom prst="rect">
            <a:avLst/>
          </a:prstGeom>
          <a:noFill/>
        </p:spPr>
        <p:txBody>
          <a:bodyPr wrap="square" rtlCol="0">
            <a:spAutoFit/>
          </a:bodyPr>
          <a:lstStyle/>
          <a:p>
            <a:r>
              <a:rPr lang="en-AU" sz="900"/>
              <a:t>Behaviour (y) vs time (x)</a:t>
            </a:r>
          </a:p>
        </p:txBody>
      </p:sp>
      <p:pic>
        <p:nvPicPr>
          <p:cNvPr id="12" name="Picture 11" descr="A child holding a pencil&#10;&#10;Description automatically generated with low confidence">
            <a:extLst>
              <a:ext uri="{FF2B5EF4-FFF2-40B4-BE49-F238E27FC236}">
                <a16:creationId xmlns:a16="http://schemas.microsoft.com/office/drawing/2014/main" id="{C3EA6FDB-F684-48FC-B9B0-D4DA5DC635B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38909" y="2487515"/>
            <a:ext cx="1289705" cy="941485"/>
          </a:xfrm>
          <a:prstGeom prst="rect">
            <a:avLst/>
          </a:prstGeom>
        </p:spPr>
      </p:pic>
      <p:pic>
        <p:nvPicPr>
          <p:cNvPr id="15" name="Picture 14" descr="A group of people and a dog&#10;&#10;Description automatically generated with medium confidence">
            <a:extLst>
              <a:ext uri="{FF2B5EF4-FFF2-40B4-BE49-F238E27FC236}">
                <a16:creationId xmlns:a16="http://schemas.microsoft.com/office/drawing/2014/main" id="{1E8A51D4-14FD-47F0-B964-64E15CF391E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314613" y="4811697"/>
            <a:ext cx="2656643" cy="1771095"/>
          </a:xfrm>
          <a:prstGeom prst="rect">
            <a:avLst/>
          </a:prstGeom>
        </p:spPr>
      </p:pic>
    </p:spTree>
    <p:extLst>
      <p:ext uri="{BB962C8B-B14F-4D97-AF65-F5344CB8AC3E}">
        <p14:creationId xmlns:p14="http://schemas.microsoft.com/office/powerpoint/2010/main" val="327023412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1F9B61C153F84E8D45B904CC1282DC" ma:contentTypeVersion="16" ma:contentTypeDescription="Create a new document." ma:contentTypeScope="" ma:versionID="2a96b66cffc8b2fb5306b67b502c864e">
  <xsd:schema xmlns:xsd="http://www.w3.org/2001/XMLSchema" xmlns:xs="http://www.w3.org/2001/XMLSchema" xmlns:p="http://schemas.microsoft.com/office/2006/metadata/properties" xmlns:ns2="54cdf348-2d82-4c35-8547-782502ae7534" xmlns:ns3="5b993e3a-4e98-42e4-b656-54829c86b975" targetNamespace="http://schemas.microsoft.com/office/2006/metadata/properties" ma:root="true" ma:fieldsID="fe93974ba11321b5e5c2bbc0f84972a7" ns2:_="" ns3:_="">
    <xsd:import namespace="54cdf348-2d82-4c35-8547-782502ae7534"/>
    <xsd:import namespace="5b993e3a-4e98-42e4-b656-54829c86b97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df348-2d82-4c35-8547-782502ae75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7d5a9a-f225-40df-9e6e-369d573f80e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993e3a-4e98-42e4-b656-54829c86b97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66e81f5-368f-4891-91e1-82a87c5ed3d3}" ma:internalName="TaxCatchAll" ma:showField="CatchAllData" ma:web="5b993e3a-4e98-42e4-b656-54829c86b9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4cdf348-2d82-4c35-8547-782502ae7534">
      <Terms xmlns="http://schemas.microsoft.com/office/infopath/2007/PartnerControls"/>
    </lcf76f155ced4ddcb4097134ff3c332f>
    <TaxCatchAll xmlns="5b993e3a-4e98-42e4-b656-54829c86b975" xsi:nil="true"/>
  </documentManagement>
</p:properties>
</file>

<file path=customXml/itemProps1.xml><?xml version="1.0" encoding="utf-8"?>
<ds:datastoreItem xmlns:ds="http://schemas.openxmlformats.org/officeDocument/2006/customXml" ds:itemID="{538BD2B9-A50A-4C59-8933-40B107C32627}">
  <ds:schemaRefs>
    <ds:schemaRef ds:uri="http://schemas.microsoft.com/sharepoint/v3/contenttype/forms"/>
  </ds:schemaRefs>
</ds:datastoreItem>
</file>

<file path=customXml/itemProps2.xml><?xml version="1.0" encoding="utf-8"?>
<ds:datastoreItem xmlns:ds="http://schemas.openxmlformats.org/officeDocument/2006/customXml" ds:itemID="{9E97390C-9669-428C-A4AA-A03E4CADA073}"/>
</file>

<file path=customXml/itemProps3.xml><?xml version="1.0" encoding="utf-8"?>
<ds:datastoreItem xmlns:ds="http://schemas.openxmlformats.org/officeDocument/2006/customXml" ds:itemID="{12B7C2DF-9591-403B-A7B4-3DCBF25B4F0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Facet</vt:lpstr>
      <vt:lpstr>Positive Behaviour Support  Strategies</vt:lpstr>
      <vt:lpstr>What is it?</vt:lpstr>
      <vt:lpstr>Video</vt:lpstr>
      <vt:lpstr>The role of empathy</vt:lpstr>
      <vt:lpstr>examples</vt:lpstr>
      <vt:lpstr>Intersectionism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Behaviour Support  Strategies</dc:title>
  <dc:creator>Thomas Cobden</dc:creator>
  <cp:revision>1</cp:revision>
  <dcterms:created xsi:type="dcterms:W3CDTF">2022-03-28T10:19:43Z</dcterms:created>
  <dcterms:modified xsi:type="dcterms:W3CDTF">2022-03-29T05:01:21Z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0x0101008B1F9B61C153F84E8D45B904CC1282DC</vt:lpwstr>
  </property>
</Properties>
</file>