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8" r:id="rId5"/>
    <p:sldId id="260" r:id="rId6"/>
    <p:sldId id="261" r:id="rId7"/>
    <p:sldId id="262" r:id="rId8"/>
    <p:sldId id="273" r:id="rId9"/>
    <p:sldId id="274" r:id="rId10"/>
    <p:sldId id="275" r:id="rId11"/>
    <p:sldId id="263" r:id="rId12"/>
    <p:sldId id="264" r:id="rId13"/>
    <p:sldId id="265" r:id="rId14"/>
    <p:sldId id="267"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obden" initials="TC" lastIdx="2" clrIdx="0">
    <p:extLst>
      <p:ext uri="{19B8F6BF-5375-455C-9EA6-DF929625EA0E}">
        <p15:presenceInfo xmlns:p15="http://schemas.microsoft.com/office/powerpoint/2012/main" userId="S::Thomas.Cobden@wesleymission.org.au::d4036cf1-5509-4c96-8480-c2d6ce3aa2c4" providerId="AD"/>
      </p:ext>
    </p:extLst>
  </p:cmAuthor>
  <p:cmAuthor id="2" name="Dominique Glazier" initials="DG" lastIdx="1" clrIdx="1">
    <p:extLst>
      <p:ext uri="{19B8F6BF-5375-455C-9EA6-DF929625EA0E}">
        <p15:presenceInfo xmlns:p15="http://schemas.microsoft.com/office/powerpoint/2012/main" userId="S::dominique.glazier@wesleymission.org.au::ef10c605-cca2-4d54-8ef4-c63c12abc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441AC-D350-47D7-9ADA-AE0F951C4F6E}" v="3573" dt="2021-10-12T22:53:42.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obden" userId="d4036cf1-5509-4c96-8480-c2d6ce3aa2c4" providerId="ADAL" clId="{9D6441AC-D350-47D7-9ADA-AE0F951C4F6E}"/>
    <pc:docChg chg="undo custSel mod addSld delSld modSld delMainMaster">
      <pc:chgData name="Thomas Cobden" userId="d4036cf1-5509-4c96-8480-c2d6ce3aa2c4" providerId="ADAL" clId="{9D6441AC-D350-47D7-9ADA-AE0F951C4F6E}" dt="2021-10-12T22:53:42.872" v="3555" actId="20577"/>
      <pc:docMkLst>
        <pc:docMk/>
      </pc:docMkLst>
      <pc:sldChg chg="addSp delSp delDesignElem">
        <pc:chgData name="Thomas Cobden" userId="d4036cf1-5509-4c96-8480-c2d6ce3aa2c4" providerId="ADAL" clId="{9D6441AC-D350-47D7-9ADA-AE0F951C4F6E}" dt="2021-10-05T05:53:38.285" v="3063"/>
        <pc:sldMkLst>
          <pc:docMk/>
          <pc:sldMk cId="543140988" sldId="258"/>
        </pc:sldMkLst>
        <pc:spChg chg="add del">
          <ac:chgData name="Thomas Cobden" userId="d4036cf1-5509-4c96-8480-c2d6ce3aa2c4" providerId="ADAL" clId="{9D6441AC-D350-47D7-9ADA-AE0F951C4F6E}" dt="2021-10-05T05:53:38.285" v="3063"/>
          <ac:spMkLst>
            <pc:docMk/>
            <pc:sldMk cId="543140988" sldId="258"/>
            <ac:spMk id="9" creationId="{62AE8E50-35D4-4D5A-A4BB-168CBB027DA2}"/>
          </ac:spMkLst>
        </pc:spChg>
        <pc:spChg chg="add del">
          <ac:chgData name="Thomas Cobden" userId="d4036cf1-5509-4c96-8480-c2d6ce3aa2c4" providerId="ADAL" clId="{9D6441AC-D350-47D7-9ADA-AE0F951C4F6E}" dt="2021-10-05T05:53:38.285" v="3063"/>
          <ac:spMkLst>
            <pc:docMk/>
            <pc:sldMk cId="543140988" sldId="258"/>
            <ac:spMk id="11" creationId="{C37D1D6D-17D8-4296-B000-665D1892D01E}"/>
          </ac:spMkLst>
        </pc:spChg>
        <pc:spChg chg="add del">
          <ac:chgData name="Thomas Cobden" userId="d4036cf1-5509-4c96-8480-c2d6ce3aa2c4" providerId="ADAL" clId="{9D6441AC-D350-47D7-9ADA-AE0F951C4F6E}" dt="2021-10-05T05:53:38.285" v="3063"/>
          <ac:spMkLst>
            <pc:docMk/>
            <pc:sldMk cId="543140988" sldId="258"/>
            <ac:spMk id="13" creationId="{1B26E892-1320-40AA-9CA1-246721C18768}"/>
          </ac:spMkLst>
        </pc:spChg>
        <pc:spChg chg="add del">
          <ac:chgData name="Thomas Cobden" userId="d4036cf1-5509-4c96-8480-c2d6ce3aa2c4" providerId="ADAL" clId="{9D6441AC-D350-47D7-9ADA-AE0F951C4F6E}" dt="2021-10-05T05:53:38.285" v="3063"/>
          <ac:spMkLst>
            <pc:docMk/>
            <pc:sldMk cId="543140988" sldId="258"/>
            <ac:spMk id="17" creationId="{C170DF7D-4686-4BD5-A9CD-C8964928468D}"/>
          </ac:spMkLst>
        </pc:spChg>
        <pc:cxnChg chg="add del">
          <ac:chgData name="Thomas Cobden" userId="d4036cf1-5509-4c96-8480-c2d6ce3aa2c4" providerId="ADAL" clId="{9D6441AC-D350-47D7-9ADA-AE0F951C4F6E}" dt="2021-10-05T05:53:38.285" v="3063"/>
          <ac:cxnSpMkLst>
            <pc:docMk/>
            <pc:sldMk cId="543140988" sldId="258"/>
            <ac:cxnSpMk id="15" creationId="{C9A1F79C-E4D1-4AAE-BA11-3A09005252E3}"/>
          </ac:cxnSpMkLst>
        </pc:cxnChg>
      </pc:sldChg>
      <pc:sldChg chg="addSp delSp modSp delDesignElem">
        <pc:chgData name="Thomas Cobden" userId="d4036cf1-5509-4c96-8480-c2d6ce3aa2c4" providerId="ADAL" clId="{9D6441AC-D350-47D7-9ADA-AE0F951C4F6E}" dt="2021-10-05T05:53:38.285" v="3063"/>
        <pc:sldMkLst>
          <pc:docMk/>
          <pc:sldMk cId="1138789514" sldId="260"/>
        </pc:sldMkLst>
        <pc:spChg chg="mod">
          <ac:chgData name="Thomas Cobden" userId="d4036cf1-5509-4c96-8480-c2d6ce3aa2c4" providerId="ADAL" clId="{9D6441AC-D350-47D7-9ADA-AE0F951C4F6E}" dt="2021-09-30T03:13:36.339" v="333" actId="26606"/>
          <ac:spMkLst>
            <pc:docMk/>
            <pc:sldMk cId="1138789514" sldId="260"/>
            <ac:spMk id="2" creationId="{00000000-0000-0000-0000-000000000000}"/>
          </ac:spMkLst>
        </pc:spChg>
        <pc:spChg chg="mod">
          <ac:chgData name="Thomas Cobden" userId="d4036cf1-5509-4c96-8480-c2d6ce3aa2c4" providerId="ADAL" clId="{9D6441AC-D350-47D7-9ADA-AE0F951C4F6E}" dt="2021-09-30T03:13:36.339" v="333" actId="26606"/>
          <ac:spMkLst>
            <pc:docMk/>
            <pc:sldMk cId="1138789514" sldId="260"/>
            <ac:spMk id="3" creationId="{00000000-0000-0000-0000-000000000000}"/>
          </ac:spMkLst>
        </pc:spChg>
        <pc:spChg chg="del">
          <ac:chgData name="Thomas Cobden" userId="d4036cf1-5509-4c96-8480-c2d6ce3aa2c4" providerId="ADAL" clId="{9D6441AC-D350-47D7-9ADA-AE0F951C4F6E}" dt="2021-09-30T03:13:36.339" v="333" actId="26606"/>
          <ac:spMkLst>
            <pc:docMk/>
            <pc:sldMk cId="1138789514" sldId="260"/>
            <ac:spMk id="9" creationId="{39E4C68A-A4A9-48A4-9FF2-D2896B1EA01F}"/>
          </ac:spMkLst>
        </pc:spChg>
        <pc:spChg chg="del">
          <ac:chgData name="Thomas Cobden" userId="d4036cf1-5509-4c96-8480-c2d6ce3aa2c4" providerId="ADAL" clId="{9D6441AC-D350-47D7-9ADA-AE0F951C4F6E}" dt="2021-09-30T03:13:36.339" v="333" actId="26606"/>
          <ac:spMkLst>
            <pc:docMk/>
            <pc:sldMk cId="1138789514" sldId="260"/>
            <ac:spMk id="11" creationId="{E2B9AEA5-52CB-49A6-AF8A-33502F291B91}"/>
          </ac:spMkLst>
        </pc:spChg>
        <pc:spChg chg="add del">
          <ac:chgData name="Thomas Cobden" userId="d4036cf1-5509-4c96-8480-c2d6ce3aa2c4" providerId="ADAL" clId="{9D6441AC-D350-47D7-9ADA-AE0F951C4F6E}" dt="2021-10-05T05:53:38.285" v="3063"/>
          <ac:spMkLst>
            <pc:docMk/>
            <pc:sldMk cId="1138789514" sldId="260"/>
            <ac:spMk id="18" creationId="{3A8EC506-B1DA-46A1-B44D-774E68468E13}"/>
          </ac:spMkLst>
        </pc:spChg>
        <pc:spChg chg="add del">
          <ac:chgData name="Thomas Cobden" userId="d4036cf1-5509-4c96-8480-c2d6ce3aa2c4" providerId="ADAL" clId="{9D6441AC-D350-47D7-9ADA-AE0F951C4F6E}" dt="2021-10-05T05:53:38.285" v="3063"/>
          <ac:spMkLst>
            <pc:docMk/>
            <pc:sldMk cId="1138789514" sldId="260"/>
            <ac:spMk id="20" creationId="{BFF30785-305E-45D7-984F-5AA93D3CA561}"/>
          </ac:spMkLst>
        </pc:spChg>
        <pc:spChg chg="add del">
          <ac:chgData name="Thomas Cobden" userId="d4036cf1-5509-4c96-8480-c2d6ce3aa2c4" providerId="ADAL" clId="{9D6441AC-D350-47D7-9ADA-AE0F951C4F6E}" dt="2021-10-05T05:53:38.285" v="3063"/>
          <ac:spMkLst>
            <pc:docMk/>
            <pc:sldMk cId="1138789514" sldId="260"/>
            <ac:spMk id="24" creationId="{C411DB08-1669-426B-BBEB-FAD285EF80FE}"/>
          </ac:spMkLst>
        </pc:spChg>
        <pc:spChg chg="add del">
          <ac:chgData name="Thomas Cobden" userId="d4036cf1-5509-4c96-8480-c2d6ce3aa2c4" providerId="ADAL" clId="{9D6441AC-D350-47D7-9ADA-AE0F951C4F6E}" dt="2021-10-05T05:53:38.285" v="3063"/>
          <ac:spMkLst>
            <pc:docMk/>
            <pc:sldMk cId="1138789514" sldId="260"/>
            <ac:spMk id="26" creationId="{029E4219-121F-4CD1-AA58-24746CD2923C}"/>
          </ac:spMkLst>
        </pc:spChg>
        <pc:picChg chg="add">
          <ac:chgData name="Thomas Cobden" userId="d4036cf1-5509-4c96-8480-c2d6ce3aa2c4" providerId="ADAL" clId="{9D6441AC-D350-47D7-9ADA-AE0F951C4F6E}" dt="2021-09-30T03:13:36.339" v="333" actId="26606"/>
          <ac:picMkLst>
            <pc:docMk/>
            <pc:sldMk cId="1138789514" sldId="260"/>
            <ac:picMk id="15" creationId="{C6CA7DD5-B920-48C9-8710-B0AF0527C87B}"/>
          </ac:picMkLst>
        </pc:picChg>
        <pc:cxnChg chg="add del">
          <ac:chgData name="Thomas Cobden" userId="d4036cf1-5509-4c96-8480-c2d6ce3aa2c4" providerId="ADAL" clId="{9D6441AC-D350-47D7-9ADA-AE0F951C4F6E}" dt="2021-10-05T05:53:38.285" v="3063"/>
          <ac:cxnSpMkLst>
            <pc:docMk/>
            <pc:sldMk cId="1138789514" sldId="260"/>
            <ac:cxnSpMk id="22" creationId="{15E01FA5-D766-43CA-A83D-E7CF3F04E96F}"/>
          </ac:cxnSpMkLst>
        </pc:cxnChg>
        <pc:cxnChg chg="add del">
          <ac:chgData name="Thomas Cobden" userId="d4036cf1-5509-4c96-8480-c2d6ce3aa2c4" providerId="ADAL" clId="{9D6441AC-D350-47D7-9ADA-AE0F951C4F6E}" dt="2021-10-05T05:53:38.285" v="3063"/>
          <ac:cxnSpMkLst>
            <pc:docMk/>
            <pc:sldMk cId="1138789514" sldId="260"/>
            <ac:cxnSpMk id="28" creationId="{52F50912-06FD-4216-BAD3-21050F59564A}"/>
          </ac:cxnSpMkLst>
        </pc:cxnChg>
      </pc:sldChg>
      <pc:sldChg chg="addSp delSp modSp delDesignElem modNotesTx">
        <pc:chgData name="Thomas Cobden" userId="d4036cf1-5509-4c96-8480-c2d6ce3aa2c4" providerId="ADAL" clId="{9D6441AC-D350-47D7-9ADA-AE0F951C4F6E}" dt="2021-10-05T05:53:38.285" v="3063"/>
        <pc:sldMkLst>
          <pc:docMk/>
          <pc:sldMk cId="2739700506" sldId="261"/>
        </pc:sldMkLst>
        <pc:spChg chg="mod">
          <ac:chgData name="Thomas Cobden" userId="d4036cf1-5509-4c96-8480-c2d6ce3aa2c4" providerId="ADAL" clId="{9D6441AC-D350-47D7-9ADA-AE0F951C4F6E}" dt="2021-09-28T11:26:47.384" v="9" actId="26606"/>
          <ac:spMkLst>
            <pc:docMk/>
            <pc:sldMk cId="2739700506" sldId="261"/>
            <ac:spMk id="2" creationId="{00000000-0000-0000-0000-000000000000}"/>
          </ac:spMkLst>
        </pc:spChg>
        <pc:spChg chg="mod">
          <ac:chgData name="Thomas Cobden" userId="d4036cf1-5509-4c96-8480-c2d6ce3aa2c4" providerId="ADAL" clId="{9D6441AC-D350-47D7-9ADA-AE0F951C4F6E}" dt="2021-09-28T11:26:47.384" v="9" actId="26606"/>
          <ac:spMkLst>
            <pc:docMk/>
            <pc:sldMk cId="2739700506" sldId="261"/>
            <ac:spMk id="3" creationId="{00000000-0000-0000-0000-000000000000}"/>
          </ac:spMkLst>
        </pc:spChg>
        <pc:spChg chg="del">
          <ac:chgData name="Thomas Cobden" userId="d4036cf1-5509-4c96-8480-c2d6ce3aa2c4" providerId="ADAL" clId="{9D6441AC-D350-47D7-9ADA-AE0F951C4F6E}" dt="2021-09-28T11:26:47.384" v="9" actId="26606"/>
          <ac:spMkLst>
            <pc:docMk/>
            <pc:sldMk cId="2739700506" sldId="261"/>
            <ac:spMk id="9" creationId="{39E4C68A-A4A9-48A4-9FF2-D2896B1EA01F}"/>
          </ac:spMkLst>
        </pc:spChg>
        <pc:spChg chg="del">
          <ac:chgData name="Thomas Cobden" userId="d4036cf1-5509-4c96-8480-c2d6ce3aa2c4" providerId="ADAL" clId="{9D6441AC-D350-47D7-9ADA-AE0F951C4F6E}" dt="2021-09-28T11:26:47.384" v="9" actId="26606"/>
          <ac:spMkLst>
            <pc:docMk/>
            <pc:sldMk cId="2739700506" sldId="261"/>
            <ac:spMk id="11" creationId="{E2B9AEA5-52CB-49A6-AF8A-33502F291B91}"/>
          </ac:spMkLst>
        </pc:spChg>
        <pc:spChg chg="add del">
          <ac:chgData name="Thomas Cobden" userId="d4036cf1-5509-4c96-8480-c2d6ce3aa2c4" providerId="ADAL" clId="{9D6441AC-D350-47D7-9ADA-AE0F951C4F6E}" dt="2021-10-05T05:53:38.285" v="3063"/>
          <ac:spMkLst>
            <pc:docMk/>
            <pc:sldMk cId="2739700506" sldId="261"/>
            <ac:spMk id="16" creationId="{3A8EC506-B1DA-46A1-B44D-774E68468E13}"/>
          </ac:spMkLst>
        </pc:spChg>
        <pc:spChg chg="add del">
          <ac:chgData name="Thomas Cobden" userId="d4036cf1-5509-4c96-8480-c2d6ce3aa2c4" providerId="ADAL" clId="{9D6441AC-D350-47D7-9ADA-AE0F951C4F6E}" dt="2021-10-05T05:53:38.285" v="3063"/>
          <ac:spMkLst>
            <pc:docMk/>
            <pc:sldMk cId="2739700506" sldId="261"/>
            <ac:spMk id="18" creationId="{BFF30785-305E-45D7-984F-5AA93D3CA561}"/>
          </ac:spMkLst>
        </pc:spChg>
        <pc:spChg chg="add del">
          <ac:chgData name="Thomas Cobden" userId="d4036cf1-5509-4c96-8480-c2d6ce3aa2c4" providerId="ADAL" clId="{9D6441AC-D350-47D7-9ADA-AE0F951C4F6E}" dt="2021-10-05T05:53:38.285" v="3063"/>
          <ac:spMkLst>
            <pc:docMk/>
            <pc:sldMk cId="2739700506" sldId="261"/>
            <ac:spMk id="22" creationId="{42DD0C21-8FEE-4C18-8789-CC8ABE206FE6}"/>
          </ac:spMkLst>
        </pc:spChg>
        <pc:spChg chg="add del">
          <ac:chgData name="Thomas Cobden" userId="d4036cf1-5509-4c96-8480-c2d6ce3aa2c4" providerId="ADAL" clId="{9D6441AC-D350-47D7-9ADA-AE0F951C4F6E}" dt="2021-10-05T05:53:38.285" v="3063"/>
          <ac:spMkLst>
            <pc:docMk/>
            <pc:sldMk cId="2739700506" sldId="261"/>
            <ac:spMk id="24" creationId="{A4B51757-7607-4CEA-A0EE-3C5BDC2C1CFB}"/>
          </ac:spMkLst>
        </pc:spChg>
        <pc:graphicFrameChg chg="mod modGraphic">
          <ac:chgData name="Thomas Cobden" userId="d4036cf1-5509-4c96-8480-c2d6ce3aa2c4" providerId="ADAL" clId="{9D6441AC-D350-47D7-9ADA-AE0F951C4F6E}" dt="2021-09-28T11:26:47.384" v="9" actId="26606"/>
          <ac:graphicFrameMkLst>
            <pc:docMk/>
            <pc:sldMk cId="2739700506" sldId="261"/>
            <ac:graphicFrameMk id="4" creationId="{20CADA24-ABF0-4A96-BD16-716C3C26F4A8}"/>
          </ac:graphicFrameMkLst>
        </pc:graphicFrameChg>
        <pc:cxnChg chg="add del">
          <ac:chgData name="Thomas Cobden" userId="d4036cf1-5509-4c96-8480-c2d6ce3aa2c4" providerId="ADAL" clId="{9D6441AC-D350-47D7-9ADA-AE0F951C4F6E}" dt="2021-10-05T05:53:38.285" v="3063"/>
          <ac:cxnSpMkLst>
            <pc:docMk/>
            <pc:sldMk cId="2739700506" sldId="261"/>
            <ac:cxnSpMk id="20" creationId="{15E01FA5-D766-43CA-A83D-E7CF3F04E96F}"/>
          </ac:cxnSpMkLst>
        </pc:cxnChg>
        <pc:cxnChg chg="add del">
          <ac:chgData name="Thomas Cobden" userId="d4036cf1-5509-4c96-8480-c2d6ce3aa2c4" providerId="ADAL" clId="{9D6441AC-D350-47D7-9ADA-AE0F951C4F6E}" dt="2021-10-05T05:53:38.285" v="3063"/>
          <ac:cxnSpMkLst>
            <pc:docMk/>
            <pc:sldMk cId="2739700506" sldId="261"/>
            <ac:cxnSpMk id="26" creationId="{FEF39256-F095-41C8-8707-6C1A665E8F2F}"/>
          </ac:cxnSpMkLst>
        </pc:cxnChg>
      </pc:sldChg>
      <pc:sldChg chg="addSp delSp modSp delDesignElem">
        <pc:chgData name="Thomas Cobden" userId="d4036cf1-5509-4c96-8480-c2d6ce3aa2c4" providerId="ADAL" clId="{9D6441AC-D350-47D7-9ADA-AE0F951C4F6E}" dt="2021-10-06T05:33:01.185" v="3289" actId="1076"/>
        <pc:sldMkLst>
          <pc:docMk/>
          <pc:sldMk cId="1365955092" sldId="262"/>
        </pc:sldMkLst>
        <pc:spChg chg="mod">
          <ac:chgData name="Thomas Cobden" userId="d4036cf1-5509-4c96-8480-c2d6ce3aa2c4" providerId="ADAL" clId="{9D6441AC-D350-47D7-9ADA-AE0F951C4F6E}" dt="2021-09-30T03:20:18.255" v="483" actId="26606"/>
          <ac:spMkLst>
            <pc:docMk/>
            <pc:sldMk cId="1365955092" sldId="262"/>
            <ac:spMk id="2" creationId="{00000000-0000-0000-0000-000000000000}"/>
          </ac:spMkLst>
        </pc:spChg>
        <pc:spChg chg="del">
          <ac:chgData name="Thomas Cobden" userId="d4036cf1-5509-4c96-8480-c2d6ce3aa2c4" providerId="ADAL" clId="{9D6441AC-D350-47D7-9ADA-AE0F951C4F6E}" dt="2021-09-30T03:18:22.629" v="334"/>
          <ac:spMkLst>
            <pc:docMk/>
            <pc:sldMk cId="1365955092" sldId="262"/>
            <ac:spMk id="3" creationId="{00000000-0000-0000-0000-000000000000}"/>
          </ac:spMkLst>
        </pc:spChg>
        <pc:spChg chg="add mod">
          <ac:chgData name="Thomas Cobden" userId="d4036cf1-5509-4c96-8480-c2d6ce3aa2c4" providerId="ADAL" clId="{9D6441AC-D350-47D7-9ADA-AE0F951C4F6E}" dt="2021-10-06T05:32:49.995" v="3286" actId="1076"/>
          <ac:spMkLst>
            <pc:docMk/>
            <pc:sldMk cId="1365955092" sldId="262"/>
            <ac:spMk id="4" creationId="{5EF224CA-56E3-48D5-BBE3-30BFD65BB69D}"/>
          </ac:spMkLst>
        </pc:spChg>
        <pc:spChg chg="add mod">
          <ac:chgData name="Thomas Cobden" userId="d4036cf1-5509-4c96-8480-c2d6ce3aa2c4" providerId="ADAL" clId="{9D6441AC-D350-47D7-9ADA-AE0F951C4F6E}" dt="2021-10-06T05:32:52.222" v="3287" actId="1076"/>
          <ac:spMkLst>
            <pc:docMk/>
            <pc:sldMk cId="1365955092" sldId="262"/>
            <ac:spMk id="7" creationId="{D3A6017B-2CE1-40C8-B5A8-D7D5754073D2}"/>
          </ac:spMkLst>
        </pc:spChg>
        <pc:spChg chg="del">
          <ac:chgData name="Thomas Cobden" userId="d4036cf1-5509-4c96-8480-c2d6ce3aa2c4" providerId="ADAL" clId="{9D6441AC-D350-47D7-9ADA-AE0F951C4F6E}" dt="2021-09-30T03:20:18.255" v="483" actId="26606"/>
          <ac:spMkLst>
            <pc:docMk/>
            <pc:sldMk cId="1365955092" sldId="262"/>
            <ac:spMk id="9" creationId="{39E4C68A-A4A9-48A4-9FF2-D2896B1EA01F}"/>
          </ac:spMkLst>
        </pc:spChg>
        <pc:spChg chg="del">
          <ac:chgData name="Thomas Cobden" userId="d4036cf1-5509-4c96-8480-c2d6ce3aa2c4" providerId="ADAL" clId="{9D6441AC-D350-47D7-9ADA-AE0F951C4F6E}" dt="2021-09-30T03:20:18.255" v="483" actId="26606"/>
          <ac:spMkLst>
            <pc:docMk/>
            <pc:sldMk cId="1365955092" sldId="262"/>
            <ac:spMk id="11" creationId="{E2B9AEA5-52CB-49A6-AF8A-33502F291B91}"/>
          </ac:spMkLst>
        </pc:spChg>
        <pc:spChg chg="add del">
          <ac:chgData name="Thomas Cobden" userId="d4036cf1-5509-4c96-8480-c2d6ce3aa2c4" providerId="ADAL" clId="{9D6441AC-D350-47D7-9ADA-AE0F951C4F6E}" dt="2021-10-05T05:53:38.285" v="3063"/>
          <ac:spMkLst>
            <pc:docMk/>
            <pc:sldMk cId="1365955092" sldId="262"/>
            <ac:spMk id="71" creationId="{4FAE1107-CEC3-4041-8BAA-CDB6F6759B35}"/>
          </ac:spMkLst>
        </pc:spChg>
        <pc:picChg chg="add mod">
          <ac:chgData name="Thomas Cobden" userId="d4036cf1-5509-4c96-8480-c2d6ce3aa2c4" providerId="ADAL" clId="{9D6441AC-D350-47D7-9ADA-AE0F951C4F6E}" dt="2021-10-06T05:33:01.185" v="3289" actId="1076"/>
          <ac:picMkLst>
            <pc:docMk/>
            <pc:sldMk cId="1365955092" sldId="262"/>
            <ac:picMk id="3" creationId="{9E869F1B-21F3-48D6-9C3A-D17F0CABD21F}"/>
          </ac:picMkLst>
        </pc:picChg>
        <pc:picChg chg="add mod ord">
          <ac:chgData name="Thomas Cobden" userId="d4036cf1-5509-4c96-8480-c2d6ce3aa2c4" providerId="ADAL" clId="{9D6441AC-D350-47D7-9ADA-AE0F951C4F6E}" dt="2021-09-30T03:20:18.255" v="483" actId="26606"/>
          <ac:picMkLst>
            <pc:docMk/>
            <pc:sldMk cId="1365955092" sldId="262"/>
            <ac:picMk id="1026" creationId="{AB35F16A-34F1-4D9A-828E-060C16EBBF44}"/>
          </ac:picMkLst>
        </pc:picChg>
        <pc:cxnChg chg="add del">
          <ac:chgData name="Thomas Cobden" userId="d4036cf1-5509-4c96-8480-c2d6ce3aa2c4" providerId="ADAL" clId="{9D6441AC-D350-47D7-9ADA-AE0F951C4F6E}" dt="2021-10-05T05:53:38.285" v="3063"/>
          <ac:cxnSpMkLst>
            <pc:docMk/>
            <pc:sldMk cId="1365955092" sldId="262"/>
            <ac:cxnSpMk id="73" creationId="{1AEA88FB-F5DD-45CE-AAE1-7B33D0ABDD25}"/>
          </ac:cxnSpMkLst>
        </pc:cxnChg>
      </pc:sldChg>
      <pc:sldChg chg="addSp delSp modSp mod setClrOvrMap delDesignElem">
        <pc:chgData name="Thomas Cobden" userId="d4036cf1-5509-4c96-8480-c2d6ce3aa2c4" providerId="ADAL" clId="{9D6441AC-D350-47D7-9ADA-AE0F951C4F6E}" dt="2021-10-06T22:19:18.912" v="3531" actId="14100"/>
        <pc:sldMkLst>
          <pc:docMk/>
          <pc:sldMk cId="1550734857" sldId="263"/>
        </pc:sldMkLst>
        <pc:spChg chg="mod">
          <ac:chgData name="Thomas Cobden" userId="d4036cf1-5509-4c96-8480-c2d6ce3aa2c4" providerId="ADAL" clId="{9D6441AC-D350-47D7-9ADA-AE0F951C4F6E}" dt="2021-09-30T03:33:15.895" v="553" actId="26606"/>
          <ac:spMkLst>
            <pc:docMk/>
            <pc:sldMk cId="1550734857" sldId="263"/>
            <ac:spMk id="2" creationId="{00000000-0000-0000-0000-000000000000}"/>
          </ac:spMkLst>
        </pc:spChg>
        <pc:spChg chg="add mod">
          <ac:chgData name="Thomas Cobden" userId="d4036cf1-5509-4c96-8480-c2d6ce3aa2c4" providerId="ADAL" clId="{9D6441AC-D350-47D7-9ADA-AE0F951C4F6E}" dt="2021-10-06T22:18:35.019" v="3374" actId="14100"/>
          <ac:spMkLst>
            <pc:docMk/>
            <pc:sldMk cId="1550734857" sldId="263"/>
            <ac:spMk id="3" creationId="{F4A40876-9DD0-4114-B9EF-E8998FB9C7E7}"/>
          </ac:spMkLst>
        </pc:spChg>
        <pc:spChg chg="add del mod">
          <ac:chgData name="Thomas Cobden" userId="d4036cf1-5509-4c96-8480-c2d6ce3aa2c4" providerId="ADAL" clId="{9D6441AC-D350-47D7-9ADA-AE0F951C4F6E}" dt="2021-09-30T03:13:22.468" v="332" actId="26606"/>
          <ac:spMkLst>
            <pc:docMk/>
            <pc:sldMk cId="1550734857" sldId="263"/>
            <ac:spMk id="3" creationId="{00000000-0000-0000-0000-000000000000}"/>
          </ac:spMkLst>
        </pc:spChg>
        <pc:spChg chg="add mod">
          <ac:chgData name="Thomas Cobden" userId="d4036cf1-5509-4c96-8480-c2d6ce3aa2c4" providerId="ADAL" clId="{9D6441AC-D350-47D7-9ADA-AE0F951C4F6E}" dt="2021-09-30T03:34:19.769" v="593" actId="404"/>
          <ac:spMkLst>
            <pc:docMk/>
            <pc:sldMk cId="1550734857" sldId="263"/>
            <ac:spMk id="4" creationId="{B9CB7AC9-6EE0-4162-A842-CE82958F457D}"/>
          </ac:spMkLst>
        </pc:spChg>
        <pc:spChg chg="add mod">
          <ac:chgData name="Thomas Cobden" userId="d4036cf1-5509-4c96-8480-c2d6ce3aa2c4" providerId="ADAL" clId="{9D6441AC-D350-47D7-9ADA-AE0F951C4F6E}" dt="2021-10-06T22:19:18.912" v="3531" actId="14100"/>
          <ac:spMkLst>
            <pc:docMk/>
            <pc:sldMk cId="1550734857" sldId="263"/>
            <ac:spMk id="5" creationId="{A9A546CD-E428-43A1-9067-AC06084D9D76}"/>
          </ac:spMkLst>
        </pc:spChg>
        <pc:spChg chg="add del">
          <ac:chgData name="Thomas Cobden" userId="d4036cf1-5509-4c96-8480-c2d6ce3aa2c4" providerId="ADAL" clId="{9D6441AC-D350-47D7-9ADA-AE0F951C4F6E}" dt="2021-09-30T03:13:22.468" v="332" actId="26606"/>
          <ac:spMkLst>
            <pc:docMk/>
            <pc:sldMk cId="1550734857" sldId="263"/>
            <ac:spMk id="9" creationId="{39E4C68A-A4A9-48A4-9FF2-D2896B1EA01F}"/>
          </ac:spMkLst>
        </pc:spChg>
        <pc:spChg chg="add del">
          <ac:chgData name="Thomas Cobden" userId="d4036cf1-5509-4c96-8480-c2d6ce3aa2c4" providerId="ADAL" clId="{9D6441AC-D350-47D7-9ADA-AE0F951C4F6E}" dt="2021-09-30T03:13:22.468" v="332" actId="26606"/>
          <ac:spMkLst>
            <pc:docMk/>
            <pc:sldMk cId="1550734857" sldId="263"/>
            <ac:spMk id="11" creationId="{E2B9AEA5-52CB-49A6-AF8A-33502F291B91}"/>
          </ac:spMkLst>
        </pc:spChg>
        <pc:spChg chg="add del">
          <ac:chgData name="Thomas Cobden" userId="d4036cf1-5509-4c96-8480-c2d6ce3aa2c4" providerId="ADAL" clId="{9D6441AC-D350-47D7-9ADA-AE0F951C4F6E}" dt="2021-09-30T03:13:19.533" v="329" actId="26606"/>
          <ac:spMkLst>
            <pc:docMk/>
            <pc:sldMk cId="1550734857" sldId="263"/>
            <ac:spMk id="16" creationId="{A10C41F2-1746-4431-9B52-B9F147A896B8}"/>
          </ac:spMkLst>
        </pc:spChg>
        <pc:spChg chg="add del">
          <ac:chgData name="Thomas Cobden" userId="d4036cf1-5509-4c96-8480-c2d6ce3aa2c4" providerId="ADAL" clId="{9D6441AC-D350-47D7-9ADA-AE0F951C4F6E}" dt="2021-09-30T03:13:22.435" v="331" actId="26606"/>
          <ac:spMkLst>
            <pc:docMk/>
            <pc:sldMk cId="1550734857" sldId="263"/>
            <ac:spMk id="17" creationId="{F7422F06-6017-4361-8872-E0E2CEB20B48}"/>
          </ac:spMkLst>
        </pc:spChg>
        <pc:spChg chg="add del">
          <ac:chgData name="Thomas Cobden" userId="d4036cf1-5509-4c96-8480-c2d6ce3aa2c4" providerId="ADAL" clId="{9D6441AC-D350-47D7-9ADA-AE0F951C4F6E}" dt="2021-09-30T03:13:19.533" v="329" actId="26606"/>
          <ac:spMkLst>
            <pc:docMk/>
            <pc:sldMk cId="1550734857" sldId="263"/>
            <ac:spMk id="18" creationId="{7984928E-D694-4849-BBAD-D7C7DC405478}"/>
          </ac:spMkLst>
        </pc:spChg>
        <pc:spChg chg="add del">
          <ac:chgData name="Thomas Cobden" userId="d4036cf1-5509-4c96-8480-c2d6ce3aa2c4" providerId="ADAL" clId="{9D6441AC-D350-47D7-9ADA-AE0F951C4F6E}" dt="2021-09-30T03:13:19.533" v="329" actId="26606"/>
          <ac:spMkLst>
            <pc:docMk/>
            <pc:sldMk cId="1550734857" sldId="263"/>
            <ac:spMk id="20" creationId="{A24A153C-9BEC-46E7-9AA4-DFC65A2B1A87}"/>
          </ac:spMkLst>
        </pc:spChg>
        <pc:spChg chg="add del">
          <ac:chgData name="Thomas Cobden" userId="d4036cf1-5509-4c96-8480-c2d6ce3aa2c4" providerId="ADAL" clId="{9D6441AC-D350-47D7-9ADA-AE0F951C4F6E}" dt="2021-09-30T03:33:15.895" v="553" actId="26606"/>
          <ac:spMkLst>
            <pc:docMk/>
            <pc:sldMk cId="1550734857" sldId="263"/>
            <ac:spMk id="21" creationId="{90AAC386-A18D-4525-AD1B-4D227ED34C84}"/>
          </ac:spMkLst>
        </pc:spChg>
        <pc:spChg chg="add mod">
          <ac:chgData name="Thomas Cobden" userId="d4036cf1-5509-4c96-8480-c2d6ce3aa2c4" providerId="ADAL" clId="{9D6441AC-D350-47D7-9ADA-AE0F951C4F6E}" dt="2021-09-30T03:34:35.442" v="642" actId="20577"/>
          <ac:spMkLst>
            <pc:docMk/>
            <pc:sldMk cId="1550734857" sldId="263"/>
            <ac:spMk id="24" creationId="{B7A90966-A0B0-4BCE-852D-066A6DE8BB94}"/>
          </ac:spMkLst>
        </pc:spChg>
        <pc:spChg chg="add mod">
          <ac:chgData name="Thomas Cobden" userId="d4036cf1-5509-4c96-8480-c2d6ce3aa2c4" providerId="ADAL" clId="{9D6441AC-D350-47D7-9ADA-AE0F951C4F6E}" dt="2021-10-05T05:55:32.438" v="3066" actId="1076"/>
          <ac:spMkLst>
            <pc:docMk/>
            <pc:sldMk cId="1550734857" sldId="263"/>
            <ac:spMk id="25" creationId="{182BC0E7-27DD-4C96-81CB-1D6E9F69D24A}"/>
          </ac:spMkLst>
        </pc:spChg>
        <pc:spChg chg="add mod">
          <ac:chgData name="Thomas Cobden" userId="d4036cf1-5509-4c96-8480-c2d6ce3aa2c4" providerId="ADAL" clId="{9D6441AC-D350-47D7-9ADA-AE0F951C4F6E}" dt="2021-09-30T03:36:07.541" v="840" actId="20577"/>
          <ac:spMkLst>
            <pc:docMk/>
            <pc:sldMk cId="1550734857" sldId="263"/>
            <ac:spMk id="26" creationId="{3962F51E-E28E-407B-A38A-6E0364E85126}"/>
          </ac:spMkLst>
        </pc:spChg>
        <pc:spChg chg="add del">
          <ac:chgData name="Thomas Cobden" userId="d4036cf1-5509-4c96-8480-c2d6ce3aa2c4" providerId="ADAL" clId="{9D6441AC-D350-47D7-9ADA-AE0F951C4F6E}" dt="2021-10-05T05:53:38.285" v="3063"/>
          <ac:spMkLst>
            <pc:docMk/>
            <pc:sldMk cId="1550734857" sldId="263"/>
            <ac:spMk id="71" creationId="{4038CB10-1F5C-4D54-9DF7-12586DE5B007}"/>
          </ac:spMkLst>
        </pc:spChg>
        <pc:spChg chg="add del">
          <ac:chgData name="Thomas Cobden" userId="d4036cf1-5509-4c96-8480-c2d6ce3aa2c4" providerId="ADAL" clId="{9D6441AC-D350-47D7-9ADA-AE0F951C4F6E}" dt="2021-10-05T05:53:38.285" v="3063"/>
          <ac:spMkLst>
            <pc:docMk/>
            <pc:sldMk cId="1550734857" sldId="263"/>
            <ac:spMk id="73" creationId="{73ED6512-6858-4552-B699-9A97FE9A4EA2}"/>
          </ac:spMkLst>
        </pc:spChg>
        <pc:graphicFrameChg chg="add del">
          <ac:chgData name="Thomas Cobden" userId="d4036cf1-5509-4c96-8480-c2d6ce3aa2c4" providerId="ADAL" clId="{9D6441AC-D350-47D7-9ADA-AE0F951C4F6E}" dt="2021-09-30T03:13:22.435" v="331" actId="26606"/>
          <ac:graphicFrameMkLst>
            <pc:docMk/>
            <pc:sldMk cId="1550734857" sldId="263"/>
            <ac:graphicFrameMk id="13" creationId="{2B33C012-0E78-4582-AF26-1F1B581DD113}"/>
          </ac:graphicFrameMkLst>
        </pc:graphicFrameChg>
        <pc:graphicFrameChg chg="add mod ord modGraphic">
          <ac:chgData name="Thomas Cobden" userId="d4036cf1-5509-4c96-8480-c2d6ce3aa2c4" providerId="ADAL" clId="{9D6441AC-D350-47D7-9ADA-AE0F951C4F6E}" dt="2021-10-05T05:55:28.576" v="3065"/>
          <ac:graphicFrameMkLst>
            <pc:docMk/>
            <pc:sldMk cId="1550734857" sldId="263"/>
            <ac:graphicFrameMk id="23" creationId="{EFFF8DDA-634D-49AF-BA6A-7F1452DF1500}"/>
          </ac:graphicFrameMkLst>
        </pc:graphicFrameChg>
        <pc:picChg chg="add mod">
          <ac:chgData name="Thomas Cobden" userId="d4036cf1-5509-4c96-8480-c2d6ce3aa2c4" providerId="ADAL" clId="{9D6441AC-D350-47D7-9ADA-AE0F951C4F6E}" dt="2021-09-30T03:33:15.895" v="553" actId="26606"/>
          <ac:picMkLst>
            <pc:docMk/>
            <pc:sldMk cId="1550734857" sldId="263"/>
            <ac:picMk id="3074" creationId="{1FB34375-F530-44B4-9C0F-9F44EC441A0E}"/>
          </ac:picMkLst>
        </pc:picChg>
        <pc:cxnChg chg="add del">
          <ac:chgData name="Thomas Cobden" userId="d4036cf1-5509-4c96-8480-c2d6ce3aa2c4" providerId="ADAL" clId="{9D6441AC-D350-47D7-9ADA-AE0F951C4F6E}" dt="2021-09-30T03:33:15.895" v="553" actId="26606"/>
          <ac:cxnSpMkLst>
            <pc:docMk/>
            <pc:sldMk cId="1550734857" sldId="263"/>
            <ac:cxnSpMk id="19" creationId="{C34C4AD0-FE94-4E84-ACA6-CC5BF1A11822}"/>
          </ac:cxnSpMkLst>
        </pc:cxnChg>
        <pc:cxnChg chg="add del">
          <ac:chgData name="Thomas Cobden" userId="d4036cf1-5509-4c96-8480-c2d6ce3aa2c4" providerId="ADAL" clId="{9D6441AC-D350-47D7-9ADA-AE0F951C4F6E}" dt="2021-09-30T03:13:19.533" v="329" actId="26606"/>
          <ac:cxnSpMkLst>
            <pc:docMk/>
            <pc:sldMk cId="1550734857" sldId="263"/>
            <ac:cxnSpMk id="22" creationId="{99237721-19CF-41B1-AA0A-E1E1A8282D52}"/>
          </ac:cxnSpMkLst>
        </pc:cxnChg>
      </pc:sldChg>
      <pc:sldChg chg="addSp delSp modSp delDesignElem">
        <pc:chgData name="Thomas Cobden" userId="d4036cf1-5509-4c96-8480-c2d6ce3aa2c4" providerId="ADAL" clId="{9D6441AC-D350-47D7-9ADA-AE0F951C4F6E}" dt="2021-10-12T22:53:42.872" v="3555" actId="20577"/>
        <pc:sldMkLst>
          <pc:docMk/>
          <pc:sldMk cId="1151091209" sldId="264"/>
        </pc:sldMkLst>
        <pc:spChg chg="mod">
          <ac:chgData name="Thomas Cobden" userId="d4036cf1-5509-4c96-8480-c2d6ce3aa2c4" providerId="ADAL" clId="{9D6441AC-D350-47D7-9ADA-AE0F951C4F6E}" dt="2021-09-30T03:10:20.328" v="45" actId="20577"/>
          <ac:spMkLst>
            <pc:docMk/>
            <pc:sldMk cId="1151091209" sldId="264"/>
            <ac:spMk id="2" creationId="{00000000-0000-0000-0000-000000000000}"/>
          </ac:spMkLst>
        </pc:spChg>
        <pc:spChg chg="mod">
          <ac:chgData name="Thomas Cobden" userId="d4036cf1-5509-4c96-8480-c2d6ce3aa2c4" providerId="ADAL" clId="{9D6441AC-D350-47D7-9ADA-AE0F951C4F6E}" dt="2021-10-07T06:00:05.148" v="3543" actId="20577"/>
          <ac:spMkLst>
            <pc:docMk/>
            <pc:sldMk cId="1151091209" sldId="264"/>
            <ac:spMk id="3" creationId="{00000000-0000-0000-0000-000000000000}"/>
          </ac:spMkLst>
        </pc:spChg>
        <pc:spChg chg="add mod">
          <ac:chgData name="Thomas Cobden" userId="d4036cf1-5509-4c96-8480-c2d6ce3aa2c4" providerId="ADAL" clId="{9D6441AC-D350-47D7-9ADA-AE0F951C4F6E}" dt="2021-10-07T05:58:35.631" v="3538" actId="20577"/>
          <ac:spMkLst>
            <pc:docMk/>
            <pc:sldMk cId="1151091209" sldId="264"/>
            <ac:spMk id="4" creationId="{8FD45248-A9CA-4053-834B-C69E195BB214}"/>
          </ac:spMkLst>
        </pc:spChg>
        <pc:spChg chg="add mod">
          <ac:chgData name="Thomas Cobden" userId="d4036cf1-5509-4c96-8480-c2d6ce3aa2c4" providerId="ADAL" clId="{9D6441AC-D350-47D7-9ADA-AE0F951C4F6E}" dt="2021-10-05T05:09:55.176" v="1744" actId="1076"/>
          <ac:spMkLst>
            <pc:docMk/>
            <pc:sldMk cId="1151091209" sldId="264"/>
            <ac:spMk id="5" creationId="{AEE68796-E1A4-4DBB-A61F-44218BD48F39}"/>
          </ac:spMkLst>
        </pc:spChg>
        <pc:spChg chg="add mod">
          <ac:chgData name="Thomas Cobden" userId="d4036cf1-5509-4c96-8480-c2d6ce3aa2c4" providerId="ADAL" clId="{9D6441AC-D350-47D7-9ADA-AE0F951C4F6E}" dt="2021-10-12T22:53:42.872" v="3555" actId="20577"/>
          <ac:spMkLst>
            <pc:docMk/>
            <pc:sldMk cId="1151091209" sldId="264"/>
            <ac:spMk id="6" creationId="{87212A23-C49F-4B39-9B77-45E9AB16873A}"/>
          </ac:spMkLst>
        </pc:spChg>
        <pc:spChg chg="add del">
          <ac:chgData name="Thomas Cobden" userId="d4036cf1-5509-4c96-8480-c2d6ce3aa2c4" providerId="ADAL" clId="{9D6441AC-D350-47D7-9ADA-AE0F951C4F6E}" dt="2021-10-05T05:53:38.285" v="3063"/>
          <ac:spMkLst>
            <pc:docMk/>
            <pc:sldMk cId="1151091209" sldId="264"/>
            <ac:spMk id="9" creationId="{39E4C68A-A4A9-48A4-9FF2-D2896B1EA01F}"/>
          </ac:spMkLst>
        </pc:spChg>
        <pc:spChg chg="add del">
          <ac:chgData name="Thomas Cobden" userId="d4036cf1-5509-4c96-8480-c2d6ce3aa2c4" providerId="ADAL" clId="{9D6441AC-D350-47D7-9ADA-AE0F951C4F6E}" dt="2021-10-05T05:53:38.285" v="3063"/>
          <ac:spMkLst>
            <pc:docMk/>
            <pc:sldMk cId="1151091209" sldId="264"/>
            <ac:spMk id="11" creationId="{E2B9AEA5-52CB-49A6-AF8A-33502F291B91}"/>
          </ac:spMkLst>
        </pc:spChg>
      </pc:sldChg>
      <pc:sldChg chg="addSp delSp modSp mod setBg setClrOvrMap delDesignElem">
        <pc:chgData name="Thomas Cobden" userId="d4036cf1-5509-4c96-8480-c2d6ce3aa2c4" providerId="ADAL" clId="{9D6441AC-D350-47D7-9ADA-AE0F951C4F6E}" dt="2021-10-07T06:00:34.069" v="3546" actId="27636"/>
        <pc:sldMkLst>
          <pc:docMk/>
          <pc:sldMk cId="3734059783" sldId="265"/>
        </pc:sldMkLst>
        <pc:spChg chg="mod">
          <ac:chgData name="Thomas Cobden" userId="d4036cf1-5509-4c96-8480-c2d6ce3aa2c4" providerId="ADAL" clId="{9D6441AC-D350-47D7-9ADA-AE0F951C4F6E}" dt="2021-10-05T05:30:18.340" v="1939" actId="20577"/>
          <ac:spMkLst>
            <pc:docMk/>
            <pc:sldMk cId="3734059783" sldId="265"/>
            <ac:spMk id="2" creationId="{00000000-0000-0000-0000-000000000000}"/>
          </ac:spMkLst>
        </pc:spChg>
        <pc:spChg chg="mod">
          <ac:chgData name="Thomas Cobden" userId="d4036cf1-5509-4c96-8480-c2d6ce3aa2c4" providerId="ADAL" clId="{9D6441AC-D350-47D7-9ADA-AE0F951C4F6E}" dt="2021-10-07T06:00:34.069" v="3546" actId="27636"/>
          <ac:spMkLst>
            <pc:docMk/>
            <pc:sldMk cId="3734059783" sldId="265"/>
            <ac:spMk id="3" creationId="{00000000-0000-0000-0000-000000000000}"/>
          </ac:spMkLst>
        </pc:spChg>
        <pc:spChg chg="add mod">
          <ac:chgData name="Thomas Cobden" userId="d4036cf1-5509-4c96-8480-c2d6ce3aa2c4" providerId="ADAL" clId="{9D6441AC-D350-47D7-9ADA-AE0F951C4F6E}" dt="2021-10-05T05:29:49.662" v="1922" actId="1076"/>
          <ac:spMkLst>
            <pc:docMk/>
            <pc:sldMk cId="3734059783" sldId="265"/>
            <ac:spMk id="4" creationId="{CABC1D8F-2B4B-4EEC-848C-0034C73FFDED}"/>
          </ac:spMkLst>
        </pc:spChg>
        <pc:spChg chg="add mod">
          <ac:chgData name="Thomas Cobden" userId="d4036cf1-5509-4c96-8480-c2d6ce3aa2c4" providerId="ADAL" clId="{9D6441AC-D350-47D7-9ADA-AE0F951C4F6E}" dt="2021-10-05T05:31:48.891" v="2133" actId="20577"/>
          <ac:spMkLst>
            <pc:docMk/>
            <pc:sldMk cId="3734059783" sldId="265"/>
            <ac:spMk id="5" creationId="{3DC3F071-10EC-4E14-AC24-95B60844E81C}"/>
          </ac:spMkLst>
        </pc:spChg>
        <pc:spChg chg="del">
          <ac:chgData name="Thomas Cobden" userId="d4036cf1-5509-4c96-8480-c2d6ce3aa2c4" providerId="ADAL" clId="{9D6441AC-D350-47D7-9ADA-AE0F951C4F6E}" dt="2021-10-05T05:19:57.588" v="1785" actId="26606"/>
          <ac:spMkLst>
            <pc:docMk/>
            <pc:sldMk cId="3734059783" sldId="265"/>
            <ac:spMk id="9" creationId="{39E4C68A-A4A9-48A4-9FF2-D2896B1EA01F}"/>
          </ac:spMkLst>
        </pc:spChg>
        <pc:spChg chg="del">
          <ac:chgData name="Thomas Cobden" userId="d4036cf1-5509-4c96-8480-c2d6ce3aa2c4" providerId="ADAL" clId="{9D6441AC-D350-47D7-9ADA-AE0F951C4F6E}" dt="2021-10-05T05:19:57.588" v="1785" actId="26606"/>
          <ac:spMkLst>
            <pc:docMk/>
            <pc:sldMk cId="3734059783" sldId="265"/>
            <ac:spMk id="11" creationId="{E2B9AEA5-52CB-49A6-AF8A-33502F291B91}"/>
          </ac:spMkLst>
        </pc:spChg>
        <pc:spChg chg="add del">
          <ac:chgData name="Thomas Cobden" userId="d4036cf1-5509-4c96-8480-c2d6ce3aa2c4" providerId="ADAL" clId="{9D6441AC-D350-47D7-9ADA-AE0F951C4F6E}" dt="2021-10-05T05:53:38.285" v="3063"/>
          <ac:spMkLst>
            <pc:docMk/>
            <pc:sldMk cId="3734059783" sldId="265"/>
            <ac:spMk id="16" creationId="{A10C41F2-1746-4431-9B52-B9F147A896B8}"/>
          </ac:spMkLst>
        </pc:spChg>
        <pc:spChg chg="add del">
          <ac:chgData name="Thomas Cobden" userId="d4036cf1-5509-4c96-8480-c2d6ce3aa2c4" providerId="ADAL" clId="{9D6441AC-D350-47D7-9ADA-AE0F951C4F6E}" dt="2021-10-05T05:53:38.285" v="3063"/>
          <ac:spMkLst>
            <pc:docMk/>
            <pc:sldMk cId="3734059783" sldId="265"/>
            <ac:spMk id="18" creationId="{7984928E-D694-4849-BBAD-D7C7DC405478}"/>
          </ac:spMkLst>
        </pc:spChg>
        <pc:cxnChg chg="add del">
          <ac:chgData name="Thomas Cobden" userId="d4036cf1-5509-4c96-8480-c2d6ce3aa2c4" providerId="ADAL" clId="{9D6441AC-D350-47D7-9ADA-AE0F951C4F6E}" dt="2021-10-05T05:53:38.285" v="3063"/>
          <ac:cxnSpMkLst>
            <pc:docMk/>
            <pc:sldMk cId="3734059783" sldId="265"/>
            <ac:cxnSpMk id="20" creationId="{99237721-19CF-41B1-AA0A-E1E1A8282D52}"/>
          </ac:cxnSpMkLst>
        </pc:cxnChg>
      </pc:sldChg>
      <pc:sldChg chg="addSp delSp modSp mod setBg setClrOvrMap delDesignElem">
        <pc:chgData name="Thomas Cobden" userId="d4036cf1-5509-4c96-8480-c2d6ce3aa2c4" providerId="ADAL" clId="{9D6441AC-D350-47D7-9ADA-AE0F951C4F6E}" dt="2021-10-05T05:53:38.285" v="3063"/>
        <pc:sldMkLst>
          <pc:docMk/>
          <pc:sldMk cId="2986473887" sldId="267"/>
        </pc:sldMkLst>
        <pc:spChg chg="mod">
          <ac:chgData name="Thomas Cobden" userId="d4036cf1-5509-4c96-8480-c2d6ce3aa2c4" providerId="ADAL" clId="{9D6441AC-D350-47D7-9ADA-AE0F951C4F6E}" dt="2021-10-05T05:42:49.831" v="2729" actId="26606"/>
          <ac:spMkLst>
            <pc:docMk/>
            <pc:sldMk cId="2986473887" sldId="267"/>
            <ac:spMk id="2" creationId="{00000000-0000-0000-0000-000000000000}"/>
          </ac:spMkLst>
        </pc:spChg>
        <pc:spChg chg="add del mod">
          <ac:chgData name="Thomas Cobden" userId="d4036cf1-5509-4c96-8480-c2d6ce3aa2c4" providerId="ADAL" clId="{9D6441AC-D350-47D7-9ADA-AE0F951C4F6E}" dt="2021-10-05T05:37:01.292" v="2719" actId="26606"/>
          <ac:spMkLst>
            <pc:docMk/>
            <pc:sldMk cId="2986473887" sldId="267"/>
            <ac:spMk id="3" creationId="{00000000-0000-0000-0000-000000000000}"/>
          </ac:spMkLst>
        </pc:spChg>
        <pc:spChg chg="add del">
          <ac:chgData name="Thomas Cobden" userId="d4036cf1-5509-4c96-8480-c2d6ce3aa2c4" providerId="ADAL" clId="{9D6441AC-D350-47D7-9ADA-AE0F951C4F6E}" dt="2021-10-05T05:32:54.744" v="2154" actId="26606"/>
          <ac:spMkLst>
            <pc:docMk/>
            <pc:sldMk cId="2986473887" sldId="267"/>
            <ac:spMk id="9" creationId="{39E4C68A-A4A9-48A4-9FF2-D2896B1EA01F}"/>
          </ac:spMkLst>
        </pc:spChg>
        <pc:spChg chg="add del">
          <ac:chgData name="Thomas Cobden" userId="d4036cf1-5509-4c96-8480-c2d6ce3aa2c4" providerId="ADAL" clId="{9D6441AC-D350-47D7-9ADA-AE0F951C4F6E}" dt="2021-10-05T05:32:54.744" v="2154" actId="26606"/>
          <ac:spMkLst>
            <pc:docMk/>
            <pc:sldMk cId="2986473887" sldId="267"/>
            <ac:spMk id="11" creationId="{E2B9AEA5-52CB-49A6-AF8A-33502F291B91}"/>
          </ac:spMkLst>
        </pc:spChg>
        <pc:spChg chg="add del">
          <ac:chgData name="Thomas Cobden" userId="d4036cf1-5509-4c96-8480-c2d6ce3aa2c4" providerId="ADAL" clId="{9D6441AC-D350-47D7-9ADA-AE0F951C4F6E}" dt="2021-10-05T05:32:36.328" v="2145" actId="26606"/>
          <ac:spMkLst>
            <pc:docMk/>
            <pc:sldMk cId="2986473887" sldId="267"/>
            <ac:spMk id="16" creationId="{A10C41F2-1746-4431-9B52-B9F147A896B8}"/>
          </ac:spMkLst>
        </pc:spChg>
        <pc:spChg chg="add del">
          <ac:chgData name="Thomas Cobden" userId="d4036cf1-5509-4c96-8480-c2d6ce3aa2c4" providerId="ADAL" clId="{9D6441AC-D350-47D7-9ADA-AE0F951C4F6E}" dt="2021-10-05T05:32:36.328" v="2145" actId="26606"/>
          <ac:spMkLst>
            <pc:docMk/>
            <pc:sldMk cId="2986473887" sldId="267"/>
            <ac:spMk id="18" creationId="{7984928E-D694-4849-BBAD-D7C7DC405478}"/>
          </ac:spMkLst>
        </pc:spChg>
        <pc:spChg chg="add del">
          <ac:chgData name="Thomas Cobden" userId="d4036cf1-5509-4c96-8480-c2d6ce3aa2c4" providerId="ADAL" clId="{9D6441AC-D350-47D7-9ADA-AE0F951C4F6E}" dt="2021-10-05T05:32:37.401" v="2147" actId="26606"/>
          <ac:spMkLst>
            <pc:docMk/>
            <pc:sldMk cId="2986473887" sldId="267"/>
            <ac:spMk id="22" creationId="{0BA28970-3E8F-46CD-A302-42EE83668B0A}"/>
          </ac:spMkLst>
        </pc:spChg>
        <pc:spChg chg="add del">
          <ac:chgData name="Thomas Cobden" userId="d4036cf1-5509-4c96-8480-c2d6ce3aa2c4" providerId="ADAL" clId="{9D6441AC-D350-47D7-9ADA-AE0F951C4F6E}" dt="2021-10-05T05:32:37.401" v="2147" actId="26606"/>
          <ac:spMkLst>
            <pc:docMk/>
            <pc:sldMk cId="2986473887" sldId="267"/>
            <ac:spMk id="23" creationId="{BE194971-2F2D-44B0-8AE6-FF2DCCEE0A96}"/>
          </ac:spMkLst>
        </pc:spChg>
        <pc:spChg chg="add del">
          <ac:chgData name="Thomas Cobden" userId="d4036cf1-5509-4c96-8480-c2d6ce3aa2c4" providerId="ADAL" clId="{9D6441AC-D350-47D7-9ADA-AE0F951C4F6E}" dt="2021-10-05T05:32:37.401" v="2147" actId="26606"/>
          <ac:spMkLst>
            <pc:docMk/>
            <pc:sldMk cId="2986473887" sldId="267"/>
            <ac:spMk id="25" creationId="{1FF9A61E-EB11-4C46-82E1-3E00A3B4B4D6}"/>
          </ac:spMkLst>
        </pc:spChg>
        <pc:spChg chg="add del">
          <ac:chgData name="Thomas Cobden" userId="d4036cf1-5509-4c96-8480-c2d6ce3aa2c4" providerId="ADAL" clId="{9D6441AC-D350-47D7-9ADA-AE0F951C4F6E}" dt="2021-10-05T05:32:41.455" v="2149" actId="26606"/>
          <ac:spMkLst>
            <pc:docMk/>
            <pc:sldMk cId="2986473887" sldId="267"/>
            <ac:spMk id="29" creationId="{3A8EC506-B1DA-46A1-B44D-774E68468E13}"/>
          </ac:spMkLst>
        </pc:spChg>
        <pc:spChg chg="add del">
          <ac:chgData name="Thomas Cobden" userId="d4036cf1-5509-4c96-8480-c2d6ce3aa2c4" providerId="ADAL" clId="{9D6441AC-D350-47D7-9ADA-AE0F951C4F6E}" dt="2021-10-05T05:32:41.455" v="2149" actId="26606"/>
          <ac:spMkLst>
            <pc:docMk/>
            <pc:sldMk cId="2986473887" sldId="267"/>
            <ac:spMk id="30" creationId="{BFF30785-305E-45D7-984F-5AA93D3CA561}"/>
          </ac:spMkLst>
        </pc:spChg>
        <pc:spChg chg="add del">
          <ac:chgData name="Thomas Cobden" userId="d4036cf1-5509-4c96-8480-c2d6ce3aa2c4" providerId="ADAL" clId="{9D6441AC-D350-47D7-9ADA-AE0F951C4F6E}" dt="2021-10-05T05:32:41.455" v="2149" actId="26606"/>
          <ac:spMkLst>
            <pc:docMk/>
            <pc:sldMk cId="2986473887" sldId="267"/>
            <ac:spMk id="32" creationId="{C411DB08-1669-426B-BBEB-FAD285EF80FE}"/>
          </ac:spMkLst>
        </pc:spChg>
        <pc:spChg chg="add del">
          <ac:chgData name="Thomas Cobden" userId="d4036cf1-5509-4c96-8480-c2d6ce3aa2c4" providerId="ADAL" clId="{9D6441AC-D350-47D7-9ADA-AE0F951C4F6E}" dt="2021-10-05T05:32:41.455" v="2149" actId="26606"/>
          <ac:spMkLst>
            <pc:docMk/>
            <pc:sldMk cId="2986473887" sldId="267"/>
            <ac:spMk id="33" creationId="{029E4219-121F-4CD1-AA58-24746CD2923C}"/>
          </ac:spMkLst>
        </pc:spChg>
        <pc:spChg chg="add del">
          <ac:chgData name="Thomas Cobden" userId="d4036cf1-5509-4c96-8480-c2d6ce3aa2c4" providerId="ADAL" clId="{9D6441AC-D350-47D7-9ADA-AE0F951C4F6E}" dt="2021-10-05T05:32:46.257" v="2151" actId="26606"/>
          <ac:spMkLst>
            <pc:docMk/>
            <pc:sldMk cId="2986473887" sldId="267"/>
            <ac:spMk id="35" creationId="{BE194971-2F2D-44B0-8AE6-FF2DCCEE0A96}"/>
          </ac:spMkLst>
        </pc:spChg>
        <pc:spChg chg="add del">
          <ac:chgData name="Thomas Cobden" userId="d4036cf1-5509-4c96-8480-c2d6ce3aa2c4" providerId="ADAL" clId="{9D6441AC-D350-47D7-9ADA-AE0F951C4F6E}" dt="2021-10-05T05:32:46.257" v="2151" actId="26606"/>
          <ac:spMkLst>
            <pc:docMk/>
            <pc:sldMk cId="2986473887" sldId="267"/>
            <ac:spMk id="36" creationId="{1FF9A61E-EB11-4C46-82E1-3E00A3B4B4D6}"/>
          </ac:spMkLst>
        </pc:spChg>
        <pc:spChg chg="add del">
          <ac:chgData name="Thomas Cobden" userId="d4036cf1-5509-4c96-8480-c2d6ce3aa2c4" providerId="ADAL" clId="{9D6441AC-D350-47D7-9ADA-AE0F951C4F6E}" dt="2021-10-05T05:32:46.257" v="2151" actId="26606"/>
          <ac:spMkLst>
            <pc:docMk/>
            <pc:sldMk cId="2986473887" sldId="267"/>
            <ac:spMk id="38" creationId="{4BA0C938-1486-4635-9F6C-44D521FA6A4E}"/>
          </ac:spMkLst>
        </pc:spChg>
        <pc:spChg chg="add del">
          <ac:chgData name="Thomas Cobden" userId="d4036cf1-5509-4c96-8480-c2d6ce3aa2c4" providerId="ADAL" clId="{9D6441AC-D350-47D7-9ADA-AE0F951C4F6E}" dt="2021-10-05T05:32:46.257" v="2151" actId="26606"/>
          <ac:spMkLst>
            <pc:docMk/>
            <pc:sldMk cId="2986473887" sldId="267"/>
            <ac:spMk id="39" creationId="{942A7ABB-6A86-4A02-A072-FA82CDCE533C}"/>
          </ac:spMkLst>
        </pc:spChg>
        <pc:spChg chg="add del">
          <ac:chgData name="Thomas Cobden" userId="d4036cf1-5509-4c96-8480-c2d6ce3aa2c4" providerId="ADAL" clId="{9D6441AC-D350-47D7-9ADA-AE0F951C4F6E}" dt="2021-10-05T05:32:54.716" v="2153" actId="26606"/>
          <ac:spMkLst>
            <pc:docMk/>
            <pc:sldMk cId="2986473887" sldId="267"/>
            <ac:spMk id="42" creationId="{BE194971-2F2D-44B0-8AE6-FF2DCCEE0A96}"/>
          </ac:spMkLst>
        </pc:spChg>
        <pc:spChg chg="add del">
          <ac:chgData name="Thomas Cobden" userId="d4036cf1-5509-4c96-8480-c2d6ce3aa2c4" providerId="ADAL" clId="{9D6441AC-D350-47D7-9ADA-AE0F951C4F6E}" dt="2021-10-05T05:32:54.716" v="2153" actId="26606"/>
          <ac:spMkLst>
            <pc:docMk/>
            <pc:sldMk cId="2986473887" sldId="267"/>
            <ac:spMk id="43" creationId="{1FF9A61E-EB11-4C46-82E1-3E00A3B4B4D6}"/>
          </ac:spMkLst>
        </pc:spChg>
        <pc:spChg chg="add del">
          <ac:chgData name="Thomas Cobden" userId="d4036cf1-5509-4c96-8480-c2d6ce3aa2c4" providerId="ADAL" clId="{9D6441AC-D350-47D7-9ADA-AE0F951C4F6E}" dt="2021-10-05T05:32:54.716" v="2153" actId="26606"/>
          <ac:spMkLst>
            <pc:docMk/>
            <pc:sldMk cId="2986473887" sldId="267"/>
            <ac:spMk id="45" creationId="{A540FAC9-3505-49ED-9B06-A0F8C1485394}"/>
          </ac:spMkLst>
        </pc:spChg>
        <pc:spChg chg="add del">
          <ac:chgData name="Thomas Cobden" userId="d4036cf1-5509-4c96-8480-c2d6ce3aa2c4" providerId="ADAL" clId="{9D6441AC-D350-47D7-9ADA-AE0F951C4F6E}" dt="2021-10-05T05:32:54.716" v="2153" actId="26606"/>
          <ac:spMkLst>
            <pc:docMk/>
            <pc:sldMk cId="2986473887" sldId="267"/>
            <ac:spMk id="46" creationId="{9879B3CD-E329-42F5-B136-BA1F37EC0532}"/>
          </ac:spMkLst>
        </pc:spChg>
        <pc:spChg chg="add del">
          <ac:chgData name="Thomas Cobden" userId="d4036cf1-5509-4c96-8480-c2d6ce3aa2c4" providerId="ADAL" clId="{9D6441AC-D350-47D7-9ADA-AE0F951C4F6E}" dt="2021-10-05T05:32:54.716" v="2153" actId="26606"/>
          <ac:spMkLst>
            <pc:docMk/>
            <pc:sldMk cId="2986473887" sldId="267"/>
            <ac:spMk id="48" creationId="{EA0B4097-B645-43E0-A2B5-B8D688E74592}"/>
          </ac:spMkLst>
        </pc:spChg>
        <pc:spChg chg="add del">
          <ac:chgData name="Thomas Cobden" userId="d4036cf1-5509-4c96-8480-c2d6ce3aa2c4" providerId="ADAL" clId="{9D6441AC-D350-47D7-9ADA-AE0F951C4F6E}" dt="2021-10-05T05:37:01.292" v="2719" actId="26606"/>
          <ac:spMkLst>
            <pc:docMk/>
            <pc:sldMk cId="2986473887" sldId="267"/>
            <ac:spMk id="50" creationId="{BE194971-2F2D-44B0-8AE6-FF2DCCEE0A96}"/>
          </ac:spMkLst>
        </pc:spChg>
        <pc:spChg chg="add del">
          <ac:chgData name="Thomas Cobden" userId="d4036cf1-5509-4c96-8480-c2d6ce3aa2c4" providerId="ADAL" clId="{9D6441AC-D350-47D7-9ADA-AE0F951C4F6E}" dt="2021-10-05T05:37:01.292" v="2719" actId="26606"/>
          <ac:spMkLst>
            <pc:docMk/>
            <pc:sldMk cId="2986473887" sldId="267"/>
            <ac:spMk id="51" creationId="{1FF9A61E-EB11-4C46-82E1-3E00A3B4B4D6}"/>
          </ac:spMkLst>
        </pc:spChg>
        <pc:spChg chg="add del">
          <ac:chgData name="Thomas Cobden" userId="d4036cf1-5509-4c96-8480-c2d6ce3aa2c4" providerId="ADAL" clId="{9D6441AC-D350-47D7-9ADA-AE0F951C4F6E}" dt="2021-10-05T05:37:01.292" v="2719" actId="26606"/>
          <ac:spMkLst>
            <pc:docMk/>
            <pc:sldMk cId="2986473887" sldId="267"/>
            <ac:spMk id="53" creationId="{0BA28970-3E8F-46CD-A302-42EE83668B0A}"/>
          </ac:spMkLst>
        </pc:spChg>
        <pc:spChg chg="add del">
          <ac:chgData name="Thomas Cobden" userId="d4036cf1-5509-4c96-8480-c2d6ce3aa2c4" providerId="ADAL" clId="{9D6441AC-D350-47D7-9ADA-AE0F951C4F6E}" dt="2021-10-05T05:36:47.463" v="2710" actId="26606"/>
          <ac:spMkLst>
            <pc:docMk/>
            <pc:sldMk cId="2986473887" sldId="267"/>
            <ac:spMk id="59" creationId="{B0890400-BB8B-4A44-AB63-65C7CA223EBA}"/>
          </ac:spMkLst>
        </pc:spChg>
        <pc:spChg chg="add del">
          <ac:chgData name="Thomas Cobden" userId="d4036cf1-5509-4c96-8480-c2d6ce3aa2c4" providerId="ADAL" clId="{9D6441AC-D350-47D7-9ADA-AE0F951C4F6E}" dt="2021-10-05T05:36:33.796" v="2706" actId="26606"/>
          <ac:spMkLst>
            <pc:docMk/>
            <pc:sldMk cId="2986473887" sldId="267"/>
            <ac:spMk id="60" creationId="{90AAC386-A18D-4525-AD1B-4D227ED34C84}"/>
          </ac:spMkLst>
        </pc:spChg>
        <pc:spChg chg="add del">
          <ac:chgData name="Thomas Cobden" userId="d4036cf1-5509-4c96-8480-c2d6ce3aa2c4" providerId="ADAL" clId="{9D6441AC-D350-47D7-9ADA-AE0F951C4F6E}" dt="2021-10-05T05:36:47.463" v="2710" actId="26606"/>
          <ac:spMkLst>
            <pc:docMk/>
            <pc:sldMk cId="2986473887" sldId="267"/>
            <ac:spMk id="66" creationId="{00000000-0000-0000-0000-000000000000}"/>
          </ac:spMkLst>
        </pc:spChg>
        <pc:spChg chg="add del">
          <ac:chgData name="Thomas Cobden" userId="d4036cf1-5509-4c96-8480-c2d6ce3aa2c4" providerId="ADAL" clId="{9D6441AC-D350-47D7-9ADA-AE0F951C4F6E}" dt="2021-10-05T05:36:50.230" v="2712" actId="26606"/>
          <ac:spMkLst>
            <pc:docMk/>
            <pc:sldMk cId="2986473887" sldId="267"/>
            <ac:spMk id="68" creationId="{00000000-0000-0000-0000-000000000000}"/>
          </ac:spMkLst>
        </pc:spChg>
        <pc:spChg chg="add del">
          <ac:chgData name="Thomas Cobden" userId="d4036cf1-5509-4c96-8480-c2d6ce3aa2c4" providerId="ADAL" clId="{9D6441AC-D350-47D7-9ADA-AE0F951C4F6E}" dt="2021-10-05T05:36:50.230" v="2712" actId="26606"/>
          <ac:spMkLst>
            <pc:docMk/>
            <pc:sldMk cId="2986473887" sldId="267"/>
            <ac:spMk id="69" creationId="{77D7B666-D5E6-48CE-B26A-FB5E5C34AF90}"/>
          </ac:spMkLst>
        </pc:spChg>
        <pc:spChg chg="add del">
          <ac:chgData name="Thomas Cobden" userId="d4036cf1-5509-4c96-8480-c2d6ce3aa2c4" providerId="ADAL" clId="{9D6441AC-D350-47D7-9ADA-AE0F951C4F6E}" dt="2021-10-05T05:36:50.230" v="2712" actId="26606"/>
          <ac:spMkLst>
            <pc:docMk/>
            <pc:sldMk cId="2986473887" sldId="267"/>
            <ac:spMk id="70" creationId="{F6EE670A-A41A-44AD-BC1C-2090365EB5B3}"/>
          </ac:spMkLst>
        </pc:spChg>
        <pc:spChg chg="add del">
          <ac:chgData name="Thomas Cobden" userId="d4036cf1-5509-4c96-8480-c2d6ce3aa2c4" providerId="ADAL" clId="{9D6441AC-D350-47D7-9ADA-AE0F951C4F6E}" dt="2021-10-05T05:36:57.734" v="2714" actId="26606"/>
          <ac:spMkLst>
            <pc:docMk/>
            <pc:sldMk cId="2986473887" sldId="267"/>
            <ac:spMk id="72" creationId="{90AAC386-A18D-4525-AD1B-4D227ED34C84}"/>
          </ac:spMkLst>
        </pc:spChg>
        <pc:spChg chg="add del">
          <ac:chgData name="Thomas Cobden" userId="d4036cf1-5509-4c96-8480-c2d6ce3aa2c4" providerId="ADAL" clId="{9D6441AC-D350-47D7-9ADA-AE0F951C4F6E}" dt="2021-10-05T05:37:01.262" v="2718" actId="26606"/>
          <ac:spMkLst>
            <pc:docMk/>
            <pc:sldMk cId="2986473887" sldId="267"/>
            <ac:spMk id="78" creationId="{39E4C68A-A4A9-48A4-9FF2-D2896B1EA01F}"/>
          </ac:spMkLst>
        </pc:spChg>
        <pc:spChg chg="add del">
          <ac:chgData name="Thomas Cobden" userId="d4036cf1-5509-4c96-8480-c2d6ce3aa2c4" providerId="ADAL" clId="{9D6441AC-D350-47D7-9ADA-AE0F951C4F6E}" dt="2021-10-05T05:37:01.262" v="2718" actId="26606"/>
          <ac:spMkLst>
            <pc:docMk/>
            <pc:sldMk cId="2986473887" sldId="267"/>
            <ac:spMk id="79" creationId="{E2B9AEA5-52CB-49A6-AF8A-33502F291B91}"/>
          </ac:spMkLst>
        </pc:spChg>
        <pc:spChg chg="add del">
          <ac:chgData name="Thomas Cobden" userId="d4036cf1-5509-4c96-8480-c2d6ce3aa2c4" providerId="ADAL" clId="{9D6441AC-D350-47D7-9ADA-AE0F951C4F6E}" dt="2021-10-05T05:37:01.262" v="2718" actId="26606"/>
          <ac:spMkLst>
            <pc:docMk/>
            <pc:sldMk cId="2986473887" sldId="267"/>
            <ac:spMk id="80" creationId="{00000000-0000-0000-0000-000000000000}"/>
          </ac:spMkLst>
        </pc:spChg>
        <pc:spChg chg="add del">
          <ac:chgData name="Thomas Cobden" userId="d4036cf1-5509-4c96-8480-c2d6ce3aa2c4" providerId="ADAL" clId="{9D6441AC-D350-47D7-9ADA-AE0F951C4F6E}" dt="2021-10-05T05:42:49.831" v="2729" actId="26606"/>
          <ac:spMkLst>
            <pc:docMk/>
            <pc:sldMk cId="2986473887" sldId="267"/>
            <ac:spMk id="82" creationId="{F7422F06-6017-4361-8872-E0E2CEB20B48}"/>
          </ac:spMkLst>
        </pc:spChg>
        <pc:spChg chg="add del">
          <ac:chgData name="Thomas Cobden" userId="d4036cf1-5509-4c96-8480-c2d6ce3aa2c4" providerId="ADAL" clId="{9D6441AC-D350-47D7-9ADA-AE0F951C4F6E}" dt="2021-10-05T05:42:41.442" v="2726" actId="26606"/>
          <ac:spMkLst>
            <pc:docMk/>
            <pc:sldMk cId="2986473887" sldId="267"/>
            <ac:spMk id="88" creationId="{F7422F06-6017-4361-8872-E0E2CEB20B48}"/>
          </ac:spMkLst>
        </pc:spChg>
        <pc:spChg chg="add del">
          <ac:chgData name="Thomas Cobden" userId="d4036cf1-5509-4c96-8480-c2d6ce3aa2c4" providerId="ADAL" clId="{9D6441AC-D350-47D7-9ADA-AE0F951C4F6E}" dt="2021-10-05T05:42:49.740" v="2728" actId="26606"/>
          <ac:spMkLst>
            <pc:docMk/>
            <pc:sldMk cId="2986473887" sldId="267"/>
            <ac:spMk id="91" creationId="{90AAC386-A18D-4525-AD1B-4D227ED34C84}"/>
          </ac:spMkLst>
        </pc:spChg>
        <pc:spChg chg="add del">
          <ac:chgData name="Thomas Cobden" userId="d4036cf1-5509-4c96-8480-c2d6ce3aa2c4" providerId="ADAL" clId="{9D6441AC-D350-47D7-9ADA-AE0F951C4F6E}" dt="2021-10-05T05:53:38.285" v="3063"/>
          <ac:spMkLst>
            <pc:docMk/>
            <pc:sldMk cId="2986473887" sldId="267"/>
            <ac:spMk id="93" creationId="{0AE4C84F-7457-4662-AFA3-554A32B9C3DC}"/>
          </ac:spMkLst>
        </pc:spChg>
        <pc:spChg chg="add del">
          <ac:chgData name="Thomas Cobden" userId="d4036cf1-5509-4c96-8480-c2d6ce3aa2c4" providerId="ADAL" clId="{9D6441AC-D350-47D7-9ADA-AE0F951C4F6E}" dt="2021-10-05T05:53:38.285" v="3063"/>
          <ac:spMkLst>
            <pc:docMk/>
            <pc:sldMk cId="2986473887" sldId="267"/>
            <ac:spMk id="94" creationId="{9DF9B39E-8A25-4BC3-B3C0-ACD46B94E6DF}"/>
          </ac:spMkLst>
        </pc:spChg>
        <pc:graphicFrameChg chg="add del">
          <ac:chgData name="Thomas Cobden" userId="d4036cf1-5509-4c96-8480-c2d6ce3aa2c4" providerId="ADAL" clId="{9D6441AC-D350-47D7-9ADA-AE0F951C4F6E}" dt="2021-10-05T05:36:33.796" v="2706" actId="26606"/>
          <ac:graphicFrameMkLst>
            <pc:docMk/>
            <pc:sldMk cId="2986473887" sldId="267"/>
            <ac:graphicFrameMk id="56" creationId="{95B98E40-3605-40F7-8566-A191FE701357}"/>
          </ac:graphicFrameMkLst>
        </pc:graphicFrameChg>
        <pc:graphicFrameChg chg="add del">
          <ac:chgData name="Thomas Cobden" userId="d4036cf1-5509-4c96-8480-c2d6ce3aa2c4" providerId="ADAL" clId="{9D6441AC-D350-47D7-9ADA-AE0F951C4F6E}" dt="2021-10-05T05:36:44.918" v="2708" actId="26606"/>
          <ac:graphicFrameMkLst>
            <pc:docMk/>
            <pc:sldMk cId="2986473887" sldId="267"/>
            <ac:graphicFrameMk id="64" creationId="{75D59CD9-E01B-4D97-97B0-29B136EBB001}"/>
          </ac:graphicFrameMkLst>
        </pc:graphicFrameChg>
        <pc:graphicFrameChg chg="add del">
          <ac:chgData name="Thomas Cobden" userId="d4036cf1-5509-4c96-8480-c2d6ce3aa2c4" providerId="ADAL" clId="{9D6441AC-D350-47D7-9ADA-AE0F951C4F6E}" dt="2021-10-05T05:36:57.734" v="2714" actId="26606"/>
          <ac:graphicFrameMkLst>
            <pc:docMk/>
            <pc:sldMk cId="2986473887" sldId="267"/>
            <ac:graphicFrameMk id="74" creationId="{95B98E40-3605-40F7-8566-A191FE701357}"/>
          </ac:graphicFrameMkLst>
        </pc:graphicFrameChg>
        <pc:graphicFrameChg chg="add del">
          <ac:chgData name="Thomas Cobden" userId="d4036cf1-5509-4c96-8480-c2d6ce3aa2c4" providerId="ADAL" clId="{9D6441AC-D350-47D7-9ADA-AE0F951C4F6E}" dt="2021-10-05T05:36:58.973" v="2716" actId="26606"/>
          <ac:graphicFrameMkLst>
            <pc:docMk/>
            <pc:sldMk cId="2986473887" sldId="267"/>
            <ac:graphicFrameMk id="76" creationId="{75D59CD9-E01B-4D97-97B0-29B136EBB001}"/>
          </ac:graphicFrameMkLst>
        </pc:graphicFrameChg>
        <pc:graphicFrameChg chg="add mod modGraphic">
          <ac:chgData name="Thomas Cobden" userId="d4036cf1-5509-4c96-8480-c2d6ce3aa2c4" providerId="ADAL" clId="{9D6441AC-D350-47D7-9ADA-AE0F951C4F6E}" dt="2021-10-05T05:42:49.831" v="2729" actId="26606"/>
          <ac:graphicFrameMkLst>
            <pc:docMk/>
            <pc:sldMk cId="2986473887" sldId="267"/>
            <ac:graphicFrameMk id="83" creationId="{5B4486EB-B425-4E12-BA12-A43C24D03988}"/>
          </ac:graphicFrameMkLst>
        </pc:graphicFrameChg>
        <pc:picChg chg="add del">
          <ac:chgData name="Thomas Cobden" userId="d4036cf1-5509-4c96-8480-c2d6ce3aa2c4" providerId="ADAL" clId="{9D6441AC-D350-47D7-9ADA-AE0F951C4F6E}" dt="2021-10-05T05:32:41.455" v="2149" actId="26606"/>
          <ac:picMkLst>
            <pc:docMk/>
            <pc:sldMk cId="2986473887" sldId="267"/>
            <ac:picMk id="15" creationId="{42BCCCC9-59A5-4C85-97FE-9D4BAAABDB0F}"/>
          </ac:picMkLst>
        </pc:picChg>
        <pc:cxnChg chg="add del">
          <ac:chgData name="Thomas Cobden" userId="d4036cf1-5509-4c96-8480-c2d6ce3aa2c4" providerId="ADAL" clId="{9D6441AC-D350-47D7-9ADA-AE0F951C4F6E}" dt="2021-10-05T05:32:36.328" v="2145" actId="26606"/>
          <ac:cxnSpMkLst>
            <pc:docMk/>
            <pc:sldMk cId="2986473887" sldId="267"/>
            <ac:cxnSpMk id="20" creationId="{99237721-19CF-41B1-AA0A-E1E1A8282D52}"/>
          </ac:cxnSpMkLst>
        </pc:cxnChg>
        <pc:cxnChg chg="add del">
          <ac:chgData name="Thomas Cobden" userId="d4036cf1-5509-4c96-8480-c2d6ce3aa2c4" providerId="ADAL" clId="{9D6441AC-D350-47D7-9ADA-AE0F951C4F6E}" dt="2021-10-05T05:32:37.401" v="2147" actId="26606"/>
          <ac:cxnSpMkLst>
            <pc:docMk/>
            <pc:sldMk cId="2986473887" sldId="267"/>
            <ac:cxnSpMk id="24" creationId="{47AE7893-212D-45CB-A5B0-AE377389AB3F}"/>
          </ac:cxnSpMkLst>
        </pc:cxnChg>
        <pc:cxnChg chg="add del">
          <ac:chgData name="Thomas Cobden" userId="d4036cf1-5509-4c96-8480-c2d6ce3aa2c4" providerId="ADAL" clId="{9D6441AC-D350-47D7-9ADA-AE0F951C4F6E}" dt="2021-10-05T05:32:37.401" v="2147" actId="26606"/>
          <ac:cxnSpMkLst>
            <pc:docMk/>
            <pc:sldMk cId="2986473887" sldId="267"/>
            <ac:cxnSpMk id="26" creationId="{5E564EB3-35F2-4EFF-87DC-642DC020526D}"/>
          </ac:cxnSpMkLst>
        </pc:cxnChg>
        <pc:cxnChg chg="add del">
          <ac:chgData name="Thomas Cobden" userId="d4036cf1-5509-4c96-8480-c2d6ce3aa2c4" providerId="ADAL" clId="{9D6441AC-D350-47D7-9ADA-AE0F951C4F6E}" dt="2021-10-05T05:32:41.455" v="2149" actId="26606"/>
          <ac:cxnSpMkLst>
            <pc:docMk/>
            <pc:sldMk cId="2986473887" sldId="267"/>
            <ac:cxnSpMk id="28" creationId="{52F50912-06FD-4216-BAD3-21050F59564A}"/>
          </ac:cxnSpMkLst>
        </pc:cxnChg>
        <pc:cxnChg chg="add del">
          <ac:chgData name="Thomas Cobden" userId="d4036cf1-5509-4c96-8480-c2d6ce3aa2c4" providerId="ADAL" clId="{9D6441AC-D350-47D7-9ADA-AE0F951C4F6E}" dt="2021-10-05T05:32:41.455" v="2149" actId="26606"/>
          <ac:cxnSpMkLst>
            <pc:docMk/>
            <pc:sldMk cId="2986473887" sldId="267"/>
            <ac:cxnSpMk id="31" creationId="{15E01FA5-D766-43CA-A83D-E7CF3F04E96F}"/>
          </ac:cxnSpMkLst>
        </pc:cxnChg>
        <pc:cxnChg chg="add del">
          <ac:chgData name="Thomas Cobden" userId="d4036cf1-5509-4c96-8480-c2d6ce3aa2c4" providerId="ADAL" clId="{9D6441AC-D350-47D7-9ADA-AE0F951C4F6E}" dt="2021-10-05T05:32:46.257" v="2151" actId="26606"/>
          <ac:cxnSpMkLst>
            <pc:docMk/>
            <pc:sldMk cId="2986473887" sldId="267"/>
            <ac:cxnSpMk id="37" creationId="{5E564EB3-35F2-4EFF-87DC-642DC020526D}"/>
          </ac:cxnSpMkLst>
        </pc:cxnChg>
        <pc:cxnChg chg="add del">
          <ac:chgData name="Thomas Cobden" userId="d4036cf1-5509-4c96-8480-c2d6ce3aa2c4" providerId="ADAL" clId="{9D6441AC-D350-47D7-9ADA-AE0F951C4F6E}" dt="2021-10-05T05:32:46.257" v="2151" actId="26606"/>
          <ac:cxnSpMkLst>
            <pc:docMk/>
            <pc:sldMk cId="2986473887" sldId="267"/>
            <ac:cxnSpMk id="40" creationId="{B6916720-6D22-4D4B-BC19-23008C7DD487}"/>
          </ac:cxnSpMkLst>
        </pc:cxnChg>
        <pc:cxnChg chg="add del">
          <ac:chgData name="Thomas Cobden" userId="d4036cf1-5509-4c96-8480-c2d6ce3aa2c4" providerId="ADAL" clId="{9D6441AC-D350-47D7-9ADA-AE0F951C4F6E}" dt="2021-10-05T05:32:54.716" v="2153" actId="26606"/>
          <ac:cxnSpMkLst>
            <pc:docMk/>
            <pc:sldMk cId="2986473887" sldId="267"/>
            <ac:cxnSpMk id="44" creationId="{5E564EB3-35F2-4EFF-87DC-642DC020526D}"/>
          </ac:cxnSpMkLst>
        </pc:cxnChg>
        <pc:cxnChg chg="add del">
          <ac:chgData name="Thomas Cobden" userId="d4036cf1-5509-4c96-8480-c2d6ce3aa2c4" providerId="ADAL" clId="{9D6441AC-D350-47D7-9ADA-AE0F951C4F6E}" dt="2021-10-05T05:32:54.716" v="2153" actId="26606"/>
          <ac:cxnSpMkLst>
            <pc:docMk/>
            <pc:sldMk cId="2986473887" sldId="267"/>
            <ac:cxnSpMk id="47" creationId="{51B042EF-3024-4C57-B282-1B30607FB7C7}"/>
          </ac:cxnSpMkLst>
        </pc:cxnChg>
        <pc:cxnChg chg="add del">
          <ac:chgData name="Thomas Cobden" userId="d4036cf1-5509-4c96-8480-c2d6ce3aa2c4" providerId="ADAL" clId="{9D6441AC-D350-47D7-9ADA-AE0F951C4F6E}" dt="2021-10-05T05:37:01.292" v="2719" actId="26606"/>
          <ac:cxnSpMkLst>
            <pc:docMk/>
            <pc:sldMk cId="2986473887" sldId="267"/>
            <ac:cxnSpMk id="52" creationId="{5E564EB3-35F2-4EFF-87DC-642DC020526D}"/>
          </ac:cxnSpMkLst>
        </pc:cxnChg>
        <pc:cxnChg chg="add del">
          <ac:chgData name="Thomas Cobden" userId="d4036cf1-5509-4c96-8480-c2d6ce3aa2c4" providerId="ADAL" clId="{9D6441AC-D350-47D7-9ADA-AE0F951C4F6E}" dt="2021-10-05T05:37:01.292" v="2719" actId="26606"/>
          <ac:cxnSpMkLst>
            <pc:docMk/>
            <pc:sldMk cId="2986473887" sldId="267"/>
            <ac:cxnSpMk id="54" creationId="{47AE7893-212D-45CB-A5B0-AE377389AB3F}"/>
          </ac:cxnSpMkLst>
        </pc:cxnChg>
        <pc:cxnChg chg="add del">
          <ac:chgData name="Thomas Cobden" userId="d4036cf1-5509-4c96-8480-c2d6ce3aa2c4" providerId="ADAL" clId="{9D6441AC-D350-47D7-9ADA-AE0F951C4F6E}" dt="2021-10-05T05:36:47.463" v="2710" actId="26606"/>
          <ac:cxnSpMkLst>
            <pc:docMk/>
            <pc:sldMk cId="2986473887" sldId="267"/>
            <ac:cxnSpMk id="61" creationId="{4D39B797-CDC6-4529-8A36-9CBFC9816337}"/>
          </ac:cxnSpMkLst>
        </pc:cxnChg>
        <pc:cxnChg chg="add del">
          <ac:chgData name="Thomas Cobden" userId="d4036cf1-5509-4c96-8480-c2d6ce3aa2c4" providerId="ADAL" clId="{9D6441AC-D350-47D7-9ADA-AE0F951C4F6E}" dt="2021-10-05T05:36:33.796" v="2706" actId="26606"/>
          <ac:cxnSpMkLst>
            <pc:docMk/>
            <pc:sldMk cId="2986473887" sldId="267"/>
            <ac:cxnSpMk id="62" creationId="{C34C4AD0-FE94-4E84-ACA6-CC5BF1A11822}"/>
          </ac:cxnSpMkLst>
        </pc:cxnChg>
        <pc:cxnChg chg="add del">
          <ac:chgData name="Thomas Cobden" userId="d4036cf1-5509-4c96-8480-c2d6ce3aa2c4" providerId="ADAL" clId="{9D6441AC-D350-47D7-9ADA-AE0F951C4F6E}" dt="2021-10-05T05:36:57.734" v="2714" actId="26606"/>
          <ac:cxnSpMkLst>
            <pc:docMk/>
            <pc:sldMk cId="2986473887" sldId="267"/>
            <ac:cxnSpMk id="73" creationId="{C34C4AD0-FE94-4E84-ACA6-CC5BF1A11822}"/>
          </ac:cxnSpMkLst>
        </pc:cxnChg>
        <pc:cxnChg chg="add del">
          <ac:chgData name="Thomas Cobden" userId="d4036cf1-5509-4c96-8480-c2d6ce3aa2c4" providerId="ADAL" clId="{9D6441AC-D350-47D7-9ADA-AE0F951C4F6E}" dt="2021-10-05T05:42:49.740" v="2728" actId="26606"/>
          <ac:cxnSpMkLst>
            <pc:docMk/>
            <pc:sldMk cId="2986473887" sldId="267"/>
            <ac:cxnSpMk id="90" creationId="{C34C4AD0-FE94-4E84-ACA6-CC5BF1A11822}"/>
          </ac:cxnSpMkLst>
        </pc:cxnChg>
        <pc:cxnChg chg="add del">
          <ac:chgData name="Thomas Cobden" userId="d4036cf1-5509-4c96-8480-c2d6ce3aa2c4" providerId="ADAL" clId="{9D6441AC-D350-47D7-9ADA-AE0F951C4F6E}" dt="2021-10-05T05:53:38.285" v="3063"/>
          <ac:cxnSpMkLst>
            <pc:docMk/>
            <pc:sldMk cId="2986473887" sldId="267"/>
            <ac:cxnSpMk id="92" creationId="{BA91CE2E-0B4F-41F3-95F2-0EB7003685D2}"/>
          </ac:cxnSpMkLst>
        </pc:cxnChg>
      </pc:sldChg>
      <pc:sldChg chg="addSp delSp modSp delDesignElem addCm delCm">
        <pc:chgData name="Thomas Cobden" userId="d4036cf1-5509-4c96-8480-c2d6ce3aa2c4" providerId="ADAL" clId="{9D6441AC-D350-47D7-9ADA-AE0F951C4F6E}" dt="2021-10-05T05:53:38.285" v="3063"/>
        <pc:sldMkLst>
          <pc:docMk/>
          <pc:sldMk cId="3443649393" sldId="269"/>
        </pc:sldMkLst>
        <pc:spChg chg="mod">
          <ac:chgData name="Thomas Cobden" userId="d4036cf1-5509-4c96-8480-c2d6ce3aa2c4" providerId="ADAL" clId="{9D6441AC-D350-47D7-9ADA-AE0F951C4F6E}" dt="2021-10-05T05:43:48.535" v="2744" actId="20577"/>
          <ac:spMkLst>
            <pc:docMk/>
            <pc:sldMk cId="3443649393" sldId="269"/>
            <ac:spMk id="2" creationId="{00000000-0000-0000-0000-000000000000}"/>
          </ac:spMkLst>
        </pc:spChg>
        <pc:spChg chg="mod">
          <ac:chgData name="Thomas Cobden" userId="d4036cf1-5509-4c96-8480-c2d6ce3aa2c4" providerId="ADAL" clId="{9D6441AC-D350-47D7-9ADA-AE0F951C4F6E}" dt="2021-10-05T05:47:58.284" v="2799" actId="27636"/>
          <ac:spMkLst>
            <pc:docMk/>
            <pc:sldMk cId="3443649393" sldId="269"/>
            <ac:spMk id="3" creationId="{00000000-0000-0000-0000-000000000000}"/>
          </ac:spMkLst>
        </pc:spChg>
        <pc:spChg chg="del">
          <ac:chgData name="Thomas Cobden" userId="d4036cf1-5509-4c96-8480-c2d6ce3aa2c4" providerId="ADAL" clId="{9D6441AC-D350-47D7-9ADA-AE0F951C4F6E}" dt="2021-10-05T05:44:11.609" v="2760" actId="478"/>
          <ac:spMkLst>
            <pc:docMk/>
            <pc:sldMk cId="3443649393" sldId="269"/>
            <ac:spMk id="5" creationId="{00000000-0000-0000-0000-000000000000}"/>
          </ac:spMkLst>
        </pc:spChg>
        <pc:spChg chg="add mod">
          <ac:chgData name="Thomas Cobden" userId="d4036cf1-5509-4c96-8480-c2d6ce3aa2c4" providerId="ADAL" clId="{9D6441AC-D350-47D7-9ADA-AE0F951C4F6E}" dt="2021-10-05T05:47:20.538" v="2791" actId="1076"/>
          <ac:spMkLst>
            <pc:docMk/>
            <pc:sldMk cId="3443649393" sldId="269"/>
            <ac:spMk id="6" creationId="{088D6BFF-26A1-47F5-A143-959DAE005A74}"/>
          </ac:spMkLst>
        </pc:spChg>
        <pc:spChg chg="add mod">
          <ac:chgData name="Thomas Cobden" userId="d4036cf1-5509-4c96-8480-c2d6ce3aa2c4" providerId="ADAL" clId="{9D6441AC-D350-47D7-9ADA-AE0F951C4F6E}" dt="2021-10-05T05:47:25.173" v="2793" actId="20577"/>
          <ac:spMkLst>
            <pc:docMk/>
            <pc:sldMk cId="3443649393" sldId="269"/>
            <ac:spMk id="7" creationId="{CB888ACB-A10A-451A-84B8-49EB77F5C8D6}"/>
          </ac:spMkLst>
        </pc:spChg>
        <pc:spChg chg="add mod">
          <ac:chgData name="Thomas Cobden" userId="d4036cf1-5509-4c96-8480-c2d6ce3aa2c4" providerId="ADAL" clId="{9D6441AC-D350-47D7-9ADA-AE0F951C4F6E}" dt="2021-10-05T05:47:51.273" v="2796" actId="20577"/>
          <ac:spMkLst>
            <pc:docMk/>
            <pc:sldMk cId="3443649393" sldId="269"/>
            <ac:spMk id="8" creationId="{992D8DA5-21A6-4367-AE02-D9B78E5C3DCE}"/>
          </ac:spMkLst>
        </pc:spChg>
        <pc:spChg chg="add del mod">
          <ac:chgData name="Thomas Cobden" userId="d4036cf1-5509-4c96-8480-c2d6ce3aa2c4" providerId="ADAL" clId="{9D6441AC-D350-47D7-9ADA-AE0F951C4F6E}" dt="2021-10-05T05:47:08.486" v="2789"/>
          <ac:spMkLst>
            <pc:docMk/>
            <pc:sldMk cId="3443649393" sldId="269"/>
            <ac:spMk id="9" creationId="{68E06B69-07F3-4C07-BCC3-66AB2036AF36}"/>
          </ac:spMkLst>
        </pc:spChg>
        <pc:spChg chg="add del">
          <ac:chgData name="Thomas Cobden" userId="d4036cf1-5509-4c96-8480-c2d6ce3aa2c4" providerId="ADAL" clId="{9D6441AC-D350-47D7-9ADA-AE0F951C4F6E}" dt="2021-10-05T05:53:38.285" v="3063"/>
          <ac:spMkLst>
            <pc:docMk/>
            <pc:sldMk cId="3443649393" sldId="269"/>
            <ac:spMk id="11" creationId="{4FAE1107-CEC3-4041-8BAA-CDB6F6759B35}"/>
          </ac:spMkLst>
        </pc:spChg>
        <pc:picChg chg="del">
          <ac:chgData name="Thomas Cobden" userId="d4036cf1-5509-4c96-8480-c2d6ce3aa2c4" providerId="ADAL" clId="{9D6441AC-D350-47D7-9ADA-AE0F951C4F6E}" dt="2021-10-05T05:43:40.674" v="2730" actId="478"/>
          <ac:picMkLst>
            <pc:docMk/>
            <pc:sldMk cId="3443649393" sldId="269"/>
            <ac:picMk id="4" creationId="{00000000-0000-0000-0000-000000000000}"/>
          </ac:picMkLst>
        </pc:picChg>
        <pc:cxnChg chg="add del">
          <ac:chgData name="Thomas Cobden" userId="d4036cf1-5509-4c96-8480-c2d6ce3aa2c4" providerId="ADAL" clId="{9D6441AC-D350-47D7-9ADA-AE0F951C4F6E}" dt="2021-10-05T05:53:38.285" v="3063"/>
          <ac:cxnSpMkLst>
            <pc:docMk/>
            <pc:sldMk cId="3443649393" sldId="269"/>
            <ac:cxnSpMk id="13" creationId="{1AEA88FB-F5DD-45CE-AAE1-7B33D0ABDD25}"/>
          </ac:cxnSpMkLst>
        </pc:cxnChg>
      </pc:sldChg>
      <pc:sldChg chg="addSp delSp modSp delDesignElem">
        <pc:chgData name="Thomas Cobden" userId="d4036cf1-5509-4c96-8480-c2d6ce3aa2c4" providerId="ADAL" clId="{9D6441AC-D350-47D7-9ADA-AE0F951C4F6E}" dt="2021-10-05T05:53:38.285" v="3063"/>
        <pc:sldMkLst>
          <pc:docMk/>
          <pc:sldMk cId="1995294839" sldId="270"/>
        </pc:sldMkLst>
        <pc:spChg chg="mod">
          <ac:chgData name="Thomas Cobden" userId="d4036cf1-5509-4c96-8480-c2d6ce3aa2c4" providerId="ADAL" clId="{9D6441AC-D350-47D7-9ADA-AE0F951C4F6E}" dt="2021-10-05T05:50:41.463" v="3002" actId="26606"/>
          <ac:spMkLst>
            <pc:docMk/>
            <pc:sldMk cId="1995294839" sldId="270"/>
            <ac:spMk id="2" creationId="{00000000-0000-0000-0000-000000000000}"/>
          </ac:spMkLst>
        </pc:spChg>
        <pc:spChg chg="del mod">
          <ac:chgData name="Thomas Cobden" userId="d4036cf1-5509-4c96-8480-c2d6ce3aa2c4" providerId="ADAL" clId="{9D6441AC-D350-47D7-9ADA-AE0F951C4F6E}" dt="2021-10-05T05:50:41.463" v="3002" actId="26606"/>
          <ac:spMkLst>
            <pc:docMk/>
            <pc:sldMk cId="1995294839" sldId="270"/>
            <ac:spMk id="3" creationId="{00000000-0000-0000-0000-000000000000}"/>
          </ac:spMkLst>
        </pc:spChg>
        <pc:spChg chg="del">
          <ac:chgData name="Thomas Cobden" userId="d4036cf1-5509-4c96-8480-c2d6ce3aa2c4" providerId="ADAL" clId="{9D6441AC-D350-47D7-9ADA-AE0F951C4F6E}" dt="2021-10-05T05:50:41.463" v="3002" actId="26606"/>
          <ac:spMkLst>
            <pc:docMk/>
            <pc:sldMk cId="1995294839" sldId="270"/>
            <ac:spMk id="9" creationId="{39E4C68A-A4A9-48A4-9FF2-D2896B1EA01F}"/>
          </ac:spMkLst>
        </pc:spChg>
        <pc:spChg chg="del">
          <ac:chgData name="Thomas Cobden" userId="d4036cf1-5509-4c96-8480-c2d6ce3aa2c4" providerId="ADAL" clId="{9D6441AC-D350-47D7-9ADA-AE0F951C4F6E}" dt="2021-10-05T05:50:41.463" v="3002" actId="26606"/>
          <ac:spMkLst>
            <pc:docMk/>
            <pc:sldMk cId="1995294839" sldId="270"/>
            <ac:spMk id="11" creationId="{E2B9AEA5-52CB-49A6-AF8A-33502F291B91}"/>
          </ac:spMkLst>
        </pc:spChg>
        <pc:spChg chg="add del">
          <ac:chgData name="Thomas Cobden" userId="d4036cf1-5509-4c96-8480-c2d6ce3aa2c4" providerId="ADAL" clId="{9D6441AC-D350-47D7-9ADA-AE0F951C4F6E}" dt="2021-10-05T05:53:38.285" v="3063"/>
          <ac:spMkLst>
            <pc:docMk/>
            <pc:sldMk cId="1995294839" sldId="270"/>
            <ac:spMk id="17" creationId="{0AE4C84F-7457-4662-AFA3-554A32B9C3DC}"/>
          </ac:spMkLst>
        </pc:spChg>
        <pc:spChg chg="add del">
          <ac:chgData name="Thomas Cobden" userId="d4036cf1-5509-4c96-8480-c2d6ce3aa2c4" providerId="ADAL" clId="{9D6441AC-D350-47D7-9ADA-AE0F951C4F6E}" dt="2021-10-05T05:53:38.285" v="3063"/>
          <ac:spMkLst>
            <pc:docMk/>
            <pc:sldMk cId="1995294839" sldId="270"/>
            <ac:spMk id="19" creationId="{9DF9B39E-8A25-4BC3-B3C0-ACD46B94E6DF}"/>
          </ac:spMkLst>
        </pc:spChg>
        <pc:graphicFrameChg chg="add mod">
          <ac:chgData name="Thomas Cobden" userId="d4036cf1-5509-4c96-8480-c2d6ce3aa2c4" providerId="ADAL" clId="{9D6441AC-D350-47D7-9ADA-AE0F951C4F6E}" dt="2021-10-05T05:51:04.022" v="3030" actId="20577"/>
          <ac:graphicFrameMkLst>
            <pc:docMk/>
            <pc:sldMk cId="1995294839" sldId="270"/>
            <ac:graphicFrameMk id="13" creationId="{4FCB3670-5EDB-4125-953D-EC4C3CBECD85}"/>
          </ac:graphicFrameMkLst>
        </pc:graphicFrameChg>
        <pc:cxnChg chg="add del">
          <ac:chgData name="Thomas Cobden" userId="d4036cf1-5509-4c96-8480-c2d6ce3aa2c4" providerId="ADAL" clId="{9D6441AC-D350-47D7-9ADA-AE0F951C4F6E}" dt="2021-10-05T05:53:38.285" v="3063"/>
          <ac:cxnSpMkLst>
            <pc:docMk/>
            <pc:sldMk cId="1995294839" sldId="270"/>
            <ac:cxnSpMk id="21" creationId="{BA91CE2E-0B4F-41F3-95F2-0EB7003685D2}"/>
          </ac:cxnSpMkLst>
        </pc:cxnChg>
      </pc:sldChg>
      <pc:sldChg chg="addSp delSp modSp add del delDesignElem">
        <pc:chgData name="Thomas Cobden" userId="d4036cf1-5509-4c96-8480-c2d6ce3aa2c4" providerId="ADAL" clId="{9D6441AC-D350-47D7-9ADA-AE0F951C4F6E}" dt="2021-10-05T05:53:38.285" v="3063"/>
        <pc:sldMkLst>
          <pc:docMk/>
          <pc:sldMk cId="2449112045" sldId="272"/>
        </pc:sldMkLst>
        <pc:spChg chg="del">
          <ac:chgData name="Thomas Cobden" userId="d4036cf1-5509-4c96-8480-c2d6ce3aa2c4" providerId="ADAL" clId="{9D6441AC-D350-47D7-9ADA-AE0F951C4F6E}" dt="2021-10-05T05:51:28.825" v="3036" actId="478"/>
          <ac:spMkLst>
            <pc:docMk/>
            <pc:sldMk cId="2449112045" sldId="272"/>
            <ac:spMk id="2" creationId="{00000000-0000-0000-0000-000000000000}"/>
          </ac:spMkLst>
        </pc:spChg>
        <pc:spChg chg="mod">
          <ac:chgData name="Thomas Cobden" userId="d4036cf1-5509-4c96-8480-c2d6ce3aa2c4" providerId="ADAL" clId="{9D6441AC-D350-47D7-9ADA-AE0F951C4F6E}" dt="2021-10-05T05:52:54.187" v="3046" actId="1076"/>
          <ac:spMkLst>
            <pc:docMk/>
            <pc:sldMk cId="2449112045" sldId="272"/>
            <ac:spMk id="3" creationId="{00000000-0000-0000-0000-000000000000}"/>
          </ac:spMkLst>
        </pc:spChg>
        <pc:spChg chg="add del mod">
          <ac:chgData name="Thomas Cobden" userId="d4036cf1-5509-4c96-8480-c2d6ce3aa2c4" providerId="ADAL" clId="{9D6441AC-D350-47D7-9ADA-AE0F951C4F6E}" dt="2021-10-05T05:51:32.581" v="3037" actId="478"/>
          <ac:spMkLst>
            <pc:docMk/>
            <pc:sldMk cId="2449112045" sldId="272"/>
            <ac:spMk id="6" creationId="{06D54A21-8198-44E5-8689-C5696EB6C012}"/>
          </ac:spMkLst>
        </pc:spChg>
        <pc:spChg chg="del">
          <ac:chgData name="Thomas Cobden" userId="d4036cf1-5509-4c96-8480-c2d6ce3aa2c4" providerId="ADAL" clId="{9D6441AC-D350-47D7-9ADA-AE0F951C4F6E}" dt="2021-10-05T05:51:45.067" v="3038" actId="26606"/>
          <ac:spMkLst>
            <pc:docMk/>
            <pc:sldMk cId="2449112045" sldId="272"/>
            <ac:spMk id="9" creationId="{39E4C68A-A4A9-48A4-9FF2-D2896B1EA01F}"/>
          </ac:spMkLst>
        </pc:spChg>
        <pc:spChg chg="del">
          <ac:chgData name="Thomas Cobden" userId="d4036cf1-5509-4c96-8480-c2d6ce3aa2c4" providerId="ADAL" clId="{9D6441AC-D350-47D7-9ADA-AE0F951C4F6E}" dt="2021-10-05T05:51:45.067" v="3038" actId="26606"/>
          <ac:spMkLst>
            <pc:docMk/>
            <pc:sldMk cId="2449112045" sldId="272"/>
            <ac:spMk id="11" creationId="{E2B9AEA5-52CB-49A6-AF8A-33502F291B91}"/>
          </ac:spMkLst>
        </pc:spChg>
        <pc:spChg chg="add del">
          <ac:chgData name="Thomas Cobden" userId="d4036cf1-5509-4c96-8480-c2d6ce3aa2c4" providerId="ADAL" clId="{9D6441AC-D350-47D7-9ADA-AE0F951C4F6E}" dt="2021-10-05T05:53:38.285" v="3063"/>
          <ac:spMkLst>
            <pc:docMk/>
            <pc:sldMk cId="2449112045" sldId="272"/>
            <ac:spMk id="16" creationId="{4FAE1107-CEC3-4041-8BAA-CDB6F6759B35}"/>
          </ac:spMkLst>
        </pc:spChg>
        <pc:picChg chg="add mod">
          <ac:chgData name="Thomas Cobden" userId="d4036cf1-5509-4c96-8480-c2d6ce3aa2c4" providerId="ADAL" clId="{9D6441AC-D350-47D7-9ADA-AE0F951C4F6E}" dt="2021-10-05T05:51:45.067" v="3038" actId="26606"/>
          <ac:picMkLst>
            <pc:docMk/>
            <pc:sldMk cId="2449112045" sldId="272"/>
            <ac:picMk id="5" creationId="{5AA4A1EC-0F9E-46B8-ABC3-0270EB1D5F75}"/>
          </ac:picMkLst>
        </pc:picChg>
        <pc:cxnChg chg="add del">
          <ac:chgData name="Thomas Cobden" userId="d4036cf1-5509-4c96-8480-c2d6ce3aa2c4" providerId="ADAL" clId="{9D6441AC-D350-47D7-9ADA-AE0F951C4F6E}" dt="2021-10-05T05:53:38.285" v="3063"/>
          <ac:cxnSpMkLst>
            <pc:docMk/>
            <pc:sldMk cId="2449112045" sldId="272"/>
            <ac:cxnSpMk id="18" creationId="{1AEA88FB-F5DD-45CE-AAE1-7B33D0ABDD25}"/>
          </ac:cxnSpMkLst>
        </pc:cxnChg>
      </pc:sldChg>
      <pc:sldChg chg="addSp delSp modSp add mod setBg delDesignElem">
        <pc:chgData name="Thomas Cobden" userId="d4036cf1-5509-4c96-8480-c2d6ce3aa2c4" providerId="ADAL" clId="{9D6441AC-D350-47D7-9ADA-AE0F951C4F6E}" dt="2021-10-05T05:53:38.285" v="3063"/>
        <pc:sldMkLst>
          <pc:docMk/>
          <pc:sldMk cId="4148411412" sldId="273"/>
        </pc:sldMkLst>
        <pc:spChg chg="mod">
          <ac:chgData name="Thomas Cobden" userId="d4036cf1-5509-4c96-8480-c2d6ce3aa2c4" providerId="ADAL" clId="{9D6441AC-D350-47D7-9ADA-AE0F951C4F6E}" dt="2021-09-30T03:13:06.561" v="327" actId="26606"/>
          <ac:spMkLst>
            <pc:docMk/>
            <pc:sldMk cId="4148411412" sldId="273"/>
            <ac:spMk id="2" creationId="{42C480D3-178E-4949-ADA3-E0612526A07B}"/>
          </ac:spMkLst>
        </pc:spChg>
        <pc:spChg chg="add del mod">
          <ac:chgData name="Thomas Cobden" userId="d4036cf1-5509-4c96-8480-c2d6ce3aa2c4" providerId="ADAL" clId="{9D6441AC-D350-47D7-9ADA-AE0F951C4F6E}" dt="2021-09-30T03:13:06.561" v="327" actId="26606"/>
          <ac:spMkLst>
            <pc:docMk/>
            <pc:sldMk cId="4148411412" sldId="273"/>
            <ac:spMk id="3" creationId="{A5FD0E13-6FE1-4BE8-B900-D0F3D36E1164}"/>
          </ac:spMkLst>
        </pc:spChg>
        <pc:spChg chg="add del">
          <ac:chgData name="Thomas Cobden" userId="d4036cf1-5509-4c96-8480-c2d6ce3aa2c4" providerId="ADAL" clId="{9D6441AC-D350-47D7-9ADA-AE0F951C4F6E}" dt="2021-09-30T03:13:06.523" v="326" actId="26606"/>
          <ac:spMkLst>
            <pc:docMk/>
            <pc:sldMk cId="4148411412" sldId="273"/>
            <ac:spMk id="9" creationId="{F7422F06-6017-4361-8872-E0E2CEB20B48}"/>
          </ac:spMkLst>
        </pc:spChg>
        <pc:spChg chg="add del">
          <ac:chgData name="Thomas Cobden" userId="d4036cf1-5509-4c96-8480-c2d6ce3aa2c4" providerId="ADAL" clId="{9D6441AC-D350-47D7-9ADA-AE0F951C4F6E}" dt="2021-10-05T05:53:38.285" v="3063"/>
          <ac:spMkLst>
            <pc:docMk/>
            <pc:sldMk cId="4148411412" sldId="273"/>
            <ac:spMk id="12" creationId="{90AAC386-A18D-4525-AD1B-4D227ED34C84}"/>
          </ac:spMkLst>
        </pc:spChg>
        <pc:graphicFrameChg chg="add del">
          <ac:chgData name="Thomas Cobden" userId="d4036cf1-5509-4c96-8480-c2d6ce3aa2c4" providerId="ADAL" clId="{9D6441AC-D350-47D7-9ADA-AE0F951C4F6E}" dt="2021-09-30T03:13:06.523" v="326" actId="26606"/>
          <ac:graphicFrameMkLst>
            <pc:docMk/>
            <pc:sldMk cId="4148411412" sldId="273"/>
            <ac:graphicFrameMk id="5" creationId="{E0394AC3-DC05-44DA-86CC-A8657F6DA0EF}"/>
          </ac:graphicFrameMkLst>
        </pc:graphicFrameChg>
        <pc:graphicFrameChg chg="add mod">
          <ac:chgData name="Thomas Cobden" userId="d4036cf1-5509-4c96-8480-c2d6ce3aa2c4" providerId="ADAL" clId="{9D6441AC-D350-47D7-9ADA-AE0F951C4F6E}" dt="2021-09-30T03:38:46.638" v="1038" actId="20577"/>
          <ac:graphicFrameMkLst>
            <pc:docMk/>
            <pc:sldMk cId="4148411412" sldId="273"/>
            <ac:graphicFrameMk id="13" creationId="{FFF7540F-FB95-4001-8CFE-D6627655F45B}"/>
          </ac:graphicFrameMkLst>
        </pc:graphicFrameChg>
        <pc:cxnChg chg="add del">
          <ac:chgData name="Thomas Cobden" userId="d4036cf1-5509-4c96-8480-c2d6ce3aa2c4" providerId="ADAL" clId="{9D6441AC-D350-47D7-9ADA-AE0F951C4F6E}" dt="2021-10-05T05:53:38.285" v="3063"/>
          <ac:cxnSpMkLst>
            <pc:docMk/>
            <pc:sldMk cId="4148411412" sldId="273"/>
            <ac:cxnSpMk id="11" creationId="{C34C4AD0-FE94-4E84-ACA6-CC5BF1A11822}"/>
          </ac:cxnSpMkLst>
        </pc:cxnChg>
      </pc:sldChg>
      <pc:sldChg chg="addSp delSp modSp add mod setBg setClrOvrMap delDesignElem">
        <pc:chgData name="Thomas Cobden" userId="d4036cf1-5509-4c96-8480-c2d6ce3aa2c4" providerId="ADAL" clId="{9D6441AC-D350-47D7-9ADA-AE0F951C4F6E}" dt="2021-10-05T05:53:38.285" v="3063"/>
        <pc:sldMkLst>
          <pc:docMk/>
          <pc:sldMk cId="2048695125" sldId="274"/>
        </pc:sldMkLst>
        <pc:spChg chg="mod">
          <ac:chgData name="Thomas Cobden" userId="d4036cf1-5509-4c96-8480-c2d6ce3aa2c4" providerId="ADAL" clId="{9D6441AC-D350-47D7-9ADA-AE0F951C4F6E}" dt="2021-09-30T03:22:21.863" v="499" actId="26606"/>
          <ac:spMkLst>
            <pc:docMk/>
            <pc:sldMk cId="2048695125" sldId="274"/>
            <ac:spMk id="2" creationId="{9D9116B9-B10D-4513-8DD7-948FF2BEE17D}"/>
          </ac:spMkLst>
        </pc:spChg>
        <pc:spChg chg="add del mod">
          <ac:chgData name="Thomas Cobden" userId="d4036cf1-5509-4c96-8480-c2d6ce3aa2c4" providerId="ADAL" clId="{9D6441AC-D350-47D7-9ADA-AE0F951C4F6E}" dt="2021-09-30T03:22:21.863" v="499" actId="26606"/>
          <ac:spMkLst>
            <pc:docMk/>
            <pc:sldMk cId="2048695125" sldId="274"/>
            <ac:spMk id="3" creationId="{AB822A3A-837D-4AD9-ABA9-0452C3E47389}"/>
          </ac:spMkLst>
        </pc:spChg>
        <pc:spChg chg="add mod">
          <ac:chgData name="Thomas Cobden" userId="d4036cf1-5509-4c96-8480-c2d6ce3aa2c4" providerId="ADAL" clId="{9D6441AC-D350-47D7-9ADA-AE0F951C4F6E}" dt="2021-09-30T03:23:15.863" v="506" actId="1076"/>
          <ac:spMkLst>
            <pc:docMk/>
            <pc:sldMk cId="2048695125" sldId="274"/>
            <ac:spMk id="4" creationId="{CCB85827-6EEE-4D6A-A7F0-837C2C874EF9}"/>
          </ac:spMkLst>
        </pc:spChg>
        <pc:spChg chg="add mod">
          <ac:chgData name="Thomas Cobden" userId="d4036cf1-5509-4c96-8480-c2d6ce3aa2c4" providerId="ADAL" clId="{9D6441AC-D350-47D7-9ADA-AE0F951C4F6E}" dt="2021-09-30T03:25:49.618" v="532" actId="20577"/>
          <ac:spMkLst>
            <pc:docMk/>
            <pc:sldMk cId="2048695125" sldId="274"/>
            <ac:spMk id="6" creationId="{F85ABD32-2677-4026-97C4-45AD2F569EAE}"/>
          </ac:spMkLst>
        </pc:spChg>
        <pc:spChg chg="add del">
          <ac:chgData name="Thomas Cobden" userId="d4036cf1-5509-4c96-8480-c2d6ce3aa2c4" providerId="ADAL" clId="{9D6441AC-D350-47D7-9ADA-AE0F951C4F6E}" dt="2021-09-30T03:22:19.648" v="496" actId="26606"/>
          <ac:spMkLst>
            <pc:docMk/>
            <pc:sldMk cId="2048695125" sldId="274"/>
            <ac:spMk id="8" creationId="{A43280A9-E265-46D1-8575-622906D204C9}"/>
          </ac:spMkLst>
        </pc:spChg>
        <pc:spChg chg="add del">
          <ac:chgData name="Thomas Cobden" userId="d4036cf1-5509-4c96-8480-c2d6ce3aa2c4" providerId="ADAL" clId="{9D6441AC-D350-47D7-9ADA-AE0F951C4F6E}" dt="2021-09-30T03:22:12.555" v="493" actId="26606"/>
          <ac:spMkLst>
            <pc:docMk/>
            <pc:sldMk cId="2048695125" sldId="274"/>
            <ac:spMk id="9" creationId="{F7422F06-6017-4361-8872-E0E2CEB20B48}"/>
          </ac:spMkLst>
        </pc:spChg>
        <pc:spChg chg="add del">
          <ac:chgData name="Thomas Cobden" userId="d4036cf1-5509-4c96-8480-c2d6ce3aa2c4" providerId="ADAL" clId="{9D6441AC-D350-47D7-9ADA-AE0F951C4F6E}" dt="2021-09-30T03:22:19.648" v="496" actId="26606"/>
          <ac:spMkLst>
            <pc:docMk/>
            <pc:sldMk cId="2048695125" sldId="274"/>
            <ac:spMk id="10" creationId="{4DE20B70-4750-4280-B3AC-512C05EEF920}"/>
          </ac:spMkLst>
        </pc:spChg>
        <pc:spChg chg="add del mod">
          <ac:chgData name="Thomas Cobden" userId="d4036cf1-5509-4c96-8480-c2d6ce3aa2c4" providerId="ADAL" clId="{9D6441AC-D350-47D7-9ADA-AE0F951C4F6E}" dt="2021-09-30T03:22:19.648" v="496" actId="26606"/>
          <ac:spMkLst>
            <pc:docMk/>
            <pc:sldMk cId="2048695125" sldId="274"/>
            <ac:spMk id="11" creationId="{AB822A3A-837D-4AD9-ABA9-0452C3E47389}"/>
          </ac:spMkLst>
        </pc:spChg>
        <pc:spChg chg="add del">
          <ac:chgData name="Thomas Cobden" userId="d4036cf1-5509-4c96-8480-c2d6ce3aa2c4" providerId="ADAL" clId="{9D6441AC-D350-47D7-9ADA-AE0F951C4F6E}" dt="2021-09-30T03:22:19.648" v="496" actId="26606"/>
          <ac:spMkLst>
            <pc:docMk/>
            <pc:sldMk cId="2048695125" sldId="274"/>
            <ac:spMk id="12" creationId="{98D95174-B5F2-424A-8183-654A5064D0B6}"/>
          </ac:spMkLst>
        </pc:spChg>
        <pc:spChg chg="add mod">
          <ac:chgData name="Thomas Cobden" userId="d4036cf1-5509-4c96-8480-c2d6ce3aa2c4" providerId="ADAL" clId="{9D6441AC-D350-47D7-9ADA-AE0F951C4F6E}" dt="2021-09-30T03:25:43.549" v="531" actId="404"/>
          <ac:spMkLst>
            <pc:docMk/>
            <pc:sldMk cId="2048695125" sldId="274"/>
            <ac:spMk id="13" creationId="{9D1B6DFA-ED2A-499A-AF70-A2D70D3DD66E}"/>
          </ac:spMkLst>
        </pc:spChg>
        <pc:spChg chg="add del">
          <ac:chgData name="Thomas Cobden" userId="d4036cf1-5509-4c96-8480-c2d6ce3aa2c4" providerId="ADAL" clId="{9D6441AC-D350-47D7-9ADA-AE0F951C4F6E}" dt="2021-09-30T03:22:19.648" v="496" actId="26606"/>
          <ac:spMkLst>
            <pc:docMk/>
            <pc:sldMk cId="2048695125" sldId="274"/>
            <ac:spMk id="14" creationId="{DD368A96-A16E-42CE-842C-9166E567BCC1}"/>
          </ac:spMkLst>
        </pc:spChg>
        <pc:spChg chg="add del mod">
          <ac:chgData name="Thomas Cobden" userId="d4036cf1-5509-4c96-8480-c2d6ce3aa2c4" providerId="ADAL" clId="{9D6441AC-D350-47D7-9ADA-AE0F951C4F6E}" dt="2021-09-30T03:24:37.859" v="515" actId="478"/>
          <ac:spMkLst>
            <pc:docMk/>
            <pc:sldMk cId="2048695125" sldId="274"/>
            <ac:spMk id="20" creationId="{AB822A3A-837D-4AD9-ABA9-0452C3E47389}"/>
          </ac:spMkLst>
        </pc:spChg>
        <pc:spChg chg="add del">
          <ac:chgData name="Thomas Cobden" userId="d4036cf1-5509-4c96-8480-c2d6ce3aa2c4" providerId="ADAL" clId="{9D6441AC-D350-47D7-9ADA-AE0F951C4F6E}" dt="2021-10-05T05:53:38.285" v="3063"/>
          <ac:spMkLst>
            <pc:docMk/>
            <pc:sldMk cId="2048695125" sldId="274"/>
            <ac:spMk id="21" creationId="{77D7B666-D5E6-48CE-B26A-FB5E5C34AF90}"/>
          </ac:spMkLst>
        </pc:spChg>
        <pc:spChg chg="add del">
          <ac:chgData name="Thomas Cobden" userId="d4036cf1-5509-4c96-8480-c2d6ce3aa2c4" providerId="ADAL" clId="{9D6441AC-D350-47D7-9ADA-AE0F951C4F6E}" dt="2021-10-05T05:53:38.285" v="3063"/>
          <ac:spMkLst>
            <pc:docMk/>
            <pc:sldMk cId="2048695125" sldId="274"/>
            <ac:spMk id="22" creationId="{F6EE670A-A41A-44AD-BC1C-2090365EB5B3}"/>
          </ac:spMkLst>
        </pc:spChg>
        <pc:graphicFrameChg chg="add del">
          <ac:chgData name="Thomas Cobden" userId="d4036cf1-5509-4c96-8480-c2d6ce3aa2c4" providerId="ADAL" clId="{9D6441AC-D350-47D7-9ADA-AE0F951C4F6E}" dt="2021-09-30T03:22:10.326" v="491" actId="26606"/>
          <ac:graphicFrameMkLst>
            <pc:docMk/>
            <pc:sldMk cId="2048695125" sldId="274"/>
            <ac:graphicFrameMk id="5" creationId="{0FC182C6-2A22-4B64-B043-CEE51A2361DD}"/>
          </ac:graphicFrameMkLst>
        </pc:graphicFrameChg>
        <pc:graphicFrameChg chg="add del">
          <ac:chgData name="Thomas Cobden" userId="d4036cf1-5509-4c96-8480-c2d6ce3aa2c4" providerId="ADAL" clId="{9D6441AC-D350-47D7-9ADA-AE0F951C4F6E}" dt="2021-09-30T03:22:12.555" v="493" actId="26606"/>
          <ac:graphicFrameMkLst>
            <pc:docMk/>
            <pc:sldMk cId="2048695125" sldId="274"/>
            <ac:graphicFrameMk id="7" creationId="{8A97F087-8DE4-48F2-BE18-0B012904849C}"/>
          </ac:graphicFrameMkLst>
        </pc:graphicFrameChg>
        <pc:graphicFrameChg chg="add del">
          <ac:chgData name="Thomas Cobden" userId="d4036cf1-5509-4c96-8480-c2d6ce3aa2c4" providerId="ADAL" clId="{9D6441AC-D350-47D7-9ADA-AE0F951C4F6E}" dt="2021-09-30T03:22:21.854" v="498" actId="26606"/>
          <ac:graphicFrameMkLst>
            <pc:docMk/>
            <pc:sldMk cId="2048695125" sldId="274"/>
            <ac:graphicFrameMk id="18" creationId="{F0CD43B4-0F6C-4B7D-895F-73BCC7D61F03}"/>
          </ac:graphicFrameMkLst>
        </pc:graphicFrameChg>
        <pc:cxnChg chg="add del">
          <ac:chgData name="Thomas Cobden" userId="d4036cf1-5509-4c96-8480-c2d6ce3aa2c4" providerId="ADAL" clId="{9D6441AC-D350-47D7-9ADA-AE0F951C4F6E}" dt="2021-09-30T03:22:19.648" v="496" actId="26606"/>
          <ac:cxnSpMkLst>
            <pc:docMk/>
            <pc:sldMk cId="2048695125" sldId="274"/>
            <ac:cxnSpMk id="16" creationId="{E350D170-418B-4A22-8B98-15EF799FD957}"/>
          </ac:cxnSpMkLst>
        </pc:cxnChg>
      </pc:sldChg>
      <pc:sldChg chg="addSp delSp modSp add mod setBg setClrOvrMap delDesignElem">
        <pc:chgData name="Thomas Cobden" userId="d4036cf1-5509-4c96-8480-c2d6ce3aa2c4" providerId="ADAL" clId="{9D6441AC-D350-47D7-9ADA-AE0F951C4F6E}" dt="2021-10-07T05:58:08.721" v="3532" actId="12100"/>
        <pc:sldMkLst>
          <pc:docMk/>
          <pc:sldMk cId="1679394778" sldId="275"/>
        </pc:sldMkLst>
        <pc:spChg chg="mod">
          <ac:chgData name="Thomas Cobden" userId="d4036cf1-5509-4c96-8480-c2d6ce3aa2c4" providerId="ADAL" clId="{9D6441AC-D350-47D7-9ADA-AE0F951C4F6E}" dt="2021-09-30T03:29:54.097" v="549" actId="26606"/>
          <ac:spMkLst>
            <pc:docMk/>
            <pc:sldMk cId="1679394778" sldId="275"/>
            <ac:spMk id="2" creationId="{C7635920-0F7A-4E50-996B-AE741DDC36E2}"/>
          </ac:spMkLst>
        </pc:spChg>
        <pc:spChg chg="del mod">
          <ac:chgData name="Thomas Cobden" userId="d4036cf1-5509-4c96-8480-c2d6ce3aa2c4" providerId="ADAL" clId="{9D6441AC-D350-47D7-9ADA-AE0F951C4F6E}" dt="2021-09-30T03:29:12.848" v="546" actId="26606"/>
          <ac:spMkLst>
            <pc:docMk/>
            <pc:sldMk cId="1679394778" sldId="275"/>
            <ac:spMk id="3" creationId="{26D5AA72-1F98-4234-87A2-95AC2DB10EF3}"/>
          </ac:spMkLst>
        </pc:spChg>
        <pc:spChg chg="add del">
          <ac:chgData name="Thomas Cobden" userId="d4036cf1-5509-4c96-8480-c2d6ce3aa2c4" providerId="ADAL" clId="{9D6441AC-D350-47D7-9ADA-AE0F951C4F6E}" dt="2021-09-30T03:29:12.805" v="545" actId="26606"/>
          <ac:spMkLst>
            <pc:docMk/>
            <pc:sldMk cId="1679394778" sldId="275"/>
            <ac:spMk id="8" creationId="{647F247E-B679-44E9-93C2-B2DD5EFB2B8D}"/>
          </ac:spMkLst>
        </pc:spChg>
        <pc:spChg chg="add del">
          <ac:chgData name="Thomas Cobden" userId="d4036cf1-5509-4c96-8480-c2d6ce3aa2c4" providerId="ADAL" clId="{9D6441AC-D350-47D7-9ADA-AE0F951C4F6E}" dt="2021-09-30T03:29:54.097" v="549" actId="26606"/>
          <ac:spMkLst>
            <pc:docMk/>
            <pc:sldMk cId="1679394778" sldId="275"/>
            <ac:spMk id="9" creationId="{F7422F06-6017-4361-8872-E0E2CEB20B48}"/>
          </ac:spMkLst>
        </pc:spChg>
        <pc:spChg chg="add del">
          <ac:chgData name="Thomas Cobden" userId="d4036cf1-5509-4c96-8480-c2d6ce3aa2c4" providerId="ADAL" clId="{9D6441AC-D350-47D7-9ADA-AE0F951C4F6E}" dt="2021-09-30T03:29:12.805" v="545" actId="26606"/>
          <ac:spMkLst>
            <pc:docMk/>
            <pc:sldMk cId="1679394778" sldId="275"/>
            <ac:spMk id="10" creationId="{FEE15661-B0F2-42AE-A75B-0999B2CF5983}"/>
          </ac:spMkLst>
        </pc:spChg>
        <pc:spChg chg="add del">
          <ac:chgData name="Thomas Cobden" userId="d4036cf1-5509-4c96-8480-c2d6ce3aa2c4" providerId="ADAL" clId="{9D6441AC-D350-47D7-9ADA-AE0F951C4F6E}" dt="2021-09-30T03:29:12.805" v="545" actId="26606"/>
          <ac:spMkLst>
            <pc:docMk/>
            <pc:sldMk cId="1679394778" sldId="275"/>
            <ac:spMk id="12" creationId="{354706C1-38B7-4C23-8749-906CB0DC80A8}"/>
          </ac:spMkLst>
        </pc:spChg>
        <pc:spChg chg="add del">
          <ac:chgData name="Thomas Cobden" userId="d4036cf1-5509-4c96-8480-c2d6ce3aa2c4" providerId="ADAL" clId="{9D6441AC-D350-47D7-9ADA-AE0F951C4F6E}" dt="2021-10-05T05:53:38.285" v="3063"/>
          <ac:spMkLst>
            <pc:docMk/>
            <pc:sldMk cId="1679394778" sldId="275"/>
            <ac:spMk id="71" creationId="{4038CB10-1F5C-4D54-9DF7-12586DE5B007}"/>
          </ac:spMkLst>
        </pc:spChg>
        <pc:spChg chg="add del">
          <ac:chgData name="Thomas Cobden" userId="d4036cf1-5509-4c96-8480-c2d6ce3aa2c4" providerId="ADAL" clId="{9D6441AC-D350-47D7-9ADA-AE0F951C4F6E}" dt="2021-10-05T05:53:38.285" v="3063"/>
          <ac:spMkLst>
            <pc:docMk/>
            <pc:sldMk cId="1679394778" sldId="275"/>
            <ac:spMk id="73" creationId="{73ED6512-6858-4552-B699-9A97FE9A4EA2}"/>
          </ac:spMkLst>
        </pc:spChg>
        <pc:graphicFrameChg chg="add mod ord modGraphic">
          <ac:chgData name="Thomas Cobden" userId="d4036cf1-5509-4c96-8480-c2d6ce3aa2c4" providerId="ADAL" clId="{9D6441AC-D350-47D7-9ADA-AE0F951C4F6E}" dt="2021-10-07T05:58:08.721" v="3532" actId="12100"/>
          <ac:graphicFrameMkLst>
            <pc:docMk/>
            <pc:sldMk cId="1679394778" sldId="275"/>
            <ac:graphicFrameMk id="5" creationId="{65E0DFC6-E9DE-432D-A565-468483BC2129}"/>
          </ac:graphicFrameMkLst>
        </pc:graphicFrameChg>
        <pc:picChg chg="add mod">
          <ac:chgData name="Thomas Cobden" userId="d4036cf1-5509-4c96-8480-c2d6ce3aa2c4" providerId="ADAL" clId="{9D6441AC-D350-47D7-9ADA-AE0F951C4F6E}" dt="2021-09-30T03:29:54.097" v="549" actId="26606"/>
          <ac:picMkLst>
            <pc:docMk/>
            <pc:sldMk cId="1679394778" sldId="275"/>
            <ac:picMk id="2050" creationId="{EE50185A-68B4-48F1-A76B-9A0F5DA262EE}"/>
          </ac:picMkLst>
        </pc:picChg>
        <pc:cxnChg chg="add del">
          <ac:chgData name="Thomas Cobden" userId="d4036cf1-5509-4c96-8480-c2d6ce3aa2c4" providerId="ADAL" clId="{9D6441AC-D350-47D7-9ADA-AE0F951C4F6E}" dt="2021-09-30T03:29:12.805" v="545" actId="26606"/>
          <ac:cxnSpMkLst>
            <pc:docMk/>
            <pc:sldMk cId="1679394778" sldId="275"/>
            <ac:cxnSpMk id="14" creationId="{CD161189-7A5B-4B2B-93DC-777102994750}"/>
          </ac:cxnSpMkLst>
        </pc:cxnChg>
      </pc:sldChg>
    </pc:docChg>
  </pc:docChgLst>
  <pc:docChgLst>
    <pc:chgData name="Dominique Glazier" userId="S::dominique.glazier@wesleymission.org.au::ef10c605-cca2-4d54-8ef4-c63c12abc110" providerId="AD" clId="Web-{62DEB9AA-2C28-4671-B67B-3F72E37FFC1C}"/>
    <pc:docChg chg="modSld">
      <pc:chgData name="Dominique Glazier" userId="S::dominique.glazier@wesleymission.org.au::ef10c605-cca2-4d54-8ef4-c63c12abc110" providerId="AD" clId="Web-{62DEB9AA-2C28-4671-B67B-3F72E37FFC1C}" dt="2021-10-07T06:05:42.196" v="2"/>
      <pc:docMkLst>
        <pc:docMk/>
      </pc:docMkLst>
      <pc:sldChg chg="modSp addCm">
        <pc:chgData name="Dominique Glazier" userId="S::dominique.glazier@wesleymission.org.au::ef10c605-cca2-4d54-8ef4-c63c12abc110" providerId="AD" clId="Web-{62DEB9AA-2C28-4671-B67B-3F72E37FFC1C}" dt="2021-10-07T06:05:42.196" v="2"/>
        <pc:sldMkLst>
          <pc:docMk/>
          <pc:sldMk cId="2986473887" sldId="267"/>
        </pc:sldMkLst>
        <pc:graphicFrameChg chg="mod">
          <ac:chgData name="Dominique Glazier" userId="S::dominique.glazier@wesleymission.org.au::ef10c605-cca2-4d54-8ef4-c63c12abc110" providerId="AD" clId="Web-{62DEB9AA-2C28-4671-B67B-3F72E37FFC1C}" dt="2021-10-07T06:05:04.898" v="1" actId="1076"/>
          <ac:graphicFrameMkLst>
            <pc:docMk/>
            <pc:sldMk cId="2986473887" sldId="267"/>
            <ac:graphicFrameMk id="83" creationId="{5B4486EB-B425-4E12-BA12-A43C24D03988}"/>
          </ac:graphicFrameMkLst>
        </pc:graphicFrameChg>
      </pc:sldChg>
    </pc:docChg>
  </pc:docChgLst>
  <pc:docChgLst>
    <pc:chgData name="Dominique Glazier" userId="ef10c605-cca2-4d54-8ef4-c63c12abc110" providerId="ADAL" clId="{66CEEA1A-06DC-4C9F-A3B3-5ACC03323860}"/>
    <pc:docChg chg="modSld">
      <pc:chgData name="Dominique Glazier" userId="ef10c605-cca2-4d54-8ef4-c63c12abc110" providerId="ADAL" clId="{66CEEA1A-06DC-4C9F-A3B3-5ACC03323860}" dt="2021-10-07T05:37:11.389" v="0" actId="2711"/>
      <pc:docMkLst>
        <pc:docMk/>
      </pc:docMkLst>
      <pc:sldChg chg="modSp">
        <pc:chgData name="Dominique Glazier" userId="ef10c605-cca2-4d54-8ef4-c63c12abc110" providerId="ADAL" clId="{66CEEA1A-06DC-4C9F-A3B3-5ACC03323860}" dt="2021-10-07T05:37:11.389" v="0" actId="2711"/>
        <pc:sldMkLst>
          <pc:docMk/>
          <pc:sldMk cId="1550734857" sldId="263"/>
        </pc:sldMkLst>
        <pc:graphicFrameChg chg="mod">
          <ac:chgData name="Dominique Glazier" userId="ef10c605-cca2-4d54-8ef4-c63c12abc110" providerId="ADAL" clId="{66CEEA1A-06DC-4C9F-A3B3-5ACC03323860}" dt="2021-10-07T05:37:11.389" v="0" actId="2711"/>
          <ac:graphicFrameMkLst>
            <pc:docMk/>
            <pc:sldMk cId="1550734857" sldId="263"/>
            <ac:graphicFrameMk id="23" creationId="{EFFF8DDA-634D-49AF-BA6A-7F1452DF1500}"/>
          </ac:graphicFrameMkLst>
        </pc:graphicFrameChg>
      </pc:sldChg>
    </pc:docChg>
  </pc:docChgLst>
  <pc:docChgLst>
    <pc:chgData name="Thomas Cobden" userId="S::thomas.cobden@wesleymission.org.au::d4036cf1-5509-4c96-8480-c2d6ce3aa2c4" providerId="AD" clId="Web-{989E7AF7-DD63-63A8-6CFC-073F1A230BD3}"/>
    <pc:docChg chg="modSld">
      <pc:chgData name="Thomas Cobden" userId="S::thomas.cobden@wesleymission.org.au::d4036cf1-5509-4c96-8480-c2d6ce3aa2c4" providerId="AD" clId="Web-{989E7AF7-DD63-63A8-6CFC-073F1A230BD3}" dt="2021-10-07T21:44:27.796" v="16"/>
      <pc:docMkLst>
        <pc:docMk/>
      </pc:docMkLst>
      <pc:sldChg chg="addSp modSp addCm">
        <pc:chgData name="Thomas Cobden" userId="S::thomas.cobden@wesleymission.org.au::d4036cf1-5509-4c96-8480-c2d6ce3aa2c4" providerId="AD" clId="Web-{989E7AF7-DD63-63A8-6CFC-073F1A230BD3}" dt="2021-10-07T21:44:27.796" v="16"/>
        <pc:sldMkLst>
          <pc:docMk/>
          <pc:sldMk cId="2986473887" sldId="267"/>
        </pc:sldMkLst>
        <pc:spChg chg="add mod">
          <ac:chgData name="Thomas Cobden" userId="S::thomas.cobden@wesleymission.org.au::d4036cf1-5509-4c96-8480-c2d6ce3aa2c4" providerId="AD" clId="Web-{989E7AF7-DD63-63A8-6CFC-073F1A230BD3}" dt="2021-10-07T21:44:13.202" v="15" actId="1076"/>
          <ac:spMkLst>
            <pc:docMk/>
            <pc:sldMk cId="2986473887" sldId="267"/>
            <ac:spMk id="142" creationId="{3A724753-96E7-49C0-A799-49F01457442E}"/>
          </ac:spMkLst>
        </pc:spChg>
        <pc:graphicFrameChg chg="modGraphic">
          <ac:chgData name="Thomas Cobden" userId="S::thomas.cobden@wesleymission.org.au::d4036cf1-5509-4c96-8480-c2d6ce3aa2c4" providerId="AD" clId="Web-{989E7AF7-DD63-63A8-6CFC-073F1A230BD3}" dt="2021-10-07T21:43:18.763" v="3" actId="20577"/>
          <ac:graphicFrameMkLst>
            <pc:docMk/>
            <pc:sldMk cId="2986473887" sldId="267"/>
            <ac:graphicFrameMk id="83" creationId="{5B4486EB-B425-4E12-BA12-A43C24D03988}"/>
          </ac:graphicFrameMkLst>
        </pc:graphicFrameChg>
      </pc:sldChg>
    </pc:docChg>
  </pc:docChgLst>
  <pc:docChgLst>
    <pc:chgData name="Dominique Glazier" userId="S::dominique.glazier@wesleymission.org.au::ef10c605-cca2-4d54-8ef4-c63c12abc110" providerId="AD" clId="Web-{00FFD2BE-E684-4AAB-A177-DF2390D8EC72}"/>
    <pc:docChg chg="modSld">
      <pc:chgData name="Dominique Glazier" userId="S::dominique.glazier@wesleymission.org.au::ef10c605-cca2-4d54-8ef4-c63c12abc110" providerId="AD" clId="Web-{00FFD2BE-E684-4AAB-A177-DF2390D8EC72}" dt="2021-10-07T05:24:26.936" v="1" actId="20577"/>
      <pc:docMkLst>
        <pc:docMk/>
      </pc:docMkLst>
      <pc:sldChg chg="modSp">
        <pc:chgData name="Dominique Glazier" userId="S::dominique.glazier@wesleymission.org.au::ef10c605-cca2-4d54-8ef4-c63c12abc110" providerId="AD" clId="Web-{00FFD2BE-E684-4AAB-A177-DF2390D8EC72}" dt="2021-10-07T05:24:26.936" v="1" actId="20577"/>
        <pc:sldMkLst>
          <pc:docMk/>
          <pc:sldMk cId="1365955092" sldId="262"/>
        </pc:sldMkLst>
        <pc:spChg chg="mod">
          <ac:chgData name="Dominique Glazier" userId="S::dominique.glazier@wesleymission.org.au::ef10c605-cca2-4d54-8ef4-c63c12abc110" providerId="AD" clId="Web-{00FFD2BE-E684-4AAB-A177-DF2390D8EC72}" dt="2021-10-07T05:24:26.936" v="1" actId="20577"/>
          <ac:spMkLst>
            <pc:docMk/>
            <pc:sldMk cId="1365955092" sldId="262"/>
            <ac:spMk id="7" creationId="{D3A6017B-2CE1-40C8-B5A8-D7D5754073D2}"/>
          </ac:spMkLst>
        </pc:spChg>
      </pc:sldChg>
    </pc:docChg>
  </pc:docChgLst>
  <pc:docChgLst>
    <pc:chgData name="Dominique Glazier" userId="S::dominique.glazier@wesleymission.org.au::ef10c605-cca2-4d54-8ef4-c63c12abc110" providerId="AD" clId="Web-{FDCD8F1E-4CC6-4E88-9DAD-DED6E8CBAD52}"/>
    <pc:docChg chg="modSld">
      <pc:chgData name="Dominique Glazier" userId="S::dominique.glazier@wesleymission.org.au::ef10c605-cca2-4d54-8ef4-c63c12abc110" providerId="AD" clId="Web-{FDCD8F1E-4CC6-4E88-9DAD-DED6E8CBAD52}" dt="2021-10-07T05:50:05.976" v="35" actId="20577"/>
      <pc:docMkLst>
        <pc:docMk/>
      </pc:docMkLst>
      <pc:sldChg chg="modSp">
        <pc:chgData name="Dominique Glazier" userId="S::dominique.glazier@wesleymission.org.au::ef10c605-cca2-4d54-8ef4-c63c12abc110" providerId="AD" clId="Web-{FDCD8F1E-4CC6-4E88-9DAD-DED6E8CBAD52}" dt="2021-10-07T05:32:34.447" v="15" actId="20577"/>
        <pc:sldMkLst>
          <pc:docMk/>
          <pc:sldMk cId="1550734857" sldId="263"/>
        </pc:sldMkLst>
        <pc:spChg chg="mod">
          <ac:chgData name="Dominique Glazier" userId="S::dominique.glazier@wesleymission.org.au::ef10c605-cca2-4d54-8ef4-c63c12abc110" providerId="AD" clId="Web-{FDCD8F1E-4CC6-4E88-9DAD-DED6E8CBAD52}" dt="2021-10-07T05:31:52.790" v="8" actId="20577"/>
          <ac:spMkLst>
            <pc:docMk/>
            <pc:sldMk cId="1550734857" sldId="263"/>
            <ac:spMk id="3" creationId="{F4A40876-9DD0-4114-B9EF-E8998FB9C7E7}"/>
          </ac:spMkLst>
        </pc:spChg>
        <pc:graphicFrameChg chg="modGraphic">
          <ac:chgData name="Dominique Glazier" userId="S::dominique.glazier@wesleymission.org.au::ef10c605-cca2-4d54-8ef4-c63c12abc110" providerId="AD" clId="Web-{FDCD8F1E-4CC6-4E88-9DAD-DED6E8CBAD52}" dt="2021-10-07T05:32:34.447" v="15" actId="20577"/>
          <ac:graphicFrameMkLst>
            <pc:docMk/>
            <pc:sldMk cId="1550734857" sldId="263"/>
            <ac:graphicFrameMk id="23" creationId="{EFFF8DDA-634D-49AF-BA6A-7F1452DF1500}"/>
          </ac:graphicFrameMkLst>
        </pc:graphicFrameChg>
      </pc:sldChg>
      <pc:sldChg chg="modSp">
        <pc:chgData name="Dominique Glazier" userId="S::dominique.glazier@wesleymission.org.au::ef10c605-cca2-4d54-8ef4-c63c12abc110" providerId="AD" clId="Web-{FDCD8F1E-4CC6-4E88-9DAD-DED6E8CBAD52}" dt="2021-10-07T05:41:54.776" v="19" actId="20577"/>
        <pc:sldMkLst>
          <pc:docMk/>
          <pc:sldMk cId="1151091209" sldId="264"/>
        </pc:sldMkLst>
        <pc:spChg chg="mod">
          <ac:chgData name="Dominique Glazier" userId="S::dominique.glazier@wesleymission.org.au::ef10c605-cca2-4d54-8ef4-c63c12abc110" providerId="AD" clId="Web-{FDCD8F1E-4CC6-4E88-9DAD-DED6E8CBAD52}" dt="2021-10-07T05:41:54.776" v="19" actId="20577"/>
          <ac:spMkLst>
            <pc:docMk/>
            <pc:sldMk cId="1151091209" sldId="264"/>
            <ac:spMk id="3" creationId="{00000000-0000-0000-0000-000000000000}"/>
          </ac:spMkLst>
        </pc:spChg>
      </pc:sldChg>
      <pc:sldChg chg="modSp">
        <pc:chgData name="Dominique Glazier" userId="S::dominique.glazier@wesleymission.org.au::ef10c605-cca2-4d54-8ef4-c63c12abc110" providerId="AD" clId="Web-{FDCD8F1E-4CC6-4E88-9DAD-DED6E8CBAD52}" dt="2021-10-07T05:45:44.297" v="22" actId="20577"/>
        <pc:sldMkLst>
          <pc:docMk/>
          <pc:sldMk cId="3734059783" sldId="265"/>
        </pc:sldMkLst>
        <pc:spChg chg="mod">
          <ac:chgData name="Dominique Glazier" userId="S::dominique.glazier@wesleymission.org.au::ef10c605-cca2-4d54-8ef4-c63c12abc110" providerId="AD" clId="Web-{FDCD8F1E-4CC6-4E88-9DAD-DED6E8CBAD52}" dt="2021-10-07T05:45:44.297" v="22" actId="20577"/>
          <ac:spMkLst>
            <pc:docMk/>
            <pc:sldMk cId="3734059783" sldId="265"/>
            <ac:spMk id="5" creationId="{3DC3F071-10EC-4E14-AC24-95B60844E81C}"/>
          </ac:spMkLst>
        </pc:spChg>
      </pc:sldChg>
      <pc:sldChg chg="modSp">
        <pc:chgData name="Dominique Glazier" userId="S::dominique.glazier@wesleymission.org.au::ef10c605-cca2-4d54-8ef4-c63c12abc110" providerId="AD" clId="Web-{FDCD8F1E-4CC6-4E88-9DAD-DED6E8CBAD52}" dt="2021-10-07T05:48:56.083" v="24" actId="20577"/>
        <pc:sldMkLst>
          <pc:docMk/>
          <pc:sldMk cId="2986473887" sldId="267"/>
        </pc:sldMkLst>
        <pc:graphicFrameChg chg="modGraphic">
          <ac:chgData name="Dominique Glazier" userId="S::dominique.glazier@wesleymission.org.au::ef10c605-cca2-4d54-8ef4-c63c12abc110" providerId="AD" clId="Web-{FDCD8F1E-4CC6-4E88-9DAD-DED6E8CBAD52}" dt="2021-10-07T05:48:56.083" v="24" actId="20577"/>
          <ac:graphicFrameMkLst>
            <pc:docMk/>
            <pc:sldMk cId="2986473887" sldId="267"/>
            <ac:graphicFrameMk id="83" creationId="{5B4486EB-B425-4E12-BA12-A43C24D03988}"/>
          </ac:graphicFrameMkLst>
        </pc:graphicFrameChg>
      </pc:sldChg>
      <pc:sldChg chg="modSp">
        <pc:chgData name="Dominique Glazier" userId="S::dominique.glazier@wesleymission.org.au::ef10c605-cca2-4d54-8ef4-c63c12abc110" providerId="AD" clId="Web-{FDCD8F1E-4CC6-4E88-9DAD-DED6E8CBAD52}" dt="2021-10-07T05:50:05.976" v="35" actId="20577"/>
        <pc:sldMkLst>
          <pc:docMk/>
          <pc:sldMk cId="3443649393" sldId="269"/>
        </pc:sldMkLst>
        <pc:spChg chg="mod">
          <ac:chgData name="Dominique Glazier" userId="S::dominique.glazier@wesleymission.org.au::ef10c605-cca2-4d54-8ef4-c63c12abc110" providerId="AD" clId="Web-{FDCD8F1E-4CC6-4E88-9DAD-DED6E8CBAD52}" dt="2021-10-07T05:49:02.287" v="27" actId="20577"/>
          <ac:spMkLst>
            <pc:docMk/>
            <pc:sldMk cId="3443649393" sldId="269"/>
            <ac:spMk id="3" creationId="{00000000-0000-0000-0000-000000000000}"/>
          </ac:spMkLst>
        </pc:spChg>
        <pc:spChg chg="mod">
          <ac:chgData name="Dominique Glazier" userId="S::dominique.glazier@wesleymission.org.au::ef10c605-cca2-4d54-8ef4-c63c12abc110" providerId="AD" clId="Web-{FDCD8F1E-4CC6-4E88-9DAD-DED6E8CBAD52}" dt="2021-10-07T05:50:02.429" v="32" actId="20577"/>
          <ac:spMkLst>
            <pc:docMk/>
            <pc:sldMk cId="3443649393" sldId="269"/>
            <ac:spMk id="7" creationId="{CB888ACB-A10A-451A-84B8-49EB77F5C8D6}"/>
          </ac:spMkLst>
        </pc:spChg>
        <pc:spChg chg="mod">
          <ac:chgData name="Dominique Glazier" userId="S::dominique.glazier@wesleymission.org.au::ef10c605-cca2-4d54-8ef4-c63c12abc110" providerId="AD" clId="Web-{FDCD8F1E-4CC6-4E88-9DAD-DED6E8CBAD52}" dt="2021-10-07T05:50:05.976" v="35" actId="20577"/>
          <ac:spMkLst>
            <pc:docMk/>
            <pc:sldMk cId="3443649393" sldId="269"/>
            <ac:spMk id="8" creationId="{992D8DA5-21A6-4367-AE02-D9B78E5C3DCE}"/>
          </ac:spMkLst>
        </pc:spChg>
      </pc:sldChg>
      <pc:sldChg chg="modSp">
        <pc:chgData name="Dominique Glazier" userId="S::dominique.glazier@wesleymission.org.au::ef10c605-cca2-4d54-8ef4-c63c12abc110" providerId="AD" clId="Web-{FDCD8F1E-4CC6-4E88-9DAD-DED6E8CBAD52}" dt="2021-10-07T05:28:42.364" v="1" actId="20577"/>
        <pc:sldMkLst>
          <pc:docMk/>
          <pc:sldMk cId="4148411412" sldId="273"/>
        </pc:sldMkLst>
        <pc:graphicFrameChg chg="modGraphic">
          <ac:chgData name="Dominique Glazier" userId="S::dominique.glazier@wesleymission.org.au::ef10c605-cca2-4d54-8ef4-c63c12abc110" providerId="AD" clId="Web-{FDCD8F1E-4CC6-4E88-9DAD-DED6E8CBAD52}" dt="2021-10-07T05:28:42.364" v="1" actId="20577"/>
          <ac:graphicFrameMkLst>
            <pc:docMk/>
            <pc:sldMk cId="4148411412" sldId="273"/>
            <ac:graphicFrameMk id="13" creationId="{FFF7540F-FB95-4001-8CFE-D6627655F45B}"/>
          </ac:graphicFrameMkLst>
        </pc:graphicFrameChg>
      </pc:sldChg>
      <pc:sldChg chg="modSp">
        <pc:chgData name="Dominique Glazier" userId="S::dominique.glazier@wesleymission.org.au::ef10c605-cca2-4d54-8ef4-c63c12abc110" providerId="AD" clId="Web-{FDCD8F1E-4CC6-4E88-9DAD-DED6E8CBAD52}" dt="2021-10-07T05:29:44.615" v="5" actId="20577"/>
        <pc:sldMkLst>
          <pc:docMk/>
          <pc:sldMk cId="2048695125" sldId="274"/>
        </pc:sldMkLst>
        <pc:spChg chg="mod">
          <ac:chgData name="Dominique Glazier" userId="S::dominique.glazier@wesleymission.org.au::ef10c605-cca2-4d54-8ef4-c63c12abc110" providerId="AD" clId="Web-{FDCD8F1E-4CC6-4E88-9DAD-DED6E8CBAD52}" dt="2021-10-07T05:29:44.615" v="5" actId="20577"/>
          <ac:spMkLst>
            <pc:docMk/>
            <pc:sldMk cId="2048695125" sldId="274"/>
            <ac:spMk id="13" creationId="{9D1B6DFA-ED2A-499A-AF70-A2D70D3DD66E}"/>
          </ac:spMkLst>
        </pc:spChg>
      </pc:sldChg>
      <pc:sldChg chg="modSp">
        <pc:chgData name="Dominique Glazier" userId="S::dominique.glazier@wesleymission.org.au::ef10c605-cca2-4d54-8ef4-c63c12abc110" providerId="AD" clId="Web-{FDCD8F1E-4CC6-4E88-9DAD-DED6E8CBAD52}" dt="2021-10-07T05:29:39.568" v="4" actId="20577"/>
        <pc:sldMkLst>
          <pc:docMk/>
          <pc:sldMk cId="1679394778" sldId="275"/>
        </pc:sldMkLst>
        <pc:spChg chg="mod">
          <ac:chgData name="Dominique Glazier" userId="S::dominique.glazier@wesleymission.org.au::ef10c605-cca2-4d54-8ef4-c63c12abc110" providerId="AD" clId="Web-{FDCD8F1E-4CC6-4E88-9DAD-DED6E8CBAD52}" dt="2021-10-07T05:28:46.442" v="2" actId="20577"/>
          <ac:spMkLst>
            <pc:docMk/>
            <pc:sldMk cId="1679394778" sldId="275"/>
            <ac:spMk id="2" creationId="{C7635920-0F7A-4E50-996B-AE741DDC36E2}"/>
          </ac:spMkLst>
        </pc:spChg>
        <pc:graphicFrameChg chg="modGraphic">
          <ac:chgData name="Dominique Glazier" userId="S::dominique.glazier@wesleymission.org.au::ef10c605-cca2-4d54-8ef4-c63c12abc110" providerId="AD" clId="Web-{FDCD8F1E-4CC6-4E88-9DAD-DED6E8CBAD52}" dt="2021-10-07T05:29:39.568" v="4" actId="20577"/>
          <ac:graphicFrameMkLst>
            <pc:docMk/>
            <pc:sldMk cId="1679394778" sldId="275"/>
            <ac:graphicFrameMk id="5" creationId="{65E0DFC6-E9DE-432D-A565-468483BC2129}"/>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10-06T23:05:42.196" idx="1">
    <p:pos x="7263" y="398"/>
    <p:text>This bit [@Thomas Cobden] 
</p:text>
    <p:extLst>
      <p:ext uri="{C676402C-5697-4E1C-873F-D02D1690AC5C}">
        <p15:threadingInfo xmlns:p15="http://schemas.microsoft.com/office/powerpoint/2012/main" timeZoneBias="420"/>
      </p:ext>
    </p:extLst>
  </p:cm>
  <p:cm authorId="1" dt="2021-10-07T14:44:27.796" idx="2">
    <p:pos x="7263" y="494"/>
    <p:text>got it, thanks!
</p:text>
    <p:extLst>
      <p:ext uri="{C676402C-5697-4E1C-873F-D02D1690AC5C}">
        <p15:threadingInfo xmlns:p15="http://schemas.microsoft.com/office/powerpoint/2012/main" timeZoneBias="420">
          <p15:parentCm authorId="2" idx="1"/>
        </p15:threadingInfo>
      </p:ext>
    </p:extLst>
  </p:cm>
</p:cmLst>
</file>

<file path=ppt/diagrams/_rels/data1.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8.xml"/><Relationship Id="rId7"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3.xml"/><Relationship Id="rId4" Type="http://schemas.openxmlformats.org/officeDocument/2006/relationships/slide" Target="../slides/slide12.xml"/></Relationships>
</file>

<file path=ppt/diagrams/_rels/data2.xml.rels><?xml version="1.0" encoding="UTF-8" standalone="yes"?>
<Relationships xmlns="http://schemas.openxmlformats.org/package/2006/relationships"><Relationship Id="rId1" Type="http://schemas.openxmlformats.org/officeDocument/2006/relationships/hyperlink" Target="https://www.business.com/articles/job-candidate-interview-technique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hyperlink" Target="https://www.publicworld.org/files/writing_effective_letters.pdf" TargetMode="Externa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business.com/articles/job-candidate-interview-technique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hyperlink" Target="https://www.publicworld.org/files/writing_effective_letters.pdf" TargetMode="Externa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4DC81-D726-4C3C-9B3E-E55A96F7B8D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58C815E-949D-4457-806E-FDFA7ACD4139}">
      <dgm:prSet/>
      <dgm:spPr/>
      <dgm:t>
        <a:bodyPr/>
        <a:lstStyle/>
        <a:p>
          <a:r>
            <a:rPr lang="en-AU"/>
            <a:t>SMS</a:t>
          </a:r>
          <a:endParaRPr lang="en-US"/>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4D013C7-2BDB-4AE5-B4F1-10DBE43DA967}" type="parTrans" cxnId="{4681FC7C-3465-4A5E-AF80-A170533ABCE7}">
      <dgm:prSet/>
      <dgm:spPr/>
      <dgm:t>
        <a:bodyPr/>
        <a:lstStyle/>
        <a:p>
          <a:endParaRPr lang="en-US"/>
        </a:p>
      </dgm:t>
    </dgm:pt>
    <dgm:pt modelId="{6E81BFA2-0F75-4D40-92F9-F617E6F0C0A6}" type="sibTrans" cxnId="{4681FC7C-3465-4A5E-AF80-A170533ABCE7}">
      <dgm:prSet/>
      <dgm:spPr/>
      <dgm:t>
        <a:bodyPr/>
        <a:lstStyle/>
        <a:p>
          <a:endParaRPr lang="en-US"/>
        </a:p>
      </dgm:t>
    </dgm:pt>
    <dgm:pt modelId="{4458BDE5-5938-417F-B8DF-5EA5EA6AD3A3}">
      <dgm:prSet/>
      <dgm:spPr/>
      <dgm:t>
        <a:bodyPr/>
        <a:lstStyle/>
        <a:p>
          <a:r>
            <a:rPr lang="en-AU">
              <a:latin typeface="Tw Cen MT Condensed" panose="020B0606020104020203"/>
            </a:rPr>
            <a:t>Emojis</a:t>
          </a:r>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7E3948D-F0EE-4D74-A9E2-9EC673050E1C}" type="parTrans" cxnId="{FD22A904-BE25-4E55-9B3D-B444820A4C9D}">
      <dgm:prSet/>
      <dgm:spPr/>
      <dgm:t>
        <a:bodyPr/>
        <a:lstStyle/>
        <a:p>
          <a:endParaRPr lang="en-US"/>
        </a:p>
      </dgm:t>
    </dgm:pt>
    <dgm:pt modelId="{8972FE2F-E21A-46DC-9D09-5EEEEB418C05}" type="sibTrans" cxnId="{FD22A904-BE25-4E55-9B3D-B444820A4C9D}">
      <dgm:prSet/>
      <dgm:spPr/>
      <dgm:t>
        <a:bodyPr/>
        <a:lstStyle/>
        <a:p>
          <a:endParaRPr lang="en-US"/>
        </a:p>
      </dgm:t>
    </dgm:pt>
    <dgm:pt modelId="{80F65F86-129F-4D34-97BE-8F85FCDB77E4}">
      <dgm:prSet/>
      <dgm:spPr/>
      <dgm:t>
        <a:bodyPr/>
        <a:lstStyle/>
        <a:p>
          <a:r>
            <a:rPr lang="en-AU" dirty="0"/>
            <a:t>Email</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E06F3EF-796B-409A-AD46-66A39C4D57CC}" type="parTrans" cxnId="{F1BA2095-2379-4C15-90F6-C71F8956EDBE}">
      <dgm:prSet/>
      <dgm:spPr/>
      <dgm:t>
        <a:bodyPr/>
        <a:lstStyle/>
        <a:p>
          <a:endParaRPr lang="en-US"/>
        </a:p>
      </dgm:t>
    </dgm:pt>
    <dgm:pt modelId="{8239EEB4-C87A-47E1-860B-37D0968A92D5}" type="sibTrans" cxnId="{F1BA2095-2379-4C15-90F6-C71F8956EDBE}">
      <dgm:prSet/>
      <dgm:spPr/>
      <dgm:t>
        <a:bodyPr/>
        <a:lstStyle/>
        <a:p>
          <a:endParaRPr lang="en-US"/>
        </a:p>
      </dgm:t>
    </dgm:pt>
    <dgm:pt modelId="{794F341F-2E41-4B56-96C1-3BC63F1965F2}">
      <dgm:prSet/>
      <dgm:spPr/>
      <dgm:t>
        <a:bodyPr/>
        <a:lstStyle/>
        <a:p>
          <a:r>
            <a:rPr lang="en-AU"/>
            <a:t>Chat messages (</a:t>
          </a:r>
          <a:r>
            <a:rPr lang="en-AU">
              <a:hlinkClick xmlns:r="http://schemas.openxmlformats.org/officeDocument/2006/relationships" r:id="rId4" action="ppaction://hlinksldjump"/>
            </a:rPr>
            <a:t>Teams</a:t>
          </a:r>
          <a:r>
            <a:rPr lang="en-AU"/>
            <a:t>)</a:t>
          </a:r>
          <a:endParaRPr lang="en-US"/>
        </a:p>
      </dgm:t>
    </dgm:pt>
    <dgm:pt modelId="{E736C8DF-3041-4E03-83A8-00C966B05F61}" type="parTrans" cxnId="{8F97A627-E14E-41E4-8E0E-D5D5677BE5B4}">
      <dgm:prSet/>
      <dgm:spPr/>
      <dgm:t>
        <a:bodyPr/>
        <a:lstStyle/>
        <a:p>
          <a:endParaRPr lang="en-US"/>
        </a:p>
      </dgm:t>
    </dgm:pt>
    <dgm:pt modelId="{59A53D77-D688-4406-991C-76EB6905B0FB}" type="sibTrans" cxnId="{8F97A627-E14E-41E4-8E0E-D5D5677BE5B4}">
      <dgm:prSet/>
      <dgm:spPr/>
      <dgm:t>
        <a:bodyPr/>
        <a:lstStyle/>
        <a:p>
          <a:endParaRPr lang="en-US"/>
        </a:p>
      </dgm:t>
    </dgm:pt>
    <dgm:pt modelId="{0DAD6E9B-D151-4677-B280-91CFFBF15FD7}">
      <dgm:prSet/>
      <dgm:spPr/>
      <dgm:t>
        <a:bodyPr/>
        <a:lstStyle/>
        <a:p>
          <a:r>
            <a:rPr lang="en-AU" dirty="0"/>
            <a:t>Threaded discussion (</a:t>
          </a:r>
          <a:r>
            <a:rPr lang="en-AU" dirty="0">
              <a:hlinkClick xmlns:r="http://schemas.openxmlformats.org/officeDocument/2006/relationships" r:id="rId5" action="ppaction://hlinksldjump"/>
            </a:rPr>
            <a:t>Teams</a:t>
          </a:r>
          <a:r>
            <a:rPr lang="en-AU" dirty="0"/>
            <a:t>)</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E193B9D-1488-45EC-AF9C-67EDB2E9E36E}" type="parTrans" cxnId="{5D80A5ED-49BE-469B-923D-DD48BAFDA4EE}">
      <dgm:prSet/>
      <dgm:spPr/>
      <dgm:t>
        <a:bodyPr/>
        <a:lstStyle/>
        <a:p>
          <a:endParaRPr lang="en-US"/>
        </a:p>
      </dgm:t>
    </dgm:pt>
    <dgm:pt modelId="{63CFC1F8-7C0B-4F0E-B3F5-3FE846F26B3F}" type="sibTrans" cxnId="{5D80A5ED-49BE-469B-923D-DD48BAFDA4EE}">
      <dgm:prSet/>
      <dgm:spPr/>
      <dgm:t>
        <a:bodyPr/>
        <a:lstStyle/>
        <a:p>
          <a:endParaRPr lang="en-US"/>
        </a:p>
      </dgm:t>
    </dgm:pt>
    <dgm:pt modelId="{5113B8A1-1514-4F98-9DF9-6EBB3431AEEF}">
      <dgm:prSet/>
      <dgm:spPr/>
      <dgm:t>
        <a:bodyPr/>
        <a:lstStyle/>
        <a:p>
          <a:r>
            <a:rPr lang="en-AU">
              <a:hlinkClick xmlns:r="http://schemas.openxmlformats.org/officeDocument/2006/relationships" r:id="rId6" action="ppaction://hlinksldjump"/>
            </a:rPr>
            <a:t>Letters</a:t>
          </a:r>
          <a:endParaRPr lang="en-US"/>
        </a:p>
      </dgm:t>
    </dgm:pt>
    <dgm:pt modelId="{CD7D2C67-65E3-40EE-BA65-51D79016A520}" type="parTrans" cxnId="{32124945-9447-44E8-B74F-0765795FE43E}">
      <dgm:prSet/>
      <dgm:spPr/>
      <dgm:t>
        <a:bodyPr/>
        <a:lstStyle/>
        <a:p>
          <a:endParaRPr lang="en-US"/>
        </a:p>
      </dgm:t>
    </dgm:pt>
    <dgm:pt modelId="{53134CB3-EA4F-46F7-967B-FBBDA64F2A2A}" type="sibTrans" cxnId="{32124945-9447-44E8-B74F-0765795FE43E}">
      <dgm:prSet/>
      <dgm:spPr/>
      <dgm:t>
        <a:bodyPr/>
        <a:lstStyle/>
        <a:p>
          <a:endParaRPr lang="en-US"/>
        </a:p>
      </dgm:t>
    </dgm:pt>
    <dgm:pt modelId="{BDEFF561-BC8D-4B03-A30B-2ACECFB2A3E9}">
      <dgm:prSet/>
      <dgm:spPr/>
      <dgm:t>
        <a:bodyPr/>
        <a:lstStyle/>
        <a:p>
          <a:r>
            <a:rPr lang="en-US"/>
            <a:t>Affidavits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9A407C1-2193-40C2-832A-A632FF16D48E}" type="parTrans" cxnId="{AA997F36-29A3-4D5E-87A6-53D3CA3F922B}">
      <dgm:prSet/>
      <dgm:spPr/>
      <dgm:t>
        <a:bodyPr/>
        <a:lstStyle/>
        <a:p>
          <a:endParaRPr lang="en-AU"/>
        </a:p>
      </dgm:t>
    </dgm:pt>
    <dgm:pt modelId="{6239F5B6-A0AA-4A4D-A696-50C54D34E503}" type="sibTrans" cxnId="{AA997F36-29A3-4D5E-87A6-53D3CA3F922B}">
      <dgm:prSet/>
      <dgm:spPr/>
      <dgm:t>
        <a:bodyPr/>
        <a:lstStyle/>
        <a:p>
          <a:endParaRPr lang="en-AU"/>
        </a:p>
      </dgm:t>
    </dgm:pt>
    <dgm:pt modelId="{0BDA8670-33D8-479E-A4CE-2475E0120453}">
      <dgm:prSet/>
      <dgm:spPr/>
      <dgm:t>
        <a:bodyPr/>
        <a:lstStyle/>
        <a:p>
          <a:r>
            <a:rPr lang="en-US"/>
            <a:t>Case Review </a:t>
          </a:r>
          <a:r>
            <a:rPr lang="en-US">
              <a:hlinkClick xmlns:r="http://schemas.openxmlformats.org/officeDocument/2006/relationships" r:id="rId8" action="ppaction://hlinksldjump"/>
            </a:rPr>
            <a:t>documents</a:t>
          </a:r>
          <a:endParaRPr lang="en-US"/>
        </a:p>
      </dgm:t>
    </dgm:pt>
    <dgm:pt modelId="{ED78A9E0-B949-4561-9A18-6EB99CDD2869}" type="parTrans" cxnId="{3CA12001-4DAF-4595-BC79-DE431826B8B1}">
      <dgm:prSet/>
      <dgm:spPr/>
      <dgm:t>
        <a:bodyPr/>
        <a:lstStyle/>
        <a:p>
          <a:endParaRPr lang="en-AU"/>
        </a:p>
      </dgm:t>
    </dgm:pt>
    <dgm:pt modelId="{C5872DF6-A862-442B-A07E-216CE4722AFF}" type="sibTrans" cxnId="{3CA12001-4DAF-4595-BC79-DE431826B8B1}">
      <dgm:prSet/>
      <dgm:spPr/>
      <dgm:t>
        <a:bodyPr/>
        <a:lstStyle/>
        <a:p>
          <a:endParaRPr lang="en-AU"/>
        </a:p>
      </dgm:t>
    </dgm:pt>
    <dgm:pt modelId="{EEE06605-2087-4016-81C9-61B1382E7507}" type="pres">
      <dgm:prSet presAssocID="{A624DC81-D726-4C3C-9B3E-E55A96F7B8D4}" presName="diagram" presStyleCnt="0">
        <dgm:presLayoutVars>
          <dgm:dir/>
          <dgm:resizeHandles val="exact"/>
        </dgm:presLayoutVars>
      </dgm:prSet>
      <dgm:spPr/>
    </dgm:pt>
    <dgm:pt modelId="{C03F64E6-210D-42BD-90EF-124C9FC34CF4}" type="pres">
      <dgm:prSet presAssocID="{458C815E-949D-4457-806E-FDFA7ACD4139}" presName="arrow" presStyleLbl="node1" presStyleIdx="0" presStyleCnt="8">
        <dgm:presLayoutVars>
          <dgm:bulletEnabled val="1"/>
        </dgm:presLayoutVars>
      </dgm:prSet>
      <dgm:spPr/>
    </dgm:pt>
    <dgm:pt modelId="{5A3B8A81-FAEC-432A-90EB-A5195733355E}" type="pres">
      <dgm:prSet presAssocID="{4458BDE5-5938-417F-B8DF-5EA5EA6AD3A3}" presName="arrow" presStyleLbl="node1" presStyleIdx="1" presStyleCnt="8">
        <dgm:presLayoutVars>
          <dgm:bulletEnabled val="1"/>
        </dgm:presLayoutVars>
      </dgm:prSet>
      <dgm:spPr/>
    </dgm:pt>
    <dgm:pt modelId="{860F0075-3235-4CA6-A0D0-754EB037EB02}" type="pres">
      <dgm:prSet presAssocID="{80F65F86-129F-4D34-97BE-8F85FCDB77E4}" presName="arrow" presStyleLbl="node1" presStyleIdx="2" presStyleCnt="8">
        <dgm:presLayoutVars>
          <dgm:bulletEnabled val="1"/>
        </dgm:presLayoutVars>
      </dgm:prSet>
      <dgm:spPr/>
    </dgm:pt>
    <dgm:pt modelId="{75C6C84C-711E-4632-9C84-ED4B262D9DCD}" type="pres">
      <dgm:prSet presAssocID="{794F341F-2E41-4B56-96C1-3BC63F1965F2}" presName="arrow" presStyleLbl="node1" presStyleIdx="3" presStyleCnt="8">
        <dgm:presLayoutVars>
          <dgm:bulletEnabled val="1"/>
        </dgm:presLayoutVars>
      </dgm:prSet>
      <dgm:spPr/>
    </dgm:pt>
    <dgm:pt modelId="{DB2E4B5A-3D92-45C3-9183-35618D8D9A42}" type="pres">
      <dgm:prSet presAssocID="{0DAD6E9B-D151-4677-B280-91CFFBF15FD7}" presName="arrow" presStyleLbl="node1" presStyleIdx="4" presStyleCnt="8">
        <dgm:presLayoutVars>
          <dgm:bulletEnabled val="1"/>
        </dgm:presLayoutVars>
      </dgm:prSet>
      <dgm:spPr/>
    </dgm:pt>
    <dgm:pt modelId="{787B9C4E-DB5E-40BD-9E41-FAEB8D84604A}" type="pres">
      <dgm:prSet presAssocID="{5113B8A1-1514-4F98-9DF9-6EBB3431AEEF}" presName="arrow" presStyleLbl="node1" presStyleIdx="5" presStyleCnt="8">
        <dgm:presLayoutVars>
          <dgm:bulletEnabled val="1"/>
        </dgm:presLayoutVars>
      </dgm:prSet>
      <dgm:spPr/>
    </dgm:pt>
    <dgm:pt modelId="{A86EBE75-562B-4F92-8A6C-E28DCF22D426}" type="pres">
      <dgm:prSet presAssocID="{BDEFF561-BC8D-4B03-A30B-2ACECFB2A3E9}" presName="arrow" presStyleLbl="node1" presStyleIdx="6" presStyleCnt="8">
        <dgm:presLayoutVars>
          <dgm:bulletEnabled val="1"/>
        </dgm:presLayoutVars>
      </dgm:prSet>
      <dgm:spPr/>
    </dgm:pt>
    <dgm:pt modelId="{A3F98FAC-589C-42F4-AD53-CAF8DEA103B1}" type="pres">
      <dgm:prSet presAssocID="{0BDA8670-33D8-479E-A4CE-2475E0120453}" presName="arrow" presStyleLbl="node1" presStyleIdx="7" presStyleCnt="8">
        <dgm:presLayoutVars>
          <dgm:bulletEnabled val="1"/>
        </dgm:presLayoutVars>
      </dgm:prSet>
      <dgm:spPr/>
    </dgm:pt>
  </dgm:ptLst>
  <dgm:cxnLst>
    <dgm:cxn modelId="{3CA12001-4DAF-4595-BC79-DE431826B8B1}" srcId="{A624DC81-D726-4C3C-9B3E-E55A96F7B8D4}" destId="{0BDA8670-33D8-479E-A4CE-2475E0120453}" srcOrd="7" destOrd="0" parTransId="{ED78A9E0-B949-4561-9A18-6EB99CDD2869}" sibTransId="{C5872DF6-A862-442B-A07E-216CE4722AFF}"/>
    <dgm:cxn modelId="{AC8E6C04-0B4A-47F2-AA13-7904A0F3AA28}" type="presOf" srcId="{0BDA8670-33D8-479E-A4CE-2475E0120453}" destId="{A3F98FAC-589C-42F4-AD53-CAF8DEA103B1}" srcOrd="0" destOrd="0" presId="urn:microsoft.com/office/officeart/2005/8/layout/arrow5"/>
    <dgm:cxn modelId="{FD22A904-BE25-4E55-9B3D-B444820A4C9D}" srcId="{A624DC81-D726-4C3C-9B3E-E55A96F7B8D4}" destId="{4458BDE5-5938-417F-B8DF-5EA5EA6AD3A3}" srcOrd="1" destOrd="0" parTransId="{27E3948D-F0EE-4D74-A9E2-9EC673050E1C}" sibTransId="{8972FE2F-E21A-46DC-9D09-5EEEEB418C05}"/>
    <dgm:cxn modelId="{11706111-2D63-43E5-8422-430FA92604BA}" type="presOf" srcId="{80F65F86-129F-4D34-97BE-8F85FCDB77E4}" destId="{860F0075-3235-4CA6-A0D0-754EB037EB02}" srcOrd="0" destOrd="0" presId="urn:microsoft.com/office/officeart/2005/8/layout/arrow5"/>
    <dgm:cxn modelId="{FFC5A823-F1AD-4AAC-9DD2-FABABC5F63F2}" type="presOf" srcId="{BDEFF561-BC8D-4B03-A30B-2ACECFB2A3E9}" destId="{A86EBE75-562B-4F92-8A6C-E28DCF22D426}" srcOrd="0" destOrd="0" presId="urn:microsoft.com/office/officeart/2005/8/layout/arrow5"/>
    <dgm:cxn modelId="{8F97A627-E14E-41E4-8E0E-D5D5677BE5B4}" srcId="{A624DC81-D726-4C3C-9B3E-E55A96F7B8D4}" destId="{794F341F-2E41-4B56-96C1-3BC63F1965F2}" srcOrd="3" destOrd="0" parTransId="{E736C8DF-3041-4E03-83A8-00C966B05F61}" sibTransId="{59A53D77-D688-4406-991C-76EB6905B0FB}"/>
    <dgm:cxn modelId="{AA997F36-29A3-4D5E-87A6-53D3CA3F922B}" srcId="{A624DC81-D726-4C3C-9B3E-E55A96F7B8D4}" destId="{BDEFF561-BC8D-4B03-A30B-2ACECFB2A3E9}" srcOrd="6" destOrd="0" parTransId="{59A407C1-2193-40C2-832A-A632FF16D48E}" sibTransId="{6239F5B6-A0AA-4A4D-A696-50C54D34E503}"/>
    <dgm:cxn modelId="{E347FF41-2B15-4358-A863-810923425B54}" type="presOf" srcId="{4458BDE5-5938-417F-B8DF-5EA5EA6AD3A3}" destId="{5A3B8A81-FAEC-432A-90EB-A5195733355E}" srcOrd="0" destOrd="0" presId="urn:microsoft.com/office/officeart/2005/8/layout/arrow5"/>
    <dgm:cxn modelId="{32124945-9447-44E8-B74F-0765795FE43E}" srcId="{A624DC81-D726-4C3C-9B3E-E55A96F7B8D4}" destId="{5113B8A1-1514-4F98-9DF9-6EBB3431AEEF}" srcOrd="5" destOrd="0" parTransId="{CD7D2C67-65E3-40EE-BA65-51D79016A520}" sibTransId="{53134CB3-EA4F-46F7-967B-FBBDA64F2A2A}"/>
    <dgm:cxn modelId="{B3E50D46-CE2E-4FE8-B4AF-C2682B24695E}" type="presOf" srcId="{458C815E-949D-4457-806E-FDFA7ACD4139}" destId="{C03F64E6-210D-42BD-90EF-124C9FC34CF4}" srcOrd="0" destOrd="0" presId="urn:microsoft.com/office/officeart/2005/8/layout/arrow5"/>
    <dgm:cxn modelId="{4681FC7C-3465-4A5E-AF80-A170533ABCE7}" srcId="{A624DC81-D726-4C3C-9B3E-E55A96F7B8D4}" destId="{458C815E-949D-4457-806E-FDFA7ACD4139}" srcOrd="0" destOrd="0" parTransId="{E4D013C7-2BDB-4AE5-B4F1-10DBE43DA967}" sibTransId="{6E81BFA2-0F75-4D40-92F9-F617E6F0C0A6}"/>
    <dgm:cxn modelId="{F1BA2095-2379-4C15-90F6-C71F8956EDBE}" srcId="{A624DC81-D726-4C3C-9B3E-E55A96F7B8D4}" destId="{80F65F86-129F-4D34-97BE-8F85FCDB77E4}" srcOrd="2" destOrd="0" parTransId="{0E06F3EF-796B-409A-AD46-66A39C4D57CC}" sibTransId="{8239EEB4-C87A-47E1-860B-37D0968A92D5}"/>
    <dgm:cxn modelId="{61EF9F9A-E99B-4AEA-BCF0-D8CE6C3DA334}" type="presOf" srcId="{5113B8A1-1514-4F98-9DF9-6EBB3431AEEF}" destId="{787B9C4E-DB5E-40BD-9E41-FAEB8D84604A}" srcOrd="0" destOrd="0" presId="urn:microsoft.com/office/officeart/2005/8/layout/arrow5"/>
    <dgm:cxn modelId="{BB8AA4C2-B8ED-4166-BC78-DE787C47E300}" type="presOf" srcId="{A624DC81-D726-4C3C-9B3E-E55A96F7B8D4}" destId="{EEE06605-2087-4016-81C9-61B1382E7507}" srcOrd="0" destOrd="0" presId="urn:microsoft.com/office/officeart/2005/8/layout/arrow5"/>
    <dgm:cxn modelId="{18CDA2CD-5FB7-47A7-8188-AA8E4C36E7F7}" type="presOf" srcId="{794F341F-2E41-4B56-96C1-3BC63F1965F2}" destId="{75C6C84C-711E-4632-9C84-ED4B262D9DCD}" srcOrd="0" destOrd="0" presId="urn:microsoft.com/office/officeart/2005/8/layout/arrow5"/>
    <dgm:cxn modelId="{5D80A5ED-49BE-469B-923D-DD48BAFDA4EE}" srcId="{A624DC81-D726-4C3C-9B3E-E55A96F7B8D4}" destId="{0DAD6E9B-D151-4677-B280-91CFFBF15FD7}" srcOrd="4" destOrd="0" parTransId="{1E193B9D-1488-45EC-AF9C-67EDB2E9E36E}" sibTransId="{63CFC1F8-7C0B-4F0E-B3F5-3FE846F26B3F}"/>
    <dgm:cxn modelId="{8B855AF1-B687-4570-9499-4D76AF972C2C}" type="presOf" srcId="{0DAD6E9B-D151-4677-B280-91CFFBF15FD7}" destId="{DB2E4B5A-3D92-45C3-9183-35618D8D9A42}" srcOrd="0" destOrd="0" presId="urn:microsoft.com/office/officeart/2005/8/layout/arrow5"/>
    <dgm:cxn modelId="{F244D83F-D0A9-4B75-A87B-9D94991EE275}" type="presParOf" srcId="{EEE06605-2087-4016-81C9-61B1382E7507}" destId="{C03F64E6-210D-42BD-90EF-124C9FC34CF4}" srcOrd="0" destOrd="0" presId="urn:microsoft.com/office/officeart/2005/8/layout/arrow5"/>
    <dgm:cxn modelId="{A9F152AA-42DE-45A1-BBB5-678228281FCE}" type="presParOf" srcId="{EEE06605-2087-4016-81C9-61B1382E7507}" destId="{5A3B8A81-FAEC-432A-90EB-A5195733355E}" srcOrd="1" destOrd="0" presId="urn:microsoft.com/office/officeart/2005/8/layout/arrow5"/>
    <dgm:cxn modelId="{12C6679F-3911-4C41-A903-93D9BE39AFAA}" type="presParOf" srcId="{EEE06605-2087-4016-81C9-61B1382E7507}" destId="{860F0075-3235-4CA6-A0D0-754EB037EB02}" srcOrd="2" destOrd="0" presId="urn:microsoft.com/office/officeart/2005/8/layout/arrow5"/>
    <dgm:cxn modelId="{55CE88C9-EDF8-4A9A-A099-193F14039F6D}" type="presParOf" srcId="{EEE06605-2087-4016-81C9-61B1382E7507}" destId="{75C6C84C-711E-4632-9C84-ED4B262D9DCD}" srcOrd="3" destOrd="0" presId="urn:microsoft.com/office/officeart/2005/8/layout/arrow5"/>
    <dgm:cxn modelId="{6AAEBE7A-03AF-41F0-B2B4-61078A1888D0}" type="presParOf" srcId="{EEE06605-2087-4016-81C9-61B1382E7507}" destId="{DB2E4B5A-3D92-45C3-9183-35618D8D9A42}" srcOrd="4" destOrd="0" presId="urn:microsoft.com/office/officeart/2005/8/layout/arrow5"/>
    <dgm:cxn modelId="{6074E506-B270-451A-80FC-4132914E9274}" type="presParOf" srcId="{EEE06605-2087-4016-81C9-61B1382E7507}" destId="{787B9C4E-DB5E-40BD-9E41-FAEB8D84604A}" srcOrd="5" destOrd="0" presId="urn:microsoft.com/office/officeart/2005/8/layout/arrow5"/>
    <dgm:cxn modelId="{FD84ABB7-20D6-45E0-BD2C-EF656C574D18}" type="presParOf" srcId="{EEE06605-2087-4016-81C9-61B1382E7507}" destId="{A86EBE75-562B-4F92-8A6C-E28DCF22D426}" srcOrd="6" destOrd="0" presId="urn:microsoft.com/office/officeart/2005/8/layout/arrow5"/>
    <dgm:cxn modelId="{3C1EA3C0-D0DB-46AA-B539-7E560801ED0C}" type="presParOf" srcId="{EEE06605-2087-4016-81C9-61B1382E7507}" destId="{A3F98FAC-589C-42F4-AD53-CAF8DEA103B1}" srcOrd="7"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CEBE9-3E81-48FE-9DC9-A0F933BE586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3199B68F-AAFA-484C-9706-ABD71E57AB13}">
      <dgm:prSet/>
      <dgm:spPr/>
      <dgm:t>
        <a:bodyPr/>
        <a:lstStyle/>
        <a:p>
          <a:r>
            <a:rPr lang="en-AU"/>
            <a:t>Context is </a:t>
          </a:r>
          <a:r>
            <a:rPr lang="en-AU">
              <a:latin typeface="Tw Cen MT Condensed" panose="020B0606020104020203"/>
            </a:rPr>
            <a:t>important</a:t>
          </a:r>
          <a:endParaRPr lang="en-US"/>
        </a:p>
      </dgm:t>
    </dgm:pt>
    <dgm:pt modelId="{4CB3F6D7-55CE-4E79-803A-637AADCE2777}" type="parTrans" cxnId="{DE38BDB7-EBD7-4A1C-81E3-1B259A88FD52}">
      <dgm:prSet/>
      <dgm:spPr/>
      <dgm:t>
        <a:bodyPr/>
        <a:lstStyle/>
        <a:p>
          <a:endParaRPr lang="en-US"/>
        </a:p>
      </dgm:t>
    </dgm:pt>
    <dgm:pt modelId="{42BEF5DA-8D8F-442B-8D8B-0977047430AC}" type="sibTrans" cxnId="{DE38BDB7-EBD7-4A1C-81E3-1B259A88FD52}">
      <dgm:prSet/>
      <dgm:spPr/>
      <dgm:t>
        <a:bodyPr/>
        <a:lstStyle/>
        <a:p>
          <a:endParaRPr lang="en-US"/>
        </a:p>
      </dgm:t>
    </dgm:pt>
    <dgm:pt modelId="{CF5988AC-1855-40FD-9675-2D1918C286D6}">
      <dgm:prSet/>
      <dgm:spPr/>
      <dgm:t>
        <a:bodyPr/>
        <a:lstStyle/>
        <a:p>
          <a:r>
            <a:rPr lang="en-AU" dirty="0"/>
            <a:t>Whether you should use emojis at work depends on context. If your workplace is informal, emojis are likely more acceptable, particularly if your co-workers use them frequently.</a:t>
          </a:r>
          <a:endParaRPr lang="en-US" dirty="0"/>
        </a:p>
      </dgm:t>
    </dgm:pt>
    <dgm:pt modelId="{CE0F3FDA-019F-4462-887E-5540B247C3F8}" type="parTrans" cxnId="{30110A2D-F27E-4CE7-B44C-DC00393D30F3}">
      <dgm:prSet/>
      <dgm:spPr/>
      <dgm:t>
        <a:bodyPr/>
        <a:lstStyle/>
        <a:p>
          <a:endParaRPr lang="en-US"/>
        </a:p>
      </dgm:t>
    </dgm:pt>
    <dgm:pt modelId="{63477093-46BA-46B9-9565-BA86CE255971}" type="sibTrans" cxnId="{30110A2D-F27E-4CE7-B44C-DC00393D30F3}">
      <dgm:prSet/>
      <dgm:spPr/>
      <dgm:t>
        <a:bodyPr/>
        <a:lstStyle/>
        <a:p>
          <a:endParaRPr lang="en-US"/>
        </a:p>
      </dgm:t>
    </dgm:pt>
    <dgm:pt modelId="{4839E249-90C2-4986-9F7A-4D770B29E36D}">
      <dgm:prSet/>
      <dgm:spPr/>
      <dgm:t>
        <a:bodyPr/>
        <a:lstStyle/>
        <a:p>
          <a:r>
            <a:rPr lang="en-AU"/>
            <a:t>"Mirroring is a proven strategy for in-person communication, and I believe the same is true online," said PR manager Hillary </a:t>
          </a:r>
          <a:r>
            <a:rPr lang="en-AU" err="1"/>
            <a:t>Hafke</a:t>
          </a:r>
          <a:r>
            <a:rPr lang="en-AU"/>
            <a:t>. "Emojis are appropriate for some business emails in the same way that jokes are OK in some </a:t>
          </a:r>
          <a:r>
            <a:rPr lang="en-AU">
              <a:hlinkClick xmlns:r="http://schemas.openxmlformats.org/officeDocument/2006/relationships" r:id="rId1"/>
            </a:rPr>
            <a:t>job interviews</a:t>
          </a:r>
          <a:r>
            <a:rPr lang="en-AU"/>
            <a:t>. You simply need to know your audience."</a:t>
          </a:r>
          <a:endParaRPr lang="en-US"/>
        </a:p>
      </dgm:t>
    </dgm:pt>
    <dgm:pt modelId="{BADFCDF6-323E-438B-95A5-80325E868FE4}" type="parTrans" cxnId="{1D71F1DA-40F1-40C9-B084-6F923DF2E217}">
      <dgm:prSet/>
      <dgm:spPr/>
      <dgm:t>
        <a:bodyPr/>
        <a:lstStyle/>
        <a:p>
          <a:endParaRPr lang="en-US"/>
        </a:p>
      </dgm:t>
    </dgm:pt>
    <dgm:pt modelId="{29F165D1-3923-482F-A752-92F7B9FC8BB0}" type="sibTrans" cxnId="{1D71F1DA-40F1-40C9-B084-6F923DF2E217}">
      <dgm:prSet/>
      <dgm:spPr/>
      <dgm:t>
        <a:bodyPr/>
        <a:lstStyle/>
        <a:p>
          <a:endParaRPr lang="en-US"/>
        </a:p>
      </dgm:t>
    </dgm:pt>
    <dgm:pt modelId="{6BBFE1DC-E0A2-4422-90BA-4393FE4991FD}" type="pres">
      <dgm:prSet presAssocID="{98ACEBE9-3E81-48FE-9DC9-A0F933BE5869}" presName="linear" presStyleCnt="0">
        <dgm:presLayoutVars>
          <dgm:animLvl val="lvl"/>
          <dgm:resizeHandles val="exact"/>
        </dgm:presLayoutVars>
      </dgm:prSet>
      <dgm:spPr/>
    </dgm:pt>
    <dgm:pt modelId="{0356E164-D697-48B3-8786-FA80A22D44CF}" type="pres">
      <dgm:prSet presAssocID="{3199B68F-AAFA-484C-9706-ABD71E57AB13}" presName="parentText" presStyleLbl="node1" presStyleIdx="0" presStyleCnt="3">
        <dgm:presLayoutVars>
          <dgm:chMax val="0"/>
          <dgm:bulletEnabled val="1"/>
        </dgm:presLayoutVars>
      </dgm:prSet>
      <dgm:spPr/>
    </dgm:pt>
    <dgm:pt modelId="{03DEC423-FA78-413C-A9E7-DCC77E56E1EE}" type="pres">
      <dgm:prSet presAssocID="{42BEF5DA-8D8F-442B-8D8B-0977047430AC}" presName="spacer" presStyleCnt="0"/>
      <dgm:spPr/>
    </dgm:pt>
    <dgm:pt modelId="{DFF4E735-9D28-4BAC-9BAA-8306A6C42FAF}" type="pres">
      <dgm:prSet presAssocID="{CF5988AC-1855-40FD-9675-2D1918C286D6}" presName="parentText" presStyleLbl="node1" presStyleIdx="1" presStyleCnt="3">
        <dgm:presLayoutVars>
          <dgm:chMax val="0"/>
          <dgm:bulletEnabled val="1"/>
        </dgm:presLayoutVars>
      </dgm:prSet>
      <dgm:spPr/>
    </dgm:pt>
    <dgm:pt modelId="{0C800614-9848-44C4-A5D6-02F66FDACA7B}" type="pres">
      <dgm:prSet presAssocID="{63477093-46BA-46B9-9565-BA86CE255971}" presName="spacer" presStyleCnt="0"/>
      <dgm:spPr/>
    </dgm:pt>
    <dgm:pt modelId="{4DAD1488-9573-44F2-81B8-EB055D8D4AFD}" type="pres">
      <dgm:prSet presAssocID="{4839E249-90C2-4986-9F7A-4D770B29E36D}" presName="parentText" presStyleLbl="node1" presStyleIdx="2" presStyleCnt="3">
        <dgm:presLayoutVars>
          <dgm:chMax val="0"/>
          <dgm:bulletEnabled val="1"/>
        </dgm:presLayoutVars>
      </dgm:prSet>
      <dgm:spPr/>
    </dgm:pt>
  </dgm:ptLst>
  <dgm:cxnLst>
    <dgm:cxn modelId="{30110A2D-F27E-4CE7-B44C-DC00393D30F3}" srcId="{98ACEBE9-3E81-48FE-9DC9-A0F933BE5869}" destId="{CF5988AC-1855-40FD-9675-2D1918C286D6}" srcOrd="1" destOrd="0" parTransId="{CE0F3FDA-019F-4462-887E-5540B247C3F8}" sibTransId="{63477093-46BA-46B9-9565-BA86CE255971}"/>
    <dgm:cxn modelId="{84B5E434-68A0-44E3-875B-E425D76A4CEC}" type="presOf" srcId="{3199B68F-AAFA-484C-9706-ABD71E57AB13}" destId="{0356E164-D697-48B3-8786-FA80A22D44CF}" srcOrd="0" destOrd="0" presId="urn:microsoft.com/office/officeart/2005/8/layout/vList2"/>
    <dgm:cxn modelId="{01798A38-0C11-45E3-A379-3FAA9851138D}" type="presOf" srcId="{4839E249-90C2-4986-9F7A-4D770B29E36D}" destId="{4DAD1488-9573-44F2-81B8-EB055D8D4AFD}" srcOrd="0" destOrd="0" presId="urn:microsoft.com/office/officeart/2005/8/layout/vList2"/>
    <dgm:cxn modelId="{1FD4C244-5E20-4999-99CF-C4656757AE65}" type="presOf" srcId="{98ACEBE9-3E81-48FE-9DC9-A0F933BE5869}" destId="{6BBFE1DC-E0A2-4422-90BA-4393FE4991FD}" srcOrd="0" destOrd="0" presId="urn:microsoft.com/office/officeart/2005/8/layout/vList2"/>
    <dgm:cxn modelId="{3D69F678-F8B4-4D24-A545-2DA4E7A998A1}" type="presOf" srcId="{CF5988AC-1855-40FD-9675-2D1918C286D6}" destId="{DFF4E735-9D28-4BAC-9BAA-8306A6C42FAF}" srcOrd="0" destOrd="0" presId="urn:microsoft.com/office/officeart/2005/8/layout/vList2"/>
    <dgm:cxn modelId="{DE38BDB7-EBD7-4A1C-81E3-1B259A88FD52}" srcId="{98ACEBE9-3E81-48FE-9DC9-A0F933BE5869}" destId="{3199B68F-AAFA-484C-9706-ABD71E57AB13}" srcOrd="0" destOrd="0" parTransId="{4CB3F6D7-55CE-4E79-803A-637AADCE2777}" sibTransId="{42BEF5DA-8D8F-442B-8D8B-0977047430AC}"/>
    <dgm:cxn modelId="{1D71F1DA-40F1-40C9-B084-6F923DF2E217}" srcId="{98ACEBE9-3E81-48FE-9DC9-A0F933BE5869}" destId="{4839E249-90C2-4986-9F7A-4D770B29E36D}" srcOrd="2" destOrd="0" parTransId="{BADFCDF6-323E-438B-95A5-80325E868FE4}" sibTransId="{29F165D1-3923-482F-A752-92F7B9FC8BB0}"/>
    <dgm:cxn modelId="{38DAC142-786B-4B5D-B2F3-EE86E1F8BD0A}" type="presParOf" srcId="{6BBFE1DC-E0A2-4422-90BA-4393FE4991FD}" destId="{0356E164-D697-48B3-8786-FA80A22D44CF}" srcOrd="0" destOrd="0" presId="urn:microsoft.com/office/officeart/2005/8/layout/vList2"/>
    <dgm:cxn modelId="{93894652-20B0-4DC9-AB4D-E9233D4CFCEE}" type="presParOf" srcId="{6BBFE1DC-E0A2-4422-90BA-4393FE4991FD}" destId="{03DEC423-FA78-413C-A9E7-DCC77E56E1EE}" srcOrd="1" destOrd="0" presId="urn:microsoft.com/office/officeart/2005/8/layout/vList2"/>
    <dgm:cxn modelId="{95B062D5-9791-4997-840F-E80FC776824E}" type="presParOf" srcId="{6BBFE1DC-E0A2-4422-90BA-4393FE4991FD}" destId="{DFF4E735-9D28-4BAC-9BAA-8306A6C42FAF}" srcOrd="2" destOrd="0" presId="urn:microsoft.com/office/officeart/2005/8/layout/vList2"/>
    <dgm:cxn modelId="{EDF38CD5-2B6D-44AC-A881-40925B2FA7CE}" type="presParOf" srcId="{6BBFE1DC-E0A2-4422-90BA-4393FE4991FD}" destId="{0C800614-9848-44C4-A5D6-02F66FDACA7B}" srcOrd="3" destOrd="0" presId="urn:microsoft.com/office/officeart/2005/8/layout/vList2"/>
    <dgm:cxn modelId="{492EBD40-6E3A-41C1-9D98-43ADCB0F549D}" type="presParOf" srcId="{6BBFE1DC-E0A2-4422-90BA-4393FE4991FD}" destId="{4DAD1488-9573-44F2-81B8-EB055D8D4AF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BC9293-0EBC-46B7-B5DC-B69B8368BB7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6292DD6-AB39-425D-A66A-7B252C422977}">
      <dgm:prSet/>
      <dgm:spPr/>
      <dgm:t>
        <a:bodyPr/>
        <a:lstStyle/>
        <a:p>
          <a:pPr>
            <a:lnSpc>
              <a:spcPct val="100000"/>
            </a:lnSpc>
          </a:pPr>
          <a:r>
            <a:rPr lang="en-AU"/>
            <a:t>What’s </a:t>
          </a:r>
          <a:r>
            <a:rPr lang="en-AU">
              <a:latin typeface="Tw Cen MT Condensed" panose="020B0606020104020203"/>
            </a:rPr>
            <a:t>To</a:t>
          </a:r>
          <a:r>
            <a:rPr lang="en-AU"/>
            <a:t>?</a:t>
          </a:r>
          <a:endParaRPr lang="en-US"/>
        </a:p>
      </dgm:t>
    </dgm:pt>
    <dgm:pt modelId="{4B73411F-4230-4751-9332-AAA125BBEA3E}" type="parTrans" cxnId="{77F52B36-6984-497C-88FC-C59E9653A96D}">
      <dgm:prSet/>
      <dgm:spPr/>
      <dgm:t>
        <a:bodyPr/>
        <a:lstStyle/>
        <a:p>
          <a:endParaRPr lang="en-US"/>
        </a:p>
      </dgm:t>
    </dgm:pt>
    <dgm:pt modelId="{867306CC-C1A3-4185-9255-139500F3A017}" type="sibTrans" cxnId="{77F52B36-6984-497C-88FC-C59E9653A96D}">
      <dgm:prSet/>
      <dgm:spPr/>
      <dgm:t>
        <a:bodyPr/>
        <a:lstStyle/>
        <a:p>
          <a:endParaRPr lang="en-US"/>
        </a:p>
      </dgm:t>
    </dgm:pt>
    <dgm:pt modelId="{FA224962-BEC2-423B-8FAD-A9FDD8ECF735}">
      <dgm:prSet/>
      <dgm:spPr/>
      <dgm:t>
        <a:bodyPr/>
        <a:lstStyle/>
        <a:p>
          <a:pPr>
            <a:lnSpc>
              <a:spcPct val="100000"/>
            </a:lnSpc>
          </a:pPr>
          <a:r>
            <a:rPr lang="en-AU"/>
            <a:t>What’s a CC?</a:t>
          </a:r>
          <a:endParaRPr lang="en-US"/>
        </a:p>
      </dgm:t>
    </dgm:pt>
    <dgm:pt modelId="{FCCCB98B-E619-4B4E-8189-5664E4FF34EF}" type="parTrans" cxnId="{D16E5A6D-F8F9-4ADD-9D07-72330E5D7AFE}">
      <dgm:prSet/>
      <dgm:spPr/>
      <dgm:t>
        <a:bodyPr/>
        <a:lstStyle/>
        <a:p>
          <a:endParaRPr lang="en-US"/>
        </a:p>
      </dgm:t>
    </dgm:pt>
    <dgm:pt modelId="{D86966B7-24A1-4452-B345-EFFA7F1009B3}" type="sibTrans" cxnId="{D16E5A6D-F8F9-4ADD-9D07-72330E5D7AFE}">
      <dgm:prSet/>
      <dgm:spPr/>
      <dgm:t>
        <a:bodyPr/>
        <a:lstStyle/>
        <a:p>
          <a:endParaRPr lang="en-US"/>
        </a:p>
      </dgm:t>
    </dgm:pt>
    <dgm:pt modelId="{C563546A-E129-4218-9FDB-B67A9907F1A0}">
      <dgm:prSet/>
      <dgm:spPr/>
      <dgm:t>
        <a:bodyPr/>
        <a:lstStyle/>
        <a:p>
          <a:pPr>
            <a:lnSpc>
              <a:spcPct val="100000"/>
            </a:lnSpc>
          </a:pPr>
          <a:r>
            <a:rPr lang="en-AU"/>
            <a:t>What’s a BCC?</a:t>
          </a:r>
          <a:endParaRPr lang="en-US"/>
        </a:p>
      </dgm:t>
    </dgm:pt>
    <dgm:pt modelId="{8E15126E-294D-4CF5-9120-C55E322F822C}" type="parTrans" cxnId="{5685801A-3743-4261-A617-B9AA2D934675}">
      <dgm:prSet/>
      <dgm:spPr/>
      <dgm:t>
        <a:bodyPr/>
        <a:lstStyle/>
        <a:p>
          <a:endParaRPr lang="en-US"/>
        </a:p>
      </dgm:t>
    </dgm:pt>
    <dgm:pt modelId="{745C4B9D-2FF8-49F1-B527-47389A012792}" type="sibTrans" cxnId="{5685801A-3743-4261-A617-B9AA2D934675}">
      <dgm:prSet/>
      <dgm:spPr/>
      <dgm:t>
        <a:bodyPr/>
        <a:lstStyle/>
        <a:p>
          <a:endParaRPr lang="en-US"/>
        </a:p>
      </dgm:t>
    </dgm:pt>
    <dgm:pt modelId="{BCFF6DBF-C8BE-4E9F-BB41-90523B377E4F}">
      <dgm:prSet/>
      <dgm:spPr/>
      <dgm:t>
        <a:bodyPr/>
        <a:lstStyle/>
        <a:p>
          <a:pPr>
            <a:lnSpc>
              <a:spcPct val="100000"/>
            </a:lnSpc>
          </a:pPr>
          <a:r>
            <a:rPr lang="en-AU"/>
            <a:t>What’s </a:t>
          </a:r>
          <a:r>
            <a:rPr lang="en-AU">
              <a:latin typeface="Tw Cen MT Condensed" panose="020B0606020104020203"/>
            </a:rPr>
            <a:t>a</a:t>
          </a:r>
          <a:r>
            <a:rPr lang="en-AU"/>
            <a:t> @Mention?</a:t>
          </a:r>
          <a:endParaRPr lang="en-US"/>
        </a:p>
      </dgm:t>
    </dgm:pt>
    <dgm:pt modelId="{2DF91DC4-ABF6-41A5-BECE-5A5B55C4E845}" type="parTrans" cxnId="{063D4F59-F07E-4D91-B08C-6FBE4A7C259F}">
      <dgm:prSet/>
      <dgm:spPr/>
      <dgm:t>
        <a:bodyPr/>
        <a:lstStyle/>
        <a:p>
          <a:endParaRPr lang="en-US"/>
        </a:p>
      </dgm:t>
    </dgm:pt>
    <dgm:pt modelId="{ABFBA4CB-8D2A-419E-A5C3-79FD9F32733F}" type="sibTrans" cxnId="{063D4F59-F07E-4D91-B08C-6FBE4A7C259F}">
      <dgm:prSet/>
      <dgm:spPr/>
      <dgm:t>
        <a:bodyPr/>
        <a:lstStyle/>
        <a:p>
          <a:endParaRPr lang="en-US"/>
        </a:p>
      </dgm:t>
    </dgm:pt>
    <dgm:pt modelId="{1C40B190-C9C1-471D-96FF-805BEFC4C623}">
      <dgm:prSet/>
      <dgm:spPr/>
      <dgm:t>
        <a:bodyPr/>
        <a:lstStyle/>
        <a:p>
          <a:pPr>
            <a:lnSpc>
              <a:spcPct val="100000"/>
            </a:lnSpc>
          </a:pPr>
          <a:r>
            <a:rPr lang="en-AU"/>
            <a:t>Emails aren’t as formal right? So</a:t>
          </a:r>
          <a:r>
            <a:rPr lang="en-AU">
              <a:latin typeface="Tw Cen MT Condensed" panose="020B0606020104020203"/>
            </a:rPr>
            <a:t>,</a:t>
          </a:r>
          <a:r>
            <a:rPr lang="en-AU"/>
            <a:t> I can skip the vectors?</a:t>
          </a:r>
          <a:endParaRPr lang="en-US"/>
        </a:p>
      </dgm:t>
    </dgm:pt>
    <dgm:pt modelId="{2E745704-8C18-42D9-9721-64106F736781}" type="parTrans" cxnId="{2FD97FF7-652B-453A-AB85-9C5228DAF5B7}">
      <dgm:prSet/>
      <dgm:spPr/>
      <dgm:t>
        <a:bodyPr/>
        <a:lstStyle/>
        <a:p>
          <a:endParaRPr lang="en-US"/>
        </a:p>
      </dgm:t>
    </dgm:pt>
    <dgm:pt modelId="{63A86FAE-DE55-4997-9731-74D8B3531B58}" type="sibTrans" cxnId="{2FD97FF7-652B-453A-AB85-9C5228DAF5B7}">
      <dgm:prSet/>
      <dgm:spPr/>
      <dgm:t>
        <a:bodyPr/>
        <a:lstStyle/>
        <a:p>
          <a:endParaRPr lang="en-US"/>
        </a:p>
      </dgm:t>
    </dgm:pt>
    <dgm:pt modelId="{E94E89AE-F9A9-4393-B0F5-1877645E269F}">
      <dgm:prSet/>
      <dgm:spPr/>
      <dgm:t>
        <a:bodyPr/>
        <a:lstStyle/>
        <a:p>
          <a:pPr>
            <a:lnSpc>
              <a:spcPct val="100000"/>
            </a:lnSpc>
          </a:pPr>
          <a:r>
            <a:rPr lang="en-AU">
              <a:latin typeface="+mn-lt"/>
            </a:rPr>
            <a:t>NO, a well formulated email will get results</a:t>
          </a:r>
          <a:r>
            <a:rPr lang="en-AU"/>
            <a:t>!</a:t>
          </a:r>
          <a:endParaRPr lang="en-US"/>
        </a:p>
      </dgm:t>
    </dgm:pt>
    <dgm:pt modelId="{E47C7BA2-6DEE-43DF-958F-25894B9D5570}" type="parTrans" cxnId="{50BFAB76-86CC-4955-AEE1-FA19F7F2378C}">
      <dgm:prSet/>
      <dgm:spPr/>
      <dgm:t>
        <a:bodyPr/>
        <a:lstStyle/>
        <a:p>
          <a:endParaRPr lang="en-US"/>
        </a:p>
      </dgm:t>
    </dgm:pt>
    <dgm:pt modelId="{87451928-20BE-4008-9F90-EE67B9997DF4}" type="sibTrans" cxnId="{50BFAB76-86CC-4955-AEE1-FA19F7F2378C}">
      <dgm:prSet/>
      <dgm:spPr/>
      <dgm:t>
        <a:bodyPr/>
        <a:lstStyle/>
        <a:p>
          <a:endParaRPr lang="en-US"/>
        </a:p>
      </dgm:t>
    </dgm:pt>
    <dgm:pt modelId="{0E64B589-0D17-43BB-9353-CBA2F67786EC}" type="pres">
      <dgm:prSet presAssocID="{E2BC9293-0EBC-46B7-B5DC-B69B8368BB71}" presName="root" presStyleCnt="0">
        <dgm:presLayoutVars>
          <dgm:dir/>
          <dgm:resizeHandles val="exact"/>
        </dgm:presLayoutVars>
      </dgm:prSet>
      <dgm:spPr/>
    </dgm:pt>
    <dgm:pt modelId="{5C64C0FF-5B51-493E-A003-4B9216ABACBF}" type="pres">
      <dgm:prSet presAssocID="{06292DD6-AB39-425D-A66A-7B252C422977}" presName="compNode" presStyleCnt="0"/>
      <dgm:spPr/>
    </dgm:pt>
    <dgm:pt modelId="{FD0C2E20-FC69-461A-B50C-738FCF7F6677}" type="pres">
      <dgm:prSet presAssocID="{06292DD6-AB39-425D-A66A-7B252C42297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7C9EA435-42D4-4B04-9CF6-9CBE3CFFD532}" type="pres">
      <dgm:prSet presAssocID="{06292DD6-AB39-425D-A66A-7B252C422977}" presName="spaceRect" presStyleCnt="0"/>
      <dgm:spPr/>
    </dgm:pt>
    <dgm:pt modelId="{96CF7AC0-D757-4A4B-AD5A-79FAEF4F5DF2}" type="pres">
      <dgm:prSet presAssocID="{06292DD6-AB39-425D-A66A-7B252C422977}" presName="textRect" presStyleLbl="revTx" presStyleIdx="0" presStyleCnt="6">
        <dgm:presLayoutVars>
          <dgm:chMax val="1"/>
          <dgm:chPref val="1"/>
        </dgm:presLayoutVars>
      </dgm:prSet>
      <dgm:spPr/>
    </dgm:pt>
    <dgm:pt modelId="{E65F12EA-9D38-414B-9CF9-4D8DFA8C70BF}" type="pres">
      <dgm:prSet presAssocID="{867306CC-C1A3-4185-9255-139500F3A017}" presName="sibTrans" presStyleCnt="0"/>
      <dgm:spPr/>
    </dgm:pt>
    <dgm:pt modelId="{0BA35D10-DEB9-4EA7-988E-9676D53983A0}" type="pres">
      <dgm:prSet presAssocID="{FA224962-BEC2-423B-8FAD-A9FDD8ECF735}" presName="compNode" presStyleCnt="0"/>
      <dgm:spPr/>
    </dgm:pt>
    <dgm:pt modelId="{8F8FC9DD-9C0B-4670-9540-EE496DF6F1EF}" type="pres">
      <dgm:prSet presAssocID="{FA224962-BEC2-423B-8FAD-A9FDD8ECF7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CDB0E18-F1BA-49F9-A1D7-7CE6EDF0AA5E}" type="pres">
      <dgm:prSet presAssocID="{FA224962-BEC2-423B-8FAD-A9FDD8ECF735}" presName="spaceRect" presStyleCnt="0"/>
      <dgm:spPr/>
    </dgm:pt>
    <dgm:pt modelId="{BB060B2D-F430-445A-B48C-0176EBD1A154}" type="pres">
      <dgm:prSet presAssocID="{FA224962-BEC2-423B-8FAD-A9FDD8ECF735}" presName="textRect" presStyleLbl="revTx" presStyleIdx="1" presStyleCnt="6">
        <dgm:presLayoutVars>
          <dgm:chMax val="1"/>
          <dgm:chPref val="1"/>
        </dgm:presLayoutVars>
      </dgm:prSet>
      <dgm:spPr/>
    </dgm:pt>
    <dgm:pt modelId="{6BD240AF-0659-4FDC-BB44-AE70AE360C4F}" type="pres">
      <dgm:prSet presAssocID="{D86966B7-24A1-4452-B345-EFFA7F1009B3}" presName="sibTrans" presStyleCnt="0"/>
      <dgm:spPr/>
    </dgm:pt>
    <dgm:pt modelId="{7CF247E4-4FAE-41C9-BE35-9A1B5409387B}" type="pres">
      <dgm:prSet presAssocID="{C563546A-E129-4218-9FDB-B67A9907F1A0}" presName="compNode" presStyleCnt="0"/>
      <dgm:spPr/>
    </dgm:pt>
    <dgm:pt modelId="{7CD8EB43-3450-4CDE-8975-45911EA75ED1}" type="pres">
      <dgm:prSet presAssocID="{C563546A-E129-4218-9FDB-B67A9907F1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B8B9335C-5DE4-4550-A6DC-2AC374E02BAF}" type="pres">
      <dgm:prSet presAssocID="{C563546A-E129-4218-9FDB-B67A9907F1A0}" presName="spaceRect" presStyleCnt="0"/>
      <dgm:spPr/>
    </dgm:pt>
    <dgm:pt modelId="{DC6CE2F3-E0FA-4126-BCDB-61BB8452CC4E}" type="pres">
      <dgm:prSet presAssocID="{C563546A-E129-4218-9FDB-B67A9907F1A0}" presName="textRect" presStyleLbl="revTx" presStyleIdx="2" presStyleCnt="6" custLinFactNeighborX="-791" custLinFactNeighborY="-42770">
        <dgm:presLayoutVars>
          <dgm:chMax val="1"/>
          <dgm:chPref val="1"/>
        </dgm:presLayoutVars>
      </dgm:prSet>
      <dgm:spPr/>
    </dgm:pt>
    <dgm:pt modelId="{87C68FD7-E138-449F-A45A-D4F2D593D54F}" type="pres">
      <dgm:prSet presAssocID="{745C4B9D-2FF8-49F1-B527-47389A012792}" presName="sibTrans" presStyleCnt="0"/>
      <dgm:spPr/>
    </dgm:pt>
    <dgm:pt modelId="{89C7789C-F138-4E4A-9D35-0E2BB55A4EC2}" type="pres">
      <dgm:prSet presAssocID="{BCFF6DBF-C8BE-4E9F-BB41-90523B377E4F}" presName="compNode" presStyleCnt="0"/>
      <dgm:spPr/>
    </dgm:pt>
    <dgm:pt modelId="{E4C0004B-D4F3-4383-A441-4D7D31B205BB}" type="pres">
      <dgm:prSet presAssocID="{BCFF6DBF-C8BE-4E9F-BB41-90523B377E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1C82933E-210D-4D95-8505-9988B0AD8596}" type="pres">
      <dgm:prSet presAssocID="{BCFF6DBF-C8BE-4E9F-BB41-90523B377E4F}" presName="spaceRect" presStyleCnt="0"/>
      <dgm:spPr/>
    </dgm:pt>
    <dgm:pt modelId="{1765CB20-E3DF-4C44-B80A-F575B2715291}" type="pres">
      <dgm:prSet presAssocID="{BCFF6DBF-C8BE-4E9F-BB41-90523B377E4F}" presName="textRect" presStyleLbl="revTx" presStyleIdx="3" presStyleCnt="6">
        <dgm:presLayoutVars>
          <dgm:chMax val="1"/>
          <dgm:chPref val="1"/>
        </dgm:presLayoutVars>
      </dgm:prSet>
      <dgm:spPr/>
    </dgm:pt>
    <dgm:pt modelId="{AA2FE452-9609-42FD-A353-69A0737CE844}" type="pres">
      <dgm:prSet presAssocID="{ABFBA4CB-8D2A-419E-A5C3-79FD9F32733F}" presName="sibTrans" presStyleCnt="0"/>
      <dgm:spPr/>
    </dgm:pt>
    <dgm:pt modelId="{00BF3639-0FD3-4B29-85C0-A1EAA3C7CF76}" type="pres">
      <dgm:prSet presAssocID="{1C40B190-C9C1-471D-96FF-805BEFC4C623}" presName="compNode" presStyleCnt="0"/>
      <dgm:spPr/>
    </dgm:pt>
    <dgm:pt modelId="{A1BC1773-374B-42BD-A7F7-E5F3C05DB9AF}" type="pres">
      <dgm:prSet presAssocID="{1C40B190-C9C1-471D-96FF-805BEFC4C6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B1AE1BF2-34EC-4109-8ADE-E5931D1DEC69}" type="pres">
      <dgm:prSet presAssocID="{1C40B190-C9C1-471D-96FF-805BEFC4C623}" presName="spaceRect" presStyleCnt="0"/>
      <dgm:spPr/>
    </dgm:pt>
    <dgm:pt modelId="{F7102D62-EDC1-4794-88DB-F6E88D739A5D}" type="pres">
      <dgm:prSet presAssocID="{1C40B190-C9C1-471D-96FF-805BEFC4C623}" presName="textRect" presStyleLbl="revTx" presStyleIdx="4" presStyleCnt="6">
        <dgm:presLayoutVars>
          <dgm:chMax val="1"/>
          <dgm:chPref val="1"/>
        </dgm:presLayoutVars>
      </dgm:prSet>
      <dgm:spPr/>
    </dgm:pt>
    <dgm:pt modelId="{D4227B20-6C5F-4853-B459-10A2A49FE5CC}" type="pres">
      <dgm:prSet presAssocID="{63A86FAE-DE55-4997-9731-74D8B3531B58}" presName="sibTrans" presStyleCnt="0"/>
      <dgm:spPr/>
    </dgm:pt>
    <dgm:pt modelId="{90049788-635D-4FE5-A433-E80B14E5FE12}" type="pres">
      <dgm:prSet presAssocID="{E94E89AE-F9A9-4393-B0F5-1877645E269F}" presName="compNode" presStyleCnt="0"/>
      <dgm:spPr/>
    </dgm:pt>
    <dgm:pt modelId="{3D2BB92E-6087-42E9-8A31-C60DF784A78F}" type="pres">
      <dgm:prSet presAssocID="{E94E89AE-F9A9-4393-B0F5-1877645E269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54EC0C1F-BE48-44ED-9832-66C635D3918E}" type="pres">
      <dgm:prSet presAssocID="{E94E89AE-F9A9-4393-B0F5-1877645E269F}" presName="spaceRect" presStyleCnt="0"/>
      <dgm:spPr/>
    </dgm:pt>
    <dgm:pt modelId="{24683F5D-2422-450F-A76E-13C2B782CCCB}" type="pres">
      <dgm:prSet presAssocID="{E94E89AE-F9A9-4393-B0F5-1877645E269F}" presName="textRect" presStyleLbl="revTx" presStyleIdx="5" presStyleCnt="6">
        <dgm:presLayoutVars>
          <dgm:chMax val="1"/>
          <dgm:chPref val="1"/>
        </dgm:presLayoutVars>
      </dgm:prSet>
      <dgm:spPr/>
    </dgm:pt>
  </dgm:ptLst>
  <dgm:cxnLst>
    <dgm:cxn modelId="{5685801A-3743-4261-A617-B9AA2D934675}" srcId="{E2BC9293-0EBC-46B7-B5DC-B69B8368BB71}" destId="{C563546A-E129-4218-9FDB-B67A9907F1A0}" srcOrd="2" destOrd="0" parTransId="{8E15126E-294D-4CF5-9120-C55E322F822C}" sibTransId="{745C4B9D-2FF8-49F1-B527-47389A012792}"/>
    <dgm:cxn modelId="{B8F8FD27-7C1B-4741-8931-A4519D7636C9}" type="presOf" srcId="{E2BC9293-0EBC-46B7-B5DC-B69B8368BB71}" destId="{0E64B589-0D17-43BB-9353-CBA2F67786EC}" srcOrd="0" destOrd="0" presId="urn:microsoft.com/office/officeart/2018/2/layout/IconLabelList"/>
    <dgm:cxn modelId="{77F52B36-6984-497C-88FC-C59E9653A96D}" srcId="{E2BC9293-0EBC-46B7-B5DC-B69B8368BB71}" destId="{06292DD6-AB39-425D-A66A-7B252C422977}" srcOrd="0" destOrd="0" parTransId="{4B73411F-4230-4751-9332-AAA125BBEA3E}" sibTransId="{867306CC-C1A3-4185-9255-139500F3A017}"/>
    <dgm:cxn modelId="{1AD6CA38-392D-4145-B814-03B1C5118681}" type="presOf" srcId="{E94E89AE-F9A9-4393-B0F5-1877645E269F}" destId="{24683F5D-2422-450F-A76E-13C2B782CCCB}" srcOrd="0" destOrd="0" presId="urn:microsoft.com/office/officeart/2018/2/layout/IconLabelList"/>
    <dgm:cxn modelId="{67310E6D-0BB5-4E50-B135-9A6D30D55669}" type="presOf" srcId="{FA224962-BEC2-423B-8FAD-A9FDD8ECF735}" destId="{BB060B2D-F430-445A-B48C-0176EBD1A154}" srcOrd="0" destOrd="0" presId="urn:microsoft.com/office/officeart/2018/2/layout/IconLabelList"/>
    <dgm:cxn modelId="{D16E5A6D-F8F9-4ADD-9D07-72330E5D7AFE}" srcId="{E2BC9293-0EBC-46B7-B5DC-B69B8368BB71}" destId="{FA224962-BEC2-423B-8FAD-A9FDD8ECF735}" srcOrd="1" destOrd="0" parTransId="{FCCCB98B-E619-4B4E-8189-5664E4FF34EF}" sibTransId="{D86966B7-24A1-4452-B345-EFFA7F1009B3}"/>
    <dgm:cxn modelId="{4427E154-4315-479D-8634-C3DC0227E574}" type="presOf" srcId="{06292DD6-AB39-425D-A66A-7B252C422977}" destId="{96CF7AC0-D757-4A4B-AD5A-79FAEF4F5DF2}" srcOrd="0" destOrd="0" presId="urn:microsoft.com/office/officeart/2018/2/layout/IconLabelList"/>
    <dgm:cxn modelId="{50BFAB76-86CC-4955-AEE1-FA19F7F2378C}" srcId="{E2BC9293-0EBC-46B7-B5DC-B69B8368BB71}" destId="{E94E89AE-F9A9-4393-B0F5-1877645E269F}" srcOrd="5" destOrd="0" parTransId="{E47C7BA2-6DEE-43DF-958F-25894B9D5570}" sibTransId="{87451928-20BE-4008-9F90-EE67B9997DF4}"/>
    <dgm:cxn modelId="{063D4F59-F07E-4D91-B08C-6FBE4A7C259F}" srcId="{E2BC9293-0EBC-46B7-B5DC-B69B8368BB71}" destId="{BCFF6DBF-C8BE-4E9F-BB41-90523B377E4F}" srcOrd="3" destOrd="0" parTransId="{2DF91DC4-ABF6-41A5-BECE-5A5B55C4E845}" sibTransId="{ABFBA4CB-8D2A-419E-A5C3-79FD9F32733F}"/>
    <dgm:cxn modelId="{429926B4-CD4E-4257-B722-6409734ACD60}" type="presOf" srcId="{BCFF6DBF-C8BE-4E9F-BB41-90523B377E4F}" destId="{1765CB20-E3DF-4C44-B80A-F575B2715291}" srcOrd="0" destOrd="0" presId="urn:microsoft.com/office/officeart/2018/2/layout/IconLabelList"/>
    <dgm:cxn modelId="{D3B65AC2-2F6C-4C76-9FEC-B283CB4975D3}" type="presOf" srcId="{1C40B190-C9C1-471D-96FF-805BEFC4C623}" destId="{F7102D62-EDC1-4794-88DB-F6E88D739A5D}" srcOrd="0" destOrd="0" presId="urn:microsoft.com/office/officeart/2018/2/layout/IconLabelList"/>
    <dgm:cxn modelId="{ED5270E5-0CF9-4DC1-B165-CF9B333BDE84}" type="presOf" srcId="{C563546A-E129-4218-9FDB-B67A9907F1A0}" destId="{DC6CE2F3-E0FA-4126-BCDB-61BB8452CC4E}" srcOrd="0" destOrd="0" presId="urn:microsoft.com/office/officeart/2018/2/layout/IconLabelList"/>
    <dgm:cxn modelId="{2FD97FF7-652B-453A-AB85-9C5228DAF5B7}" srcId="{E2BC9293-0EBC-46B7-B5DC-B69B8368BB71}" destId="{1C40B190-C9C1-471D-96FF-805BEFC4C623}" srcOrd="4" destOrd="0" parTransId="{2E745704-8C18-42D9-9721-64106F736781}" sibTransId="{63A86FAE-DE55-4997-9731-74D8B3531B58}"/>
    <dgm:cxn modelId="{69D20F1B-8609-4FE8-84F0-AA758BB8FDDD}" type="presParOf" srcId="{0E64B589-0D17-43BB-9353-CBA2F67786EC}" destId="{5C64C0FF-5B51-493E-A003-4B9216ABACBF}" srcOrd="0" destOrd="0" presId="urn:microsoft.com/office/officeart/2018/2/layout/IconLabelList"/>
    <dgm:cxn modelId="{F8B75C76-1555-48B0-AA84-B4205125050B}" type="presParOf" srcId="{5C64C0FF-5B51-493E-A003-4B9216ABACBF}" destId="{FD0C2E20-FC69-461A-B50C-738FCF7F6677}" srcOrd="0" destOrd="0" presId="urn:microsoft.com/office/officeart/2018/2/layout/IconLabelList"/>
    <dgm:cxn modelId="{9A5B9FCC-A9C6-41BF-AC08-D75B80C1AC2B}" type="presParOf" srcId="{5C64C0FF-5B51-493E-A003-4B9216ABACBF}" destId="{7C9EA435-42D4-4B04-9CF6-9CBE3CFFD532}" srcOrd="1" destOrd="0" presId="urn:microsoft.com/office/officeart/2018/2/layout/IconLabelList"/>
    <dgm:cxn modelId="{51EEC047-1BF4-403F-9BBC-5D186B34FF8E}" type="presParOf" srcId="{5C64C0FF-5B51-493E-A003-4B9216ABACBF}" destId="{96CF7AC0-D757-4A4B-AD5A-79FAEF4F5DF2}" srcOrd="2" destOrd="0" presId="urn:microsoft.com/office/officeart/2018/2/layout/IconLabelList"/>
    <dgm:cxn modelId="{392938B7-58D4-4931-9052-12C197F36AFD}" type="presParOf" srcId="{0E64B589-0D17-43BB-9353-CBA2F67786EC}" destId="{E65F12EA-9D38-414B-9CF9-4D8DFA8C70BF}" srcOrd="1" destOrd="0" presId="urn:microsoft.com/office/officeart/2018/2/layout/IconLabelList"/>
    <dgm:cxn modelId="{0BFC1994-E03B-4B86-A735-4DD8403E4A2F}" type="presParOf" srcId="{0E64B589-0D17-43BB-9353-CBA2F67786EC}" destId="{0BA35D10-DEB9-4EA7-988E-9676D53983A0}" srcOrd="2" destOrd="0" presId="urn:microsoft.com/office/officeart/2018/2/layout/IconLabelList"/>
    <dgm:cxn modelId="{4CE713F1-7663-47ED-953D-AB3B1DE79FE5}" type="presParOf" srcId="{0BA35D10-DEB9-4EA7-988E-9676D53983A0}" destId="{8F8FC9DD-9C0B-4670-9540-EE496DF6F1EF}" srcOrd="0" destOrd="0" presId="urn:microsoft.com/office/officeart/2018/2/layout/IconLabelList"/>
    <dgm:cxn modelId="{95F47CDC-5D69-485E-A899-6E771066F986}" type="presParOf" srcId="{0BA35D10-DEB9-4EA7-988E-9676D53983A0}" destId="{0CDB0E18-F1BA-49F9-A1D7-7CE6EDF0AA5E}" srcOrd="1" destOrd="0" presId="urn:microsoft.com/office/officeart/2018/2/layout/IconLabelList"/>
    <dgm:cxn modelId="{29D14D51-84CE-4BD9-A715-1B150FCA1C1E}" type="presParOf" srcId="{0BA35D10-DEB9-4EA7-988E-9676D53983A0}" destId="{BB060B2D-F430-445A-B48C-0176EBD1A154}" srcOrd="2" destOrd="0" presId="urn:microsoft.com/office/officeart/2018/2/layout/IconLabelList"/>
    <dgm:cxn modelId="{776437E6-11F1-479C-B050-8C58E452B64B}" type="presParOf" srcId="{0E64B589-0D17-43BB-9353-CBA2F67786EC}" destId="{6BD240AF-0659-4FDC-BB44-AE70AE360C4F}" srcOrd="3" destOrd="0" presId="urn:microsoft.com/office/officeart/2018/2/layout/IconLabelList"/>
    <dgm:cxn modelId="{9005F370-FBA1-4808-936B-07C2DB0DE995}" type="presParOf" srcId="{0E64B589-0D17-43BB-9353-CBA2F67786EC}" destId="{7CF247E4-4FAE-41C9-BE35-9A1B5409387B}" srcOrd="4" destOrd="0" presId="urn:microsoft.com/office/officeart/2018/2/layout/IconLabelList"/>
    <dgm:cxn modelId="{A84F6EEC-DF88-4E1D-A962-97B1DDD09E74}" type="presParOf" srcId="{7CF247E4-4FAE-41C9-BE35-9A1B5409387B}" destId="{7CD8EB43-3450-4CDE-8975-45911EA75ED1}" srcOrd="0" destOrd="0" presId="urn:microsoft.com/office/officeart/2018/2/layout/IconLabelList"/>
    <dgm:cxn modelId="{F6F9B267-20C5-44E0-B366-5C8C8437ED05}" type="presParOf" srcId="{7CF247E4-4FAE-41C9-BE35-9A1B5409387B}" destId="{B8B9335C-5DE4-4550-A6DC-2AC374E02BAF}" srcOrd="1" destOrd="0" presId="urn:microsoft.com/office/officeart/2018/2/layout/IconLabelList"/>
    <dgm:cxn modelId="{A3DF4B6E-3A4D-480B-84EF-38939997C1B6}" type="presParOf" srcId="{7CF247E4-4FAE-41C9-BE35-9A1B5409387B}" destId="{DC6CE2F3-E0FA-4126-BCDB-61BB8452CC4E}" srcOrd="2" destOrd="0" presId="urn:microsoft.com/office/officeart/2018/2/layout/IconLabelList"/>
    <dgm:cxn modelId="{F7E13680-7C66-41BD-BD74-A3D697D0CE57}" type="presParOf" srcId="{0E64B589-0D17-43BB-9353-CBA2F67786EC}" destId="{87C68FD7-E138-449F-A45A-D4F2D593D54F}" srcOrd="5" destOrd="0" presId="urn:microsoft.com/office/officeart/2018/2/layout/IconLabelList"/>
    <dgm:cxn modelId="{C2DB0718-32D2-46A8-9E9A-B9072E36200D}" type="presParOf" srcId="{0E64B589-0D17-43BB-9353-CBA2F67786EC}" destId="{89C7789C-F138-4E4A-9D35-0E2BB55A4EC2}" srcOrd="6" destOrd="0" presId="urn:microsoft.com/office/officeart/2018/2/layout/IconLabelList"/>
    <dgm:cxn modelId="{6AB9946D-304E-4293-8ED0-CA3F85145683}" type="presParOf" srcId="{89C7789C-F138-4E4A-9D35-0E2BB55A4EC2}" destId="{E4C0004B-D4F3-4383-A441-4D7D31B205BB}" srcOrd="0" destOrd="0" presId="urn:microsoft.com/office/officeart/2018/2/layout/IconLabelList"/>
    <dgm:cxn modelId="{408683F0-102C-462A-AE1C-85F0437372C9}" type="presParOf" srcId="{89C7789C-F138-4E4A-9D35-0E2BB55A4EC2}" destId="{1C82933E-210D-4D95-8505-9988B0AD8596}" srcOrd="1" destOrd="0" presId="urn:microsoft.com/office/officeart/2018/2/layout/IconLabelList"/>
    <dgm:cxn modelId="{2C13CFA8-8ABE-4ADF-9B72-BC32004B4DD3}" type="presParOf" srcId="{89C7789C-F138-4E4A-9D35-0E2BB55A4EC2}" destId="{1765CB20-E3DF-4C44-B80A-F575B2715291}" srcOrd="2" destOrd="0" presId="urn:microsoft.com/office/officeart/2018/2/layout/IconLabelList"/>
    <dgm:cxn modelId="{3106F034-9DD9-4072-A2B3-8172EA9D48AE}" type="presParOf" srcId="{0E64B589-0D17-43BB-9353-CBA2F67786EC}" destId="{AA2FE452-9609-42FD-A353-69A0737CE844}" srcOrd="7" destOrd="0" presId="urn:microsoft.com/office/officeart/2018/2/layout/IconLabelList"/>
    <dgm:cxn modelId="{C6D00F7A-0D71-4817-AE3F-769B39BF3ACE}" type="presParOf" srcId="{0E64B589-0D17-43BB-9353-CBA2F67786EC}" destId="{00BF3639-0FD3-4B29-85C0-A1EAA3C7CF76}" srcOrd="8" destOrd="0" presId="urn:microsoft.com/office/officeart/2018/2/layout/IconLabelList"/>
    <dgm:cxn modelId="{087645D6-3584-463C-AA96-A91D8896087D}" type="presParOf" srcId="{00BF3639-0FD3-4B29-85C0-A1EAA3C7CF76}" destId="{A1BC1773-374B-42BD-A7F7-E5F3C05DB9AF}" srcOrd="0" destOrd="0" presId="urn:microsoft.com/office/officeart/2018/2/layout/IconLabelList"/>
    <dgm:cxn modelId="{01371314-0170-4B02-A0D5-D0C26225EFBD}" type="presParOf" srcId="{00BF3639-0FD3-4B29-85C0-A1EAA3C7CF76}" destId="{B1AE1BF2-34EC-4109-8ADE-E5931D1DEC69}" srcOrd="1" destOrd="0" presId="urn:microsoft.com/office/officeart/2018/2/layout/IconLabelList"/>
    <dgm:cxn modelId="{3AE2C325-9093-4C19-A3BE-32659AAB70E2}" type="presParOf" srcId="{00BF3639-0FD3-4B29-85C0-A1EAA3C7CF76}" destId="{F7102D62-EDC1-4794-88DB-F6E88D739A5D}" srcOrd="2" destOrd="0" presId="urn:microsoft.com/office/officeart/2018/2/layout/IconLabelList"/>
    <dgm:cxn modelId="{2A5CF4AB-9285-4DCD-AF06-086AF40E875B}" type="presParOf" srcId="{0E64B589-0D17-43BB-9353-CBA2F67786EC}" destId="{D4227B20-6C5F-4853-B459-10A2A49FE5CC}" srcOrd="9" destOrd="0" presId="urn:microsoft.com/office/officeart/2018/2/layout/IconLabelList"/>
    <dgm:cxn modelId="{FC0D8351-3DCE-4425-ABBC-96E3DD5A038A}" type="presParOf" srcId="{0E64B589-0D17-43BB-9353-CBA2F67786EC}" destId="{90049788-635D-4FE5-A433-E80B14E5FE12}" srcOrd="10" destOrd="0" presId="urn:microsoft.com/office/officeart/2018/2/layout/IconLabelList"/>
    <dgm:cxn modelId="{99245EFA-8614-4AF5-A776-225A8C21548A}" type="presParOf" srcId="{90049788-635D-4FE5-A433-E80B14E5FE12}" destId="{3D2BB92E-6087-42E9-8A31-C60DF784A78F}" srcOrd="0" destOrd="0" presId="urn:microsoft.com/office/officeart/2018/2/layout/IconLabelList"/>
    <dgm:cxn modelId="{11A18963-26F1-4F03-9020-51D028A206DC}" type="presParOf" srcId="{90049788-635D-4FE5-A433-E80B14E5FE12}" destId="{54EC0C1F-BE48-44ED-9832-66C635D3918E}" srcOrd="1" destOrd="0" presId="urn:microsoft.com/office/officeart/2018/2/layout/IconLabelList"/>
    <dgm:cxn modelId="{41C02F72-C3A8-4892-B4A4-CA4E7808C6B2}" type="presParOf" srcId="{90049788-635D-4FE5-A433-E80B14E5FE12}" destId="{24683F5D-2422-450F-A76E-13C2B782CC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63A525-9DC1-4F48-96EF-BEDDF4CD35A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1A0459-8885-460D-8659-18D04F745A6A}">
      <dgm:prSet/>
      <dgm:spPr/>
      <dgm:t>
        <a:bodyPr/>
        <a:lstStyle/>
        <a:p>
          <a:pPr>
            <a:lnSpc>
              <a:spcPct val="100000"/>
            </a:lnSpc>
          </a:pPr>
          <a:r>
            <a:rPr lang="en-US" dirty="0"/>
            <a:t>it’s dated</a:t>
          </a:r>
        </a:p>
      </dgm:t>
    </dgm:pt>
    <dgm:pt modelId="{0982AD28-4D02-498E-97A1-072081710C9D}" type="parTrans" cxnId="{02BA48D2-CF95-4EED-876F-2DA7F161DCC1}">
      <dgm:prSet/>
      <dgm:spPr/>
      <dgm:t>
        <a:bodyPr/>
        <a:lstStyle/>
        <a:p>
          <a:endParaRPr lang="en-US"/>
        </a:p>
      </dgm:t>
    </dgm:pt>
    <dgm:pt modelId="{6D3EC953-F1D9-4836-A1AC-65C0AB37C0B2}" type="sibTrans" cxnId="{02BA48D2-CF95-4EED-876F-2DA7F161DCC1}">
      <dgm:prSet/>
      <dgm:spPr/>
      <dgm:t>
        <a:bodyPr/>
        <a:lstStyle/>
        <a:p>
          <a:pPr>
            <a:lnSpc>
              <a:spcPct val="100000"/>
            </a:lnSpc>
          </a:pPr>
          <a:endParaRPr lang="en-US"/>
        </a:p>
      </dgm:t>
    </dgm:pt>
    <dgm:pt modelId="{E8D2C9EC-6083-4B1E-A7B8-7BCEDAF0B993}">
      <dgm:prSet/>
      <dgm:spPr/>
      <dgm:t>
        <a:bodyPr/>
        <a:lstStyle/>
        <a:p>
          <a:pPr>
            <a:lnSpc>
              <a:spcPct val="100000"/>
            </a:lnSpc>
          </a:pPr>
          <a:r>
            <a:rPr lang="en-US" dirty="0"/>
            <a:t>It invites return engagement in a flexible manner</a:t>
          </a:r>
        </a:p>
      </dgm:t>
    </dgm:pt>
    <dgm:pt modelId="{D730A20D-DA6D-478E-B349-7451D6C88684}" type="parTrans" cxnId="{7B4654BD-5112-4CCD-9A75-0F9E93B8694A}">
      <dgm:prSet/>
      <dgm:spPr/>
      <dgm:t>
        <a:bodyPr/>
        <a:lstStyle/>
        <a:p>
          <a:endParaRPr lang="en-US"/>
        </a:p>
      </dgm:t>
    </dgm:pt>
    <dgm:pt modelId="{2B025A2F-CDA9-475E-8768-88F2DB176BE7}" type="sibTrans" cxnId="{7B4654BD-5112-4CCD-9A75-0F9E93B8694A}">
      <dgm:prSet/>
      <dgm:spPr/>
      <dgm:t>
        <a:bodyPr/>
        <a:lstStyle/>
        <a:p>
          <a:pPr>
            <a:lnSpc>
              <a:spcPct val="100000"/>
            </a:lnSpc>
          </a:pPr>
          <a:endParaRPr lang="en-US"/>
        </a:p>
      </dgm:t>
    </dgm:pt>
    <dgm:pt modelId="{128E12D7-0B63-4407-B04B-38FB374A1331}">
      <dgm:prSet/>
      <dgm:spPr/>
      <dgm:t>
        <a:bodyPr/>
        <a:lstStyle/>
        <a:p>
          <a:pPr>
            <a:lnSpc>
              <a:spcPct val="100000"/>
            </a:lnSpc>
          </a:pPr>
          <a:r>
            <a:rPr lang="en-US" dirty="0"/>
            <a:t>It motivates the reader to do something</a:t>
          </a:r>
        </a:p>
      </dgm:t>
    </dgm:pt>
    <dgm:pt modelId="{BFD1B572-E286-43BB-91F9-B05F3A6E99CA}" type="parTrans" cxnId="{F06FDE0C-63CC-4F23-AF87-750E2B2D943D}">
      <dgm:prSet/>
      <dgm:spPr/>
      <dgm:t>
        <a:bodyPr/>
        <a:lstStyle/>
        <a:p>
          <a:endParaRPr lang="en-US"/>
        </a:p>
      </dgm:t>
    </dgm:pt>
    <dgm:pt modelId="{A8CF7251-999F-4CAE-A942-5A464D6B43C1}" type="sibTrans" cxnId="{F06FDE0C-63CC-4F23-AF87-750E2B2D943D}">
      <dgm:prSet/>
      <dgm:spPr/>
      <dgm:t>
        <a:bodyPr/>
        <a:lstStyle/>
        <a:p>
          <a:pPr>
            <a:lnSpc>
              <a:spcPct val="100000"/>
            </a:lnSpc>
          </a:pPr>
          <a:endParaRPr lang="en-US"/>
        </a:p>
      </dgm:t>
    </dgm:pt>
    <dgm:pt modelId="{4C5B0011-CEFA-4FC5-8514-8D9E0717260B}">
      <dgm:prSet/>
      <dgm:spPr/>
      <dgm:t>
        <a:bodyPr/>
        <a:lstStyle/>
        <a:p>
          <a:pPr>
            <a:lnSpc>
              <a:spcPct val="100000"/>
            </a:lnSpc>
          </a:pPr>
          <a:r>
            <a:rPr lang="en-US" dirty="0"/>
            <a:t>It engages with </a:t>
          </a:r>
          <a:r>
            <a:rPr lang="en-US" b="1" dirty="0"/>
            <a:t>their</a:t>
          </a:r>
          <a:r>
            <a:rPr lang="en-US" dirty="0"/>
            <a:t> emotion</a:t>
          </a:r>
        </a:p>
      </dgm:t>
    </dgm:pt>
    <dgm:pt modelId="{FF8A3C6A-5E52-4854-B074-D8B30D1689B5}" type="parTrans" cxnId="{61072A3B-F384-4B78-8A84-B17AA71AFFEB}">
      <dgm:prSet/>
      <dgm:spPr/>
      <dgm:t>
        <a:bodyPr/>
        <a:lstStyle/>
        <a:p>
          <a:endParaRPr lang="en-US"/>
        </a:p>
      </dgm:t>
    </dgm:pt>
    <dgm:pt modelId="{1A320455-F188-4F83-95D5-351ED6E680DC}" type="sibTrans" cxnId="{61072A3B-F384-4B78-8A84-B17AA71AFFEB}">
      <dgm:prSet/>
      <dgm:spPr/>
      <dgm:t>
        <a:bodyPr/>
        <a:lstStyle/>
        <a:p>
          <a:pPr>
            <a:lnSpc>
              <a:spcPct val="100000"/>
            </a:lnSpc>
          </a:pPr>
          <a:endParaRPr lang="en-US"/>
        </a:p>
      </dgm:t>
    </dgm:pt>
    <dgm:pt modelId="{D0F7ABF7-5C37-4A5D-871B-680CA22ECD8A}">
      <dgm:prSet/>
      <dgm:spPr/>
      <dgm:t>
        <a:bodyPr/>
        <a:lstStyle/>
        <a:p>
          <a:pPr>
            <a:lnSpc>
              <a:spcPct val="100000"/>
            </a:lnSpc>
          </a:pPr>
          <a:r>
            <a:rPr lang="en-US" dirty="0"/>
            <a:t>It clearly indicates facts in a manner that has the possibility of being well perceived by the reader</a:t>
          </a:r>
        </a:p>
      </dgm:t>
    </dgm:pt>
    <dgm:pt modelId="{8C0C916F-A3C9-4666-B487-6F0FE18332BD}" type="parTrans" cxnId="{85E66170-C4F1-49CD-BDFE-120601BC4CD2}">
      <dgm:prSet/>
      <dgm:spPr/>
      <dgm:t>
        <a:bodyPr/>
        <a:lstStyle/>
        <a:p>
          <a:endParaRPr lang="en-US"/>
        </a:p>
      </dgm:t>
    </dgm:pt>
    <dgm:pt modelId="{9267B213-F422-4598-891C-E30901E2F2AD}" type="sibTrans" cxnId="{85E66170-C4F1-49CD-BDFE-120601BC4CD2}">
      <dgm:prSet/>
      <dgm:spPr/>
      <dgm:t>
        <a:bodyPr/>
        <a:lstStyle/>
        <a:p>
          <a:pPr>
            <a:lnSpc>
              <a:spcPct val="100000"/>
            </a:lnSpc>
          </a:pPr>
          <a:endParaRPr lang="en-US"/>
        </a:p>
      </dgm:t>
    </dgm:pt>
    <dgm:pt modelId="{5CEC9B9D-1A40-4A7E-86E8-C5D222213F0A}">
      <dgm:prSet/>
      <dgm:spPr/>
      <dgm:t>
        <a:bodyPr/>
        <a:lstStyle/>
        <a:p>
          <a:pPr>
            <a:lnSpc>
              <a:spcPct val="100000"/>
            </a:lnSpc>
          </a:pPr>
          <a:r>
            <a:rPr lang="en-AU" dirty="0">
              <a:hlinkClick xmlns:r="http://schemas.openxmlformats.org/officeDocument/2006/relationships" r:id="rId1"/>
            </a:rPr>
            <a:t>https://www.publicworld.org/files/writing_effective_letters.pdf</a:t>
          </a:r>
          <a:endParaRPr lang="en-US" dirty="0"/>
        </a:p>
      </dgm:t>
    </dgm:pt>
    <dgm:pt modelId="{C47544FA-5D2C-44DC-BAE9-31448DA3E516}" type="parTrans" cxnId="{427C27AC-400E-42C2-89B1-CD8A4BDA8E14}">
      <dgm:prSet/>
      <dgm:spPr/>
      <dgm:t>
        <a:bodyPr/>
        <a:lstStyle/>
        <a:p>
          <a:endParaRPr lang="en-AU"/>
        </a:p>
      </dgm:t>
    </dgm:pt>
    <dgm:pt modelId="{F8C02A99-D330-4006-81FE-DF51544D4968}" type="sibTrans" cxnId="{427C27AC-400E-42C2-89B1-CD8A4BDA8E14}">
      <dgm:prSet/>
      <dgm:spPr/>
      <dgm:t>
        <a:bodyPr/>
        <a:lstStyle/>
        <a:p>
          <a:endParaRPr lang="en-AU"/>
        </a:p>
      </dgm:t>
    </dgm:pt>
    <dgm:pt modelId="{9F596D3A-0B68-4217-B577-AAB5DCFE386F}" type="pres">
      <dgm:prSet presAssocID="{6F63A525-9DC1-4F48-96EF-BEDDF4CD35AB}" presName="root" presStyleCnt="0">
        <dgm:presLayoutVars>
          <dgm:dir/>
          <dgm:resizeHandles val="exact"/>
        </dgm:presLayoutVars>
      </dgm:prSet>
      <dgm:spPr/>
    </dgm:pt>
    <dgm:pt modelId="{BFAF7495-42D6-4778-A1F7-DC0241976B82}" type="pres">
      <dgm:prSet presAssocID="{6F63A525-9DC1-4F48-96EF-BEDDF4CD35AB}" presName="container" presStyleCnt="0">
        <dgm:presLayoutVars>
          <dgm:dir/>
          <dgm:resizeHandles val="exact"/>
        </dgm:presLayoutVars>
      </dgm:prSet>
      <dgm:spPr/>
    </dgm:pt>
    <dgm:pt modelId="{DBDF3587-599E-4223-AC9C-813D49AA4D49}" type="pres">
      <dgm:prSet presAssocID="{171A0459-8885-460D-8659-18D04F745A6A}" presName="compNode" presStyleCnt="0"/>
      <dgm:spPr/>
    </dgm:pt>
    <dgm:pt modelId="{1AA8B9B5-BEB9-41F4-935A-003E562BA346}" type="pres">
      <dgm:prSet presAssocID="{171A0459-8885-460D-8659-18D04F745A6A}" presName="iconBgRect" presStyleLbl="bgShp" presStyleIdx="0" presStyleCnt="6"/>
      <dgm:spPr/>
    </dgm:pt>
    <dgm:pt modelId="{B85405FB-E2E9-4818-9335-C6F162B418FC}" type="pres">
      <dgm:prSet presAssocID="{171A0459-8885-460D-8659-18D04F745A6A}"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3F58DEFA-C521-4318-AB1A-7972EC1D0A5A}" type="pres">
      <dgm:prSet presAssocID="{171A0459-8885-460D-8659-18D04F745A6A}" presName="spaceRect" presStyleCnt="0"/>
      <dgm:spPr/>
    </dgm:pt>
    <dgm:pt modelId="{26671731-157B-4C74-B8BA-2953BC931D35}" type="pres">
      <dgm:prSet presAssocID="{171A0459-8885-460D-8659-18D04F745A6A}" presName="textRect" presStyleLbl="revTx" presStyleIdx="0" presStyleCnt="6">
        <dgm:presLayoutVars>
          <dgm:chMax val="1"/>
          <dgm:chPref val="1"/>
        </dgm:presLayoutVars>
      </dgm:prSet>
      <dgm:spPr/>
    </dgm:pt>
    <dgm:pt modelId="{24B63810-AD61-4207-9364-EE43EA61C537}" type="pres">
      <dgm:prSet presAssocID="{6D3EC953-F1D9-4836-A1AC-65C0AB37C0B2}" presName="sibTrans" presStyleLbl="sibTrans2D1" presStyleIdx="0" presStyleCnt="0"/>
      <dgm:spPr/>
    </dgm:pt>
    <dgm:pt modelId="{B0C0F64A-19A5-43DD-992A-56CC84484447}" type="pres">
      <dgm:prSet presAssocID="{E8D2C9EC-6083-4B1E-A7B8-7BCEDAF0B993}" presName="compNode" presStyleCnt="0"/>
      <dgm:spPr/>
    </dgm:pt>
    <dgm:pt modelId="{211063E2-A3E2-4D58-88DE-2E018A8D029A}" type="pres">
      <dgm:prSet presAssocID="{E8D2C9EC-6083-4B1E-A7B8-7BCEDAF0B993}" presName="iconBgRect" presStyleLbl="bgShp" presStyleIdx="1" presStyleCnt="6"/>
      <dgm:spPr/>
    </dgm:pt>
    <dgm:pt modelId="{375B6CDB-774E-4D53-9956-B729AC34DCC4}" type="pres">
      <dgm:prSet presAssocID="{E8D2C9EC-6083-4B1E-A7B8-7BCEDAF0B993}"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5194465C-5167-4865-BECF-C84A2B2BEE80}" type="pres">
      <dgm:prSet presAssocID="{E8D2C9EC-6083-4B1E-A7B8-7BCEDAF0B993}" presName="spaceRect" presStyleCnt="0"/>
      <dgm:spPr/>
    </dgm:pt>
    <dgm:pt modelId="{D128C0A6-A1DA-4D3D-AEF3-E00D0FB2AAAD}" type="pres">
      <dgm:prSet presAssocID="{E8D2C9EC-6083-4B1E-A7B8-7BCEDAF0B993}" presName="textRect" presStyleLbl="revTx" presStyleIdx="1" presStyleCnt="6">
        <dgm:presLayoutVars>
          <dgm:chMax val="1"/>
          <dgm:chPref val="1"/>
        </dgm:presLayoutVars>
      </dgm:prSet>
      <dgm:spPr/>
    </dgm:pt>
    <dgm:pt modelId="{967DAACE-DBA8-4FBE-A225-36436EAC77ED}" type="pres">
      <dgm:prSet presAssocID="{2B025A2F-CDA9-475E-8768-88F2DB176BE7}" presName="sibTrans" presStyleLbl="sibTrans2D1" presStyleIdx="0" presStyleCnt="0"/>
      <dgm:spPr/>
    </dgm:pt>
    <dgm:pt modelId="{B6EC91E0-9E46-4FF5-B832-EBABDE5AC242}" type="pres">
      <dgm:prSet presAssocID="{128E12D7-0B63-4407-B04B-38FB374A1331}" presName="compNode" presStyleCnt="0"/>
      <dgm:spPr/>
    </dgm:pt>
    <dgm:pt modelId="{8094003F-6BF9-47C2-8C19-1AE85BE01065}" type="pres">
      <dgm:prSet presAssocID="{128E12D7-0B63-4407-B04B-38FB374A1331}" presName="iconBgRect" presStyleLbl="bgShp" presStyleIdx="2" presStyleCnt="6"/>
      <dgm:spPr/>
    </dgm:pt>
    <dgm:pt modelId="{FDCAB478-EB56-4EF4-82C8-55B7DE62FF01}" type="pres">
      <dgm:prSet presAssocID="{128E12D7-0B63-4407-B04B-38FB374A1331}"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encil"/>
        </a:ext>
      </dgm:extLst>
    </dgm:pt>
    <dgm:pt modelId="{DCF9471D-5A79-40B7-9005-0605236F2437}" type="pres">
      <dgm:prSet presAssocID="{128E12D7-0B63-4407-B04B-38FB374A1331}" presName="spaceRect" presStyleCnt="0"/>
      <dgm:spPr/>
    </dgm:pt>
    <dgm:pt modelId="{EF53DF1B-DDFB-447A-B914-80CC824A7D60}" type="pres">
      <dgm:prSet presAssocID="{128E12D7-0B63-4407-B04B-38FB374A1331}" presName="textRect" presStyleLbl="revTx" presStyleIdx="2" presStyleCnt="6">
        <dgm:presLayoutVars>
          <dgm:chMax val="1"/>
          <dgm:chPref val="1"/>
        </dgm:presLayoutVars>
      </dgm:prSet>
      <dgm:spPr/>
    </dgm:pt>
    <dgm:pt modelId="{EE9337C2-5EF3-4AEE-B244-02EEFBD7485B}" type="pres">
      <dgm:prSet presAssocID="{A8CF7251-999F-4CAE-A942-5A464D6B43C1}" presName="sibTrans" presStyleLbl="sibTrans2D1" presStyleIdx="0" presStyleCnt="0"/>
      <dgm:spPr/>
    </dgm:pt>
    <dgm:pt modelId="{DB8E8E98-9FC8-48C5-8E09-DF066A233264}" type="pres">
      <dgm:prSet presAssocID="{4C5B0011-CEFA-4FC5-8514-8D9E0717260B}" presName="compNode" presStyleCnt="0"/>
      <dgm:spPr/>
    </dgm:pt>
    <dgm:pt modelId="{E3A1DBC7-45A8-462D-96C3-EE6E55B51027}" type="pres">
      <dgm:prSet presAssocID="{4C5B0011-CEFA-4FC5-8514-8D9E0717260B}" presName="iconBgRect" presStyleLbl="bgShp" presStyleIdx="3" presStyleCnt="6"/>
      <dgm:spPr/>
    </dgm:pt>
    <dgm:pt modelId="{21925253-D7F3-4C1B-A5AE-AF3C2EBBC82F}" type="pres">
      <dgm:prSet presAssocID="{4C5B0011-CEFA-4FC5-8514-8D9E0717260B}"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miling Face with No Fill"/>
        </a:ext>
      </dgm:extLst>
    </dgm:pt>
    <dgm:pt modelId="{1B9DE315-5381-4A62-A795-FC5574F468F1}" type="pres">
      <dgm:prSet presAssocID="{4C5B0011-CEFA-4FC5-8514-8D9E0717260B}" presName="spaceRect" presStyleCnt="0"/>
      <dgm:spPr/>
    </dgm:pt>
    <dgm:pt modelId="{FAB644DD-88E3-4514-A14B-B349E220ECFF}" type="pres">
      <dgm:prSet presAssocID="{4C5B0011-CEFA-4FC5-8514-8D9E0717260B}" presName="textRect" presStyleLbl="revTx" presStyleIdx="3" presStyleCnt="6">
        <dgm:presLayoutVars>
          <dgm:chMax val="1"/>
          <dgm:chPref val="1"/>
        </dgm:presLayoutVars>
      </dgm:prSet>
      <dgm:spPr/>
    </dgm:pt>
    <dgm:pt modelId="{764C7493-0CB0-407E-963A-E8FA8F093CE9}" type="pres">
      <dgm:prSet presAssocID="{1A320455-F188-4F83-95D5-351ED6E680DC}" presName="sibTrans" presStyleLbl="sibTrans2D1" presStyleIdx="0" presStyleCnt="0"/>
      <dgm:spPr/>
    </dgm:pt>
    <dgm:pt modelId="{5004377C-9210-449C-BF73-726704FC1AA6}" type="pres">
      <dgm:prSet presAssocID="{D0F7ABF7-5C37-4A5D-871B-680CA22ECD8A}" presName="compNode" presStyleCnt="0"/>
      <dgm:spPr/>
    </dgm:pt>
    <dgm:pt modelId="{23588F36-C41F-4E35-BCAA-D2D258F44366}" type="pres">
      <dgm:prSet presAssocID="{D0F7ABF7-5C37-4A5D-871B-680CA22ECD8A}" presName="iconBgRect" presStyleLbl="bgShp" presStyleIdx="4" presStyleCnt="6"/>
      <dgm:spPr/>
    </dgm:pt>
    <dgm:pt modelId="{C54E6B84-467E-4729-A178-AB10B757B108}" type="pres">
      <dgm:prSet presAssocID="{D0F7ABF7-5C37-4A5D-871B-680CA22ECD8A}"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Irritant"/>
        </a:ext>
      </dgm:extLst>
    </dgm:pt>
    <dgm:pt modelId="{0D1C3E21-F287-450F-BFE0-A450B5879C59}" type="pres">
      <dgm:prSet presAssocID="{D0F7ABF7-5C37-4A5D-871B-680CA22ECD8A}" presName="spaceRect" presStyleCnt="0"/>
      <dgm:spPr/>
    </dgm:pt>
    <dgm:pt modelId="{0567AD1B-FD39-4216-B8CE-C7987DFFE24D}" type="pres">
      <dgm:prSet presAssocID="{D0F7ABF7-5C37-4A5D-871B-680CA22ECD8A}" presName="textRect" presStyleLbl="revTx" presStyleIdx="4" presStyleCnt="6">
        <dgm:presLayoutVars>
          <dgm:chMax val="1"/>
          <dgm:chPref val="1"/>
        </dgm:presLayoutVars>
      </dgm:prSet>
      <dgm:spPr/>
    </dgm:pt>
    <dgm:pt modelId="{C2E0EB8E-2B55-4F83-A093-8BF367AF247F}" type="pres">
      <dgm:prSet presAssocID="{9267B213-F422-4598-891C-E30901E2F2AD}" presName="sibTrans" presStyleLbl="sibTrans2D1" presStyleIdx="0" presStyleCnt="0"/>
      <dgm:spPr/>
    </dgm:pt>
    <dgm:pt modelId="{2C08DFFB-0C30-4C87-B1B4-85A0AFB7F2C8}" type="pres">
      <dgm:prSet presAssocID="{5CEC9B9D-1A40-4A7E-86E8-C5D222213F0A}" presName="compNode" presStyleCnt="0"/>
      <dgm:spPr/>
    </dgm:pt>
    <dgm:pt modelId="{8FFBA080-A115-4CDA-A7ED-DDBBDD283A37}" type="pres">
      <dgm:prSet presAssocID="{5CEC9B9D-1A40-4A7E-86E8-C5D222213F0A}" presName="iconBgRect" presStyleLbl="bgShp" presStyleIdx="5" presStyleCnt="6"/>
      <dgm:spPr/>
    </dgm:pt>
    <dgm:pt modelId="{4CD3D9D6-5FAE-48A5-8422-BC8B4212E1C0}" type="pres">
      <dgm:prSet presAssocID="{5CEC9B9D-1A40-4A7E-86E8-C5D222213F0A}"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Earth Globe Americas"/>
        </a:ext>
      </dgm:extLst>
    </dgm:pt>
    <dgm:pt modelId="{87F8AEBA-BCB4-4FCA-9934-011C9F2C20E6}" type="pres">
      <dgm:prSet presAssocID="{5CEC9B9D-1A40-4A7E-86E8-C5D222213F0A}" presName="spaceRect" presStyleCnt="0"/>
      <dgm:spPr/>
    </dgm:pt>
    <dgm:pt modelId="{054C71D1-A005-4292-B5A0-1302A9151D4E}" type="pres">
      <dgm:prSet presAssocID="{5CEC9B9D-1A40-4A7E-86E8-C5D222213F0A}" presName="textRect" presStyleLbl="revTx" presStyleIdx="5" presStyleCnt="6">
        <dgm:presLayoutVars>
          <dgm:chMax val="1"/>
          <dgm:chPref val="1"/>
        </dgm:presLayoutVars>
      </dgm:prSet>
      <dgm:spPr/>
    </dgm:pt>
  </dgm:ptLst>
  <dgm:cxnLst>
    <dgm:cxn modelId="{DCAA190C-EC59-407F-B890-E883C10EDCFB}" type="presOf" srcId="{128E12D7-0B63-4407-B04B-38FB374A1331}" destId="{EF53DF1B-DDFB-447A-B914-80CC824A7D60}" srcOrd="0" destOrd="0" presId="urn:microsoft.com/office/officeart/2018/2/layout/IconCircleList"/>
    <dgm:cxn modelId="{F06FDE0C-63CC-4F23-AF87-750E2B2D943D}" srcId="{6F63A525-9DC1-4F48-96EF-BEDDF4CD35AB}" destId="{128E12D7-0B63-4407-B04B-38FB374A1331}" srcOrd="2" destOrd="0" parTransId="{BFD1B572-E286-43BB-91F9-B05F3A6E99CA}" sibTransId="{A8CF7251-999F-4CAE-A942-5A464D6B43C1}"/>
    <dgm:cxn modelId="{61072A3B-F384-4B78-8A84-B17AA71AFFEB}" srcId="{6F63A525-9DC1-4F48-96EF-BEDDF4CD35AB}" destId="{4C5B0011-CEFA-4FC5-8514-8D9E0717260B}" srcOrd="3" destOrd="0" parTransId="{FF8A3C6A-5E52-4854-B074-D8B30D1689B5}" sibTransId="{1A320455-F188-4F83-95D5-351ED6E680DC}"/>
    <dgm:cxn modelId="{8893006F-EFBA-4A74-AA8D-7A26F4342841}" type="presOf" srcId="{D0F7ABF7-5C37-4A5D-871B-680CA22ECD8A}" destId="{0567AD1B-FD39-4216-B8CE-C7987DFFE24D}" srcOrd="0" destOrd="0" presId="urn:microsoft.com/office/officeart/2018/2/layout/IconCircleList"/>
    <dgm:cxn modelId="{6972214F-73CC-47A7-A2B5-106D0BCEF662}" type="presOf" srcId="{6D3EC953-F1D9-4836-A1AC-65C0AB37C0B2}" destId="{24B63810-AD61-4207-9364-EE43EA61C537}" srcOrd="0" destOrd="0" presId="urn:microsoft.com/office/officeart/2018/2/layout/IconCircleList"/>
    <dgm:cxn modelId="{CFC21450-2260-4789-9677-1E055FC170AD}" type="presOf" srcId="{1A320455-F188-4F83-95D5-351ED6E680DC}" destId="{764C7493-0CB0-407E-963A-E8FA8F093CE9}" srcOrd="0" destOrd="0" presId="urn:microsoft.com/office/officeart/2018/2/layout/IconCircleList"/>
    <dgm:cxn modelId="{85E66170-C4F1-49CD-BDFE-120601BC4CD2}" srcId="{6F63A525-9DC1-4F48-96EF-BEDDF4CD35AB}" destId="{D0F7ABF7-5C37-4A5D-871B-680CA22ECD8A}" srcOrd="4" destOrd="0" parTransId="{8C0C916F-A3C9-4666-B487-6F0FE18332BD}" sibTransId="{9267B213-F422-4598-891C-E30901E2F2AD}"/>
    <dgm:cxn modelId="{8A920757-6B30-41E7-A2E8-C24CD00473EF}" type="presOf" srcId="{2B025A2F-CDA9-475E-8768-88F2DB176BE7}" destId="{967DAACE-DBA8-4FBE-A225-36436EAC77ED}" srcOrd="0" destOrd="0" presId="urn:microsoft.com/office/officeart/2018/2/layout/IconCircleList"/>
    <dgm:cxn modelId="{73B79D9E-3026-4835-B32B-0C1261305F12}" type="presOf" srcId="{E8D2C9EC-6083-4B1E-A7B8-7BCEDAF0B993}" destId="{D128C0A6-A1DA-4D3D-AEF3-E00D0FB2AAAD}" srcOrd="0" destOrd="0" presId="urn:microsoft.com/office/officeart/2018/2/layout/IconCircleList"/>
    <dgm:cxn modelId="{5151CFA1-6015-46DB-A019-AB32CC1039DF}" type="presOf" srcId="{6F63A525-9DC1-4F48-96EF-BEDDF4CD35AB}" destId="{9F596D3A-0B68-4217-B577-AAB5DCFE386F}" srcOrd="0" destOrd="0" presId="urn:microsoft.com/office/officeart/2018/2/layout/IconCircleList"/>
    <dgm:cxn modelId="{427C27AC-400E-42C2-89B1-CD8A4BDA8E14}" srcId="{6F63A525-9DC1-4F48-96EF-BEDDF4CD35AB}" destId="{5CEC9B9D-1A40-4A7E-86E8-C5D222213F0A}" srcOrd="5" destOrd="0" parTransId="{C47544FA-5D2C-44DC-BAE9-31448DA3E516}" sibTransId="{F8C02A99-D330-4006-81FE-DF51544D4968}"/>
    <dgm:cxn modelId="{9DCCD3AE-5C59-40F2-A134-D2B806CD4895}" type="presOf" srcId="{5CEC9B9D-1A40-4A7E-86E8-C5D222213F0A}" destId="{054C71D1-A005-4292-B5A0-1302A9151D4E}" srcOrd="0" destOrd="0" presId="urn:microsoft.com/office/officeart/2018/2/layout/IconCircleList"/>
    <dgm:cxn modelId="{7B4654BD-5112-4CCD-9A75-0F9E93B8694A}" srcId="{6F63A525-9DC1-4F48-96EF-BEDDF4CD35AB}" destId="{E8D2C9EC-6083-4B1E-A7B8-7BCEDAF0B993}" srcOrd="1" destOrd="0" parTransId="{D730A20D-DA6D-478E-B349-7451D6C88684}" sibTransId="{2B025A2F-CDA9-475E-8768-88F2DB176BE7}"/>
    <dgm:cxn modelId="{A87D35BF-DBD6-4A6C-A473-AE07879F920E}" type="presOf" srcId="{9267B213-F422-4598-891C-E30901E2F2AD}" destId="{C2E0EB8E-2B55-4F83-A093-8BF367AF247F}" srcOrd="0" destOrd="0" presId="urn:microsoft.com/office/officeart/2018/2/layout/IconCircleList"/>
    <dgm:cxn modelId="{02BA48D2-CF95-4EED-876F-2DA7F161DCC1}" srcId="{6F63A525-9DC1-4F48-96EF-BEDDF4CD35AB}" destId="{171A0459-8885-460D-8659-18D04F745A6A}" srcOrd="0" destOrd="0" parTransId="{0982AD28-4D02-498E-97A1-072081710C9D}" sibTransId="{6D3EC953-F1D9-4836-A1AC-65C0AB37C0B2}"/>
    <dgm:cxn modelId="{F7A875E7-DE97-4193-BA45-82CF92331CD1}" type="presOf" srcId="{A8CF7251-999F-4CAE-A942-5A464D6B43C1}" destId="{EE9337C2-5EF3-4AEE-B244-02EEFBD7485B}" srcOrd="0" destOrd="0" presId="urn:microsoft.com/office/officeart/2018/2/layout/IconCircleList"/>
    <dgm:cxn modelId="{559C8CFB-3D21-409C-B630-0CFA0C60D502}" type="presOf" srcId="{4C5B0011-CEFA-4FC5-8514-8D9E0717260B}" destId="{FAB644DD-88E3-4514-A14B-B349E220ECFF}" srcOrd="0" destOrd="0" presId="urn:microsoft.com/office/officeart/2018/2/layout/IconCircleList"/>
    <dgm:cxn modelId="{F67861FD-69F3-4ECF-9E76-A0BA41AE363C}" type="presOf" srcId="{171A0459-8885-460D-8659-18D04F745A6A}" destId="{26671731-157B-4C74-B8BA-2953BC931D35}" srcOrd="0" destOrd="0" presId="urn:microsoft.com/office/officeart/2018/2/layout/IconCircleList"/>
    <dgm:cxn modelId="{0D031B48-7F9E-420F-9485-014B4F2D2F3E}" type="presParOf" srcId="{9F596D3A-0B68-4217-B577-AAB5DCFE386F}" destId="{BFAF7495-42D6-4778-A1F7-DC0241976B82}" srcOrd="0" destOrd="0" presId="urn:microsoft.com/office/officeart/2018/2/layout/IconCircleList"/>
    <dgm:cxn modelId="{ABDE007F-79BC-4B8B-BF59-4F32D7BA5586}" type="presParOf" srcId="{BFAF7495-42D6-4778-A1F7-DC0241976B82}" destId="{DBDF3587-599E-4223-AC9C-813D49AA4D49}" srcOrd="0" destOrd="0" presId="urn:microsoft.com/office/officeart/2018/2/layout/IconCircleList"/>
    <dgm:cxn modelId="{D7A5F1EB-00B5-4027-805C-A8D677A55935}" type="presParOf" srcId="{DBDF3587-599E-4223-AC9C-813D49AA4D49}" destId="{1AA8B9B5-BEB9-41F4-935A-003E562BA346}" srcOrd="0" destOrd="0" presId="urn:microsoft.com/office/officeart/2018/2/layout/IconCircleList"/>
    <dgm:cxn modelId="{C7829DF5-9EFF-4198-8EA4-5BB1CCFF4139}" type="presParOf" srcId="{DBDF3587-599E-4223-AC9C-813D49AA4D49}" destId="{B85405FB-E2E9-4818-9335-C6F162B418FC}" srcOrd="1" destOrd="0" presId="urn:microsoft.com/office/officeart/2018/2/layout/IconCircleList"/>
    <dgm:cxn modelId="{134C0AFF-955B-450E-9F7A-521A55D1CDCF}" type="presParOf" srcId="{DBDF3587-599E-4223-AC9C-813D49AA4D49}" destId="{3F58DEFA-C521-4318-AB1A-7972EC1D0A5A}" srcOrd="2" destOrd="0" presId="urn:microsoft.com/office/officeart/2018/2/layout/IconCircleList"/>
    <dgm:cxn modelId="{1FE94088-0144-494A-A583-B28F71CB261A}" type="presParOf" srcId="{DBDF3587-599E-4223-AC9C-813D49AA4D49}" destId="{26671731-157B-4C74-B8BA-2953BC931D35}" srcOrd="3" destOrd="0" presId="urn:microsoft.com/office/officeart/2018/2/layout/IconCircleList"/>
    <dgm:cxn modelId="{2BC65DCA-D416-4C02-889A-C0A8FC578650}" type="presParOf" srcId="{BFAF7495-42D6-4778-A1F7-DC0241976B82}" destId="{24B63810-AD61-4207-9364-EE43EA61C537}" srcOrd="1" destOrd="0" presId="urn:microsoft.com/office/officeart/2018/2/layout/IconCircleList"/>
    <dgm:cxn modelId="{72ADB96A-2A57-45D7-93D7-A812E80FF7E3}" type="presParOf" srcId="{BFAF7495-42D6-4778-A1F7-DC0241976B82}" destId="{B0C0F64A-19A5-43DD-992A-56CC84484447}" srcOrd="2" destOrd="0" presId="urn:microsoft.com/office/officeart/2018/2/layout/IconCircleList"/>
    <dgm:cxn modelId="{7B5EB99C-A7AC-4A52-A94D-C08DA54B7EA6}" type="presParOf" srcId="{B0C0F64A-19A5-43DD-992A-56CC84484447}" destId="{211063E2-A3E2-4D58-88DE-2E018A8D029A}" srcOrd="0" destOrd="0" presId="urn:microsoft.com/office/officeart/2018/2/layout/IconCircleList"/>
    <dgm:cxn modelId="{D9434765-94AF-48A4-9C89-07CDA9243636}" type="presParOf" srcId="{B0C0F64A-19A5-43DD-992A-56CC84484447}" destId="{375B6CDB-774E-4D53-9956-B729AC34DCC4}" srcOrd="1" destOrd="0" presId="urn:microsoft.com/office/officeart/2018/2/layout/IconCircleList"/>
    <dgm:cxn modelId="{03941C04-6709-405D-AA8D-ED46795C7991}" type="presParOf" srcId="{B0C0F64A-19A5-43DD-992A-56CC84484447}" destId="{5194465C-5167-4865-BECF-C84A2B2BEE80}" srcOrd="2" destOrd="0" presId="urn:microsoft.com/office/officeart/2018/2/layout/IconCircleList"/>
    <dgm:cxn modelId="{A7700A58-17E0-419E-8831-AD81505B730B}" type="presParOf" srcId="{B0C0F64A-19A5-43DD-992A-56CC84484447}" destId="{D128C0A6-A1DA-4D3D-AEF3-E00D0FB2AAAD}" srcOrd="3" destOrd="0" presId="urn:microsoft.com/office/officeart/2018/2/layout/IconCircleList"/>
    <dgm:cxn modelId="{A4716C32-BE77-426B-90FD-74131A96982F}" type="presParOf" srcId="{BFAF7495-42D6-4778-A1F7-DC0241976B82}" destId="{967DAACE-DBA8-4FBE-A225-36436EAC77ED}" srcOrd="3" destOrd="0" presId="urn:microsoft.com/office/officeart/2018/2/layout/IconCircleList"/>
    <dgm:cxn modelId="{F65A26BE-7D3C-44AE-BF01-8E5CC1F7DE1B}" type="presParOf" srcId="{BFAF7495-42D6-4778-A1F7-DC0241976B82}" destId="{B6EC91E0-9E46-4FF5-B832-EBABDE5AC242}" srcOrd="4" destOrd="0" presId="urn:microsoft.com/office/officeart/2018/2/layout/IconCircleList"/>
    <dgm:cxn modelId="{42B36FB9-B76C-4E4B-A7B2-8DD5FCE8D845}" type="presParOf" srcId="{B6EC91E0-9E46-4FF5-B832-EBABDE5AC242}" destId="{8094003F-6BF9-47C2-8C19-1AE85BE01065}" srcOrd="0" destOrd="0" presId="urn:microsoft.com/office/officeart/2018/2/layout/IconCircleList"/>
    <dgm:cxn modelId="{B14AC97A-4B4D-4804-81EF-7CBE4FB8170F}" type="presParOf" srcId="{B6EC91E0-9E46-4FF5-B832-EBABDE5AC242}" destId="{FDCAB478-EB56-4EF4-82C8-55B7DE62FF01}" srcOrd="1" destOrd="0" presId="urn:microsoft.com/office/officeart/2018/2/layout/IconCircleList"/>
    <dgm:cxn modelId="{6EFA6A70-86BA-4E82-90A9-7430081B2D0F}" type="presParOf" srcId="{B6EC91E0-9E46-4FF5-B832-EBABDE5AC242}" destId="{DCF9471D-5A79-40B7-9005-0605236F2437}" srcOrd="2" destOrd="0" presId="urn:microsoft.com/office/officeart/2018/2/layout/IconCircleList"/>
    <dgm:cxn modelId="{C523E5F6-A51E-45E9-8144-1BEBFDF26641}" type="presParOf" srcId="{B6EC91E0-9E46-4FF5-B832-EBABDE5AC242}" destId="{EF53DF1B-DDFB-447A-B914-80CC824A7D60}" srcOrd="3" destOrd="0" presId="urn:microsoft.com/office/officeart/2018/2/layout/IconCircleList"/>
    <dgm:cxn modelId="{EE077CF7-BAB5-4FB1-8C79-228516AA20DF}" type="presParOf" srcId="{BFAF7495-42D6-4778-A1F7-DC0241976B82}" destId="{EE9337C2-5EF3-4AEE-B244-02EEFBD7485B}" srcOrd="5" destOrd="0" presId="urn:microsoft.com/office/officeart/2018/2/layout/IconCircleList"/>
    <dgm:cxn modelId="{9AF672A7-8428-41A6-B11D-8E62A5607437}" type="presParOf" srcId="{BFAF7495-42D6-4778-A1F7-DC0241976B82}" destId="{DB8E8E98-9FC8-48C5-8E09-DF066A233264}" srcOrd="6" destOrd="0" presId="urn:microsoft.com/office/officeart/2018/2/layout/IconCircleList"/>
    <dgm:cxn modelId="{C3385EB7-75FE-45AE-8BE2-A81A43571506}" type="presParOf" srcId="{DB8E8E98-9FC8-48C5-8E09-DF066A233264}" destId="{E3A1DBC7-45A8-462D-96C3-EE6E55B51027}" srcOrd="0" destOrd="0" presId="urn:microsoft.com/office/officeart/2018/2/layout/IconCircleList"/>
    <dgm:cxn modelId="{C0C390DD-0ACD-4623-A5DD-C31FD8661D8D}" type="presParOf" srcId="{DB8E8E98-9FC8-48C5-8E09-DF066A233264}" destId="{21925253-D7F3-4C1B-A5AE-AF3C2EBBC82F}" srcOrd="1" destOrd="0" presId="urn:microsoft.com/office/officeart/2018/2/layout/IconCircleList"/>
    <dgm:cxn modelId="{419193C6-5B78-4B2D-97F3-A275999367CE}" type="presParOf" srcId="{DB8E8E98-9FC8-48C5-8E09-DF066A233264}" destId="{1B9DE315-5381-4A62-A795-FC5574F468F1}" srcOrd="2" destOrd="0" presId="urn:microsoft.com/office/officeart/2018/2/layout/IconCircleList"/>
    <dgm:cxn modelId="{DAB52662-ACB7-42F7-810F-4E075F329C1F}" type="presParOf" srcId="{DB8E8E98-9FC8-48C5-8E09-DF066A233264}" destId="{FAB644DD-88E3-4514-A14B-B349E220ECFF}" srcOrd="3" destOrd="0" presId="urn:microsoft.com/office/officeart/2018/2/layout/IconCircleList"/>
    <dgm:cxn modelId="{FCFB4868-481E-4D2F-81F1-48C9F5D03BEF}" type="presParOf" srcId="{BFAF7495-42D6-4778-A1F7-DC0241976B82}" destId="{764C7493-0CB0-407E-963A-E8FA8F093CE9}" srcOrd="7" destOrd="0" presId="urn:microsoft.com/office/officeart/2018/2/layout/IconCircleList"/>
    <dgm:cxn modelId="{C2B6E39D-B624-4B89-8765-E42E98E43643}" type="presParOf" srcId="{BFAF7495-42D6-4778-A1F7-DC0241976B82}" destId="{5004377C-9210-449C-BF73-726704FC1AA6}" srcOrd="8" destOrd="0" presId="urn:microsoft.com/office/officeart/2018/2/layout/IconCircleList"/>
    <dgm:cxn modelId="{CA42A59D-1A9A-4E99-9F04-4F113776B42D}" type="presParOf" srcId="{5004377C-9210-449C-BF73-726704FC1AA6}" destId="{23588F36-C41F-4E35-BCAA-D2D258F44366}" srcOrd="0" destOrd="0" presId="urn:microsoft.com/office/officeart/2018/2/layout/IconCircleList"/>
    <dgm:cxn modelId="{0962F195-8968-4290-8CC1-83542D33F758}" type="presParOf" srcId="{5004377C-9210-449C-BF73-726704FC1AA6}" destId="{C54E6B84-467E-4729-A178-AB10B757B108}" srcOrd="1" destOrd="0" presId="urn:microsoft.com/office/officeart/2018/2/layout/IconCircleList"/>
    <dgm:cxn modelId="{82212520-3CAE-49EE-ADF8-1FC8F22DA60E}" type="presParOf" srcId="{5004377C-9210-449C-BF73-726704FC1AA6}" destId="{0D1C3E21-F287-450F-BFE0-A450B5879C59}" srcOrd="2" destOrd="0" presId="urn:microsoft.com/office/officeart/2018/2/layout/IconCircleList"/>
    <dgm:cxn modelId="{120E61A7-AF0B-4B14-936B-C1C170325978}" type="presParOf" srcId="{5004377C-9210-449C-BF73-726704FC1AA6}" destId="{0567AD1B-FD39-4216-B8CE-C7987DFFE24D}" srcOrd="3" destOrd="0" presId="urn:microsoft.com/office/officeart/2018/2/layout/IconCircleList"/>
    <dgm:cxn modelId="{85743F8B-4AB6-41C9-A4E4-C47F1998A886}" type="presParOf" srcId="{BFAF7495-42D6-4778-A1F7-DC0241976B82}" destId="{C2E0EB8E-2B55-4F83-A093-8BF367AF247F}" srcOrd="9" destOrd="0" presId="urn:microsoft.com/office/officeart/2018/2/layout/IconCircleList"/>
    <dgm:cxn modelId="{110EA647-EC4F-4233-9DBB-E4B01F947005}" type="presParOf" srcId="{BFAF7495-42D6-4778-A1F7-DC0241976B82}" destId="{2C08DFFB-0C30-4C87-B1B4-85A0AFB7F2C8}" srcOrd="10" destOrd="0" presId="urn:microsoft.com/office/officeart/2018/2/layout/IconCircleList"/>
    <dgm:cxn modelId="{4038A316-5119-4FBB-8995-D393C18C1C4C}" type="presParOf" srcId="{2C08DFFB-0C30-4C87-B1B4-85A0AFB7F2C8}" destId="{8FFBA080-A115-4CDA-A7ED-DDBBDD283A37}" srcOrd="0" destOrd="0" presId="urn:microsoft.com/office/officeart/2018/2/layout/IconCircleList"/>
    <dgm:cxn modelId="{13A46708-68D1-4145-A3BA-E0D1AECBBBFC}" type="presParOf" srcId="{2C08DFFB-0C30-4C87-B1B4-85A0AFB7F2C8}" destId="{4CD3D9D6-5FAE-48A5-8422-BC8B4212E1C0}" srcOrd="1" destOrd="0" presId="urn:microsoft.com/office/officeart/2018/2/layout/IconCircleList"/>
    <dgm:cxn modelId="{06744B7F-EBEF-4794-883C-15273D08FBCE}" type="presParOf" srcId="{2C08DFFB-0C30-4C87-B1B4-85A0AFB7F2C8}" destId="{87F8AEBA-BCB4-4FCA-9934-011C9F2C20E6}" srcOrd="2" destOrd="0" presId="urn:microsoft.com/office/officeart/2018/2/layout/IconCircleList"/>
    <dgm:cxn modelId="{80FD1DB9-0224-437A-887C-D571FA4083C6}" type="presParOf" srcId="{2C08DFFB-0C30-4C87-B1B4-85A0AFB7F2C8}" destId="{054C71D1-A005-4292-B5A0-1302A9151D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9E283-D27C-4D60-B7F8-FBE57D9B724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6AFDD9-1714-48F7-9C2F-59640CA47C82}">
      <dgm:prSet/>
      <dgm:spPr/>
      <dgm:t>
        <a:bodyPr/>
        <a:lstStyle/>
        <a:p>
          <a:pPr>
            <a:defRPr cap="all"/>
          </a:pPr>
          <a:r>
            <a:rPr lang="en-AU"/>
            <a:t>For key information we may want to refer back to later. Anyone can create a post which then tracks replies. </a:t>
          </a:r>
          <a:endParaRPr lang="en-US"/>
        </a:p>
      </dgm:t>
    </dgm:pt>
    <dgm:pt modelId="{5FA87FE6-BC19-468C-9052-AC21F7DD7470}" type="parTrans" cxnId="{222CF3B8-0E64-46DA-9886-82FB319CC5D1}">
      <dgm:prSet/>
      <dgm:spPr/>
      <dgm:t>
        <a:bodyPr/>
        <a:lstStyle/>
        <a:p>
          <a:endParaRPr lang="en-US"/>
        </a:p>
      </dgm:t>
    </dgm:pt>
    <dgm:pt modelId="{F52099A9-12D7-444A-B9A8-CCD8FB403598}" type="sibTrans" cxnId="{222CF3B8-0E64-46DA-9886-82FB319CC5D1}">
      <dgm:prSet/>
      <dgm:spPr/>
      <dgm:t>
        <a:bodyPr/>
        <a:lstStyle/>
        <a:p>
          <a:endParaRPr lang="en-US"/>
        </a:p>
      </dgm:t>
    </dgm:pt>
    <dgm:pt modelId="{F2B4D5BE-2B65-49FA-B864-96CB76674CD6}">
      <dgm:prSet/>
      <dgm:spPr/>
      <dgm:t>
        <a:bodyPr/>
        <a:lstStyle/>
        <a:p>
          <a:pPr>
            <a:defRPr cap="all"/>
          </a:pPr>
          <a:r>
            <a:rPr lang="en-AU"/>
            <a:t>This is helpful for slightly more important questions. Maybe a question about a process or practice idea. </a:t>
          </a:r>
          <a:endParaRPr lang="en-US"/>
        </a:p>
      </dgm:t>
    </dgm:pt>
    <dgm:pt modelId="{30FCA8A2-C4A4-4F68-B41F-42B8E0E33A49}" type="parTrans" cxnId="{F1A41168-292B-4407-A0EB-3249F1FB4721}">
      <dgm:prSet/>
      <dgm:spPr/>
      <dgm:t>
        <a:bodyPr/>
        <a:lstStyle/>
        <a:p>
          <a:endParaRPr lang="en-US"/>
        </a:p>
      </dgm:t>
    </dgm:pt>
    <dgm:pt modelId="{B1C50D5C-4AC4-44E5-8CAE-290EF3509214}" type="sibTrans" cxnId="{F1A41168-292B-4407-A0EB-3249F1FB4721}">
      <dgm:prSet/>
      <dgm:spPr/>
      <dgm:t>
        <a:bodyPr/>
        <a:lstStyle/>
        <a:p>
          <a:endParaRPr lang="en-US"/>
        </a:p>
      </dgm:t>
    </dgm:pt>
    <dgm:pt modelId="{2086484A-FD5F-436C-A67E-420D1E44AD5A}" type="pres">
      <dgm:prSet presAssocID="{2629E283-D27C-4D60-B7F8-FBE57D9B7249}" presName="root" presStyleCnt="0">
        <dgm:presLayoutVars>
          <dgm:dir/>
          <dgm:resizeHandles val="exact"/>
        </dgm:presLayoutVars>
      </dgm:prSet>
      <dgm:spPr/>
    </dgm:pt>
    <dgm:pt modelId="{02D1DEFE-3B72-4AD7-952C-A36592CAC4B6}" type="pres">
      <dgm:prSet presAssocID="{5C6AFDD9-1714-48F7-9C2F-59640CA47C82}" presName="compNode" presStyleCnt="0"/>
      <dgm:spPr/>
    </dgm:pt>
    <dgm:pt modelId="{9D540BC1-A67E-4483-88E9-659EAE3B04E3}" type="pres">
      <dgm:prSet presAssocID="{5C6AFDD9-1714-48F7-9C2F-59640CA47C82}" presName="iconBgRect" presStyleLbl="bgShp" presStyleIdx="0" presStyleCnt="2"/>
      <dgm:spPr/>
    </dgm:pt>
    <dgm:pt modelId="{6AFF6EF0-064C-4C47-89E7-479DCF5AE8E8}" type="pres">
      <dgm:prSet presAssocID="{5C6AFDD9-1714-48F7-9C2F-59640CA47C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869194FE-6C3B-46D6-A124-06BC30B180C2}" type="pres">
      <dgm:prSet presAssocID="{5C6AFDD9-1714-48F7-9C2F-59640CA47C82}" presName="spaceRect" presStyleCnt="0"/>
      <dgm:spPr/>
    </dgm:pt>
    <dgm:pt modelId="{98A3EB59-2D05-4D9C-B61B-163ED5DE7694}" type="pres">
      <dgm:prSet presAssocID="{5C6AFDD9-1714-48F7-9C2F-59640CA47C82}" presName="textRect" presStyleLbl="revTx" presStyleIdx="0" presStyleCnt="2">
        <dgm:presLayoutVars>
          <dgm:chMax val="1"/>
          <dgm:chPref val="1"/>
        </dgm:presLayoutVars>
      </dgm:prSet>
      <dgm:spPr/>
    </dgm:pt>
    <dgm:pt modelId="{72837421-DCBF-407D-B381-666354150152}" type="pres">
      <dgm:prSet presAssocID="{F52099A9-12D7-444A-B9A8-CCD8FB403598}" presName="sibTrans" presStyleCnt="0"/>
      <dgm:spPr/>
    </dgm:pt>
    <dgm:pt modelId="{3E20B0F1-2362-40E7-A137-F76F4494A943}" type="pres">
      <dgm:prSet presAssocID="{F2B4D5BE-2B65-49FA-B864-96CB76674CD6}" presName="compNode" presStyleCnt="0"/>
      <dgm:spPr/>
    </dgm:pt>
    <dgm:pt modelId="{975C7988-40F5-4045-961F-56BB0F162C4F}" type="pres">
      <dgm:prSet presAssocID="{F2B4D5BE-2B65-49FA-B864-96CB76674CD6}" presName="iconBgRect" presStyleLbl="bgShp" presStyleIdx="1" presStyleCnt="2"/>
      <dgm:spPr/>
    </dgm:pt>
    <dgm:pt modelId="{B0FAF255-AE4F-4F05-9411-57640E6309EA}" type="pres">
      <dgm:prSet presAssocID="{F2B4D5BE-2B65-49FA-B864-96CB76674C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0F6E1562-C710-4E50-BCBF-9A45BB3CAB21}" type="pres">
      <dgm:prSet presAssocID="{F2B4D5BE-2B65-49FA-B864-96CB76674CD6}" presName="spaceRect" presStyleCnt="0"/>
      <dgm:spPr/>
    </dgm:pt>
    <dgm:pt modelId="{8B4DFCCE-9573-43BF-A185-9A678B6415F7}" type="pres">
      <dgm:prSet presAssocID="{F2B4D5BE-2B65-49FA-B864-96CB76674CD6}" presName="textRect" presStyleLbl="revTx" presStyleIdx="1" presStyleCnt="2">
        <dgm:presLayoutVars>
          <dgm:chMax val="1"/>
          <dgm:chPref val="1"/>
        </dgm:presLayoutVars>
      </dgm:prSet>
      <dgm:spPr/>
    </dgm:pt>
  </dgm:ptLst>
  <dgm:cxnLst>
    <dgm:cxn modelId="{F1A41168-292B-4407-A0EB-3249F1FB4721}" srcId="{2629E283-D27C-4D60-B7F8-FBE57D9B7249}" destId="{F2B4D5BE-2B65-49FA-B864-96CB76674CD6}" srcOrd="1" destOrd="0" parTransId="{30FCA8A2-C4A4-4F68-B41F-42B8E0E33A49}" sibTransId="{B1C50D5C-4AC4-44E5-8CAE-290EF3509214}"/>
    <dgm:cxn modelId="{51AB6272-6A67-45B2-A7E3-954F2D009FC9}" type="presOf" srcId="{5C6AFDD9-1714-48F7-9C2F-59640CA47C82}" destId="{98A3EB59-2D05-4D9C-B61B-163ED5DE7694}" srcOrd="0" destOrd="0" presId="urn:microsoft.com/office/officeart/2018/5/layout/IconCircleLabelList"/>
    <dgm:cxn modelId="{905DEC73-DFC6-4DE7-88A1-0994ECD8A95A}" type="presOf" srcId="{2629E283-D27C-4D60-B7F8-FBE57D9B7249}" destId="{2086484A-FD5F-436C-A67E-420D1E44AD5A}" srcOrd="0" destOrd="0" presId="urn:microsoft.com/office/officeart/2018/5/layout/IconCircleLabelList"/>
    <dgm:cxn modelId="{222CF3B8-0E64-46DA-9886-82FB319CC5D1}" srcId="{2629E283-D27C-4D60-B7F8-FBE57D9B7249}" destId="{5C6AFDD9-1714-48F7-9C2F-59640CA47C82}" srcOrd="0" destOrd="0" parTransId="{5FA87FE6-BC19-468C-9052-AC21F7DD7470}" sibTransId="{F52099A9-12D7-444A-B9A8-CCD8FB403598}"/>
    <dgm:cxn modelId="{019385DF-AE95-4740-B829-2DFF6572F6BD}" type="presOf" srcId="{F2B4D5BE-2B65-49FA-B864-96CB76674CD6}" destId="{8B4DFCCE-9573-43BF-A185-9A678B6415F7}" srcOrd="0" destOrd="0" presId="urn:microsoft.com/office/officeart/2018/5/layout/IconCircleLabelList"/>
    <dgm:cxn modelId="{B6E65148-AE28-480B-9525-08AD9D403624}" type="presParOf" srcId="{2086484A-FD5F-436C-A67E-420D1E44AD5A}" destId="{02D1DEFE-3B72-4AD7-952C-A36592CAC4B6}" srcOrd="0" destOrd="0" presId="urn:microsoft.com/office/officeart/2018/5/layout/IconCircleLabelList"/>
    <dgm:cxn modelId="{F03C49BC-3BEF-4520-82F6-B51482FDBCCE}" type="presParOf" srcId="{02D1DEFE-3B72-4AD7-952C-A36592CAC4B6}" destId="{9D540BC1-A67E-4483-88E9-659EAE3B04E3}" srcOrd="0" destOrd="0" presId="urn:microsoft.com/office/officeart/2018/5/layout/IconCircleLabelList"/>
    <dgm:cxn modelId="{4F3DC0BC-3C4F-4AB8-9C2C-C441B3F6456C}" type="presParOf" srcId="{02D1DEFE-3B72-4AD7-952C-A36592CAC4B6}" destId="{6AFF6EF0-064C-4C47-89E7-479DCF5AE8E8}" srcOrd="1" destOrd="0" presId="urn:microsoft.com/office/officeart/2018/5/layout/IconCircleLabelList"/>
    <dgm:cxn modelId="{DAD638A7-E7A5-4ED4-986D-E0672A2F67A3}" type="presParOf" srcId="{02D1DEFE-3B72-4AD7-952C-A36592CAC4B6}" destId="{869194FE-6C3B-46D6-A124-06BC30B180C2}" srcOrd="2" destOrd="0" presId="urn:microsoft.com/office/officeart/2018/5/layout/IconCircleLabelList"/>
    <dgm:cxn modelId="{6826555F-C6BE-4981-A43A-7C452912148B}" type="presParOf" srcId="{02D1DEFE-3B72-4AD7-952C-A36592CAC4B6}" destId="{98A3EB59-2D05-4D9C-B61B-163ED5DE7694}" srcOrd="3" destOrd="0" presId="urn:microsoft.com/office/officeart/2018/5/layout/IconCircleLabelList"/>
    <dgm:cxn modelId="{F59DA75C-084D-4C2C-8ED1-25971E378843}" type="presParOf" srcId="{2086484A-FD5F-436C-A67E-420D1E44AD5A}" destId="{72837421-DCBF-407D-B381-666354150152}" srcOrd="1" destOrd="0" presId="urn:microsoft.com/office/officeart/2018/5/layout/IconCircleLabelList"/>
    <dgm:cxn modelId="{CE952B2E-379A-4E72-AE87-FC5D54E1F82C}" type="presParOf" srcId="{2086484A-FD5F-436C-A67E-420D1E44AD5A}" destId="{3E20B0F1-2362-40E7-A137-F76F4494A943}" srcOrd="2" destOrd="0" presId="urn:microsoft.com/office/officeart/2018/5/layout/IconCircleLabelList"/>
    <dgm:cxn modelId="{CD8B9577-4FFF-4AB1-B78C-9197E06C2807}" type="presParOf" srcId="{3E20B0F1-2362-40E7-A137-F76F4494A943}" destId="{975C7988-40F5-4045-961F-56BB0F162C4F}" srcOrd="0" destOrd="0" presId="urn:microsoft.com/office/officeart/2018/5/layout/IconCircleLabelList"/>
    <dgm:cxn modelId="{1D117F96-0EA2-4C23-9FDD-ED18FB4E6019}" type="presParOf" srcId="{3E20B0F1-2362-40E7-A137-F76F4494A943}" destId="{B0FAF255-AE4F-4F05-9411-57640E6309EA}" srcOrd="1" destOrd="0" presId="urn:microsoft.com/office/officeart/2018/5/layout/IconCircleLabelList"/>
    <dgm:cxn modelId="{D45C54CC-6DD8-4735-B327-5F2006FA486E}" type="presParOf" srcId="{3E20B0F1-2362-40E7-A137-F76F4494A943}" destId="{0F6E1562-C710-4E50-BCBF-9A45BB3CAB21}" srcOrd="2" destOrd="0" presId="urn:microsoft.com/office/officeart/2018/5/layout/IconCircleLabelList"/>
    <dgm:cxn modelId="{E157EFDA-C143-40A0-8F00-498C72FBFD69}" type="presParOf" srcId="{3E20B0F1-2362-40E7-A137-F76F4494A943}" destId="{8B4DFCCE-9573-43BF-A185-9A678B6415F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F64E6-210D-42BD-90EF-124C9FC34CF4}">
      <dsp:nvSpPr>
        <dsp:cNvPr id="0" name=""/>
        <dsp:cNvSpPr/>
      </dsp:nvSpPr>
      <dsp:spPr>
        <a:xfrm>
          <a:off x="2653884" y="829"/>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a:t>SMS</a:t>
          </a:r>
          <a:endParaRPr lang="en-US" sz="900" kern="1200"/>
        </a:p>
      </dsp:txBody>
      <dsp:txXfrm>
        <a:off x="2975957" y="829"/>
        <a:ext cx="644147" cy="1062842"/>
      </dsp:txXfrm>
    </dsp:sp>
    <dsp:sp modelId="{5A3B8A81-FAEC-432A-90EB-A5195733355E}">
      <dsp:nvSpPr>
        <dsp:cNvPr id="0" name=""/>
        <dsp:cNvSpPr/>
      </dsp:nvSpPr>
      <dsp:spPr>
        <a:xfrm rot="2700000">
          <a:off x="3945038" y="535643"/>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a:latin typeface="Tw Cen MT Condensed" panose="020B0606020104020203"/>
            </a:rPr>
            <a:t>Emojis</a:t>
          </a:r>
          <a:endParaRPr lang="en-US" sz="900" kern="1200"/>
        </a:p>
      </dsp:txBody>
      <dsp:txXfrm>
        <a:off x="4346820" y="568660"/>
        <a:ext cx="644147" cy="1062842"/>
      </dsp:txXfrm>
    </dsp:sp>
    <dsp:sp modelId="{860F0075-3235-4CA6-A0D0-754EB037EB02}">
      <dsp:nvSpPr>
        <dsp:cNvPr id="0" name=""/>
        <dsp:cNvSpPr/>
      </dsp:nvSpPr>
      <dsp:spPr>
        <a:xfrm rot="5400000">
          <a:off x="4479852" y="1826797"/>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dirty="0"/>
            <a:t>Email</a:t>
          </a:r>
          <a:endParaRPr lang="en-US" sz="900" kern="1200" dirty="0"/>
        </a:p>
      </dsp:txBody>
      <dsp:txXfrm rot="-5400000">
        <a:off x="4705304" y="2148870"/>
        <a:ext cx="1062842" cy="644147"/>
      </dsp:txXfrm>
    </dsp:sp>
    <dsp:sp modelId="{75C6C84C-711E-4632-9C84-ED4B262D9DCD}">
      <dsp:nvSpPr>
        <dsp:cNvPr id="0" name=""/>
        <dsp:cNvSpPr/>
      </dsp:nvSpPr>
      <dsp:spPr>
        <a:xfrm rot="8100000">
          <a:off x="3945038" y="3117951"/>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a:t>Chat messages (</a:t>
          </a:r>
          <a:r>
            <a:rPr lang="en-AU" sz="900" kern="1200">
              <a:hlinkClick xmlns:r="http://schemas.openxmlformats.org/officeDocument/2006/relationships" r:id="" action="ppaction://hlinksldjump"/>
            </a:rPr>
            <a:t>Teams</a:t>
          </a:r>
          <a:r>
            <a:rPr lang="en-AU" sz="900" kern="1200"/>
            <a:t>)</a:t>
          </a:r>
          <a:endParaRPr lang="en-US" sz="900" kern="1200"/>
        </a:p>
      </dsp:txBody>
      <dsp:txXfrm rot="10800000">
        <a:off x="4346820" y="3310385"/>
        <a:ext cx="644147" cy="1062842"/>
      </dsp:txXfrm>
    </dsp:sp>
    <dsp:sp modelId="{DB2E4B5A-3D92-45C3-9183-35618D8D9A42}">
      <dsp:nvSpPr>
        <dsp:cNvPr id="0" name=""/>
        <dsp:cNvSpPr/>
      </dsp:nvSpPr>
      <dsp:spPr>
        <a:xfrm rot="10800000">
          <a:off x="2653884" y="3652764"/>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dirty="0"/>
            <a:t>Threaded discussion (</a:t>
          </a:r>
          <a:r>
            <a:rPr lang="en-AU" sz="900" kern="1200" dirty="0">
              <a:hlinkClick xmlns:r="http://schemas.openxmlformats.org/officeDocument/2006/relationships" r:id="" action="ppaction://hlinksldjump"/>
            </a:rPr>
            <a:t>Teams</a:t>
          </a:r>
          <a:r>
            <a:rPr lang="en-AU" sz="900" kern="1200" dirty="0"/>
            <a:t>)</a:t>
          </a:r>
          <a:endParaRPr lang="en-US" sz="900" kern="1200" dirty="0"/>
        </a:p>
      </dsp:txBody>
      <dsp:txXfrm rot="10800000">
        <a:off x="2975957" y="3878215"/>
        <a:ext cx="644147" cy="1062842"/>
      </dsp:txXfrm>
    </dsp:sp>
    <dsp:sp modelId="{787B9C4E-DB5E-40BD-9E41-FAEB8D84604A}">
      <dsp:nvSpPr>
        <dsp:cNvPr id="0" name=""/>
        <dsp:cNvSpPr/>
      </dsp:nvSpPr>
      <dsp:spPr>
        <a:xfrm rot="13500000">
          <a:off x="1362730" y="3117951"/>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AU" sz="900" kern="1200">
              <a:hlinkClick xmlns:r="http://schemas.openxmlformats.org/officeDocument/2006/relationships" r:id="" action="ppaction://hlinksldjump"/>
            </a:rPr>
            <a:t>Letters</a:t>
          </a:r>
          <a:endParaRPr lang="en-US" sz="900" kern="1200"/>
        </a:p>
      </dsp:txBody>
      <dsp:txXfrm rot="10800000">
        <a:off x="1605094" y="3310385"/>
        <a:ext cx="644147" cy="1062842"/>
      </dsp:txXfrm>
    </dsp:sp>
    <dsp:sp modelId="{A86EBE75-562B-4F92-8A6C-E28DCF22D426}">
      <dsp:nvSpPr>
        <dsp:cNvPr id="0" name=""/>
        <dsp:cNvSpPr/>
      </dsp:nvSpPr>
      <dsp:spPr>
        <a:xfrm rot="16200000">
          <a:off x="827917" y="1826797"/>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Affidavits</a:t>
          </a:r>
        </a:p>
      </dsp:txBody>
      <dsp:txXfrm rot="5400000">
        <a:off x="827918" y="2148870"/>
        <a:ext cx="1062842" cy="644147"/>
      </dsp:txXfrm>
    </dsp:sp>
    <dsp:sp modelId="{A3F98FAC-589C-42F4-AD53-CAF8DEA103B1}">
      <dsp:nvSpPr>
        <dsp:cNvPr id="0" name=""/>
        <dsp:cNvSpPr/>
      </dsp:nvSpPr>
      <dsp:spPr>
        <a:xfrm rot="18900000">
          <a:off x="1362730" y="535643"/>
          <a:ext cx="1288293" cy="1288293"/>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Case Review </a:t>
          </a:r>
          <a:r>
            <a:rPr lang="en-US" sz="900" kern="1200">
              <a:hlinkClick xmlns:r="http://schemas.openxmlformats.org/officeDocument/2006/relationships" r:id="" action="ppaction://hlinksldjump"/>
            </a:rPr>
            <a:t>documents</a:t>
          </a:r>
          <a:endParaRPr lang="en-US" sz="900" kern="1200"/>
        </a:p>
      </dsp:txBody>
      <dsp:txXfrm>
        <a:off x="1605094" y="568660"/>
        <a:ext cx="644147" cy="1062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6E164-D697-48B3-8786-FA80A22D44CF}">
      <dsp:nvSpPr>
        <dsp:cNvPr id="0" name=""/>
        <dsp:cNvSpPr/>
      </dsp:nvSpPr>
      <dsp:spPr>
        <a:xfrm>
          <a:off x="0" y="11802"/>
          <a:ext cx="3424739" cy="1580785"/>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Context is </a:t>
          </a:r>
          <a:r>
            <a:rPr lang="en-AU" sz="1500" kern="1200">
              <a:latin typeface="Tw Cen MT Condensed" panose="020B0606020104020203"/>
            </a:rPr>
            <a:t>important</a:t>
          </a:r>
          <a:endParaRPr lang="en-US" sz="1500" kern="1200"/>
        </a:p>
      </dsp:txBody>
      <dsp:txXfrm>
        <a:off x="77168" y="88970"/>
        <a:ext cx="3270403" cy="1426449"/>
      </dsp:txXfrm>
    </dsp:sp>
    <dsp:sp modelId="{DFF4E735-9D28-4BAC-9BAA-8306A6C42FAF}">
      <dsp:nvSpPr>
        <dsp:cNvPr id="0" name=""/>
        <dsp:cNvSpPr/>
      </dsp:nvSpPr>
      <dsp:spPr>
        <a:xfrm>
          <a:off x="0" y="1635788"/>
          <a:ext cx="3424739" cy="1580785"/>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Whether you should use emojis at work depends on context. If your workplace is informal, emojis are likely more acceptable, particularly if your co-workers use them frequently.</a:t>
          </a:r>
          <a:endParaRPr lang="en-US" sz="1500" kern="1200" dirty="0"/>
        </a:p>
      </dsp:txBody>
      <dsp:txXfrm>
        <a:off x="77168" y="1712956"/>
        <a:ext cx="3270403" cy="1426449"/>
      </dsp:txXfrm>
    </dsp:sp>
    <dsp:sp modelId="{4DAD1488-9573-44F2-81B8-EB055D8D4AFD}">
      <dsp:nvSpPr>
        <dsp:cNvPr id="0" name=""/>
        <dsp:cNvSpPr/>
      </dsp:nvSpPr>
      <dsp:spPr>
        <a:xfrm>
          <a:off x="0" y="3259773"/>
          <a:ext cx="3424739" cy="1580785"/>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"Mirroring is a proven strategy for in-person communication, and I believe the same is true online," said PR manager Hillary </a:t>
          </a:r>
          <a:r>
            <a:rPr lang="en-AU" sz="1500" kern="1200" err="1"/>
            <a:t>Hafke</a:t>
          </a:r>
          <a:r>
            <a:rPr lang="en-AU" sz="1500" kern="1200"/>
            <a:t>. "Emojis are appropriate for some business emails in the same way that jokes are OK in some </a:t>
          </a:r>
          <a:r>
            <a:rPr lang="en-AU" sz="1500" kern="1200">
              <a:hlinkClick xmlns:r="http://schemas.openxmlformats.org/officeDocument/2006/relationships" r:id="rId1"/>
            </a:rPr>
            <a:t>job interviews</a:t>
          </a:r>
          <a:r>
            <a:rPr lang="en-AU" sz="1500" kern="1200"/>
            <a:t>. You simply need to know your audience."</a:t>
          </a:r>
          <a:endParaRPr lang="en-US" sz="1500" kern="1200"/>
        </a:p>
      </dsp:txBody>
      <dsp:txXfrm>
        <a:off x="77168" y="3336941"/>
        <a:ext cx="3270403" cy="1426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2E20-FC69-461A-B50C-738FCF7F6677}">
      <dsp:nvSpPr>
        <dsp:cNvPr id="0" name=""/>
        <dsp:cNvSpPr/>
      </dsp:nvSpPr>
      <dsp:spPr>
        <a:xfrm>
          <a:off x="652628" y="122599"/>
          <a:ext cx="586933" cy="586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CF7AC0-D757-4A4B-AD5A-79FAEF4F5DF2}">
      <dsp:nvSpPr>
        <dsp:cNvPr id="0" name=""/>
        <dsp:cNvSpPr/>
      </dsp:nvSpPr>
      <dsp:spPr>
        <a:xfrm>
          <a:off x="293946" y="919219"/>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t>What’s </a:t>
          </a:r>
          <a:r>
            <a:rPr lang="en-AU" sz="1200" kern="1200">
              <a:latin typeface="Tw Cen MT Condensed" panose="020B0606020104020203"/>
            </a:rPr>
            <a:t>To</a:t>
          </a:r>
          <a:r>
            <a:rPr lang="en-AU" sz="1200" kern="1200"/>
            <a:t>?</a:t>
          </a:r>
          <a:endParaRPr lang="en-US" sz="1200" kern="1200"/>
        </a:p>
      </dsp:txBody>
      <dsp:txXfrm>
        <a:off x="293946" y="919219"/>
        <a:ext cx="1304296" cy="521718"/>
      </dsp:txXfrm>
    </dsp:sp>
    <dsp:sp modelId="{8F8FC9DD-9C0B-4670-9540-EE496DF6F1EF}">
      <dsp:nvSpPr>
        <dsp:cNvPr id="0" name=""/>
        <dsp:cNvSpPr/>
      </dsp:nvSpPr>
      <dsp:spPr>
        <a:xfrm>
          <a:off x="2185177" y="122599"/>
          <a:ext cx="586933" cy="586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060B2D-F430-445A-B48C-0176EBD1A154}">
      <dsp:nvSpPr>
        <dsp:cNvPr id="0" name=""/>
        <dsp:cNvSpPr/>
      </dsp:nvSpPr>
      <dsp:spPr>
        <a:xfrm>
          <a:off x="1826495" y="919219"/>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t>What’s a CC?</a:t>
          </a:r>
          <a:endParaRPr lang="en-US" sz="1200" kern="1200"/>
        </a:p>
      </dsp:txBody>
      <dsp:txXfrm>
        <a:off x="1826495" y="919219"/>
        <a:ext cx="1304296" cy="521718"/>
      </dsp:txXfrm>
    </dsp:sp>
    <dsp:sp modelId="{7CD8EB43-3450-4CDE-8975-45911EA75ED1}">
      <dsp:nvSpPr>
        <dsp:cNvPr id="0" name=""/>
        <dsp:cNvSpPr/>
      </dsp:nvSpPr>
      <dsp:spPr>
        <a:xfrm>
          <a:off x="652628" y="1767012"/>
          <a:ext cx="586933" cy="586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6CE2F3-E0FA-4126-BCDB-61BB8452CC4E}">
      <dsp:nvSpPr>
        <dsp:cNvPr id="0" name=""/>
        <dsp:cNvSpPr/>
      </dsp:nvSpPr>
      <dsp:spPr>
        <a:xfrm>
          <a:off x="283629" y="2340492"/>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t>What’s a BCC?</a:t>
          </a:r>
          <a:endParaRPr lang="en-US" sz="1200" kern="1200"/>
        </a:p>
      </dsp:txBody>
      <dsp:txXfrm>
        <a:off x="283629" y="2340492"/>
        <a:ext cx="1304296" cy="521718"/>
      </dsp:txXfrm>
    </dsp:sp>
    <dsp:sp modelId="{E4C0004B-D4F3-4383-A441-4D7D31B205BB}">
      <dsp:nvSpPr>
        <dsp:cNvPr id="0" name=""/>
        <dsp:cNvSpPr/>
      </dsp:nvSpPr>
      <dsp:spPr>
        <a:xfrm>
          <a:off x="2185177" y="1767012"/>
          <a:ext cx="586933" cy="5869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65CB20-E3DF-4C44-B80A-F575B2715291}">
      <dsp:nvSpPr>
        <dsp:cNvPr id="0" name=""/>
        <dsp:cNvSpPr/>
      </dsp:nvSpPr>
      <dsp:spPr>
        <a:xfrm>
          <a:off x="1826495" y="2563631"/>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t>What’s </a:t>
          </a:r>
          <a:r>
            <a:rPr lang="en-AU" sz="1200" kern="1200">
              <a:latin typeface="Tw Cen MT Condensed" panose="020B0606020104020203"/>
            </a:rPr>
            <a:t>a</a:t>
          </a:r>
          <a:r>
            <a:rPr lang="en-AU" sz="1200" kern="1200"/>
            <a:t> @Mention?</a:t>
          </a:r>
          <a:endParaRPr lang="en-US" sz="1200" kern="1200"/>
        </a:p>
      </dsp:txBody>
      <dsp:txXfrm>
        <a:off x="1826495" y="2563631"/>
        <a:ext cx="1304296" cy="521718"/>
      </dsp:txXfrm>
    </dsp:sp>
    <dsp:sp modelId="{A1BC1773-374B-42BD-A7F7-E5F3C05DB9AF}">
      <dsp:nvSpPr>
        <dsp:cNvPr id="0" name=""/>
        <dsp:cNvSpPr/>
      </dsp:nvSpPr>
      <dsp:spPr>
        <a:xfrm>
          <a:off x="652628" y="3411424"/>
          <a:ext cx="586933" cy="5869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102D62-EDC1-4794-88DB-F6E88D739A5D}">
      <dsp:nvSpPr>
        <dsp:cNvPr id="0" name=""/>
        <dsp:cNvSpPr/>
      </dsp:nvSpPr>
      <dsp:spPr>
        <a:xfrm>
          <a:off x="293946" y="4208043"/>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t>Emails aren’t as formal right? So</a:t>
          </a:r>
          <a:r>
            <a:rPr lang="en-AU" sz="1200" kern="1200">
              <a:latin typeface="Tw Cen MT Condensed" panose="020B0606020104020203"/>
            </a:rPr>
            <a:t>,</a:t>
          </a:r>
          <a:r>
            <a:rPr lang="en-AU" sz="1200" kern="1200"/>
            <a:t> I can skip the vectors?</a:t>
          </a:r>
          <a:endParaRPr lang="en-US" sz="1200" kern="1200"/>
        </a:p>
      </dsp:txBody>
      <dsp:txXfrm>
        <a:off x="293946" y="4208043"/>
        <a:ext cx="1304296" cy="521718"/>
      </dsp:txXfrm>
    </dsp:sp>
    <dsp:sp modelId="{3D2BB92E-6087-42E9-8A31-C60DF784A78F}">
      <dsp:nvSpPr>
        <dsp:cNvPr id="0" name=""/>
        <dsp:cNvSpPr/>
      </dsp:nvSpPr>
      <dsp:spPr>
        <a:xfrm>
          <a:off x="2185177" y="3411424"/>
          <a:ext cx="586933" cy="5869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683F5D-2422-450F-A76E-13C2B782CCCB}">
      <dsp:nvSpPr>
        <dsp:cNvPr id="0" name=""/>
        <dsp:cNvSpPr/>
      </dsp:nvSpPr>
      <dsp:spPr>
        <a:xfrm>
          <a:off x="1826495" y="4208043"/>
          <a:ext cx="1304296" cy="52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AU" sz="1200" kern="1200">
              <a:latin typeface="+mn-lt"/>
            </a:rPr>
            <a:t>NO, a well formulated email will get results</a:t>
          </a:r>
          <a:r>
            <a:rPr lang="en-AU" sz="1200" kern="1200"/>
            <a:t>!</a:t>
          </a:r>
          <a:endParaRPr lang="en-US" sz="1200" kern="1200"/>
        </a:p>
      </dsp:txBody>
      <dsp:txXfrm>
        <a:off x="1826495" y="4208043"/>
        <a:ext cx="1304296" cy="521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8B9B5-BEB9-41F4-935A-003E562BA346}">
      <dsp:nvSpPr>
        <dsp:cNvPr id="0" name=""/>
        <dsp:cNvSpPr/>
      </dsp:nvSpPr>
      <dsp:spPr>
        <a:xfrm>
          <a:off x="196198" y="481797"/>
          <a:ext cx="910581" cy="91058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405FB-E2E9-4818-9335-C6F162B418FC}">
      <dsp:nvSpPr>
        <dsp:cNvPr id="0" name=""/>
        <dsp:cNvSpPr/>
      </dsp:nvSpPr>
      <dsp:spPr>
        <a:xfrm>
          <a:off x="387420" y="673019"/>
          <a:ext cx="528136" cy="528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671731-157B-4C74-B8BA-2953BC931D35}">
      <dsp:nvSpPr>
        <dsp:cNvPr id="0" name=""/>
        <dsp:cNvSpPr/>
      </dsp:nvSpPr>
      <dsp:spPr>
        <a:xfrm>
          <a:off x="1301904" y="481797"/>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it’s dated</a:t>
          </a:r>
        </a:p>
      </dsp:txBody>
      <dsp:txXfrm>
        <a:off x="1301904" y="481797"/>
        <a:ext cx="2146369" cy="910581"/>
      </dsp:txXfrm>
    </dsp:sp>
    <dsp:sp modelId="{211063E2-A3E2-4D58-88DE-2E018A8D029A}">
      <dsp:nvSpPr>
        <dsp:cNvPr id="0" name=""/>
        <dsp:cNvSpPr/>
      </dsp:nvSpPr>
      <dsp:spPr>
        <a:xfrm>
          <a:off x="3822262" y="481797"/>
          <a:ext cx="910581" cy="91058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B6CDB-774E-4D53-9956-B729AC34DCC4}">
      <dsp:nvSpPr>
        <dsp:cNvPr id="0" name=""/>
        <dsp:cNvSpPr/>
      </dsp:nvSpPr>
      <dsp:spPr>
        <a:xfrm>
          <a:off x="4013484" y="673019"/>
          <a:ext cx="528136" cy="528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28C0A6-A1DA-4D3D-AEF3-E00D0FB2AAAD}">
      <dsp:nvSpPr>
        <dsp:cNvPr id="0" name=""/>
        <dsp:cNvSpPr/>
      </dsp:nvSpPr>
      <dsp:spPr>
        <a:xfrm>
          <a:off x="4927968" y="481797"/>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It invites return engagement in a flexible manner</a:t>
          </a:r>
        </a:p>
      </dsp:txBody>
      <dsp:txXfrm>
        <a:off x="4927968" y="481797"/>
        <a:ext cx="2146369" cy="910581"/>
      </dsp:txXfrm>
    </dsp:sp>
    <dsp:sp modelId="{8094003F-6BF9-47C2-8C19-1AE85BE01065}">
      <dsp:nvSpPr>
        <dsp:cNvPr id="0" name=""/>
        <dsp:cNvSpPr/>
      </dsp:nvSpPr>
      <dsp:spPr>
        <a:xfrm>
          <a:off x="7448326" y="481797"/>
          <a:ext cx="910581" cy="91058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AB478-EB56-4EF4-82C8-55B7DE62FF01}">
      <dsp:nvSpPr>
        <dsp:cNvPr id="0" name=""/>
        <dsp:cNvSpPr/>
      </dsp:nvSpPr>
      <dsp:spPr>
        <a:xfrm>
          <a:off x="7639548" y="673019"/>
          <a:ext cx="528136" cy="528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3DF1B-DDFB-447A-B914-80CC824A7D60}">
      <dsp:nvSpPr>
        <dsp:cNvPr id="0" name=""/>
        <dsp:cNvSpPr/>
      </dsp:nvSpPr>
      <dsp:spPr>
        <a:xfrm>
          <a:off x="8554031" y="481797"/>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It motivates the reader to do something</a:t>
          </a:r>
        </a:p>
      </dsp:txBody>
      <dsp:txXfrm>
        <a:off x="8554031" y="481797"/>
        <a:ext cx="2146369" cy="910581"/>
      </dsp:txXfrm>
    </dsp:sp>
    <dsp:sp modelId="{E3A1DBC7-45A8-462D-96C3-EE6E55B51027}">
      <dsp:nvSpPr>
        <dsp:cNvPr id="0" name=""/>
        <dsp:cNvSpPr/>
      </dsp:nvSpPr>
      <dsp:spPr>
        <a:xfrm>
          <a:off x="196198" y="1962751"/>
          <a:ext cx="910581" cy="91058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25253-D7F3-4C1B-A5AE-AF3C2EBBC82F}">
      <dsp:nvSpPr>
        <dsp:cNvPr id="0" name=""/>
        <dsp:cNvSpPr/>
      </dsp:nvSpPr>
      <dsp:spPr>
        <a:xfrm>
          <a:off x="387420" y="2153973"/>
          <a:ext cx="528136" cy="528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B644DD-88E3-4514-A14B-B349E220ECFF}">
      <dsp:nvSpPr>
        <dsp:cNvPr id="0" name=""/>
        <dsp:cNvSpPr/>
      </dsp:nvSpPr>
      <dsp:spPr>
        <a:xfrm>
          <a:off x="1301904" y="1962751"/>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It engages with </a:t>
          </a:r>
          <a:r>
            <a:rPr lang="en-US" sz="1100" b="1" kern="1200" dirty="0"/>
            <a:t>their</a:t>
          </a:r>
          <a:r>
            <a:rPr lang="en-US" sz="1100" kern="1200" dirty="0"/>
            <a:t> emotion</a:t>
          </a:r>
        </a:p>
      </dsp:txBody>
      <dsp:txXfrm>
        <a:off x="1301904" y="1962751"/>
        <a:ext cx="2146369" cy="910581"/>
      </dsp:txXfrm>
    </dsp:sp>
    <dsp:sp modelId="{23588F36-C41F-4E35-BCAA-D2D258F44366}">
      <dsp:nvSpPr>
        <dsp:cNvPr id="0" name=""/>
        <dsp:cNvSpPr/>
      </dsp:nvSpPr>
      <dsp:spPr>
        <a:xfrm>
          <a:off x="3822262" y="1962751"/>
          <a:ext cx="910581" cy="91058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E6B84-467E-4729-A178-AB10B757B108}">
      <dsp:nvSpPr>
        <dsp:cNvPr id="0" name=""/>
        <dsp:cNvSpPr/>
      </dsp:nvSpPr>
      <dsp:spPr>
        <a:xfrm>
          <a:off x="4013484" y="2153973"/>
          <a:ext cx="528136" cy="5281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7AD1B-FD39-4216-B8CE-C7987DFFE24D}">
      <dsp:nvSpPr>
        <dsp:cNvPr id="0" name=""/>
        <dsp:cNvSpPr/>
      </dsp:nvSpPr>
      <dsp:spPr>
        <a:xfrm>
          <a:off x="4927968" y="1962751"/>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It clearly indicates facts in a manner that has the possibility of being well perceived by the reader</a:t>
          </a:r>
        </a:p>
      </dsp:txBody>
      <dsp:txXfrm>
        <a:off x="4927968" y="1962751"/>
        <a:ext cx="2146369" cy="910581"/>
      </dsp:txXfrm>
    </dsp:sp>
    <dsp:sp modelId="{8FFBA080-A115-4CDA-A7ED-DDBBDD283A37}">
      <dsp:nvSpPr>
        <dsp:cNvPr id="0" name=""/>
        <dsp:cNvSpPr/>
      </dsp:nvSpPr>
      <dsp:spPr>
        <a:xfrm>
          <a:off x="7448326" y="1962751"/>
          <a:ext cx="910581" cy="91058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3D9D6-5FAE-48A5-8422-BC8B4212E1C0}">
      <dsp:nvSpPr>
        <dsp:cNvPr id="0" name=""/>
        <dsp:cNvSpPr/>
      </dsp:nvSpPr>
      <dsp:spPr>
        <a:xfrm>
          <a:off x="7639548" y="2153973"/>
          <a:ext cx="528136" cy="5281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4C71D1-A005-4292-B5A0-1302A9151D4E}">
      <dsp:nvSpPr>
        <dsp:cNvPr id="0" name=""/>
        <dsp:cNvSpPr/>
      </dsp:nvSpPr>
      <dsp:spPr>
        <a:xfrm>
          <a:off x="8554031" y="1962751"/>
          <a:ext cx="2146369" cy="91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AU" sz="1100" kern="1200" dirty="0">
              <a:hlinkClick xmlns:r="http://schemas.openxmlformats.org/officeDocument/2006/relationships" r:id="rId13"/>
            </a:rPr>
            <a:t>https://www.publicworld.org/files/writing_effective_letters.pdf</a:t>
          </a:r>
          <a:endParaRPr lang="en-US" sz="1100" kern="1200" dirty="0"/>
        </a:p>
      </dsp:txBody>
      <dsp:txXfrm>
        <a:off x="8554031" y="1962751"/>
        <a:ext cx="2146369" cy="910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0BC1-A67E-4483-88E9-659EAE3B04E3}">
      <dsp:nvSpPr>
        <dsp:cNvPr id="0" name=""/>
        <dsp:cNvSpPr/>
      </dsp:nvSpPr>
      <dsp:spPr>
        <a:xfrm>
          <a:off x="2536518" y="12564"/>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F6EF0-064C-4C47-89E7-479DCF5AE8E8}">
      <dsp:nvSpPr>
        <dsp:cNvPr id="0" name=""/>
        <dsp:cNvSpPr/>
      </dsp:nvSpPr>
      <dsp:spPr>
        <a:xfrm>
          <a:off x="2960643" y="43668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A3EB59-2D05-4D9C-B61B-163ED5DE7694}">
      <dsp:nvSpPr>
        <dsp:cNvPr id="0" name=""/>
        <dsp:cNvSpPr/>
      </dsp:nvSpPr>
      <dsp:spPr>
        <a:xfrm>
          <a:off x="1900331" y="262256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kern="1200"/>
            <a:t>For key information we may want to refer back to later. Anyone can create a post which then tracks replies. </a:t>
          </a:r>
          <a:endParaRPr lang="en-US" sz="1400" kern="1200"/>
        </a:p>
      </dsp:txBody>
      <dsp:txXfrm>
        <a:off x="1900331" y="2622565"/>
        <a:ext cx="3262500" cy="720000"/>
      </dsp:txXfrm>
    </dsp:sp>
    <dsp:sp modelId="{975C7988-40F5-4045-961F-56BB0F162C4F}">
      <dsp:nvSpPr>
        <dsp:cNvPr id="0" name=""/>
        <dsp:cNvSpPr/>
      </dsp:nvSpPr>
      <dsp:spPr>
        <a:xfrm>
          <a:off x="6369956" y="12564"/>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AF255-AE4F-4F05-9411-57640E6309EA}">
      <dsp:nvSpPr>
        <dsp:cNvPr id="0" name=""/>
        <dsp:cNvSpPr/>
      </dsp:nvSpPr>
      <dsp:spPr>
        <a:xfrm>
          <a:off x="6794081" y="43668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4DFCCE-9573-43BF-A185-9A678B6415F7}">
      <dsp:nvSpPr>
        <dsp:cNvPr id="0" name=""/>
        <dsp:cNvSpPr/>
      </dsp:nvSpPr>
      <dsp:spPr>
        <a:xfrm>
          <a:off x="5733768" y="262256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kern="1200"/>
            <a:t>This is helpful for slightly more important questions. Maybe a question about a process or practice idea. </a:t>
          </a:r>
          <a:endParaRPr lang="en-US" sz="1400" kern="1200"/>
        </a:p>
      </dsp:txBody>
      <dsp:txXfrm>
        <a:off x="5733768" y="2622565"/>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39514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Being able to come back to the goal after an hour of challenging conversation, or multiple back-and-forth emails, is incredibly tricky, but incredibly rewarding when done well. </a:t>
            </a:r>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73384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Everyday communication encompasses all of this, however the recipient infers certain details which they elicit from making assumptions which have been reinforced over time with consistency in a relationship. </a:t>
            </a:r>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421983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talking about:</a:t>
            </a:r>
          </a:p>
          <a:p>
            <a:pPr marL="171450" indent="-171450">
              <a:buFont typeface="Arial" panose="020B0604020202020204" pitchFamily="34" charset="0"/>
              <a:buChar char="•"/>
            </a:pPr>
            <a:r>
              <a:rPr lang="en-US"/>
              <a:t>Cultural aspects</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85182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969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1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51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823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89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0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1501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10/13/2021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5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cg.nsw.gov.au/ArticleDocuments/452/Guidelines_Review_of_Placementsv3.0_180611.pdf.aspx?Embed=Y"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www.ohchr.org/EN/HRBodies/CRC/Pages/ChildParticipation.aspx" TargetMode="External"/><Relationship Id="rId4" Type="http://schemas.openxmlformats.org/officeDocument/2006/relationships/hyperlink" Target="https://tbinternet.ohchr.org/_layouts/treatybodyexternal/Download.aspx?symbolno=CRC/C/GC/12&amp;Lang=en" TargetMode="Externa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support.microsoft.com/en-au/office/first-things-to-know-about-chats-88ed0a06-6b59-43a3-8cf7-40c01f2f92f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1RWOpQXTltA" TargetMode="External"/><Relationship Id="rId5" Type="http://schemas.openxmlformats.org/officeDocument/2006/relationships/image" Target="../media/image5.png"/><Relationship Id="rId4" Type="http://schemas.openxmlformats.org/officeDocument/2006/relationships/hyperlink" Target="https://youtu.be/1RWOpQXTltA"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simpletexting.com/introduction-te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awaccess.nsw.gov.au/Pages/representing/lawassist_readingwritinghome_wysk/lawassist_affidavits_checklist.aspx" TargetMode="External"/><Relationship Id="rId2" Type="http://schemas.openxmlformats.org/officeDocument/2006/relationships/hyperlink" Target="https://legislation.nsw.gov.au/view/html/inforce/current/sl-2005-0418#pt.3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13224" y="1105351"/>
            <a:ext cx="6353967" cy="3023981"/>
          </a:xfrm>
        </p:spPr>
        <p:txBody>
          <a:bodyPr anchor="b">
            <a:normAutofit/>
          </a:bodyPr>
          <a:lstStyle/>
          <a:p>
            <a:pPr algn="l"/>
            <a:r>
              <a:rPr lang="en-US" sz="4800">
                <a:solidFill>
                  <a:srgbClr val="FFFFFF"/>
                </a:solidFill>
              </a:rPr>
              <a:t>Communicating with purpose</a:t>
            </a:r>
          </a:p>
        </p:txBody>
      </p:sp>
      <p:sp>
        <p:nvSpPr>
          <p:cNvPr id="3" name="Content Placeholder 2"/>
          <p:cNvSpPr>
            <a:spLocks noGrp="1"/>
          </p:cNvSpPr>
          <p:nvPr>
            <p:ph type="subTitle" idx="1"/>
          </p:nvPr>
        </p:nvSpPr>
        <p:spPr>
          <a:xfrm>
            <a:off x="4713224" y="4297556"/>
            <a:ext cx="6353968" cy="1433391"/>
          </a:xfrm>
        </p:spPr>
        <p:txBody>
          <a:bodyPr anchor="t">
            <a:normAutofit/>
          </a:bodyPr>
          <a:lstStyle/>
          <a:p>
            <a:r>
              <a:rPr lang="en-AU">
                <a:solidFill>
                  <a:srgbClr val="FFFFFF"/>
                </a:solidFill>
              </a:rPr>
              <a:t>Things to consider</a:t>
            </a:r>
            <a:endParaRPr>
              <a:solidFill>
                <a:srgbClr val="FFFFFF"/>
              </a:solidFill>
            </a:endParaRPr>
          </a:p>
        </p:txBody>
      </p:sp>
      <p:cxnSp>
        <p:nvCxnSpPr>
          <p:cNvPr id="15" name="Straight Connector 1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4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8" name="Rectangle 17">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9803" y="4735775"/>
            <a:ext cx="7006998" cy="1156360"/>
          </a:xfrm>
        </p:spPr>
        <p:txBody>
          <a:bodyPr anchor="t">
            <a:normAutofit/>
          </a:bodyPr>
          <a:lstStyle/>
          <a:p>
            <a:r>
              <a:rPr lang="en-US">
                <a:solidFill>
                  <a:schemeClr val="tx1"/>
                </a:solidFill>
              </a:rPr>
              <a:t>Case Review Documents</a:t>
            </a:r>
          </a:p>
        </p:txBody>
      </p:sp>
      <p:sp>
        <p:nvSpPr>
          <p:cNvPr id="3" name="Content Placeholder 2"/>
          <p:cNvSpPr>
            <a:spLocks noGrp="1"/>
          </p:cNvSpPr>
          <p:nvPr>
            <p:ph idx="1"/>
          </p:nvPr>
        </p:nvSpPr>
        <p:spPr>
          <a:xfrm>
            <a:off x="4219802" y="1045600"/>
            <a:ext cx="7006998" cy="3370634"/>
          </a:xfrm>
        </p:spPr>
        <p:txBody>
          <a:bodyPr anchor="b">
            <a:normAutofit fontScale="92500" lnSpcReduction="20000"/>
          </a:bodyPr>
          <a:lstStyle/>
          <a:p>
            <a:r>
              <a:rPr lang="en-AU" sz="1400" dirty="0"/>
              <a:t>A  placement  review  is  an  opportunity  to  assess  whether: </a:t>
            </a:r>
          </a:p>
          <a:p>
            <a:r>
              <a:rPr lang="en-AU" sz="1400" dirty="0"/>
              <a:t>•  the goals  and  objectives  outlined  in  the  child  or  young  person’s  case plan  have  been  met </a:t>
            </a:r>
          </a:p>
          <a:p>
            <a:r>
              <a:rPr lang="en-AU" sz="1400" dirty="0"/>
              <a:t>•  the goals  and  objectives  are  still  relevant  and  appropriate </a:t>
            </a:r>
          </a:p>
          <a:p>
            <a:r>
              <a:rPr lang="en-AU" sz="1400" dirty="0"/>
              <a:t>•  there  is  an  ongoing  need  for  the  child  or  young  person  to  receive wraparound  services </a:t>
            </a:r>
          </a:p>
          <a:p>
            <a:r>
              <a:rPr lang="en-AU" sz="1400" dirty="0"/>
              <a:t>•  additional  wraparound  services  are  required. </a:t>
            </a:r>
            <a:r>
              <a:rPr lang="en-AU" sz="1400"/>
              <a:t>Instability  and  uncertainty  are  a  common  reality  for  children  and  young  people in  out-of-home  care.  </a:t>
            </a:r>
          </a:p>
          <a:p>
            <a:r>
              <a:rPr lang="en-AU" sz="1400"/>
              <a:t>Regular  </a:t>
            </a:r>
            <a:r>
              <a:rPr lang="en-AU" sz="1400" dirty="0"/>
              <a:t>placement  reviews  will: </a:t>
            </a:r>
          </a:p>
          <a:p>
            <a:r>
              <a:rPr lang="en-AU" sz="1400" dirty="0"/>
              <a:t>•  promote  stability  of  the  placement  by  identifying  and  addressing possible  problems,  and </a:t>
            </a:r>
          </a:p>
          <a:p>
            <a:r>
              <a:rPr lang="en-AU" sz="1400" dirty="0"/>
              <a:t>•  remove  uncertainty  for  the  child  or  young  person  by  inviting  their involvement  in  the  review  process  and  communicating  decisions. </a:t>
            </a:r>
          </a:p>
          <a:p>
            <a:pPr algn="r"/>
            <a:r>
              <a:rPr lang="en-AU" sz="1400" dirty="0"/>
              <a:t>- </a:t>
            </a:r>
            <a:r>
              <a:rPr lang="en-AU" sz="1400" i="1" dirty="0"/>
              <a:t>OCG </a:t>
            </a:r>
            <a:r>
              <a:rPr lang="en-AU" sz="1400" i="1" dirty="0">
                <a:hlinkClick r:id="rId3"/>
              </a:rPr>
              <a:t>http://www.ocg.nsw.gov.au/ArticleDocuments/452/Guidelines_Review_of_Placementsv3.0_180611.pdf.aspx?Embed=Y</a:t>
            </a:r>
            <a:r>
              <a:rPr lang="en-AU" sz="1400" i="1" dirty="0"/>
              <a:t> </a:t>
            </a:r>
            <a:endParaRPr lang="en-AU" sz="1400" dirty="0"/>
          </a:p>
        </p:txBody>
      </p:sp>
      <p:cxnSp>
        <p:nvCxnSpPr>
          <p:cNvPr id="20" name="Straight Connector 19">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BC1D8F-2B4B-4EEC-848C-0034C73FFDED}"/>
              </a:ext>
            </a:extLst>
          </p:cNvPr>
          <p:cNvSpPr txBox="1"/>
          <p:nvPr/>
        </p:nvSpPr>
        <p:spPr>
          <a:xfrm>
            <a:off x="643467" y="634746"/>
            <a:ext cx="3062771" cy="3970318"/>
          </a:xfrm>
          <a:prstGeom prst="rect">
            <a:avLst/>
          </a:prstGeom>
          <a:solidFill>
            <a:schemeClr val="accent2"/>
          </a:solidFill>
        </p:spPr>
        <p:txBody>
          <a:bodyPr wrap="square" rtlCol="0">
            <a:spAutoFit/>
          </a:bodyPr>
          <a:lstStyle/>
          <a:p>
            <a:r>
              <a:rPr lang="en-AU"/>
              <a:t>Meaningful participation is the key to the success of our children. </a:t>
            </a:r>
          </a:p>
          <a:p>
            <a:endParaRPr lang="en-AU"/>
          </a:p>
          <a:p>
            <a:r>
              <a:rPr lang="en-AU"/>
              <a:t>“Children have </a:t>
            </a:r>
            <a:r>
              <a:rPr lang="en-AU">
                <a:hlinkClick r:id="rId4"/>
              </a:rPr>
              <a:t>the right to freely express their views</a:t>
            </a:r>
            <a:r>
              <a:rPr lang="en-AU"/>
              <a:t> on all matters and decisions that affect them, and to have those views taken into account at all levels of society. It is the right of every child, without exception.”</a:t>
            </a:r>
          </a:p>
          <a:p>
            <a:pPr algn="r"/>
            <a:r>
              <a:rPr lang="en-AU" i="1">
                <a:hlinkClick r:id="rId5"/>
              </a:rPr>
              <a:t>-United Nations</a:t>
            </a:r>
            <a:endParaRPr lang="en-AU" i="1"/>
          </a:p>
          <a:p>
            <a:endParaRPr lang="en-AU"/>
          </a:p>
        </p:txBody>
      </p:sp>
      <p:sp>
        <p:nvSpPr>
          <p:cNvPr id="5" name="TextBox 4">
            <a:extLst>
              <a:ext uri="{FF2B5EF4-FFF2-40B4-BE49-F238E27FC236}">
                <a16:creationId xmlns:a16="http://schemas.microsoft.com/office/drawing/2014/main" id="{3DC3F071-10EC-4E14-AC24-95B60844E81C}"/>
              </a:ext>
            </a:extLst>
          </p:cNvPr>
          <p:cNvSpPr txBox="1"/>
          <p:nvPr/>
        </p:nvSpPr>
        <p:spPr>
          <a:xfrm>
            <a:off x="4219802" y="5505855"/>
            <a:ext cx="6902483" cy="646331"/>
          </a:xfrm>
          <a:prstGeom prst="rect">
            <a:avLst/>
          </a:prstGeom>
          <a:noFill/>
        </p:spPr>
        <p:txBody>
          <a:bodyPr wrap="square" lIns="91440" tIns="45720" rIns="91440" bIns="45720" rtlCol="0" anchor="t">
            <a:spAutoFit/>
          </a:bodyPr>
          <a:lstStyle/>
          <a:p>
            <a:r>
              <a:rPr lang="en-AU"/>
              <a:t>Ask yourself – Would the child care about this? How can I use vectors to increase the chance of success for them?</a:t>
            </a:r>
          </a:p>
        </p:txBody>
      </p:sp>
    </p:spTree>
    <p:extLst>
      <p:ext uri="{BB962C8B-B14F-4D97-AF65-F5344CB8AC3E}">
        <p14:creationId xmlns:p14="http://schemas.microsoft.com/office/powerpoint/2010/main" val="37340597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87">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89">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971088"/>
            <a:ext cx="9720072" cy="1499616"/>
          </a:xfrm>
        </p:spPr>
        <p:txBody>
          <a:bodyPr vert="horz" lIns="91440" tIns="45720" rIns="91440" bIns="45720" rtlCol="0">
            <a:normAutofit/>
          </a:bodyPr>
          <a:lstStyle/>
          <a:p>
            <a:r>
              <a:rPr lang="en-US" spc="200">
                <a:solidFill>
                  <a:srgbClr val="FFFFFF"/>
                </a:solidFill>
              </a:rPr>
              <a:t>Letters</a:t>
            </a:r>
          </a:p>
        </p:txBody>
      </p:sp>
      <p:cxnSp>
        <p:nvCxnSpPr>
          <p:cNvPr id="92" name="Straight Connector 91">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83" name="Content Placeholder 2">
            <a:extLst>
              <a:ext uri="{FF2B5EF4-FFF2-40B4-BE49-F238E27FC236}">
                <a16:creationId xmlns:a16="http://schemas.microsoft.com/office/drawing/2014/main" id="{5B4486EB-B425-4E12-BA12-A43C24D03988}"/>
              </a:ext>
            </a:extLst>
          </p:cNvPr>
          <p:cNvGraphicFramePr>
            <a:graphicFrameLocks noGrp="1"/>
          </p:cNvGraphicFramePr>
          <p:nvPr>
            <p:ph idx="1"/>
            <p:extLst>
              <p:ext uri="{D42A27DB-BD31-4B8C-83A1-F6EECF244321}">
                <p14:modId xmlns:p14="http://schemas.microsoft.com/office/powerpoint/2010/main" val="3553584829"/>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2" name="TextBox 141">
            <a:extLst>
              <a:ext uri="{FF2B5EF4-FFF2-40B4-BE49-F238E27FC236}">
                <a16:creationId xmlns:a16="http://schemas.microsoft.com/office/drawing/2014/main" id="{3A724753-96E7-49C0-A799-49F01457442E}"/>
              </a:ext>
            </a:extLst>
          </p:cNvPr>
          <p:cNvSpPr txBox="1"/>
          <p:nvPr/>
        </p:nvSpPr>
        <p:spPr>
          <a:xfrm>
            <a:off x="1754554" y="132861"/>
            <a:ext cx="82628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444444"/>
                </a:solidFill>
                <a:latin typeface="Calibri"/>
                <a:ea typeface="Arial"/>
                <a:cs typeface="Arial"/>
              </a:rPr>
              <a:t>Consider using them to create evidence.</a:t>
            </a:r>
            <a:endParaRPr lang="en-US" dirty="0"/>
          </a:p>
          <a:p>
            <a:pPr lvl="0" algn="ctr" rtl="0"/>
            <a:r>
              <a:rPr lang="en-US" dirty="0">
                <a:solidFill>
                  <a:srgbClr val="444444"/>
                </a:solidFill>
                <a:latin typeface="Calibri"/>
                <a:ea typeface="Arial"/>
                <a:cs typeface="Arial"/>
              </a:rPr>
              <a:t>What you can </a:t>
            </a:r>
            <a:r>
              <a:rPr lang="en-US" dirty="0" err="1">
                <a:solidFill>
                  <a:srgbClr val="444444"/>
                </a:solidFill>
                <a:latin typeface="Calibri"/>
                <a:ea typeface="Arial"/>
                <a:cs typeface="Arial"/>
              </a:rPr>
              <a:t>summarise</a:t>
            </a:r>
            <a:r>
              <a:rPr lang="en-US" dirty="0">
                <a:solidFill>
                  <a:srgbClr val="444444"/>
                </a:solidFill>
                <a:latin typeface="Calibri"/>
                <a:ea typeface="Arial"/>
                <a:cs typeface="Arial"/>
              </a:rPr>
              <a:t> effectively in a letter will reduce the need for other notation, as it will be the primary source of evidence as long as;</a:t>
            </a:r>
            <a:endParaRPr lang="en-US" dirty="0"/>
          </a:p>
        </p:txBody>
      </p:sp>
    </p:spTree>
    <p:extLst>
      <p:ext uri="{BB962C8B-B14F-4D97-AF65-F5344CB8AC3E}">
        <p14:creationId xmlns:p14="http://schemas.microsoft.com/office/powerpoint/2010/main" val="298647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US">
                <a:solidFill>
                  <a:srgbClr val="FFFFFF"/>
                </a:solidFill>
              </a:rPr>
              <a:t>Teams - </a:t>
            </a:r>
            <a:r>
              <a:rPr lang="en-US">
                <a:solidFill>
                  <a:srgbClr val="FFFFFF"/>
                </a:solidFill>
                <a:hlinkClick r:id="rId2"/>
              </a:rPr>
              <a:t>chat</a:t>
            </a:r>
            <a:endParaRPr lang="en-US">
              <a:solidFill>
                <a:srgbClr val="FFFFFF"/>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744" y="2084832"/>
            <a:ext cx="3791711" cy="2509492"/>
          </a:xfrm>
        </p:spPr>
        <p:txBody>
          <a:bodyPr vert="horz" lIns="45720" tIns="45720" rIns="45720" bIns="45720" rtlCol="0" anchor="t">
            <a:normAutofit fontScale="92500" lnSpcReduction="10000"/>
          </a:bodyPr>
          <a:lstStyle/>
          <a:p>
            <a:r>
              <a:rPr lang="en-AU"/>
              <a:t>Instant message one-to-one or with a group, hop on a video call, or share your screen for fast-paced decision making. Customise your messages with rich text editing, tag people to call their attention, and use your favourite apps in chats.</a:t>
            </a:r>
          </a:p>
          <a:p>
            <a:br>
              <a:rPr lang="en-AU"/>
            </a:br>
            <a:endParaRPr>
              <a:solidFill>
                <a:srgbClr val="FFFFFF"/>
              </a:solidFill>
            </a:endParaRPr>
          </a:p>
        </p:txBody>
      </p:sp>
      <p:sp>
        <p:nvSpPr>
          <p:cNvPr id="6" name="TextBox 5">
            <a:extLst>
              <a:ext uri="{FF2B5EF4-FFF2-40B4-BE49-F238E27FC236}">
                <a16:creationId xmlns:a16="http://schemas.microsoft.com/office/drawing/2014/main" id="{088D6BFF-26A1-47F5-A143-959DAE005A74}"/>
              </a:ext>
            </a:extLst>
          </p:cNvPr>
          <p:cNvSpPr txBox="1"/>
          <p:nvPr/>
        </p:nvSpPr>
        <p:spPr>
          <a:xfrm>
            <a:off x="5658255" y="254675"/>
            <a:ext cx="4273685" cy="2031325"/>
          </a:xfrm>
          <a:prstGeom prst="rect">
            <a:avLst/>
          </a:prstGeom>
          <a:noFill/>
        </p:spPr>
        <p:txBody>
          <a:bodyPr wrap="square" rtlCol="0">
            <a:spAutoFit/>
          </a:bodyPr>
          <a:lstStyle/>
          <a:p>
            <a:r>
              <a:rPr lang="en-AU" b="1"/>
              <a:t>Reduce email clutter</a:t>
            </a:r>
          </a:p>
          <a:p>
            <a:r>
              <a:rPr lang="en-AU"/>
              <a:t>Move noisy replies and acknowledgments out of email threads and into quick chats where they belong. Easily share pictures and documents with a specific person or your entire team with the Microsoft Teams instant messenger program.</a:t>
            </a:r>
          </a:p>
        </p:txBody>
      </p:sp>
      <p:sp>
        <p:nvSpPr>
          <p:cNvPr id="7" name="TextBox 6">
            <a:extLst>
              <a:ext uri="{FF2B5EF4-FFF2-40B4-BE49-F238E27FC236}">
                <a16:creationId xmlns:a16="http://schemas.microsoft.com/office/drawing/2014/main" id="{CB888ACB-A10A-451A-84B8-49EB77F5C8D6}"/>
              </a:ext>
            </a:extLst>
          </p:cNvPr>
          <p:cNvSpPr txBox="1"/>
          <p:nvPr/>
        </p:nvSpPr>
        <p:spPr>
          <a:xfrm>
            <a:off x="7795097" y="2286000"/>
            <a:ext cx="4435813" cy="2308324"/>
          </a:xfrm>
          <a:prstGeom prst="rect">
            <a:avLst/>
          </a:prstGeom>
          <a:noFill/>
        </p:spPr>
        <p:txBody>
          <a:bodyPr wrap="square" lIns="91440" tIns="45720" rIns="91440" bIns="45720" rtlCol="0" anchor="t">
            <a:spAutoFit/>
          </a:bodyPr>
          <a:lstStyle/>
          <a:p>
            <a:r>
              <a:rPr lang="en-AU" b="1"/>
              <a:t>Keep your team focused</a:t>
            </a:r>
          </a:p>
          <a:p>
            <a:r>
              <a:rPr lang="en-AU"/>
              <a:t>Organise your conversations, files, and apps in one place to keep your team in sync whether they are inside or outside your organisation. Right-size collaboration by limiting which team members can see instant message conversations and content around a particular topic.</a:t>
            </a:r>
          </a:p>
        </p:txBody>
      </p:sp>
      <p:sp>
        <p:nvSpPr>
          <p:cNvPr id="8" name="TextBox 7">
            <a:extLst>
              <a:ext uri="{FF2B5EF4-FFF2-40B4-BE49-F238E27FC236}">
                <a16:creationId xmlns:a16="http://schemas.microsoft.com/office/drawing/2014/main" id="{992D8DA5-21A6-4367-AE02-D9B78E5C3DCE}"/>
              </a:ext>
            </a:extLst>
          </p:cNvPr>
          <p:cNvSpPr txBox="1"/>
          <p:nvPr/>
        </p:nvSpPr>
        <p:spPr>
          <a:xfrm>
            <a:off x="5658255" y="4594324"/>
            <a:ext cx="4046705" cy="2031325"/>
          </a:xfrm>
          <a:prstGeom prst="rect">
            <a:avLst/>
          </a:prstGeom>
          <a:noFill/>
        </p:spPr>
        <p:txBody>
          <a:bodyPr wrap="square" lIns="91440" tIns="45720" rIns="91440" bIns="45720" rtlCol="0" anchor="t">
            <a:spAutoFit/>
          </a:bodyPr>
          <a:lstStyle/>
          <a:p>
            <a:r>
              <a:rPr lang="en-AU" b="1"/>
              <a:t>Take conversations anywhere</a:t>
            </a:r>
          </a:p>
          <a:p>
            <a:r>
              <a:rPr lang="en-AU"/>
              <a:t>Stay connected and collaborate with others wherever you are. Record voice messages while on the go, reply to specific chats from your mobile device, and customise notifications to help you be present during personal time.</a:t>
            </a:r>
          </a:p>
        </p:txBody>
      </p:sp>
    </p:spTree>
    <p:extLst>
      <p:ext uri="{BB962C8B-B14F-4D97-AF65-F5344CB8AC3E}">
        <p14:creationId xmlns:p14="http://schemas.microsoft.com/office/powerpoint/2010/main" val="344364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971088"/>
            <a:ext cx="9720072" cy="1499616"/>
          </a:xfrm>
        </p:spPr>
        <p:txBody>
          <a:bodyPr>
            <a:normAutofit/>
          </a:bodyPr>
          <a:lstStyle/>
          <a:p>
            <a:r>
              <a:rPr lang="en-US">
                <a:solidFill>
                  <a:srgbClr val="FFFFFF"/>
                </a:solidFill>
              </a:rPr>
              <a:t>Teams - threads</a:t>
            </a:r>
          </a:p>
        </p:txBody>
      </p:sp>
      <p:cxnSp>
        <p:nvCxnSpPr>
          <p:cNvPr id="21" name="Straight Connector 20">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4FCB3670-5EDB-4125-953D-EC4C3CBECD85}"/>
              </a:ext>
            </a:extLst>
          </p:cNvPr>
          <p:cNvGraphicFramePr>
            <a:graphicFrameLocks noGrp="1"/>
          </p:cNvGraphicFramePr>
          <p:nvPr>
            <p:ph idx="1"/>
            <p:extLst>
              <p:ext uri="{D42A27DB-BD31-4B8C-83A1-F6EECF244321}">
                <p14:modId xmlns:p14="http://schemas.microsoft.com/office/powerpoint/2010/main" val="1843270280"/>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29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838418" y="796519"/>
            <a:ext cx="3791711" cy="3931920"/>
          </a:xfrm>
        </p:spPr>
        <p:txBody>
          <a:bodyPr>
            <a:normAutofit/>
          </a:bodyPr>
          <a:lstStyle/>
          <a:p>
            <a:r>
              <a:rPr lang="en-AU">
                <a:solidFill>
                  <a:srgbClr val="FFFFFF"/>
                </a:solidFill>
              </a:rPr>
              <a:t>The end</a:t>
            </a:r>
          </a:p>
        </p:txBody>
      </p:sp>
      <p:pic>
        <p:nvPicPr>
          <p:cNvPr id="5" name="Picture 4">
            <a:extLst>
              <a:ext uri="{FF2B5EF4-FFF2-40B4-BE49-F238E27FC236}">
                <a16:creationId xmlns:a16="http://schemas.microsoft.com/office/drawing/2014/main" id="{5AA4A1EC-0F9E-46B8-ABC3-0270EB1D5F75}"/>
              </a:ext>
            </a:extLst>
          </p:cNvPr>
          <p:cNvPicPr>
            <a:picLocks noChangeAspect="1"/>
          </p:cNvPicPr>
          <p:nvPr/>
        </p:nvPicPr>
        <p:blipFill>
          <a:blip r:embed="rId2"/>
          <a:stretch>
            <a:fillRect/>
          </a:stretch>
        </p:blipFill>
        <p:spPr>
          <a:xfrm>
            <a:off x="6096000" y="796519"/>
            <a:ext cx="5455921" cy="5264962"/>
          </a:xfrm>
          <a:prstGeom prst="rect">
            <a:avLst/>
          </a:prstGeom>
        </p:spPr>
      </p:pic>
    </p:spTree>
    <p:extLst>
      <p:ext uri="{BB962C8B-B14F-4D97-AF65-F5344CB8AC3E}">
        <p14:creationId xmlns:p14="http://schemas.microsoft.com/office/powerpoint/2010/main" val="244911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The goal</a:t>
            </a:r>
          </a:p>
        </p:txBody>
      </p:sp>
      <p:sp>
        <p:nvSpPr>
          <p:cNvPr id="3" name="Content Placeholder 2"/>
          <p:cNvSpPr>
            <a:spLocks noGrp="1"/>
          </p:cNvSpPr>
          <p:nvPr>
            <p:ph idx="1"/>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Creating your communication goal before you begin, will help you to get what you need. </a:t>
            </a:r>
          </a:p>
        </p:txBody>
      </p:sp>
      <p:cxnSp>
        <p:nvCxnSpPr>
          <p:cNvPr id="28" name="Straight Connector 2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5" name="Graphic 14" descr="Bullseye">
            <a:extLst>
              <a:ext uri="{FF2B5EF4-FFF2-40B4-BE49-F238E27FC236}">
                <a16:creationId xmlns:a16="http://schemas.microsoft.com/office/drawing/2014/main" id="{C6CA7DD5-B920-48C9-8710-B0AF0527C8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1387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a:solidFill>
                  <a:srgbClr val="FFFFFF"/>
                </a:solidFill>
                <a:latin typeface="+mj-lt"/>
                <a:ea typeface="+mj-ea"/>
                <a:cs typeface="+mj-cs"/>
              </a:rPr>
              <a:t>Vectors of change</a:t>
            </a:r>
          </a:p>
        </p:txBody>
      </p:sp>
      <p:sp>
        <p:nvSpPr>
          <p:cNvPr id="3" name="Content Placeholder 2"/>
          <p:cNvSpPr>
            <a:spLocks noGrp="1"/>
          </p:cNvSpPr>
          <p:nvPr>
            <p:ph idx="1"/>
          </p:nvPr>
        </p:nvSpPr>
        <p:spPr>
          <a:xfrm>
            <a:off x="8610600" y="4960137"/>
            <a:ext cx="3200400" cy="1463040"/>
          </a:xfrm>
        </p:spPr>
        <p:txBody>
          <a:bodyPr vert="horz" lIns="91440" tIns="45720" rIns="91440" bIns="45720" rtlCol="0" anchor="ctr">
            <a:normAutofit/>
          </a:bodyPr>
          <a:lstStyle/>
          <a:p>
            <a:pPr marL="0" indent="0">
              <a:lnSpc>
                <a:spcPct val="100000"/>
              </a:lnSpc>
              <a:spcBef>
                <a:spcPts val="0"/>
              </a:spcBef>
              <a:buNone/>
            </a:pPr>
            <a:r>
              <a:rPr lang="en-US" sz="1800">
                <a:solidFill>
                  <a:srgbClr val="FFFFFF"/>
                </a:solidFill>
              </a:rPr>
              <a:t>Vector: “Having direction as well as magnitude” (Oxford)</a:t>
            </a:r>
          </a:p>
        </p:txBody>
      </p:sp>
      <p:cxnSp>
        <p:nvCxnSpPr>
          <p:cNvPr id="26" name="Straight Connector 25">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20CADA24-ABF0-4A96-BD16-716C3C26F4A8}"/>
              </a:ext>
            </a:extLst>
          </p:cNvPr>
          <p:cNvGraphicFramePr>
            <a:graphicFrameLocks noGrp="1"/>
          </p:cNvGraphicFramePr>
          <p:nvPr>
            <p:extLst>
              <p:ext uri="{D42A27DB-BD31-4B8C-83A1-F6EECF244321}">
                <p14:modId xmlns:p14="http://schemas.microsoft.com/office/powerpoint/2010/main" val="3807573453"/>
              </p:ext>
            </p:extLst>
          </p:nvPr>
        </p:nvGraphicFramePr>
        <p:xfrm>
          <a:off x="1081511" y="640080"/>
          <a:ext cx="10023174" cy="3306460"/>
        </p:xfrm>
        <a:graphic>
          <a:graphicData uri="http://schemas.openxmlformats.org/drawingml/2006/table">
            <a:tbl>
              <a:tblPr firstRow="1" bandRow="1">
                <a:tableStyleId>{5C22544A-7EE6-4342-B048-85BDC9FD1C3A}</a:tableStyleId>
              </a:tblPr>
              <a:tblGrid>
                <a:gridCol w="3341058">
                  <a:extLst>
                    <a:ext uri="{9D8B030D-6E8A-4147-A177-3AD203B41FA5}">
                      <a16:colId xmlns:a16="http://schemas.microsoft.com/office/drawing/2014/main" val="3834154682"/>
                    </a:ext>
                  </a:extLst>
                </a:gridCol>
                <a:gridCol w="3341058">
                  <a:extLst>
                    <a:ext uri="{9D8B030D-6E8A-4147-A177-3AD203B41FA5}">
                      <a16:colId xmlns:a16="http://schemas.microsoft.com/office/drawing/2014/main" val="2893535813"/>
                    </a:ext>
                  </a:extLst>
                </a:gridCol>
                <a:gridCol w="3341058">
                  <a:extLst>
                    <a:ext uri="{9D8B030D-6E8A-4147-A177-3AD203B41FA5}">
                      <a16:colId xmlns:a16="http://schemas.microsoft.com/office/drawing/2014/main" val="1797384189"/>
                    </a:ext>
                  </a:extLst>
                </a:gridCol>
              </a:tblGrid>
              <a:tr h="408664">
                <a:tc>
                  <a:txBody>
                    <a:bodyPr/>
                    <a:lstStyle/>
                    <a:p>
                      <a:r>
                        <a:rPr lang="en-AU" sz="1800"/>
                        <a:t>Vectors</a:t>
                      </a:r>
                    </a:p>
                  </a:txBody>
                  <a:tcPr marL="92878" marR="92878" marT="46439" marB="46439"/>
                </a:tc>
                <a:tc>
                  <a:txBody>
                    <a:bodyPr/>
                    <a:lstStyle/>
                    <a:p>
                      <a:r>
                        <a:rPr lang="en-AU" sz="1800"/>
                        <a:t>Challenge</a:t>
                      </a:r>
                    </a:p>
                  </a:txBody>
                  <a:tcPr marL="92878" marR="92878" marT="46439" marB="46439"/>
                </a:tc>
                <a:tc>
                  <a:txBody>
                    <a:bodyPr/>
                    <a:lstStyle/>
                    <a:p>
                      <a:r>
                        <a:rPr lang="en-AU" sz="1800"/>
                        <a:t>Approach</a:t>
                      </a:r>
                    </a:p>
                  </a:txBody>
                  <a:tcPr marL="92878" marR="92878" marT="46439" marB="46439"/>
                </a:tc>
                <a:extLst>
                  <a:ext uri="{0D108BD9-81ED-4DB2-BD59-A6C34878D82A}">
                    <a16:rowId xmlns:a16="http://schemas.microsoft.com/office/drawing/2014/main" val="2559785287"/>
                  </a:ext>
                </a:extLst>
              </a:tr>
              <a:tr h="965932">
                <a:tc>
                  <a:txBody>
                    <a:bodyPr/>
                    <a:lstStyle/>
                    <a:p>
                      <a:r>
                        <a:rPr lang="en-AU" sz="1800"/>
                        <a:t>Intellectual</a:t>
                      </a:r>
                    </a:p>
                  </a:txBody>
                  <a:tcPr marL="92878" marR="92878" marT="46439" marB="46439"/>
                </a:tc>
                <a:tc>
                  <a:txBody>
                    <a:bodyPr/>
                    <a:lstStyle/>
                    <a:p>
                      <a:r>
                        <a:rPr lang="en-AU" sz="1800"/>
                        <a:t>Understanding</a:t>
                      </a:r>
                    </a:p>
                    <a:p>
                      <a:r>
                        <a:rPr lang="en-AU" sz="1800"/>
                        <a:t>Context</a:t>
                      </a:r>
                    </a:p>
                    <a:p>
                      <a:r>
                        <a:rPr lang="en-AU" sz="1800"/>
                        <a:t>Awareness</a:t>
                      </a:r>
                    </a:p>
                  </a:txBody>
                  <a:tcPr marL="92878" marR="92878" marT="46439" marB="46439"/>
                </a:tc>
                <a:tc>
                  <a:txBody>
                    <a:bodyPr/>
                    <a:lstStyle/>
                    <a:p>
                      <a:r>
                        <a:rPr lang="en-AU" sz="1800"/>
                        <a:t>Discussion</a:t>
                      </a:r>
                    </a:p>
                    <a:p>
                      <a:r>
                        <a:rPr lang="en-AU" sz="1800"/>
                        <a:t>Teaching</a:t>
                      </a:r>
                    </a:p>
                    <a:p>
                      <a:r>
                        <a:rPr lang="en-AU" sz="1800"/>
                        <a:t>Reference</a:t>
                      </a:r>
                    </a:p>
                  </a:txBody>
                  <a:tcPr marL="92878" marR="92878" marT="46439" marB="46439"/>
                </a:tc>
                <a:extLst>
                  <a:ext uri="{0D108BD9-81ED-4DB2-BD59-A6C34878D82A}">
                    <a16:rowId xmlns:a16="http://schemas.microsoft.com/office/drawing/2014/main" val="772756000"/>
                  </a:ext>
                </a:extLst>
              </a:tr>
              <a:tr h="965932">
                <a:tc>
                  <a:txBody>
                    <a:bodyPr/>
                    <a:lstStyle/>
                    <a:p>
                      <a:r>
                        <a:rPr lang="en-AU" sz="1800"/>
                        <a:t>Emotional</a:t>
                      </a:r>
                    </a:p>
                  </a:txBody>
                  <a:tcPr marL="92878" marR="92878" marT="46439" marB="46439"/>
                </a:tc>
                <a:tc>
                  <a:txBody>
                    <a:bodyPr/>
                    <a:lstStyle/>
                    <a:p>
                      <a:r>
                        <a:rPr lang="en-AU" sz="1800"/>
                        <a:t>Attitude</a:t>
                      </a:r>
                    </a:p>
                    <a:p>
                      <a:r>
                        <a:rPr lang="en-AU" sz="1800"/>
                        <a:t>Judgement</a:t>
                      </a:r>
                    </a:p>
                    <a:p>
                      <a:r>
                        <a:rPr lang="en-AU" sz="1800"/>
                        <a:t>Hopes/Fears</a:t>
                      </a:r>
                    </a:p>
                  </a:txBody>
                  <a:tcPr marL="92878" marR="92878" marT="46439" marB="46439"/>
                </a:tc>
                <a:tc>
                  <a:txBody>
                    <a:bodyPr/>
                    <a:lstStyle/>
                    <a:p>
                      <a:r>
                        <a:rPr lang="en-AU" sz="1800"/>
                        <a:t>Personal</a:t>
                      </a:r>
                    </a:p>
                    <a:p>
                      <a:r>
                        <a:rPr lang="en-AU" sz="1800"/>
                        <a:t>Listening</a:t>
                      </a:r>
                    </a:p>
                    <a:p>
                      <a:r>
                        <a:rPr lang="en-AU" sz="1800"/>
                        <a:t>Normalising</a:t>
                      </a:r>
                    </a:p>
                  </a:txBody>
                  <a:tcPr marL="92878" marR="92878" marT="46439" marB="46439"/>
                </a:tc>
                <a:extLst>
                  <a:ext uri="{0D108BD9-81ED-4DB2-BD59-A6C34878D82A}">
                    <a16:rowId xmlns:a16="http://schemas.microsoft.com/office/drawing/2014/main" val="3225875481"/>
                  </a:ext>
                </a:extLst>
              </a:tr>
              <a:tr h="965932">
                <a:tc>
                  <a:txBody>
                    <a:bodyPr/>
                    <a:lstStyle/>
                    <a:p>
                      <a:r>
                        <a:rPr lang="en-AU" sz="1800"/>
                        <a:t>Motivational</a:t>
                      </a:r>
                    </a:p>
                  </a:txBody>
                  <a:tcPr marL="92878" marR="92878" marT="46439" marB="46439"/>
                </a:tc>
                <a:tc>
                  <a:txBody>
                    <a:bodyPr/>
                    <a:lstStyle/>
                    <a:p>
                      <a:r>
                        <a:rPr lang="en-AU" sz="1800"/>
                        <a:t>Intent</a:t>
                      </a:r>
                    </a:p>
                    <a:p>
                      <a:r>
                        <a:rPr lang="en-AU" sz="1800"/>
                        <a:t>Investment</a:t>
                      </a:r>
                    </a:p>
                    <a:p>
                      <a:r>
                        <a:rPr lang="en-AU" sz="1800"/>
                        <a:t>Ownership</a:t>
                      </a:r>
                    </a:p>
                  </a:txBody>
                  <a:tcPr marL="92878" marR="92878" marT="46439" marB="46439"/>
                </a:tc>
                <a:tc>
                  <a:txBody>
                    <a:bodyPr/>
                    <a:lstStyle/>
                    <a:p>
                      <a:r>
                        <a:rPr lang="en-AU" sz="1800"/>
                        <a:t>Encouragement</a:t>
                      </a:r>
                    </a:p>
                    <a:p>
                      <a:r>
                        <a:rPr lang="en-AU" sz="1800"/>
                        <a:t>Inclusion</a:t>
                      </a:r>
                    </a:p>
                    <a:p>
                      <a:r>
                        <a:rPr lang="en-AU" sz="1800"/>
                        <a:t>Value</a:t>
                      </a:r>
                    </a:p>
                  </a:txBody>
                  <a:tcPr marL="92878" marR="92878" marT="46439" marB="46439"/>
                </a:tc>
                <a:extLst>
                  <a:ext uri="{0D108BD9-81ED-4DB2-BD59-A6C34878D82A}">
                    <a16:rowId xmlns:a16="http://schemas.microsoft.com/office/drawing/2014/main" val="4030200360"/>
                  </a:ext>
                </a:extLst>
              </a:tr>
            </a:tbl>
          </a:graphicData>
        </a:graphic>
      </p:graphicFrame>
    </p:spTree>
    <p:extLst>
      <p:ext uri="{BB962C8B-B14F-4D97-AF65-F5344CB8AC3E}">
        <p14:creationId xmlns:p14="http://schemas.microsoft.com/office/powerpoint/2010/main" val="273970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Use deductionism</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F224CA-56E3-48D5-BBE3-30BFD65BB69D}"/>
              </a:ext>
            </a:extLst>
          </p:cNvPr>
          <p:cNvSpPr txBox="1"/>
          <p:nvPr/>
        </p:nvSpPr>
        <p:spPr>
          <a:xfrm>
            <a:off x="1024129" y="1947023"/>
            <a:ext cx="3791711" cy="114300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dirty="0" err="1">
                <a:solidFill>
                  <a:srgbClr val="FFFFFF"/>
                </a:solidFill>
              </a:rPr>
              <a:t>Deductionism</a:t>
            </a:r>
            <a:r>
              <a:rPr lang="en-US" dirty="0">
                <a:solidFill>
                  <a:srgbClr val="FFFFFF"/>
                </a:solidFill>
              </a:rPr>
              <a:t> will help you to keep communication specific to the issue, maintain curiosity, and not </a:t>
            </a:r>
            <a:r>
              <a:rPr lang="en-US" dirty="0" err="1">
                <a:solidFill>
                  <a:srgbClr val="FFFFFF"/>
                </a:solidFill>
              </a:rPr>
              <a:t>generalise</a:t>
            </a:r>
            <a:r>
              <a:rPr lang="en-US" dirty="0">
                <a:solidFill>
                  <a:srgbClr val="FFFFFF"/>
                </a:solidFill>
              </a:rPr>
              <a:t> your progressive thoughts. </a:t>
            </a:r>
          </a:p>
        </p:txBody>
      </p:sp>
      <p:pic>
        <p:nvPicPr>
          <p:cNvPr id="1026" name="Picture 2" descr="Deduction 演繹法 vs Induction 帰納法 | Inductive reasoning, Reasoning activities,  Machine learning">
            <a:extLst>
              <a:ext uri="{FF2B5EF4-FFF2-40B4-BE49-F238E27FC236}">
                <a16:creationId xmlns:a16="http://schemas.microsoft.com/office/drawing/2014/main" id="{AB35F16A-34F1-4D9A-828E-060C16EBBF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0" y="1246632"/>
            <a:ext cx="5455921" cy="43647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A6017B-2CE1-40C8-B5A8-D7D5754073D2}"/>
              </a:ext>
            </a:extLst>
          </p:cNvPr>
          <p:cNvSpPr txBox="1"/>
          <p:nvPr/>
        </p:nvSpPr>
        <p:spPr>
          <a:xfrm>
            <a:off x="1024129" y="3008077"/>
            <a:ext cx="3791711" cy="1143000"/>
          </a:xfrm>
          <a:prstGeom prst="rect">
            <a:avLst/>
          </a:prstGeom>
        </p:spPr>
        <p:txBody>
          <a:bodyPr vert="horz" lIns="45720" tIns="45720" rIns="45720" bIns="45720" rtlCol="0" anchor="t">
            <a:normAutofit fontScale="92500"/>
          </a:bodyPr>
          <a:lstStyle/>
          <a:p>
            <a:pPr defTabSz="914400">
              <a:lnSpc>
                <a:spcPct val="90000"/>
              </a:lnSpc>
              <a:spcAft>
                <a:spcPts val="600"/>
              </a:spcAft>
              <a:buClr>
                <a:schemeClr val="accent1"/>
              </a:buClr>
            </a:pPr>
            <a:r>
              <a:rPr lang="en-US" err="1">
                <a:solidFill>
                  <a:srgbClr val="FFFFFF"/>
                </a:solidFill>
              </a:rPr>
              <a:t>Inductionism</a:t>
            </a:r>
            <a:r>
              <a:rPr lang="en-US">
                <a:solidFill>
                  <a:srgbClr val="FFFFFF"/>
                </a:solidFill>
              </a:rPr>
              <a:t> may lead to formulating incorrect judgments based only on what YOU observe. This is known as observation bias, and here’s a fun </a:t>
            </a:r>
            <a:r>
              <a:rPr lang="en-US">
                <a:solidFill>
                  <a:srgbClr val="FFFFFF"/>
                </a:solidFill>
                <a:hlinkClick r:id="rId4"/>
              </a:rPr>
              <a:t>video</a:t>
            </a:r>
            <a:r>
              <a:rPr lang="en-US">
                <a:solidFill>
                  <a:srgbClr val="FFFFFF"/>
                </a:solidFill>
              </a:rPr>
              <a:t>.</a:t>
            </a:r>
          </a:p>
        </p:txBody>
      </p:sp>
      <p:pic>
        <p:nvPicPr>
          <p:cNvPr id="3" name="Online Media 2">
            <a:hlinkClick r:id="" action="ppaction://media"/>
            <a:extLst>
              <a:ext uri="{FF2B5EF4-FFF2-40B4-BE49-F238E27FC236}">
                <a16:creationId xmlns:a16="http://schemas.microsoft.com/office/drawing/2014/main" id="{9E869F1B-21F3-48D6-9C3A-D17F0CABD21F}"/>
              </a:ext>
            </a:extLst>
          </p:cNvPr>
          <p:cNvPicPr>
            <a:picLocks noRot="1" noChangeAspect="1"/>
          </p:cNvPicPr>
          <p:nvPr>
            <a:videoFile r:link="rId1"/>
          </p:nvPr>
        </p:nvPicPr>
        <p:blipFill>
          <a:blip r:embed="rId5"/>
          <a:stretch>
            <a:fillRect/>
          </a:stretch>
        </p:blipFill>
        <p:spPr>
          <a:xfrm>
            <a:off x="448274" y="4156549"/>
            <a:ext cx="4572000" cy="2571750"/>
          </a:xfrm>
          <a:prstGeom prst="rect">
            <a:avLst/>
          </a:prstGeom>
        </p:spPr>
      </p:pic>
    </p:spTree>
    <p:extLst>
      <p:ext uri="{BB962C8B-B14F-4D97-AF65-F5344CB8AC3E}">
        <p14:creationId xmlns:p14="http://schemas.microsoft.com/office/powerpoint/2010/main" val="136595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480D3-178E-4949-ADA3-E0612526A07B}"/>
              </a:ext>
            </a:extLst>
          </p:cNvPr>
          <p:cNvSpPr>
            <a:spLocks noGrp="1"/>
          </p:cNvSpPr>
          <p:nvPr>
            <p:ph type="title"/>
          </p:nvPr>
        </p:nvSpPr>
        <p:spPr>
          <a:xfrm>
            <a:off x="8129872" y="643467"/>
            <a:ext cx="3473009" cy="5571066"/>
          </a:xfrm>
        </p:spPr>
        <p:txBody>
          <a:bodyPr>
            <a:normAutofit/>
          </a:bodyPr>
          <a:lstStyle/>
          <a:p>
            <a:r>
              <a:rPr lang="en-AU"/>
              <a:t>When to use different things</a:t>
            </a:r>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FFF7540F-FB95-4001-8CFE-D6627655F45B}"/>
              </a:ext>
            </a:extLst>
          </p:cNvPr>
          <p:cNvGraphicFramePr>
            <a:graphicFrameLocks noGrp="1"/>
          </p:cNvGraphicFramePr>
          <p:nvPr>
            <p:ph idx="1"/>
            <p:extLst>
              <p:ext uri="{D42A27DB-BD31-4B8C-83A1-F6EECF244321}">
                <p14:modId xmlns:p14="http://schemas.microsoft.com/office/powerpoint/2010/main" val="2125715672"/>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41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16B9-B10D-4513-8DD7-948FF2BEE17D}"/>
              </a:ext>
            </a:extLst>
          </p:cNvPr>
          <p:cNvSpPr>
            <a:spLocks noGrp="1"/>
          </p:cNvSpPr>
          <p:nvPr>
            <p:ph type="title"/>
          </p:nvPr>
        </p:nvSpPr>
        <p:spPr>
          <a:xfrm>
            <a:off x="1024128" y="585216"/>
            <a:ext cx="8018272" cy="1499616"/>
          </a:xfrm>
        </p:spPr>
        <p:txBody>
          <a:bodyPr>
            <a:normAutofit/>
          </a:bodyPr>
          <a:lstStyle/>
          <a:p>
            <a:r>
              <a:rPr lang="en-AU"/>
              <a:t>SMS</a:t>
            </a:r>
          </a:p>
        </p:txBody>
      </p:sp>
      <p:sp>
        <p:nvSpPr>
          <p:cNvPr id="21"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B85827-6EEE-4D6A-A7F0-837C2C874EF9}"/>
              </a:ext>
            </a:extLst>
          </p:cNvPr>
          <p:cNvSpPr txBox="1"/>
          <p:nvPr/>
        </p:nvSpPr>
        <p:spPr>
          <a:xfrm>
            <a:off x="9583348" y="244747"/>
            <a:ext cx="2286920" cy="4247317"/>
          </a:xfrm>
          <a:prstGeom prst="rect">
            <a:avLst/>
          </a:prstGeom>
          <a:noFill/>
        </p:spPr>
        <p:txBody>
          <a:bodyPr wrap="square" rtlCol="0">
            <a:spAutoFit/>
          </a:bodyPr>
          <a:lstStyle/>
          <a:p>
            <a:r>
              <a:rPr lang="en-AU"/>
              <a:t>A traditional text message is 160 characters. This is exactly how much content you can fit within that limit:</a:t>
            </a:r>
          </a:p>
          <a:p>
            <a:r>
              <a:rPr lang="en-AU" i="1"/>
              <a:t>The quick brown fox jumped over the lazy dog. The quick brown fox jumped over the lazy dog. The quick brown fox jumped over the lazy dog. The quick brown fox </a:t>
            </a:r>
            <a:r>
              <a:rPr lang="en-AU" i="1" err="1"/>
              <a:t>ju</a:t>
            </a:r>
            <a:endParaRPr lang="en-AU"/>
          </a:p>
          <a:p>
            <a:endParaRPr lang="en-AU"/>
          </a:p>
        </p:txBody>
      </p:sp>
      <p:sp>
        <p:nvSpPr>
          <p:cNvPr id="6" name="TextBox 5">
            <a:extLst>
              <a:ext uri="{FF2B5EF4-FFF2-40B4-BE49-F238E27FC236}">
                <a16:creationId xmlns:a16="http://schemas.microsoft.com/office/drawing/2014/main" id="{F85ABD32-2677-4026-97C4-45AD2F569EAE}"/>
              </a:ext>
            </a:extLst>
          </p:cNvPr>
          <p:cNvSpPr txBox="1"/>
          <p:nvPr/>
        </p:nvSpPr>
        <p:spPr>
          <a:xfrm>
            <a:off x="1024128" y="1694515"/>
            <a:ext cx="6374296" cy="3970318"/>
          </a:xfrm>
          <a:prstGeom prst="rect">
            <a:avLst/>
          </a:prstGeom>
          <a:noFill/>
        </p:spPr>
        <p:txBody>
          <a:bodyPr wrap="square" rtlCol="0">
            <a:spAutoFit/>
          </a:bodyPr>
          <a:lstStyle/>
          <a:p>
            <a:r>
              <a:rPr lang="en-AU" b="1" dirty="0"/>
              <a:t>When to Send a Professional Text Message?</a:t>
            </a:r>
          </a:p>
          <a:p>
            <a:r>
              <a:rPr lang="en-AU" dirty="0"/>
              <a:t>It’s not a lot of space, but the best professional messages are clear, concise, and action-oriented. Let’s look at a few situations where a text can be a great tool.</a:t>
            </a:r>
          </a:p>
          <a:p>
            <a:endParaRPr lang="en-AU" dirty="0"/>
          </a:p>
          <a:p>
            <a:r>
              <a:rPr lang="en-AU" dirty="0"/>
              <a:t>You might want to send a text message if…</a:t>
            </a:r>
          </a:p>
          <a:p>
            <a:pPr marL="285750" indent="-285750">
              <a:buFont typeface="Arial" panose="020B0604020202020204" pitchFamily="34" charset="0"/>
              <a:buChar char="•"/>
            </a:pPr>
            <a:r>
              <a:rPr lang="en-AU" dirty="0"/>
              <a:t>You want to send time-sensitive information</a:t>
            </a:r>
          </a:p>
          <a:p>
            <a:pPr marL="285750" indent="-285750">
              <a:buFont typeface="Arial" panose="020B0604020202020204" pitchFamily="34" charset="0"/>
              <a:buChar char="•"/>
            </a:pPr>
            <a:r>
              <a:rPr lang="en-AU" dirty="0"/>
              <a:t>You want to send staff updates</a:t>
            </a:r>
          </a:p>
          <a:p>
            <a:pPr marL="285750" indent="-285750">
              <a:buFont typeface="Arial" panose="020B0604020202020204" pitchFamily="34" charset="0"/>
              <a:buChar char="•"/>
            </a:pPr>
            <a:r>
              <a:rPr lang="en-AU" dirty="0"/>
              <a:t>You want to confirm or change the details of a meeting/appointment</a:t>
            </a:r>
          </a:p>
          <a:p>
            <a:pPr marL="285750" indent="-285750">
              <a:buFont typeface="Arial" panose="020B0604020202020204" pitchFamily="34" charset="0"/>
              <a:buChar char="•"/>
            </a:pPr>
            <a:r>
              <a:rPr lang="en-AU" dirty="0"/>
              <a:t>You have questions or you’re looking to collect opinions</a:t>
            </a:r>
          </a:p>
          <a:p>
            <a:pPr marL="285750" indent="-285750">
              <a:buFont typeface="Arial" panose="020B0604020202020204" pitchFamily="34" charset="0"/>
              <a:buChar char="•"/>
            </a:pPr>
            <a:r>
              <a:rPr lang="en-AU" dirty="0"/>
              <a:t>You want to send encouraging messages or kudos</a:t>
            </a:r>
          </a:p>
          <a:p>
            <a:pPr marL="285750" indent="-285750">
              <a:buFont typeface="Arial" panose="020B0604020202020204" pitchFamily="34" charset="0"/>
              <a:buChar char="•"/>
            </a:pPr>
            <a:r>
              <a:rPr lang="en-AU" dirty="0"/>
              <a:t>You want to send an </a:t>
            </a:r>
            <a:r>
              <a:rPr lang="en-AU" dirty="0">
                <a:hlinkClick r:id="rId2"/>
              </a:rPr>
              <a:t>introduction text</a:t>
            </a:r>
            <a:endParaRPr lang="en-AU" dirty="0"/>
          </a:p>
          <a:p>
            <a:pPr marL="285750" indent="-285750">
              <a:buFont typeface="Arial" panose="020B0604020202020204" pitchFamily="34" charset="0"/>
              <a:buChar char="•"/>
            </a:pPr>
            <a:r>
              <a:rPr lang="en-AU" dirty="0"/>
              <a:t>You need to set appointment reminders</a:t>
            </a:r>
          </a:p>
        </p:txBody>
      </p:sp>
      <p:sp>
        <p:nvSpPr>
          <p:cNvPr id="13" name="TextBox 12">
            <a:extLst>
              <a:ext uri="{FF2B5EF4-FFF2-40B4-BE49-F238E27FC236}">
                <a16:creationId xmlns:a16="http://schemas.microsoft.com/office/drawing/2014/main" id="{9D1B6DFA-ED2A-499A-AF70-A2D70D3DD66E}"/>
              </a:ext>
            </a:extLst>
          </p:cNvPr>
          <p:cNvSpPr txBox="1"/>
          <p:nvPr/>
        </p:nvSpPr>
        <p:spPr>
          <a:xfrm>
            <a:off x="9583348" y="4394540"/>
            <a:ext cx="2286920" cy="2031325"/>
          </a:xfrm>
          <a:prstGeom prst="rect">
            <a:avLst/>
          </a:prstGeom>
          <a:noFill/>
        </p:spPr>
        <p:txBody>
          <a:bodyPr wrap="square" lIns="91440" tIns="45720" rIns="91440" bIns="45720" rtlCol="0" anchor="t">
            <a:spAutoFit/>
          </a:bodyPr>
          <a:lstStyle/>
          <a:p>
            <a:r>
              <a:rPr lang="en-AU" sz="1200"/>
              <a:t>The only times a text message may not be appropriate are moments when an in-person conversation is necessary or you need to communicate private information such as medical or legal records (although there are special rules for these types of texts too)</a:t>
            </a:r>
          </a:p>
          <a:p>
            <a:endParaRPr lang="en-AU"/>
          </a:p>
        </p:txBody>
      </p:sp>
    </p:spTree>
    <p:extLst>
      <p:ext uri="{BB962C8B-B14F-4D97-AF65-F5344CB8AC3E}">
        <p14:creationId xmlns:p14="http://schemas.microsoft.com/office/powerpoint/2010/main" val="204869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7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35920-0F7A-4E50-996B-AE741DDC36E2}"/>
              </a:ext>
            </a:extLst>
          </p:cNvPr>
          <p:cNvSpPr>
            <a:spLocks noGrp="1"/>
          </p:cNvSpPr>
          <p:nvPr>
            <p:ph type="title"/>
          </p:nvPr>
        </p:nvSpPr>
        <p:spPr>
          <a:xfrm>
            <a:off x="524256" y="4767072"/>
            <a:ext cx="6594189" cy="1625210"/>
          </a:xfrm>
        </p:spPr>
        <p:txBody>
          <a:bodyPr>
            <a:normAutofit/>
          </a:bodyPr>
          <a:lstStyle/>
          <a:p>
            <a:pPr algn="r"/>
            <a:r>
              <a:rPr lang="en-AU">
                <a:solidFill>
                  <a:srgbClr val="FFFFFF"/>
                </a:solidFill>
              </a:rPr>
              <a:t>Emojis </a:t>
            </a:r>
          </a:p>
        </p:txBody>
      </p:sp>
      <p:pic>
        <p:nvPicPr>
          <p:cNvPr id="2050" name="Picture 2" descr="😋 Get Emoji — All Emojis to ✂️ Copy and 📋 Paste 👌">
            <a:extLst>
              <a:ext uri="{FF2B5EF4-FFF2-40B4-BE49-F238E27FC236}">
                <a16:creationId xmlns:a16="http://schemas.microsoft.com/office/drawing/2014/main" id="{EE50185A-68B4-48F1-A76B-9A0F5DA26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13"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5E0DFC6-E9DE-432D-A565-468483BC2129}"/>
              </a:ext>
            </a:extLst>
          </p:cNvPr>
          <p:cNvGraphicFramePr>
            <a:graphicFrameLocks noGrp="1"/>
          </p:cNvGraphicFramePr>
          <p:nvPr>
            <p:ph idx="1"/>
            <p:extLst>
              <p:ext uri="{D42A27DB-BD31-4B8C-83A1-F6EECF244321}">
                <p14:modId xmlns:p14="http://schemas.microsoft.com/office/powerpoint/2010/main" val="2084364252"/>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39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7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emails</a:t>
            </a:r>
          </a:p>
        </p:txBody>
      </p:sp>
      <p:pic>
        <p:nvPicPr>
          <p:cNvPr id="3074" name="Picture 2" descr="Unit 18: Emailing – Communication @ Work">
            <a:extLst>
              <a:ext uri="{FF2B5EF4-FFF2-40B4-BE49-F238E27FC236}">
                <a16:creationId xmlns:a16="http://schemas.microsoft.com/office/drawing/2014/main" id="{1FB34375-F530-44B4-9C0F-9F44EC441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02" r="1" b="599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EFFF8DDA-634D-49AF-BA6A-7F1452DF1500}"/>
              </a:ext>
            </a:extLst>
          </p:cNvPr>
          <p:cNvGraphicFramePr>
            <a:graphicFrameLocks noGrp="1"/>
          </p:cNvGraphicFramePr>
          <p:nvPr>
            <p:ph idx="1"/>
            <p:extLst>
              <p:ext uri="{D42A27DB-BD31-4B8C-83A1-F6EECF244321}">
                <p14:modId xmlns:p14="http://schemas.microsoft.com/office/powerpoint/2010/main" val="1545174698"/>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9CB7AC9-6EE0-4162-A842-CE82958F457D}"/>
              </a:ext>
            </a:extLst>
          </p:cNvPr>
          <p:cNvSpPr txBox="1"/>
          <p:nvPr/>
        </p:nvSpPr>
        <p:spPr>
          <a:xfrm>
            <a:off x="8150087" y="2080591"/>
            <a:ext cx="1630017" cy="461665"/>
          </a:xfrm>
          <a:prstGeom prst="rect">
            <a:avLst/>
          </a:prstGeom>
          <a:noFill/>
        </p:spPr>
        <p:txBody>
          <a:bodyPr wrap="square" rtlCol="0">
            <a:spAutoFit/>
          </a:bodyPr>
          <a:lstStyle/>
          <a:p>
            <a:r>
              <a:rPr lang="en-AU" sz="1200"/>
              <a:t>The person who needs to do something</a:t>
            </a:r>
          </a:p>
        </p:txBody>
      </p:sp>
      <p:sp>
        <p:nvSpPr>
          <p:cNvPr id="24" name="TextBox 23">
            <a:extLst>
              <a:ext uri="{FF2B5EF4-FFF2-40B4-BE49-F238E27FC236}">
                <a16:creationId xmlns:a16="http://schemas.microsoft.com/office/drawing/2014/main" id="{B7A90966-A0B0-4BCE-852D-066A6DE8BB94}"/>
              </a:ext>
            </a:extLst>
          </p:cNvPr>
          <p:cNvSpPr txBox="1"/>
          <p:nvPr/>
        </p:nvSpPr>
        <p:spPr>
          <a:xfrm>
            <a:off x="9846009" y="2080591"/>
            <a:ext cx="1630017" cy="646331"/>
          </a:xfrm>
          <a:prstGeom prst="rect">
            <a:avLst/>
          </a:prstGeom>
          <a:noFill/>
        </p:spPr>
        <p:txBody>
          <a:bodyPr wrap="square" rtlCol="0">
            <a:spAutoFit/>
          </a:bodyPr>
          <a:lstStyle/>
          <a:p>
            <a:r>
              <a:rPr lang="en-AU" sz="1200"/>
              <a:t>The people who need to know, but take no action</a:t>
            </a:r>
          </a:p>
        </p:txBody>
      </p:sp>
      <p:sp>
        <p:nvSpPr>
          <p:cNvPr id="25" name="TextBox 24">
            <a:extLst>
              <a:ext uri="{FF2B5EF4-FFF2-40B4-BE49-F238E27FC236}">
                <a16:creationId xmlns:a16="http://schemas.microsoft.com/office/drawing/2014/main" id="{182BC0E7-27DD-4C96-81CB-1D6E9F69D24A}"/>
              </a:ext>
            </a:extLst>
          </p:cNvPr>
          <p:cNvSpPr txBox="1"/>
          <p:nvPr/>
        </p:nvSpPr>
        <p:spPr>
          <a:xfrm>
            <a:off x="8215992" y="3409146"/>
            <a:ext cx="1630017" cy="1015663"/>
          </a:xfrm>
          <a:prstGeom prst="rect">
            <a:avLst/>
          </a:prstGeom>
          <a:noFill/>
        </p:spPr>
        <p:txBody>
          <a:bodyPr wrap="square" rtlCol="0">
            <a:spAutoFit/>
          </a:bodyPr>
          <a:lstStyle/>
          <a:p>
            <a:r>
              <a:rPr lang="en-AU" sz="1200"/>
              <a:t>The people who need to know, but the attention of the recipient on this would likely cause problems</a:t>
            </a:r>
          </a:p>
        </p:txBody>
      </p:sp>
      <p:sp>
        <p:nvSpPr>
          <p:cNvPr id="26" name="TextBox 25">
            <a:extLst>
              <a:ext uri="{FF2B5EF4-FFF2-40B4-BE49-F238E27FC236}">
                <a16:creationId xmlns:a16="http://schemas.microsoft.com/office/drawing/2014/main" id="{3962F51E-E28E-407B-A38A-6E0364E85126}"/>
              </a:ext>
            </a:extLst>
          </p:cNvPr>
          <p:cNvSpPr txBox="1"/>
          <p:nvPr/>
        </p:nvSpPr>
        <p:spPr>
          <a:xfrm>
            <a:off x="9808628" y="3658955"/>
            <a:ext cx="1630017" cy="646331"/>
          </a:xfrm>
          <a:prstGeom prst="rect">
            <a:avLst/>
          </a:prstGeom>
          <a:noFill/>
        </p:spPr>
        <p:txBody>
          <a:bodyPr wrap="square" rtlCol="0">
            <a:spAutoFit/>
          </a:bodyPr>
          <a:lstStyle/>
          <a:p>
            <a:r>
              <a:rPr lang="en-AU" sz="1200"/>
              <a:t>A modern way to reference and call to attention</a:t>
            </a:r>
          </a:p>
        </p:txBody>
      </p:sp>
      <p:sp>
        <p:nvSpPr>
          <p:cNvPr id="3" name="TextBox 2">
            <a:extLst>
              <a:ext uri="{FF2B5EF4-FFF2-40B4-BE49-F238E27FC236}">
                <a16:creationId xmlns:a16="http://schemas.microsoft.com/office/drawing/2014/main" id="{F4A40876-9DD0-4114-B9EF-E8998FB9C7E7}"/>
              </a:ext>
            </a:extLst>
          </p:cNvPr>
          <p:cNvSpPr txBox="1"/>
          <p:nvPr/>
        </p:nvSpPr>
        <p:spPr>
          <a:xfrm>
            <a:off x="3258766" y="5770087"/>
            <a:ext cx="4008481" cy="646331"/>
          </a:xfrm>
          <a:prstGeom prst="rect">
            <a:avLst/>
          </a:prstGeom>
          <a:noFill/>
        </p:spPr>
        <p:txBody>
          <a:bodyPr wrap="square" lIns="91440" tIns="45720" rIns="91440" bIns="45720" rtlCol="0" anchor="t">
            <a:spAutoFit/>
          </a:bodyPr>
          <a:lstStyle/>
          <a:p>
            <a:r>
              <a:rPr lang="en-AU"/>
              <a:t>Don’t break chains, or omit emails within a chain unless absolutely necessary. </a:t>
            </a:r>
          </a:p>
        </p:txBody>
      </p:sp>
      <p:sp>
        <p:nvSpPr>
          <p:cNvPr id="5" name="TextBox 4">
            <a:extLst>
              <a:ext uri="{FF2B5EF4-FFF2-40B4-BE49-F238E27FC236}">
                <a16:creationId xmlns:a16="http://schemas.microsoft.com/office/drawing/2014/main" id="{A9A546CD-E428-43A1-9067-AC06084D9D76}"/>
              </a:ext>
            </a:extLst>
          </p:cNvPr>
          <p:cNvSpPr txBox="1"/>
          <p:nvPr/>
        </p:nvSpPr>
        <p:spPr>
          <a:xfrm>
            <a:off x="524255" y="4688732"/>
            <a:ext cx="6742991" cy="923330"/>
          </a:xfrm>
          <a:prstGeom prst="rect">
            <a:avLst/>
          </a:prstGeom>
          <a:noFill/>
        </p:spPr>
        <p:txBody>
          <a:bodyPr wrap="square" rtlCol="0">
            <a:spAutoFit/>
          </a:bodyPr>
          <a:lstStyle/>
          <a:p>
            <a:r>
              <a:rPr lang="en-AU"/>
              <a:t>If there’s back and forth over approving a document, remember to always keep forwarding so attachments remain for every email, to assist the readers. </a:t>
            </a:r>
          </a:p>
        </p:txBody>
      </p:sp>
    </p:spTree>
    <p:extLst>
      <p:ext uri="{BB962C8B-B14F-4D97-AF65-F5344CB8AC3E}">
        <p14:creationId xmlns:p14="http://schemas.microsoft.com/office/powerpoint/2010/main" val="155073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affidavits</a:t>
            </a:r>
          </a:p>
        </p:txBody>
      </p:sp>
      <p:sp>
        <p:nvSpPr>
          <p:cNvPr id="3" name="Content Placeholder 2"/>
          <p:cNvSpPr>
            <a:spLocks noGrp="1"/>
          </p:cNvSpPr>
          <p:nvPr>
            <p:ph idx="1"/>
          </p:nvPr>
        </p:nvSpPr>
        <p:spPr>
          <a:xfrm>
            <a:off x="4951048" y="804333"/>
            <a:ext cx="6306003" cy="5249334"/>
          </a:xfrm>
        </p:spPr>
        <p:txBody>
          <a:bodyPr anchor="ctr">
            <a:normAutofit/>
          </a:bodyPr>
          <a:lstStyle/>
          <a:p>
            <a:r>
              <a:rPr lang="en-AU" dirty="0"/>
              <a:t>When presenting information directly to parties at Court is the best way to avoid perceived bias and uphold evidentiary strength. </a:t>
            </a:r>
          </a:p>
          <a:p>
            <a:r>
              <a:rPr lang="en-AU" dirty="0"/>
              <a:t>Affidavits are used in ​Court as evidence. In some cases, if you make an affidavit, you may not need to give evidence in person. In other cases, you may still have to go to Court to answer questions about the information in your affidavit.</a:t>
            </a:r>
          </a:p>
          <a:p>
            <a:r>
              <a:rPr lang="en-AU" dirty="0"/>
              <a:t>Affidavits must be deductive in their layout (think a good essay or research). They also need to be clear and concise (intellectual). Perceiving the emotional vector for the courts parties will help you anticipate and respond to parties’ concerns. Tailoring to motivation will help the other parties take action. </a:t>
            </a:r>
          </a:p>
          <a:p>
            <a:endParaRPr dirty="0"/>
          </a:p>
        </p:txBody>
      </p:sp>
      <p:sp>
        <p:nvSpPr>
          <p:cNvPr id="4" name="TextBox 3">
            <a:extLst>
              <a:ext uri="{FF2B5EF4-FFF2-40B4-BE49-F238E27FC236}">
                <a16:creationId xmlns:a16="http://schemas.microsoft.com/office/drawing/2014/main" id="{8FD45248-A9CA-4053-834B-C69E195BB214}"/>
              </a:ext>
            </a:extLst>
          </p:cNvPr>
          <p:cNvSpPr txBox="1"/>
          <p:nvPr/>
        </p:nvSpPr>
        <p:spPr>
          <a:xfrm>
            <a:off x="755374" y="5618922"/>
            <a:ext cx="3601314" cy="369332"/>
          </a:xfrm>
          <a:prstGeom prst="rect">
            <a:avLst/>
          </a:prstGeom>
          <a:noFill/>
        </p:spPr>
        <p:txBody>
          <a:bodyPr wrap="square" rtlCol="0">
            <a:spAutoFit/>
          </a:bodyPr>
          <a:lstStyle/>
          <a:p>
            <a:r>
              <a:rPr lang="en-AU" dirty="0"/>
              <a:t>Legal requirements: </a:t>
            </a:r>
            <a:r>
              <a:rPr lang="en-AU" dirty="0">
                <a:hlinkClick r:id="rId2"/>
              </a:rPr>
              <a:t>LINK</a:t>
            </a:r>
            <a:endParaRPr lang="en-AU" dirty="0"/>
          </a:p>
        </p:txBody>
      </p:sp>
      <p:sp>
        <p:nvSpPr>
          <p:cNvPr id="5" name="TextBox 4">
            <a:hlinkClick r:id="rId3"/>
            <a:extLst>
              <a:ext uri="{FF2B5EF4-FFF2-40B4-BE49-F238E27FC236}">
                <a16:creationId xmlns:a16="http://schemas.microsoft.com/office/drawing/2014/main" id="{AEE68796-E1A4-4DBB-A61F-44218BD48F39}"/>
              </a:ext>
            </a:extLst>
          </p:cNvPr>
          <p:cNvSpPr txBox="1"/>
          <p:nvPr/>
        </p:nvSpPr>
        <p:spPr>
          <a:xfrm>
            <a:off x="6546837" y="217501"/>
            <a:ext cx="3114423"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a:ln w="0"/>
                <a:solidFill>
                  <a:schemeClr val="accent1"/>
                </a:solidFill>
                <a:effectLst>
                  <a:outerShdw blurRad="38100" dist="25400" dir="5400000" algn="ctr" rotWithShape="0">
                    <a:srgbClr val="6E747A">
                      <a:alpha val="43000"/>
                    </a:srgbClr>
                  </a:outerShdw>
                </a:effectLst>
              </a:rPr>
              <a:t>Great checklist</a:t>
            </a:r>
          </a:p>
        </p:txBody>
      </p:sp>
      <p:sp>
        <p:nvSpPr>
          <p:cNvPr id="6" name="TextBox 5">
            <a:extLst>
              <a:ext uri="{FF2B5EF4-FFF2-40B4-BE49-F238E27FC236}">
                <a16:creationId xmlns:a16="http://schemas.microsoft.com/office/drawing/2014/main" id="{87212A23-C49F-4B39-9B77-45E9AB16873A}"/>
              </a:ext>
            </a:extLst>
          </p:cNvPr>
          <p:cNvSpPr txBox="1"/>
          <p:nvPr/>
        </p:nvSpPr>
        <p:spPr>
          <a:xfrm>
            <a:off x="175098" y="217501"/>
            <a:ext cx="4309353" cy="1754326"/>
          </a:xfrm>
          <a:prstGeom prst="rect">
            <a:avLst/>
          </a:prstGeom>
          <a:noFill/>
        </p:spPr>
        <p:txBody>
          <a:bodyPr wrap="square" rtlCol="0">
            <a:spAutoFit/>
          </a:bodyPr>
          <a:lstStyle/>
          <a:p>
            <a:r>
              <a:rPr lang="en-AU" b="1" dirty="0"/>
              <a:t>“The primary reason to write an affidavit is so that the writer can formulate and organize an informed, coherent and sophisticated set of ideas about something important.”</a:t>
            </a:r>
          </a:p>
          <a:p>
            <a:r>
              <a:rPr lang="en-AU" b="1" i="1" dirty="0"/>
              <a:t>-Dr. Jordan Peterson</a:t>
            </a:r>
            <a:endParaRPr lang="en-AU" i="1" dirty="0"/>
          </a:p>
        </p:txBody>
      </p:sp>
    </p:spTree>
    <p:extLst>
      <p:ext uri="{BB962C8B-B14F-4D97-AF65-F5344CB8AC3E}">
        <p14:creationId xmlns:p14="http://schemas.microsoft.com/office/powerpoint/2010/main" val="1151091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1F9B61C153F84E8D45B904CC1282DC" ma:contentTypeVersion="16" ma:contentTypeDescription="Create a new document." ma:contentTypeScope="" ma:versionID="2a96b66cffc8b2fb5306b67b502c864e">
  <xsd:schema xmlns:xsd="http://www.w3.org/2001/XMLSchema" xmlns:xs="http://www.w3.org/2001/XMLSchema" xmlns:p="http://schemas.microsoft.com/office/2006/metadata/properties" xmlns:ns2="54cdf348-2d82-4c35-8547-782502ae7534" xmlns:ns3="5b993e3a-4e98-42e4-b656-54829c86b975" targetNamespace="http://schemas.microsoft.com/office/2006/metadata/properties" ma:root="true" ma:fieldsID="fe93974ba11321b5e5c2bbc0f84972a7" ns2:_="" ns3:_="">
    <xsd:import namespace="54cdf348-2d82-4c35-8547-782502ae7534"/>
    <xsd:import namespace="5b993e3a-4e98-42e4-b656-54829c86b9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df348-2d82-4c35-8547-782502ae7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7d5a9a-f225-40df-9e6e-369d573f80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993e3a-4e98-42e4-b656-54829c86b9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6e81f5-368f-4891-91e1-82a87c5ed3d3}" ma:internalName="TaxCatchAll" ma:showField="CatchAllData" ma:web="5b993e3a-4e98-42e4-b656-54829c86b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cdf348-2d82-4c35-8547-782502ae7534">
      <Terms xmlns="http://schemas.microsoft.com/office/infopath/2007/PartnerControls"/>
    </lcf76f155ced4ddcb4097134ff3c332f>
    <TaxCatchAll xmlns="5b993e3a-4e98-42e4-b656-54829c86b9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DCAE7D-2451-4E6C-B54C-F1BC91AFE2B3}"/>
</file>

<file path=customXml/itemProps2.xml><?xml version="1.0" encoding="utf-8"?>
<ds:datastoreItem xmlns:ds="http://schemas.openxmlformats.org/officeDocument/2006/customXml" ds:itemID="{C62EED29-FD9F-4D95-9FF5-03AE6BC4FD5D}">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54cdf348-2d82-4c35-8547-782502ae7534"/>
    <ds:schemaRef ds:uri="http://schemas.microsoft.com/office/infopath/2007/PartnerControls"/>
    <ds:schemaRef ds:uri="http://purl.org/dc/elements/1.1/"/>
    <ds:schemaRef ds:uri="5b993e3a-4e98-42e4-b656-54829c86b975"/>
    <ds:schemaRef ds:uri="http://www.w3.org/XML/1998/namespace"/>
    <ds:schemaRef ds:uri="http://purl.org/dc/terms/"/>
  </ds:schemaRefs>
</ds:datastoreItem>
</file>

<file path=customXml/itemProps3.xml><?xml version="1.0" encoding="utf-8"?>
<ds:datastoreItem xmlns:ds="http://schemas.openxmlformats.org/officeDocument/2006/customXml" ds:itemID="{EC76292C-CCAB-43D2-8A9C-7B89EB3B3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1168</Words>
  <Application>Microsoft Office PowerPoint</Application>
  <PresentationFormat>Widescreen</PresentationFormat>
  <Paragraphs>126</Paragraphs>
  <Slides>14</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Communicating with purpose</vt:lpstr>
      <vt:lpstr>The goal</vt:lpstr>
      <vt:lpstr>Vectors of change</vt:lpstr>
      <vt:lpstr>Use deductionism</vt:lpstr>
      <vt:lpstr>When to use different things</vt:lpstr>
      <vt:lpstr>SMS</vt:lpstr>
      <vt:lpstr>Emojis </vt:lpstr>
      <vt:lpstr>emails</vt:lpstr>
      <vt:lpstr>affidavits</vt:lpstr>
      <vt:lpstr>Case Review Documents</vt:lpstr>
      <vt:lpstr>Letters</vt:lpstr>
      <vt:lpstr>Teams - chat</vt:lpstr>
      <vt:lpstr>Teams - threads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purpose</dc:title>
  <dc:creator>Thomas Cobden</dc:creator>
  <cp:lastModifiedBy>Thomas Cobden</cp:lastModifiedBy>
  <cp:revision>14</cp:revision>
  <dcterms:created xsi:type="dcterms:W3CDTF">2021-10-06T00:59:18Z</dcterms:created>
  <dcterms:modified xsi:type="dcterms:W3CDTF">2021-10-12T22:53:49Z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0x0101008B1F9B61C153F84E8D45B904CC1282DC</vt:lpwstr>
  </property>
</Properties>
</file>